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2.jpg" ContentType="image/jpg"/>
  <Override PartName="/ppt/media/image13.jpg" ContentType="image/jpg"/>
  <Override PartName="/ppt/media/image14.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notesSlides/notesSlide12.xml" ContentType="application/vnd.openxmlformats-officedocument.presentationml.notesSlide+xml"/>
  <Override PartName="/ppt/media/image59.jpg" ContentType="image/jpg"/>
  <Override PartName="/ppt/media/image60.jpg" ContentType="image/jpg"/>
  <Override PartName="/ppt/notesSlides/notesSlide13.xml" ContentType="application/vnd.openxmlformats-officedocument.presentationml.notesSlide+xml"/>
  <Override PartName="/ppt/media/image61.jpg" ContentType="image/jpg"/>
  <Override PartName="/ppt/media/image62.jpg" ContentType="image/jpg"/>
  <Override PartName="/ppt/media/image63.jpg" ContentType="image/jpg"/>
  <Override PartName="/ppt/notesSlides/notesSlide14.xml" ContentType="application/vnd.openxmlformats-officedocument.presentationml.notesSlide+xml"/>
  <Override PartName="/ppt/media/image64.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78" r:id="rId1"/>
    <p:sldMasterId id="2147483726" r:id="rId2"/>
    <p:sldMasterId id="2147483738" r:id="rId3"/>
    <p:sldMasterId id="2147483750" r:id="rId4"/>
    <p:sldMasterId id="2147483758" r:id="rId5"/>
    <p:sldMasterId id="2147483766" r:id="rId6"/>
  </p:sldMasterIdLst>
  <p:notesMasterIdLst>
    <p:notesMasterId r:id="rId34"/>
  </p:notesMasterIdLst>
  <p:sldIdLst>
    <p:sldId id="256" r:id="rId7"/>
    <p:sldId id="623" r:id="rId8"/>
    <p:sldId id="624" r:id="rId9"/>
    <p:sldId id="625" r:id="rId10"/>
    <p:sldId id="626" r:id="rId11"/>
    <p:sldId id="627" r:id="rId12"/>
    <p:sldId id="628" r:id="rId13"/>
    <p:sldId id="629" r:id="rId14"/>
    <p:sldId id="630" r:id="rId15"/>
    <p:sldId id="631" r:id="rId16"/>
    <p:sldId id="632" r:id="rId17"/>
    <p:sldId id="633" r:id="rId18"/>
    <p:sldId id="634" r:id="rId19"/>
    <p:sldId id="635" r:id="rId20"/>
    <p:sldId id="649" r:id="rId21"/>
    <p:sldId id="650" r:id="rId22"/>
    <p:sldId id="651" r:id="rId23"/>
    <p:sldId id="652" r:id="rId24"/>
    <p:sldId id="653" r:id="rId25"/>
    <p:sldId id="643" r:id="rId26"/>
    <p:sldId id="644" r:id="rId27"/>
    <p:sldId id="645" r:id="rId28"/>
    <p:sldId id="646" r:id="rId29"/>
    <p:sldId id="647" r:id="rId30"/>
    <p:sldId id="648" r:id="rId31"/>
    <p:sldId id="654" r:id="rId32"/>
    <p:sldId id="636" r:id="rId33"/>
  </p:sldIdLst>
  <p:sldSz cx="12192000" cy="6858000"/>
  <p:notesSz cx="12192000" cy="6858000"/>
  <p:embeddedFontLst>
    <p:embeddedFont>
      <p:font typeface="Calibri" panose="020F0502020204030204" pitchFamily="34" charset="0"/>
      <p:regular r:id="rId35"/>
      <p:bold r:id="rId36"/>
      <p:italic r:id="rId37"/>
      <p:boldItalic r:id="rId38"/>
    </p:embeddedFont>
    <p:embeddedFont>
      <p:font typeface="Helvetica" panose="020B0604020202020204" pitchFamily="34" charset="0"/>
      <p:regular r:id="rId39"/>
      <p:bold r:id="rId40"/>
      <p:italic r:id="rId41"/>
      <p:boldItalic r:id="rId42"/>
    </p:embeddedFont>
    <p:embeddedFont>
      <p:font typeface="Candara" panose="020E0502030303020204" pitchFamily="34" charset="0"/>
      <p:regular r:id="rId43"/>
      <p:bold r:id="rId44"/>
      <p:italic r:id="rId45"/>
      <p:boldItalic r:id="rId46"/>
    </p:embeddedFont>
    <p:embeddedFont>
      <p:font typeface="Verdana" panose="020B0604030504040204" pitchFamily="34" charset="0"/>
      <p:regular r:id="rId47"/>
      <p:bold r:id="rId48"/>
      <p:italic r:id="rId49"/>
      <p:boldItalic r:id="rId50"/>
    </p:embeddedFont>
    <p:embeddedFont>
      <p:font typeface="Trebuchet MS" panose="020B0603020202020204" pitchFamily="34" charset="0"/>
      <p:regular r:id="rId51"/>
      <p:bold r:id="rId52"/>
      <p:italic r:id="rId53"/>
      <p:boldItalic r:id="rId54"/>
    </p:embeddedFont>
  </p:embeddedFontLst>
  <p:defaultTextStyle>
    <a:defPPr>
      <a:defRPr lang="ru-RU"/>
    </a:defPPr>
    <a:lvl1pPr marL="0" algn="l" defTabSz="913491" rtl="0" eaLnBrk="1" latinLnBrk="0" hangingPunct="1">
      <a:defRPr sz="1800" kern="1200">
        <a:solidFill>
          <a:schemeClr val="tx1"/>
        </a:solidFill>
        <a:latin typeface="+mn-lt"/>
        <a:ea typeface="+mn-ea"/>
        <a:cs typeface="+mn-cs"/>
      </a:defRPr>
    </a:lvl1pPr>
    <a:lvl2pPr marL="456744" algn="l" defTabSz="913491" rtl="0" eaLnBrk="1" latinLnBrk="0" hangingPunct="1">
      <a:defRPr sz="1800" kern="1200">
        <a:solidFill>
          <a:schemeClr val="tx1"/>
        </a:solidFill>
        <a:latin typeface="+mn-lt"/>
        <a:ea typeface="+mn-ea"/>
        <a:cs typeface="+mn-cs"/>
      </a:defRPr>
    </a:lvl2pPr>
    <a:lvl3pPr marL="913491" algn="l" defTabSz="913491" rtl="0" eaLnBrk="1" latinLnBrk="0" hangingPunct="1">
      <a:defRPr sz="1800" kern="1200">
        <a:solidFill>
          <a:schemeClr val="tx1"/>
        </a:solidFill>
        <a:latin typeface="+mn-lt"/>
        <a:ea typeface="+mn-ea"/>
        <a:cs typeface="+mn-cs"/>
      </a:defRPr>
    </a:lvl3pPr>
    <a:lvl4pPr marL="1370240" algn="l" defTabSz="913491" rtl="0" eaLnBrk="1" latinLnBrk="0" hangingPunct="1">
      <a:defRPr sz="1800" kern="1200">
        <a:solidFill>
          <a:schemeClr val="tx1"/>
        </a:solidFill>
        <a:latin typeface="+mn-lt"/>
        <a:ea typeface="+mn-ea"/>
        <a:cs typeface="+mn-cs"/>
      </a:defRPr>
    </a:lvl4pPr>
    <a:lvl5pPr marL="1826984" algn="l" defTabSz="913491" rtl="0" eaLnBrk="1" latinLnBrk="0" hangingPunct="1">
      <a:defRPr sz="1800" kern="1200">
        <a:solidFill>
          <a:schemeClr val="tx1"/>
        </a:solidFill>
        <a:latin typeface="+mn-lt"/>
        <a:ea typeface="+mn-ea"/>
        <a:cs typeface="+mn-cs"/>
      </a:defRPr>
    </a:lvl5pPr>
    <a:lvl6pPr marL="2283731" algn="l" defTabSz="913491" rtl="0" eaLnBrk="1" latinLnBrk="0" hangingPunct="1">
      <a:defRPr sz="1800" kern="1200">
        <a:solidFill>
          <a:schemeClr val="tx1"/>
        </a:solidFill>
        <a:latin typeface="+mn-lt"/>
        <a:ea typeface="+mn-ea"/>
        <a:cs typeface="+mn-cs"/>
      </a:defRPr>
    </a:lvl6pPr>
    <a:lvl7pPr marL="2740479" algn="l" defTabSz="913491" rtl="0" eaLnBrk="1" latinLnBrk="0" hangingPunct="1">
      <a:defRPr sz="1800" kern="1200">
        <a:solidFill>
          <a:schemeClr val="tx1"/>
        </a:solidFill>
        <a:latin typeface="+mn-lt"/>
        <a:ea typeface="+mn-ea"/>
        <a:cs typeface="+mn-cs"/>
      </a:defRPr>
    </a:lvl7pPr>
    <a:lvl8pPr marL="3197224" algn="l" defTabSz="913491" rtl="0" eaLnBrk="1" latinLnBrk="0" hangingPunct="1">
      <a:defRPr sz="1800" kern="1200">
        <a:solidFill>
          <a:schemeClr val="tx1"/>
        </a:solidFill>
        <a:latin typeface="+mn-lt"/>
        <a:ea typeface="+mn-ea"/>
        <a:cs typeface="+mn-cs"/>
      </a:defRPr>
    </a:lvl8pPr>
    <a:lvl9pPr marL="3653971" algn="l" defTabSz="913491"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02" autoAdjust="0"/>
  </p:normalViewPr>
  <p:slideViewPr>
    <p:cSldViewPr>
      <p:cViewPr>
        <p:scale>
          <a:sx n="95" d="100"/>
          <a:sy n="95" d="100"/>
        </p:scale>
        <p:origin x="-178" y="-2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font" Target="fonts/font18.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73A1F428-4EE6-4A22-9B42-4CCEF0BE360F}" type="datetimeFigureOut">
              <a:rPr lang="ru-RU" smtClean="0"/>
              <a:t>25.03.2024</a:t>
            </a:fld>
            <a:endParaRPr lang="ru-RU"/>
          </a:p>
        </p:txBody>
      </p:sp>
      <p:sp>
        <p:nvSpPr>
          <p:cNvPr id="4" name="Образ слайда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6F2EA576-6CC8-49CA-91D5-8FD1773527E2}" type="slidenum">
              <a:rPr lang="ru-RU" smtClean="0"/>
              <a:t>‹#›</a:t>
            </a:fld>
            <a:endParaRPr lang="ru-RU"/>
          </a:p>
        </p:txBody>
      </p:sp>
    </p:spTree>
    <p:extLst>
      <p:ext uri="{BB962C8B-B14F-4D97-AF65-F5344CB8AC3E}">
        <p14:creationId xmlns:p14="http://schemas.microsoft.com/office/powerpoint/2010/main" val="3313732606"/>
      </p:ext>
    </p:extLst>
  </p:cSld>
  <p:clrMap bg1="lt1" tx1="dk1" bg2="lt2" tx2="dk2" accent1="accent1" accent2="accent2" accent3="accent3" accent4="accent4" accent5="accent5" accent6="accent6" hlink="hlink" folHlink="folHlink"/>
  <p:notesStyle>
    <a:lvl1pPr marL="0" algn="l" defTabSz="913491" rtl="0" eaLnBrk="1" latinLnBrk="0" hangingPunct="1">
      <a:defRPr sz="1200" kern="1200">
        <a:solidFill>
          <a:schemeClr val="tx1"/>
        </a:solidFill>
        <a:latin typeface="+mn-lt"/>
        <a:ea typeface="+mn-ea"/>
        <a:cs typeface="+mn-cs"/>
      </a:defRPr>
    </a:lvl1pPr>
    <a:lvl2pPr marL="456744" algn="l" defTabSz="913491" rtl="0" eaLnBrk="1" latinLnBrk="0" hangingPunct="1">
      <a:defRPr sz="1200" kern="1200">
        <a:solidFill>
          <a:schemeClr val="tx1"/>
        </a:solidFill>
        <a:latin typeface="+mn-lt"/>
        <a:ea typeface="+mn-ea"/>
        <a:cs typeface="+mn-cs"/>
      </a:defRPr>
    </a:lvl2pPr>
    <a:lvl3pPr marL="913491" algn="l" defTabSz="913491" rtl="0" eaLnBrk="1" latinLnBrk="0" hangingPunct="1">
      <a:defRPr sz="1200" kern="1200">
        <a:solidFill>
          <a:schemeClr val="tx1"/>
        </a:solidFill>
        <a:latin typeface="+mn-lt"/>
        <a:ea typeface="+mn-ea"/>
        <a:cs typeface="+mn-cs"/>
      </a:defRPr>
    </a:lvl3pPr>
    <a:lvl4pPr marL="1370240" algn="l" defTabSz="913491" rtl="0" eaLnBrk="1" latinLnBrk="0" hangingPunct="1">
      <a:defRPr sz="1200" kern="1200">
        <a:solidFill>
          <a:schemeClr val="tx1"/>
        </a:solidFill>
        <a:latin typeface="+mn-lt"/>
        <a:ea typeface="+mn-ea"/>
        <a:cs typeface="+mn-cs"/>
      </a:defRPr>
    </a:lvl4pPr>
    <a:lvl5pPr marL="1826984" algn="l" defTabSz="913491" rtl="0" eaLnBrk="1" latinLnBrk="0" hangingPunct="1">
      <a:defRPr sz="1200" kern="1200">
        <a:solidFill>
          <a:schemeClr val="tx1"/>
        </a:solidFill>
        <a:latin typeface="+mn-lt"/>
        <a:ea typeface="+mn-ea"/>
        <a:cs typeface="+mn-cs"/>
      </a:defRPr>
    </a:lvl5pPr>
    <a:lvl6pPr marL="2283731" algn="l" defTabSz="913491" rtl="0" eaLnBrk="1" latinLnBrk="0" hangingPunct="1">
      <a:defRPr sz="1200" kern="1200">
        <a:solidFill>
          <a:schemeClr val="tx1"/>
        </a:solidFill>
        <a:latin typeface="+mn-lt"/>
        <a:ea typeface="+mn-ea"/>
        <a:cs typeface="+mn-cs"/>
      </a:defRPr>
    </a:lvl6pPr>
    <a:lvl7pPr marL="2740479" algn="l" defTabSz="913491" rtl="0" eaLnBrk="1" latinLnBrk="0" hangingPunct="1">
      <a:defRPr sz="1200" kern="1200">
        <a:solidFill>
          <a:schemeClr val="tx1"/>
        </a:solidFill>
        <a:latin typeface="+mn-lt"/>
        <a:ea typeface="+mn-ea"/>
        <a:cs typeface="+mn-cs"/>
      </a:defRPr>
    </a:lvl7pPr>
    <a:lvl8pPr marL="3197224" algn="l" defTabSz="913491" rtl="0" eaLnBrk="1" latinLnBrk="0" hangingPunct="1">
      <a:defRPr sz="1200" kern="1200">
        <a:solidFill>
          <a:schemeClr val="tx1"/>
        </a:solidFill>
        <a:latin typeface="+mn-lt"/>
        <a:ea typeface="+mn-ea"/>
        <a:cs typeface="+mn-cs"/>
      </a:defRPr>
    </a:lvl8pPr>
    <a:lvl9pPr marL="3653971" algn="l" defTabSz="9134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Добрый день! Меня зовут Смолина Екатерина,</a:t>
            </a:r>
            <a:r>
              <a:rPr lang="ru-RU" baseline="0" dirty="0" smtClean="0"/>
              <a:t> я финансовый консультант, финансовый эксперт, педагог дополнительного образования и директор Центра финансовой грамотности. Тема нашего </a:t>
            </a:r>
            <a:r>
              <a:rPr lang="ru-RU" baseline="0" dirty="0" err="1" smtClean="0"/>
              <a:t>вебинара</a:t>
            </a:r>
            <a:r>
              <a:rPr lang="ru-RU" baseline="0" dirty="0" smtClean="0"/>
              <a:t> Использование интерактивных форматов по финансовой грамотности. Я познакомлю вас с нашей авторской методикой создания настольной финансовой игры и мы попробуем на практике пройти несколько шагов и начнем создавать игру. </a:t>
            </a:r>
            <a:endParaRPr lang="ru-RU" dirty="0"/>
          </a:p>
        </p:txBody>
      </p:sp>
      <p:sp>
        <p:nvSpPr>
          <p:cNvPr id="4" name="Номер слайда 3"/>
          <p:cNvSpPr>
            <a:spLocks noGrp="1"/>
          </p:cNvSpPr>
          <p:nvPr>
            <p:ph type="sldNum" sz="quarter" idx="10"/>
          </p:nvPr>
        </p:nvSpPr>
        <p:spPr/>
        <p:txBody>
          <a:bodyPr/>
          <a:lstStyle/>
          <a:p>
            <a:fld id="{6F2EA576-6CC8-49CA-91D5-8FD1773527E2}" type="slidenum">
              <a:rPr lang="ru-RU" smtClean="0"/>
              <a:t>1</a:t>
            </a:fld>
            <a:endParaRPr lang="ru-RU"/>
          </a:p>
        </p:txBody>
      </p:sp>
    </p:spTree>
    <p:extLst>
      <p:ext uri="{BB962C8B-B14F-4D97-AF65-F5344CB8AC3E}">
        <p14:creationId xmlns:p14="http://schemas.microsoft.com/office/powerpoint/2010/main" val="1924904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На четвертом шаге </a:t>
            </a:r>
            <a:r>
              <a:rPr lang="ru-RU" sz="1200" kern="1200" dirty="0" smtClean="0">
                <a:solidFill>
                  <a:schemeClr val="tx1"/>
                </a:solidFill>
                <a:effectLst/>
                <a:latin typeface="+mn-lt"/>
                <a:ea typeface="+mn-ea"/>
                <a:cs typeface="+mn-cs"/>
              </a:rPr>
              <a:t>устанавливаются специфические правила игры: они должны быть простыми и ясными. </a:t>
            </a:r>
          </a:p>
          <a:p>
            <a:r>
              <a:rPr lang="ru-RU" sz="1200" kern="1200" dirty="0" smtClean="0">
                <a:solidFill>
                  <a:schemeClr val="tx1"/>
                </a:solidFill>
                <a:effectLst/>
                <a:latin typeface="+mn-lt"/>
                <a:ea typeface="+mn-ea"/>
                <a:cs typeface="+mn-cs"/>
              </a:rPr>
              <a:t>Большое число сложных правил может снизить энтузиазм игроков, а неполные или непонятные правила игры привести к потере интереса и ослаблению внимания.</a:t>
            </a:r>
          </a:p>
          <a:p>
            <a:r>
              <a:rPr lang="ru-RU" sz="1200" kern="1200" dirty="0" smtClean="0">
                <a:solidFill>
                  <a:schemeClr val="tx1"/>
                </a:solidFill>
                <a:effectLst/>
                <a:latin typeface="+mn-lt"/>
                <a:ea typeface="+mn-ea"/>
                <a:cs typeface="+mn-cs"/>
              </a:rPr>
              <a:t> </a:t>
            </a:r>
          </a:p>
          <a:p>
            <a:pPr lvl="0"/>
            <a:r>
              <a:rPr lang="ru-RU" sz="1200" b="1" kern="1200" dirty="0" smtClean="0">
                <a:solidFill>
                  <a:schemeClr val="tx1"/>
                </a:solidFill>
                <a:effectLst/>
                <a:latin typeface="+mn-lt"/>
                <a:ea typeface="+mn-ea"/>
                <a:cs typeface="+mn-cs"/>
              </a:rPr>
              <a:t>Определи возраст игроков</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     (для детей младшего, среднего, старшего возраста, взрослых, другое) </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Определи количество игроков</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      (минимальное и максимальное количество игроков)</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Определи первого игрока</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  (броском кубика, вытягивание карточки, другое) </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Определи сколько может игрок совершать действий в свой ход</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(один, два, другое)</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Воздействие сторонних сил</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 (пожары, наводнения, инфляция, дефолт, кризис, другое) </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Принятие решений</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(решение определяется броском кубика, выпадение дубля, другое)</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Определи, как победить в игре</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(быстрее добраться до финиша, больше всех набрать очков или заработать денег, достижение единой цели всеми участниками команды, собрать определенное количество карточек, другое)</a:t>
            </a:r>
            <a:endParaRPr lang="ru-RU" sz="1200" kern="1200" dirty="0" smtClean="0">
              <a:solidFill>
                <a:schemeClr val="tx1"/>
              </a:solidFill>
              <a:effectLst/>
              <a:latin typeface="+mn-lt"/>
              <a:ea typeface="+mn-ea"/>
              <a:cs typeface="+mn-cs"/>
            </a:endParaRPr>
          </a:p>
          <a:p>
            <a:pPr lvl="0"/>
            <a:r>
              <a:rPr lang="ru-RU" sz="1200" b="1" kern="1200" dirty="0" smtClean="0">
                <a:solidFill>
                  <a:schemeClr val="tx1"/>
                </a:solidFill>
                <a:effectLst/>
                <a:latin typeface="+mn-lt"/>
                <a:ea typeface="+mn-ea"/>
                <a:cs typeface="+mn-cs"/>
              </a:rPr>
              <a:t>Выбери игровой конфликт </a:t>
            </a:r>
            <a:r>
              <a:rPr lang="ru-RU" sz="1200" i="1" kern="1200" dirty="0" smtClean="0">
                <a:solidFill>
                  <a:schemeClr val="tx1"/>
                </a:solidFill>
                <a:effectLst/>
                <a:latin typeface="+mn-lt"/>
                <a:ea typeface="+mn-ea"/>
                <a:cs typeface="+mn-cs"/>
              </a:rPr>
              <a:t>(игровой конфликт задаёт, кто с кем «дружит» во время игры, и кто победит или проиграет)</a:t>
            </a:r>
            <a:endParaRPr lang="ru-RU" sz="1200" kern="1200" dirty="0" smtClean="0">
              <a:solidFill>
                <a:schemeClr val="tx1"/>
              </a:solidFill>
              <a:effectLst/>
              <a:latin typeface="+mn-lt"/>
              <a:ea typeface="+mn-ea"/>
              <a:cs typeface="+mn-cs"/>
            </a:endParaRPr>
          </a:p>
          <a:p>
            <a:pPr defTabSz="912378"/>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На пятом шаге </a:t>
            </a:r>
            <a:r>
              <a:rPr lang="ru-RU" sz="1200" kern="1200" dirty="0" smtClean="0">
                <a:solidFill>
                  <a:schemeClr val="tx1"/>
                </a:solidFill>
                <a:effectLst/>
                <a:latin typeface="+mn-lt"/>
                <a:ea typeface="+mn-ea"/>
                <a:cs typeface="+mn-cs"/>
              </a:rPr>
              <a:t>формируется образовательный и развлекательный контент игры – придумываются задания, </a:t>
            </a:r>
            <a:r>
              <a:rPr lang="ru-RU" sz="1200" kern="1200" dirty="0" err="1" smtClean="0">
                <a:solidFill>
                  <a:schemeClr val="tx1"/>
                </a:solidFill>
                <a:effectLst/>
                <a:latin typeface="+mn-lt"/>
                <a:ea typeface="+mn-ea"/>
                <a:cs typeface="+mn-cs"/>
              </a:rPr>
              <a:t>квесты</a:t>
            </a:r>
            <a:r>
              <a:rPr lang="ru-RU" sz="1200" kern="1200" dirty="0" smtClean="0">
                <a:solidFill>
                  <a:schemeClr val="tx1"/>
                </a:solidFill>
                <a:effectLst/>
                <a:latin typeface="+mn-lt"/>
                <a:ea typeface="+mn-ea"/>
                <a:cs typeface="+mn-cs"/>
              </a:rPr>
              <a:t> и события. </a:t>
            </a:r>
          </a:p>
          <a:p>
            <a:r>
              <a:rPr lang="ru-RU" sz="1200" kern="1200" dirty="0" smtClean="0">
                <a:solidFill>
                  <a:schemeClr val="tx1"/>
                </a:solidFill>
                <a:effectLst/>
                <a:latin typeface="+mn-lt"/>
                <a:ea typeface="+mn-ea"/>
                <a:cs typeface="+mn-cs"/>
              </a:rPr>
              <a:t>Часть из них будут двигать сюжет вперед, а часть – приносить особое удовольствие своим юмором, кажущейся простотой, неочевидной сложностью и т. д.</a:t>
            </a:r>
          </a:p>
          <a:p>
            <a:r>
              <a:rPr lang="ru-RU" sz="1200" kern="1200" dirty="0" smtClean="0">
                <a:solidFill>
                  <a:schemeClr val="tx1"/>
                </a:solidFill>
                <a:effectLst/>
                <a:latin typeface="+mn-lt"/>
                <a:ea typeface="+mn-ea"/>
                <a:cs typeface="+mn-cs"/>
              </a:rPr>
              <a:t>Придумать события, задания, задачи и </a:t>
            </a:r>
            <a:r>
              <a:rPr lang="ru-RU" sz="1200" kern="1200" dirty="0" err="1" smtClean="0">
                <a:solidFill>
                  <a:schemeClr val="tx1"/>
                </a:solidFill>
                <a:effectLst/>
                <a:latin typeface="+mn-lt"/>
                <a:ea typeface="+mn-ea"/>
                <a:cs typeface="+mn-cs"/>
              </a:rPr>
              <a:t>квесты</a:t>
            </a:r>
            <a:r>
              <a:rPr lang="ru-RU" sz="1200" kern="1200" dirty="0" smtClean="0">
                <a:solidFill>
                  <a:schemeClr val="tx1"/>
                </a:solidFill>
                <a:effectLst/>
                <a:latin typeface="+mn-lt"/>
                <a:ea typeface="+mn-ea"/>
                <a:cs typeface="+mn-cs"/>
              </a:rPr>
              <a:t>, которые:</a:t>
            </a:r>
          </a:p>
          <a:p>
            <a:pPr lvl="0"/>
            <a:r>
              <a:rPr lang="ru-RU" sz="1200" kern="1200" dirty="0" smtClean="0">
                <a:solidFill>
                  <a:schemeClr val="tx1"/>
                </a:solidFill>
                <a:effectLst/>
                <a:latin typeface="+mn-lt"/>
                <a:ea typeface="+mn-ea"/>
                <a:cs typeface="+mn-cs"/>
              </a:rPr>
              <a:t>Содержат образовательный контент</a:t>
            </a:r>
          </a:p>
          <a:p>
            <a:pPr lvl="0"/>
            <a:r>
              <a:rPr lang="ru-RU" sz="1200" kern="1200" dirty="0" smtClean="0">
                <a:solidFill>
                  <a:schemeClr val="tx1"/>
                </a:solidFill>
                <a:effectLst/>
                <a:latin typeface="+mn-lt"/>
                <a:ea typeface="+mn-ea"/>
                <a:cs typeface="+mn-cs"/>
              </a:rPr>
              <a:t>Двигают игрока вперёд или назад</a:t>
            </a:r>
          </a:p>
          <a:p>
            <a:pPr lvl="0"/>
            <a:r>
              <a:rPr lang="ru-RU" sz="1200" kern="1200" dirty="0" smtClean="0">
                <a:solidFill>
                  <a:schemeClr val="tx1"/>
                </a:solidFill>
                <a:effectLst/>
                <a:latin typeface="+mn-lt"/>
                <a:ea typeface="+mn-ea"/>
                <a:cs typeface="+mn-cs"/>
              </a:rPr>
              <a:t>Запутывают игрока</a:t>
            </a:r>
          </a:p>
          <a:p>
            <a:pPr lvl="0"/>
            <a:r>
              <a:rPr lang="ru-RU" sz="1200" kern="1200" dirty="0" smtClean="0">
                <a:solidFill>
                  <a:schemeClr val="tx1"/>
                </a:solidFill>
                <a:effectLst/>
                <a:latin typeface="+mn-lt"/>
                <a:ea typeface="+mn-ea"/>
                <a:cs typeface="+mn-cs"/>
              </a:rPr>
              <a:t>Приносят удовольствия, юмор</a:t>
            </a:r>
          </a:p>
          <a:p>
            <a:pPr lvl="0"/>
            <a:r>
              <a:rPr lang="ru-RU" sz="1200" kern="1200" dirty="0" smtClean="0">
                <a:solidFill>
                  <a:schemeClr val="tx1"/>
                </a:solidFill>
                <a:effectLst/>
                <a:latin typeface="+mn-lt"/>
                <a:ea typeface="+mn-ea"/>
                <a:cs typeface="+mn-cs"/>
              </a:rPr>
              <a:t>Задают определённые условия</a:t>
            </a:r>
          </a:p>
          <a:p>
            <a:pPr defTabSz="912378"/>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Шестой, седьмой и восьмой шаг </a:t>
            </a:r>
            <a:r>
              <a:rPr lang="ru-RU" sz="1200" kern="1200" dirty="0" smtClean="0">
                <a:solidFill>
                  <a:schemeClr val="tx1"/>
                </a:solidFill>
                <a:effectLst/>
                <a:latin typeface="+mn-lt"/>
                <a:ea typeface="+mn-ea"/>
                <a:cs typeface="+mn-cs"/>
              </a:rPr>
              <a:t>создания игры являются в какой-то мере равноценными и служат для конструирования материального оформления игры: игровое поле должно быть как можно более привлекательным, функциональным и долго действующим, чтобы усилить желание участников играть</a:t>
            </a:r>
          </a:p>
          <a:p>
            <a:r>
              <a:rPr lang="ru-RU" sz="1200" kern="1200" dirty="0" smtClean="0">
                <a:solidFill>
                  <a:schemeClr val="tx1"/>
                </a:solidFill>
                <a:effectLst/>
                <a:latin typeface="+mn-lt"/>
                <a:ea typeface="+mn-ea"/>
                <a:cs typeface="+mn-cs"/>
              </a:rPr>
              <a:t>- игровое поле может быть:</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Фиксированным </a:t>
            </a:r>
          </a:p>
          <a:p>
            <a:r>
              <a:rPr lang="ru-RU" sz="1200" kern="1200" dirty="0" smtClean="0">
                <a:solidFill>
                  <a:schemeClr val="tx1"/>
                </a:solidFill>
                <a:effectLst/>
                <a:latin typeface="+mn-lt"/>
                <a:ea typeface="+mn-ea"/>
                <a:cs typeface="+mn-cs"/>
              </a:rPr>
              <a:t>Н-р, «Шахматы»</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Составным</a:t>
            </a:r>
          </a:p>
          <a:p>
            <a:r>
              <a:rPr lang="ru-RU" sz="1200" kern="1200" dirty="0" smtClean="0">
                <a:solidFill>
                  <a:schemeClr val="tx1"/>
                </a:solidFill>
                <a:effectLst/>
                <a:latin typeface="+mn-lt"/>
                <a:ea typeface="+mn-ea"/>
                <a:cs typeface="+mn-cs"/>
              </a:rPr>
              <a:t>В начале игры каждый раз формируется заново, н-р, «Город синей луны»</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Динамическим</a:t>
            </a:r>
          </a:p>
          <a:p>
            <a:r>
              <a:rPr lang="ru-RU" sz="1200" kern="1200" dirty="0" smtClean="0">
                <a:solidFill>
                  <a:schemeClr val="tx1"/>
                </a:solidFill>
                <a:effectLst/>
                <a:latin typeface="+mn-lt"/>
                <a:ea typeface="+mn-ea"/>
                <a:cs typeface="+mn-cs"/>
              </a:rPr>
              <a:t>Изменяется в процессе игры, н-р, «Сумасшедший лабиринт»</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Формироваться в процессе игры</a:t>
            </a:r>
          </a:p>
          <a:p>
            <a:r>
              <a:rPr lang="ru-RU" sz="1200" kern="1200" dirty="0" smtClean="0">
                <a:solidFill>
                  <a:schemeClr val="tx1"/>
                </a:solidFill>
                <a:effectLst/>
                <a:latin typeface="+mn-lt"/>
                <a:ea typeface="+mn-ea"/>
                <a:cs typeface="+mn-cs"/>
              </a:rPr>
              <a:t>Н-р, «</a:t>
            </a:r>
            <a:r>
              <a:rPr lang="ru-RU" sz="1200" kern="1200" dirty="0" err="1" smtClean="0">
                <a:solidFill>
                  <a:schemeClr val="tx1"/>
                </a:solidFill>
                <a:effectLst/>
                <a:latin typeface="+mn-lt"/>
                <a:ea typeface="+mn-ea"/>
                <a:cs typeface="+mn-cs"/>
              </a:rPr>
              <a:t>Каркасон</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 игровое поле может разбиваться на:</a:t>
            </a:r>
          </a:p>
          <a:p>
            <a:r>
              <a:rPr lang="ru-RU" sz="1200" kern="1200" dirty="0" smtClean="0">
                <a:solidFill>
                  <a:schemeClr val="tx1"/>
                </a:solidFill>
                <a:effectLst/>
                <a:latin typeface="+mn-lt"/>
                <a:ea typeface="+mn-ea"/>
                <a:cs typeface="+mn-cs"/>
              </a:rPr>
              <a:t>Квадраты</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Треугольники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Точки, соединённые по особой логике</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Области</a:t>
            </a:r>
          </a:p>
          <a:p>
            <a:r>
              <a:rPr lang="ru-RU" sz="1200" kern="1200" dirty="0" smtClean="0">
                <a:solidFill>
                  <a:schemeClr val="tx1"/>
                </a:solidFill>
                <a:effectLst/>
                <a:latin typeface="+mn-lt"/>
                <a:ea typeface="+mn-ea"/>
                <a:cs typeface="+mn-cs"/>
              </a:rPr>
              <a:t> </a:t>
            </a:r>
          </a:p>
          <a:p>
            <a:r>
              <a:rPr lang="ru-RU" sz="1200" i="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игровое поле может иметь дополнительные функции: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Место для подсчёта голосов</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Места для размещения карточек</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Места для размещения денег, казны</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Памятки для игроков</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Карточки состоят как правило из 2-х частей:</a:t>
            </a:r>
          </a:p>
          <a:p>
            <a:pPr lvl="0"/>
            <a:r>
              <a:rPr lang="ru-RU" sz="1200" kern="1200" dirty="0" smtClean="0">
                <a:solidFill>
                  <a:schemeClr val="tx1"/>
                </a:solidFill>
                <a:effectLst/>
                <a:latin typeface="+mn-lt"/>
                <a:ea typeface="+mn-ea"/>
                <a:cs typeface="+mn-cs"/>
              </a:rPr>
              <a:t>Передняя с текстом (это условия событий)</a:t>
            </a:r>
          </a:p>
          <a:p>
            <a:pPr lvl="0"/>
            <a:r>
              <a:rPr lang="ru-RU" sz="1200" kern="1200" dirty="0" smtClean="0">
                <a:solidFill>
                  <a:schemeClr val="tx1"/>
                </a:solidFill>
                <a:effectLst/>
                <a:latin typeface="+mn-lt"/>
                <a:ea typeface="+mn-ea"/>
                <a:cs typeface="+mn-cs"/>
              </a:rPr>
              <a:t>Рубашка </a:t>
            </a:r>
          </a:p>
          <a:p>
            <a:r>
              <a:rPr lang="ru-RU" sz="1200" kern="1200" dirty="0" smtClean="0">
                <a:solidFill>
                  <a:schemeClr val="tx1"/>
                </a:solidFill>
                <a:effectLst/>
                <a:latin typeface="+mn-lt"/>
                <a:ea typeface="+mn-ea"/>
                <a:cs typeface="+mn-cs"/>
              </a:rPr>
              <a:t>На этом шаге пришло время подумать над фишками, которые будут по игровому полю двигаться. Их можно сделать различными способами:</a:t>
            </a:r>
          </a:p>
          <a:p>
            <a:pPr lvl="0"/>
            <a:r>
              <a:rPr lang="ru-RU" sz="1200" kern="1200" dirty="0" smtClean="0">
                <a:solidFill>
                  <a:schemeClr val="tx1"/>
                </a:solidFill>
                <a:effectLst/>
                <a:latin typeface="+mn-lt"/>
                <a:ea typeface="+mn-ea"/>
                <a:cs typeface="+mn-cs"/>
              </a:rPr>
              <a:t>Взять из другой игры</a:t>
            </a:r>
          </a:p>
          <a:p>
            <a:pPr lvl="0"/>
            <a:r>
              <a:rPr lang="ru-RU" sz="1200" kern="1200" dirty="0" smtClean="0">
                <a:solidFill>
                  <a:schemeClr val="tx1"/>
                </a:solidFill>
                <a:effectLst/>
                <a:latin typeface="+mn-lt"/>
                <a:ea typeface="+mn-ea"/>
                <a:cs typeface="+mn-cs"/>
              </a:rPr>
              <a:t>Взять любые мелкие предметы – крышки, монетки, фигурки из киндер-сюрпризов, что угодно.</a:t>
            </a:r>
          </a:p>
          <a:p>
            <a:pPr lvl="0"/>
            <a:r>
              <a:rPr lang="ru-RU" sz="1200" kern="1200" dirty="0" smtClean="0">
                <a:solidFill>
                  <a:schemeClr val="tx1"/>
                </a:solidFill>
                <a:effectLst/>
                <a:latin typeface="+mn-lt"/>
                <a:ea typeface="+mn-ea"/>
                <a:cs typeface="+mn-cs"/>
              </a:rPr>
              <a:t>Можно сделать оригами – сложить из бумаги цветного журавлика, слона или пароходик.</a:t>
            </a:r>
          </a:p>
          <a:p>
            <a:pPr lvl="0"/>
            <a:r>
              <a:rPr lang="ru-RU" sz="1200" kern="1200" dirty="0" smtClean="0">
                <a:solidFill>
                  <a:schemeClr val="tx1"/>
                </a:solidFill>
                <a:effectLst/>
                <a:latin typeface="+mn-lt"/>
                <a:ea typeface="+mn-ea"/>
                <a:cs typeface="+mn-cs"/>
              </a:rPr>
              <a:t>Сделать фигурку из полимерной глины. Из неё же можно сделать и игральный кубик.</a:t>
            </a:r>
          </a:p>
          <a:p>
            <a:r>
              <a:rPr lang="ru-RU" sz="1200" kern="1200" dirty="0" smtClean="0">
                <a:solidFill>
                  <a:schemeClr val="tx1"/>
                </a:solidFill>
                <a:effectLst/>
                <a:latin typeface="+mn-lt"/>
                <a:ea typeface="+mn-ea"/>
                <a:cs typeface="+mn-cs"/>
              </a:rPr>
              <a:t> </a:t>
            </a:r>
          </a:p>
          <a:p>
            <a:pPr defTabSz="912378"/>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Тестирование игры</a:t>
            </a:r>
          </a:p>
          <a:p>
            <a:r>
              <a:rPr lang="ru-RU" sz="1200" kern="1200" dirty="0" smtClean="0">
                <a:solidFill>
                  <a:schemeClr val="tx1"/>
                </a:solidFill>
                <a:effectLst/>
                <a:latin typeface="+mn-lt"/>
                <a:ea typeface="+mn-ea"/>
                <a:cs typeface="+mn-cs"/>
              </a:rPr>
              <a:t>Прежде чем показать игру кому-то, нужно сначала поиграть в игру самому или апробировать на экспертной или целевой фокус-группе.</a:t>
            </a:r>
          </a:p>
          <a:p>
            <a:r>
              <a:rPr lang="ru-RU" sz="1200" kern="1200" dirty="0" smtClean="0">
                <a:solidFill>
                  <a:schemeClr val="tx1"/>
                </a:solidFill>
                <a:effectLst/>
                <a:latin typeface="+mn-lt"/>
                <a:ea typeface="+mn-ea"/>
                <a:cs typeface="+mn-cs"/>
              </a:rPr>
              <a:t>После тестирования в игру вносятся корректировки, дополнения и изменения, делается </a:t>
            </a:r>
            <a:r>
              <a:rPr lang="ru-RU" sz="1200" kern="1200" dirty="0" err="1" smtClean="0">
                <a:solidFill>
                  <a:schemeClr val="tx1"/>
                </a:solidFill>
                <a:effectLst/>
                <a:latin typeface="+mn-lt"/>
                <a:ea typeface="+mn-ea"/>
                <a:cs typeface="+mn-cs"/>
              </a:rPr>
              <a:t>дизйан</a:t>
            </a:r>
            <a:r>
              <a:rPr lang="ru-RU" sz="1200" kern="1200" dirty="0" smtClean="0">
                <a:solidFill>
                  <a:schemeClr val="tx1"/>
                </a:solidFill>
                <a:effectLst/>
                <a:latin typeface="+mn-lt"/>
                <a:ea typeface="+mn-ea"/>
                <a:cs typeface="+mn-cs"/>
              </a:rPr>
              <a:t>-макет всего игрового комплекта.</a:t>
            </a:r>
          </a:p>
          <a:p>
            <a:pPr defTabSz="912378"/>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10 шаг – распечатать игру.</a:t>
            </a:r>
          </a:p>
          <a:p>
            <a:r>
              <a:rPr lang="ru-RU" sz="1200" kern="1200" dirty="0" smtClean="0">
                <a:solidFill>
                  <a:schemeClr val="tx1"/>
                </a:solidFill>
                <a:effectLst/>
                <a:latin typeface="+mn-lt"/>
                <a:ea typeface="+mn-ea"/>
                <a:cs typeface="+mn-cs"/>
              </a:rPr>
              <a:t>     Процесс изготовления игрового поля и карточек состоит из нескольких этапов: выбора способа изготовления, печати, нарезки игровых карточек.</a:t>
            </a:r>
          </a:p>
          <a:p>
            <a:r>
              <a:rPr lang="ru-RU" sz="1200" kern="1200" dirty="0" smtClean="0">
                <a:solidFill>
                  <a:schemeClr val="tx1"/>
                </a:solidFill>
                <a:effectLst/>
                <a:latin typeface="+mn-lt"/>
                <a:ea typeface="+mn-ea"/>
                <a:cs typeface="+mn-cs"/>
              </a:rPr>
              <a:t>     Можно напечатать игровое поле, используя интерьерную печать баннера (с качеством печати 720 </a:t>
            </a:r>
            <a:r>
              <a:rPr lang="ru-RU" sz="1200" kern="1200" dirty="0" err="1" smtClean="0">
                <a:solidFill>
                  <a:schemeClr val="tx1"/>
                </a:solidFill>
                <a:effectLst/>
                <a:latin typeface="+mn-lt"/>
                <a:ea typeface="+mn-ea"/>
                <a:cs typeface="+mn-cs"/>
              </a:rPr>
              <a:t>dpi</a:t>
            </a:r>
            <a:r>
              <a:rPr lang="ru-RU" sz="1200" kern="1200" dirty="0" smtClean="0">
                <a:solidFill>
                  <a:schemeClr val="tx1"/>
                </a:solidFill>
                <a:effectLst/>
                <a:latin typeface="+mn-lt"/>
                <a:ea typeface="+mn-ea"/>
                <a:cs typeface="+mn-cs"/>
              </a:rPr>
              <a:t>), размером А3, А2, а можно напечатать на бумаге, картоне с </a:t>
            </a:r>
            <a:r>
              <a:rPr lang="ru-RU" sz="1200" kern="1200" dirty="0" err="1" smtClean="0">
                <a:solidFill>
                  <a:schemeClr val="tx1"/>
                </a:solidFill>
                <a:effectLst/>
                <a:latin typeface="+mn-lt"/>
                <a:ea typeface="+mn-ea"/>
                <a:cs typeface="+mn-cs"/>
              </a:rPr>
              <a:t>ламинированием</a:t>
            </a:r>
            <a:r>
              <a:rPr lang="ru-RU" sz="1200" kern="1200" dirty="0" smtClean="0">
                <a:solidFill>
                  <a:schemeClr val="tx1"/>
                </a:solidFill>
                <a:effectLst/>
                <a:latin typeface="+mn-lt"/>
                <a:ea typeface="+mn-ea"/>
                <a:cs typeface="+mn-cs"/>
              </a:rPr>
              <a:t> и без </a:t>
            </a:r>
            <a:r>
              <a:rPr lang="ru-RU" sz="1200" kern="1200" dirty="0" err="1" smtClean="0">
                <a:solidFill>
                  <a:schemeClr val="tx1"/>
                </a:solidFill>
                <a:effectLst/>
                <a:latin typeface="+mn-lt"/>
                <a:ea typeface="+mn-ea"/>
                <a:cs typeface="+mn-cs"/>
              </a:rPr>
              <a:t>ламинирования</a:t>
            </a:r>
            <a:r>
              <a:rPr lang="ru-RU" sz="1200" kern="1200" dirty="0" smtClean="0">
                <a:solidFill>
                  <a:schemeClr val="tx1"/>
                </a:solidFill>
                <a:effectLst/>
                <a:latin typeface="+mn-lt"/>
                <a:ea typeface="+mn-ea"/>
                <a:cs typeface="+mn-cs"/>
              </a:rPr>
              <a:t> размером А4, А3.</a:t>
            </a:r>
          </a:p>
          <a:p>
            <a:r>
              <a:rPr lang="ru-RU" sz="1200" kern="1200" dirty="0" smtClean="0">
                <a:solidFill>
                  <a:schemeClr val="tx1"/>
                </a:solidFill>
                <a:effectLst/>
                <a:latin typeface="+mn-lt"/>
                <a:ea typeface="+mn-ea"/>
                <a:cs typeface="+mn-cs"/>
              </a:rPr>
              <a:t>Игровые карточки</a:t>
            </a:r>
          </a:p>
          <a:p>
            <a:r>
              <a:rPr lang="ru-RU" sz="1200" kern="1200" dirty="0" smtClean="0">
                <a:solidFill>
                  <a:schemeClr val="tx1"/>
                </a:solidFill>
                <a:effectLst/>
                <a:latin typeface="+mn-lt"/>
                <a:ea typeface="+mn-ea"/>
                <a:cs typeface="+mn-cs"/>
              </a:rPr>
              <a:t>     Самый оптимальный вариант печати игровых карточек - двухсторонняя печать на тонкой бумаге с последующей </a:t>
            </a:r>
            <a:r>
              <a:rPr lang="ru-RU" sz="1200" kern="1200" dirty="0" err="1" smtClean="0">
                <a:solidFill>
                  <a:schemeClr val="tx1"/>
                </a:solidFill>
                <a:effectLst/>
                <a:latin typeface="+mn-lt"/>
                <a:ea typeface="+mn-ea"/>
                <a:cs typeface="+mn-cs"/>
              </a:rPr>
              <a:t>ламинацией</a:t>
            </a:r>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Чтобы итоговое изделие получилось высокого качества, при изготовлении, необходимо учесть 2 аспекта:</a:t>
            </a:r>
          </a:p>
          <a:p>
            <a:r>
              <a:rPr lang="ru-RU" sz="1200" kern="1200" dirty="0" smtClean="0">
                <a:solidFill>
                  <a:schemeClr val="tx1"/>
                </a:solidFill>
                <a:effectLst/>
                <a:latin typeface="+mn-lt"/>
                <a:ea typeface="+mn-ea"/>
                <a:cs typeface="+mn-cs"/>
              </a:rPr>
              <a:t>1. Качество печати должно быть максимально высоким;</a:t>
            </a:r>
          </a:p>
          <a:p>
            <a:r>
              <a:rPr lang="ru-RU" sz="1200" kern="1200" dirty="0" smtClean="0">
                <a:solidFill>
                  <a:schemeClr val="tx1"/>
                </a:solidFill>
                <a:effectLst/>
                <a:latin typeface="+mn-lt"/>
                <a:ea typeface="+mn-ea"/>
                <a:cs typeface="+mn-cs"/>
              </a:rPr>
              <a:t>2. Толщина игровых карточек должна быть максимальной (наиболее приятны карты толщиной 150-250 мкм). Наиболее удачное сочетание - обычная 90 граммовая офисная бумага и пленка 100 мкм.  </a:t>
            </a:r>
          </a:p>
          <a:p>
            <a:r>
              <a:rPr lang="ru-RU" sz="1200" kern="1200" dirty="0" smtClean="0">
                <a:solidFill>
                  <a:schemeClr val="tx1"/>
                </a:solidFill>
                <a:effectLst/>
                <a:latin typeface="+mn-lt"/>
                <a:ea typeface="+mn-ea"/>
                <a:cs typeface="+mn-cs"/>
              </a:rPr>
              <a:t>3. Нарезка игровых карточек</a:t>
            </a:r>
          </a:p>
          <a:p>
            <a:r>
              <a:rPr lang="ru-RU" sz="1200" kern="1200" dirty="0" smtClean="0">
                <a:solidFill>
                  <a:schemeClr val="tx1"/>
                </a:solidFill>
                <a:effectLst/>
                <a:latin typeface="+mn-lt"/>
                <a:ea typeface="+mn-ea"/>
                <a:cs typeface="+mn-cs"/>
              </a:rPr>
              <a:t>     Нарезку можно заказать в типографии при печати, можно выполнить в домашних условиях, используя канцелярский нож с линейкой.</a:t>
            </a:r>
          </a:p>
          <a:p>
            <a:pPr defTabSz="912378"/>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Прежде, чем нам перейти к практической части нашего </a:t>
            </a:r>
            <a:r>
              <a:rPr lang="ru-RU" sz="1200" kern="1200" dirty="0" err="1" smtClean="0">
                <a:solidFill>
                  <a:schemeClr val="tx1"/>
                </a:solidFill>
                <a:effectLst/>
                <a:latin typeface="+mn-lt"/>
                <a:ea typeface="+mn-ea"/>
                <a:cs typeface="+mn-cs"/>
              </a:rPr>
              <a:t>вебинара</a:t>
            </a:r>
            <a:r>
              <a:rPr lang="ru-RU" sz="1200" kern="1200" dirty="0" smtClean="0">
                <a:solidFill>
                  <a:schemeClr val="tx1"/>
                </a:solidFill>
                <a:effectLst/>
                <a:latin typeface="+mn-lt"/>
                <a:ea typeface="+mn-ea"/>
                <a:cs typeface="+mn-cs"/>
              </a:rPr>
              <a:t>, я приведу вам примеры игровых историй:</a:t>
            </a:r>
          </a:p>
          <a:p>
            <a:r>
              <a:rPr lang="ru-RU" sz="1200" kern="1200" dirty="0" smtClean="0">
                <a:solidFill>
                  <a:schemeClr val="tx1"/>
                </a:solidFill>
                <a:effectLst/>
                <a:latin typeface="+mn-lt"/>
                <a:ea typeface="+mn-ea"/>
                <a:cs typeface="+mn-cs"/>
              </a:rPr>
              <a:t>Начался зомби апокалипсис. В город прорвались зомби. Они нарушили</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финансовую систему в городе. Обесценились деньги, и началась борьба за ресурсы.</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Чтобы выиграть в эту игру, надо каждому из участников игры взять на себя</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роль Спасателя, исследовать зоны Доступа и вместе спасти город/человечество от</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непостижимых ужасов – зомби, которые рассеялись по всему городу. Найти</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противоядие и обезвредить всех зомби, собрав жетоны в единый </a:t>
            </a:r>
            <a:r>
              <a:rPr lang="ru-RU" sz="1200" kern="1200" dirty="0" err="1" smtClean="0">
                <a:solidFill>
                  <a:schemeClr val="tx1"/>
                </a:solidFill>
                <a:effectLst/>
                <a:latin typeface="+mn-lt"/>
                <a:ea typeface="+mn-ea"/>
                <a:cs typeface="+mn-cs"/>
              </a:rPr>
              <a:t>пазл</a:t>
            </a:r>
            <a:r>
              <a:rPr lang="ru-RU" sz="1200" kern="1200" dirty="0" smtClean="0">
                <a:solidFill>
                  <a:schemeClr val="tx1"/>
                </a:solidFill>
                <a:effectLst/>
                <a:latin typeface="+mn-lt"/>
                <a:ea typeface="+mn-ea"/>
                <a:cs typeface="+mn-cs"/>
              </a:rPr>
              <a:t> в виде карты</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города с надписью: «Город Че обезврежен»</a:t>
            </a:r>
          </a:p>
          <a:p>
            <a:pPr defTabSz="912378"/>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одном конфетном королевстве жила четверка весёлых друзей Энн, </a:t>
            </a:r>
            <a:r>
              <a:rPr lang="ru-RU" sz="1200" kern="1200" dirty="0" err="1" smtClean="0">
                <a:solidFill>
                  <a:schemeClr val="tx1"/>
                </a:solidFill>
                <a:effectLst/>
                <a:latin typeface="+mn-lt"/>
                <a:ea typeface="+mn-ea"/>
                <a:cs typeface="+mn-cs"/>
              </a:rPr>
              <a:t>Блейз</a:t>
            </a:r>
            <a:r>
              <a:rPr lang="ru-RU" sz="1200" kern="1200" dirty="0" smtClean="0">
                <a:solidFill>
                  <a:schemeClr val="tx1"/>
                </a:solidFill>
                <a:effectLst/>
                <a:latin typeface="+mn-lt"/>
                <a:ea typeface="+mn-ea"/>
                <a:cs typeface="+mn-cs"/>
              </a:rPr>
              <a:t>,</a:t>
            </a:r>
            <a:br>
              <a:rPr lang="ru-RU" sz="1200" kern="1200" dirty="0" smtClean="0">
                <a:solidFill>
                  <a:schemeClr val="tx1"/>
                </a:solidFill>
                <a:effectLst/>
                <a:latin typeface="+mn-lt"/>
                <a:ea typeface="+mn-ea"/>
                <a:cs typeface="+mn-cs"/>
              </a:rPr>
            </a:br>
            <a:r>
              <a:rPr lang="ru-RU" sz="1200" kern="1200" dirty="0" err="1" smtClean="0">
                <a:solidFill>
                  <a:schemeClr val="tx1"/>
                </a:solidFill>
                <a:effectLst/>
                <a:latin typeface="+mn-lt"/>
                <a:ea typeface="+mn-ea"/>
                <a:cs typeface="+mn-cs"/>
              </a:rPr>
              <a:t>Соник</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Тейлз</a:t>
            </a:r>
            <a:r>
              <a:rPr lang="ru-RU" sz="1200" kern="1200" dirty="0" smtClean="0">
                <a:solidFill>
                  <a:schemeClr val="tx1"/>
                </a:solidFill>
                <a:effectLst/>
                <a:latin typeface="+mn-lt"/>
                <a:ea typeface="+mn-ea"/>
                <a:cs typeface="+mn-cs"/>
              </a:rPr>
              <a:t>. Однажды они потратили свои сбережения на покупку всех конфет</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королевства. Спустя некоторое время </a:t>
            </a:r>
            <a:r>
              <a:rPr lang="ru-RU" sz="1200" kern="1200" dirty="0" err="1" smtClean="0">
                <a:solidFill>
                  <a:schemeClr val="tx1"/>
                </a:solidFill>
                <a:effectLst/>
                <a:latin typeface="+mn-lt"/>
                <a:ea typeface="+mn-ea"/>
                <a:cs typeface="+mn-cs"/>
              </a:rPr>
              <a:t>Роботоник</a:t>
            </a:r>
            <a:r>
              <a:rPr lang="ru-RU" sz="1200" kern="1200" dirty="0" smtClean="0">
                <a:solidFill>
                  <a:schemeClr val="tx1"/>
                </a:solidFill>
                <a:effectLst/>
                <a:latin typeface="+mn-lt"/>
                <a:ea typeface="+mn-ea"/>
                <a:cs typeface="+mn-cs"/>
              </a:rPr>
              <a:t> украл у друзей конфеты и спрятал</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их на 7 холмах SWEETMONEY. Но герои не стали отчаиваться и отправились на их</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поиски. Цель игры – выкупить все конфеты у </a:t>
            </a:r>
            <a:r>
              <a:rPr lang="ru-RU" sz="1200" kern="1200" dirty="0" err="1" smtClean="0">
                <a:solidFill>
                  <a:schemeClr val="tx1"/>
                </a:solidFill>
                <a:effectLst/>
                <a:latin typeface="+mn-lt"/>
                <a:ea typeface="+mn-ea"/>
                <a:cs typeface="+mn-cs"/>
              </a:rPr>
              <a:t>Роботоника</a:t>
            </a:r>
            <a:r>
              <a:rPr lang="ru-RU" sz="1200" kern="1200" dirty="0" smtClean="0">
                <a:solidFill>
                  <a:schemeClr val="tx1"/>
                </a:solidFill>
                <a:effectLst/>
                <a:latin typeface="+mn-lt"/>
                <a:ea typeface="+mn-ea"/>
                <a:cs typeface="+mn-cs"/>
              </a:rPr>
              <a:t>.</a:t>
            </a:r>
          </a:p>
          <a:p>
            <a:pPr defTabSz="912378"/>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3491"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Однажды, на чердаке дедушкиного дома, Женя находит сундук пиратов,</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полный золотых монет. Женя обменял часть монет на рубли, и теперь у него были</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карманные деньги. Первым делом он отправился за покупками в торговый центр,</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где и повстречался с компанией своих друзей, которые решили, что Женя должен</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поделиться с ними найденными сокровищами пиратов.</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В игре победит тот, кто быстрее всех купит товары по списку и уложится в</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бюджет.</a:t>
            </a:r>
          </a:p>
          <a:p>
            <a:endParaRPr lang="ru-RU" dirty="0" smtClean="0"/>
          </a:p>
          <a:p>
            <a:pPr defTabSz="912378"/>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r>
              <a:rPr lang="ru-RU" sz="1200" dirty="0" smtClean="0">
                <a:solidFill>
                  <a:schemeClr val="accent2">
                    <a:lumMod val="50000"/>
                  </a:schemeClr>
                </a:solidFill>
              </a:rPr>
              <a:t>Многодетная семья </a:t>
            </a:r>
            <a:r>
              <a:rPr lang="ru-RU" sz="1200" dirty="0" err="1" smtClean="0">
                <a:solidFill>
                  <a:schemeClr val="accent2">
                    <a:lumMod val="50000"/>
                  </a:schemeClr>
                </a:solidFill>
              </a:rPr>
              <a:t>Дружковых</a:t>
            </a:r>
            <a:r>
              <a:rPr lang="ru-RU" sz="1200" dirty="0" smtClean="0">
                <a:solidFill>
                  <a:schemeClr val="accent2">
                    <a:lumMod val="50000"/>
                  </a:schemeClr>
                </a:solidFill>
              </a:rPr>
              <a:t> отправилась в отпуск на 4 недели на берег Черного моря в бухту «</a:t>
            </a:r>
            <a:r>
              <a:rPr lang="ru-RU" sz="1200" dirty="0" err="1" smtClean="0">
                <a:solidFill>
                  <a:schemeClr val="accent2">
                    <a:lumMod val="50000"/>
                  </a:schemeClr>
                </a:solidFill>
              </a:rPr>
              <a:t>Драйвовый</a:t>
            </a:r>
            <a:r>
              <a:rPr lang="ru-RU" sz="1200" dirty="0" smtClean="0">
                <a:solidFill>
                  <a:schemeClr val="accent2">
                    <a:lumMod val="50000"/>
                  </a:schemeClr>
                </a:solidFill>
              </a:rPr>
              <a:t> лай». Но через неделю им сообщили о начале </a:t>
            </a:r>
            <a:r>
              <a:rPr lang="ru-RU" sz="1200" dirty="0" err="1" smtClean="0">
                <a:solidFill>
                  <a:schemeClr val="accent2">
                    <a:lumMod val="50000"/>
                  </a:schemeClr>
                </a:solidFill>
              </a:rPr>
              <a:t>собаковируса</a:t>
            </a:r>
            <a:r>
              <a:rPr lang="ru-RU" sz="1200" dirty="0" smtClean="0">
                <a:solidFill>
                  <a:schemeClr val="accent2">
                    <a:lumMod val="50000"/>
                  </a:schemeClr>
                </a:solidFill>
              </a:rPr>
              <a:t>! Бухта закрыта на неопределенный срок. Семье предстоит прожить неопределенный срок на те деньги, которые у них ещё есть .</a:t>
            </a:r>
          </a:p>
          <a:p>
            <a:pPr defTabSz="912378"/>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А теперь предлагаю перейти к практикуму. </a:t>
            </a:r>
          </a:p>
          <a:p>
            <a:pPr defTabSz="912378"/>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Компетентность в сфере финансовой грамотности - одна из составляющих  успешной самостоятельной жизни и трудовой деятельности, стабильности и улучшения личного и семейного финансового благополучия. </a:t>
            </a:r>
          </a:p>
          <a:p>
            <a:r>
              <a:rPr lang="ru-RU" sz="1200" kern="1200" dirty="0" smtClean="0">
                <a:solidFill>
                  <a:schemeClr val="tx1"/>
                </a:solidFill>
                <a:effectLst/>
                <a:latin typeface="+mn-lt"/>
                <a:ea typeface="+mn-ea"/>
                <a:cs typeface="+mn-cs"/>
              </a:rPr>
              <a:t>Финансовая игра - один из самых интересных и нестандартных инструментов в области повышения финансовой грамотности населения. Финансовая игра – «школа жизни» в миниатюре! </a:t>
            </a:r>
          </a:p>
          <a:p>
            <a:pPr marL="0" marR="0" indent="0" algn="just" defTabSz="914400" eaLnBrk="1" fontAlgn="auto" latinLnBrk="0" hangingPunct="1">
              <a:lnSpc>
                <a:spcPct val="100000"/>
              </a:lnSpc>
              <a:spcBef>
                <a:spcPts val="0"/>
              </a:spcBef>
              <a:spcAft>
                <a:spcPts val="0"/>
              </a:spcAft>
              <a:buClrTx/>
              <a:buSzTx/>
              <a:buFontTx/>
              <a:buNone/>
              <a:tabLst/>
              <a:defRPr/>
            </a:pPr>
            <a:endParaRPr lang="ru-RU" sz="1200" dirty="0"/>
          </a:p>
        </p:txBody>
      </p:sp>
    </p:spTree>
    <p:extLst>
      <p:ext uri="{BB962C8B-B14F-4D97-AF65-F5344CB8AC3E}">
        <p14:creationId xmlns:p14="http://schemas.microsoft.com/office/powerpoint/2010/main" val="3469334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История игры – это игровое пространство, где протекает действие настольной игры. Историю для финансовой игры можно придумать за 10 минут. </a:t>
            </a:r>
          </a:p>
          <a:p>
            <a:r>
              <a:rPr lang="ru-RU" sz="1200" kern="1200" dirty="0" smtClean="0">
                <a:solidFill>
                  <a:schemeClr val="tx1"/>
                </a:solidFill>
                <a:effectLst/>
                <a:latin typeface="+mn-lt"/>
                <a:ea typeface="+mn-ea"/>
                <a:cs typeface="+mn-cs"/>
              </a:rPr>
              <a:t>Что для этого надо сделать? Перед вами четыре списка.</a:t>
            </a:r>
          </a:p>
          <a:p>
            <a:pPr defTabSz="912378"/>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Перед вами четыре списка. Я подброшу игральный кубик 4 раза, в результате мы получим  4 параметра. Теперь самое интересное – засеките на часах время и придумайте за 10 минут историю, которая идеально объединит все 4 параметра. Через 10 минут первые 5 желающих поделятся своими историями в эфире.</a:t>
            </a:r>
          </a:p>
          <a:p>
            <a:pPr defTabSz="912378"/>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Персонаж – это тот, кто действует и принимает решение в игре. Действия персонажа зависит от его характера и его приоритетов. </a:t>
            </a:r>
          </a:p>
          <a:p>
            <a:pPr defTabSz="912378"/>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endParaRPr lang="ru-RU" sz="1200" b="1" kern="1200" spc="71" dirty="0" smtClean="0">
              <a:solidFill>
                <a:srgbClr val="8064A2">
                  <a:lumMod val="75000"/>
                </a:srgbClr>
              </a:solidFill>
              <a:latin typeface="+mn-lt"/>
              <a:ea typeface="+mn-ea"/>
              <a:cs typeface="Times New Roman" panose="02020603050405020304" pitchFamily="18" charset="0"/>
            </a:endParaRPr>
          </a:p>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Мы можем использовать кубик, а можем выбрать наиболее понравившегося персонажа их предложенного списка.</a:t>
            </a:r>
          </a:p>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Придумайте за 10 минут персонажа, выбрав  из 6-ти предложенных и заполни недостающую информацию. Через 10 минут первые 5 желающих поделятся своими историями в эфире.</a:t>
            </a:r>
          </a:p>
          <a:p>
            <a:pPr defTabSz="912378"/>
            <a:endParaRPr lang="ru-RU" dirty="0" smtClean="0"/>
          </a:p>
          <a:p>
            <a:pPr defTabSz="912378"/>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marL="0" marR="0" indent="0" algn="l" defTabSz="912378"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Механика игры определяет способ взаимодействия игроков друг с другом. В одной игре может быть несколько механик. </a:t>
            </a:r>
          </a:p>
          <a:p>
            <a:pPr defTabSz="912378"/>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Выберите для себя  механику, которую вы планируете использовать в своей игре.</a:t>
            </a:r>
          </a:p>
          <a:p>
            <a:r>
              <a:rPr lang="ru-RU" sz="1200" kern="1200" dirty="0" smtClean="0">
                <a:solidFill>
                  <a:schemeClr val="tx1"/>
                </a:solidFill>
                <a:effectLst/>
                <a:latin typeface="+mn-lt"/>
                <a:ea typeface="+mn-ea"/>
                <a:cs typeface="+mn-cs"/>
              </a:rPr>
              <a:t>Используя нашу методику, сделайте остальные шаги и создайте свою настольную финансовую игру!</a:t>
            </a:r>
          </a:p>
          <a:p>
            <a:pPr defTabSz="912378"/>
            <a:endParaRPr lang="ru-RU"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Методику вы можете скачать по </a:t>
            </a:r>
            <a:r>
              <a:rPr lang="en-US" sz="1200" kern="1200" dirty="0" smtClean="0">
                <a:solidFill>
                  <a:schemeClr val="tx1"/>
                </a:solidFill>
                <a:effectLst/>
                <a:latin typeface="+mn-lt"/>
                <a:ea typeface="+mn-ea"/>
                <a:cs typeface="+mn-cs"/>
              </a:rPr>
              <a:t>QR-</a:t>
            </a:r>
            <a:r>
              <a:rPr lang="ru-RU" sz="1200" kern="1200" dirty="0" smtClean="0">
                <a:solidFill>
                  <a:schemeClr val="tx1"/>
                </a:solidFill>
                <a:effectLst/>
                <a:latin typeface="+mn-lt"/>
                <a:ea typeface="+mn-ea"/>
                <a:cs typeface="+mn-cs"/>
              </a:rPr>
              <a:t>коду , который вы видите на экране.</a:t>
            </a:r>
          </a:p>
          <a:p>
            <a:r>
              <a:rPr lang="ru-RU" sz="1200" kern="1200" dirty="0" smtClean="0">
                <a:solidFill>
                  <a:schemeClr val="tx1"/>
                </a:solidFill>
                <a:effectLst/>
                <a:latin typeface="+mn-lt"/>
                <a:ea typeface="+mn-ea"/>
                <a:cs typeface="+mn-cs"/>
              </a:rPr>
              <a:t>Благодарю за внимание и готова ответить на вопросы.</a:t>
            </a:r>
          </a:p>
          <a:p>
            <a:endParaRPr lang="ru-RU" dirty="0" smtClean="0"/>
          </a:p>
          <a:p>
            <a:pPr defTabSz="912378"/>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Благодарю за внимание!</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Готова ответить на ваши Вопросы?</a:t>
            </a:r>
            <a:endParaRPr lang="ru-RU" sz="1200" kern="1200" dirty="0">
              <a:solidFill>
                <a:schemeClr val="tx1"/>
              </a:solidFill>
              <a:effectLst/>
              <a:latin typeface="+mn-lt"/>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В 1969 году было проведено </a:t>
            </a:r>
            <a:r>
              <a:rPr lang="ru-RU" sz="1200" b="1" kern="1200" dirty="0" smtClean="0">
                <a:solidFill>
                  <a:schemeClr val="tx1"/>
                </a:solidFill>
                <a:effectLst/>
                <a:latin typeface="+mn-lt"/>
                <a:ea typeface="+mn-ea"/>
                <a:cs typeface="+mn-cs"/>
              </a:rPr>
              <a:t>исследование</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цель</a:t>
            </a:r>
            <a:r>
              <a:rPr lang="ru-RU" sz="1200" kern="1200" dirty="0" smtClean="0">
                <a:solidFill>
                  <a:schemeClr val="tx1"/>
                </a:solidFill>
                <a:effectLst/>
                <a:latin typeface="+mn-lt"/>
                <a:ea typeface="+mn-ea"/>
                <a:cs typeface="+mn-cs"/>
              </a:rPr>
              <a:t> которого </a:t>
            </a:r>
            <a:r>
              <a:rPr lang="ru-RU" sz="1200" b="1" kern="1200" dirty="0" smtClean="0">
                <a:solidFill>
                  <a:schemeClr val="tx1"/>
                </a:solidFill>
                <a:effectLst/>
                <a:latin typeface="+mn-lt"/>
                <a:ea typeface="+mn-ea"/>
                <a:cs typeface="+mn-cs"/>
              </a:rPr>
              <a:t>оценить эффективность различных способов получения знаний</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Результаты были представлены в виде схемы, которая  получила название пирамиды обучения Эдгара Дейла.</a:t>
            </a:r>
          </a:p>
          <a:p>
            <a:r>
              <a:rPr lang="ru-RU" sz="1200" kern="1200" dirty="0" smtClean="0">
                <a:solidFill>
                  <a:schemeClr val="tx1"/>
                </a:solidFill>
                <a:effectLst/>
                <a:latin typeface="+mn-lt"/>
                <a:ea typeface="+mn-ea"/>
                <a:cs typeface="+mn-cs"/>
              </a:rPr>
              <a:t>Люди запоминают 10% прочитанного, 20% услышанного, 30% увиденного, 50% увиденного и услышанного, 70% сказанного или написанного ими, 90%  сказанного или написанного ими по поводу их действия.</a:t>
            </a:r>
          </a:p>
          <a:p>
            <a:pPr>
              <a:defRPr b="1">
                <a:latin typeface="Arial"/>
                <a:ea typeface="Arial"/>
                <a:cs typeface="Arial"/>
                <a:sym typeface="Arial"/>
              </a:defRPr>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Почему игра – эффективный метод обучения?</a:t>
            </a:r>
          </a:p>
          <a:p>
            <a:r>
              <a:rPr lang="ru-RU" sz="1200" b="1" kern="1200" dirty="0" smtClean="0">
                <a:solidFill>
                  <a:schemeClr val="tx1"/>
                </a:solidFill>
                <a:effectLst/>
                <a:latin typeface="+mn-lt"/>
                <a:ea typeface="+mn-ea"/>
                <a:cs typeface="+mn-cs"/>
              </a:rPr>
              <a:t>В игре можно безболезненно совершать ошибки.</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Игра – это специально созданные безопасные условия.  Делая тот или иной выбор, можно не бояться за последствия.  Можно пробовать, ошибаться и начинать сначала (именно этим и ценны игры). В игре участник может допустить ошибку, и это не повлияет на его реальную жизненную ситуацию.</a:t>
            </a:r>
          </a:p>
          <a:p>
            <a:r>
              <a:rPr lang="ru-RU" sz="1200" b="1" kern="1200" dirty="0" smtClean="0">
                <a:solidFill>
                  <a:schemeClr val="tx1"/>
                </a:solidFill>
                <a:effectLst/>
                <a:latin typeface="+mn-lt"/>
                <a:ea typeface="+mn-ea"/>
                <a:cs typeface="+mn-cs"/>
              </a:rPr>
              <a:t>В игре создаются условия для максимальной вовлеченности.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Одного желания развиваться и получать новые знания недостаточно. Пирамида обучения Эдгара Дейла демонстрирует что, чем больше мы вовлекаемся в процесс, тем успешнее мы усваиваем определенную информацию. В условиях игры у участников остается гораздо меньше возможностей сидеть в стороне, чем во время лекции, кроме того, школьники эмоционально реагируют на игру, тем самым подкрепляют полученную информацию яркими впечатлениями.</a:t>
            </a:r>
          </a:p>
          <a:p>
            <a:r>
              <a:rPr lang="ru-RU" sz="1200" b="1" kern="1200" dirty="0" smtClean="0">
                <a:solidFill>
                  <a:schemeClr val="tx1"/>
                </a:solidFill>
                <a:effectLst/>
                <a:latin typeface="+mn-lt"/>
                <a:ea typeface="+mn-ea"/>
                <a:cs typeface="+mn-cs"/>
              </a:rPr>
              <a:t>Игра позволяет приобрести собственный опыт.</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 игре участник может добиться успеха, допустить ошибку, рискнуть или опробовать новую стратегию поведения.  И это он решит самостоятельно. Он сделает свои ошибки и выводы. Опыт, полученный в игре, может быть таким же полезным как и опыт, полученный в жизни.</a:t>
            </a:r>
          </a:p>
          <a:p>
            <a:r>
              <a:rPr lang="ru-RU" sz="1200" b="1" kern="1200" dirty="0" smtClean="0">
                <a:solidFill>
                  <a:schemeClr val="tx1"/>
                </a:solidFill>
                <a:effectLst/>
                <a:latin typeface="+mn-lt"/>
                <a:ea typeface="+mn-ea"/>
                <a:cs typeface="+mn-cs"/>
              </a:rPr>
              <a:t>Игра позволяет применять свои способности.</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Принимая на себя роль игрока, ученик все-таки остается собой (со своим темпераментом, сообразительностью, интеллектом, речью). И именно свои способности он может применить эффективно и благодаря им достичь цели игры. </a:t>
            </a:r>
          </a:p>
          <a:p>
            <a:r>
              <a:rPr lang="ru-RU" sz="1200" kern="1200" dirty="0" smtClean="0">
                <a:solidFill>
                  <a:schemeClr val="tx1"/>
                </a:solidFill>
                <a:effectLst/>
                <a:latin typeface="+mn-lt"/>
                <a:ea typeface="+mn-ea"/>
                <a:cs typeface="+mn-cs"/>
              </a:rPr>
              <a:t> </a:t>
            </a:r>
          </a:p>
          <a:p>
            <a:pPr>
              <a:defRPr b="1">
                <a:latin typeface="Arial"/>
                <a:ea typeface="Arial"/>
                <a:cs typeface="Arial"/>
                <a:sym typeface="Arial"/>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kern="1200" dirty="0" smtClean="0">
                <a:solidFill>
                  <a:schemeClr val="tx1"/>
                </a:solidFill>
                <a:effectLst/>
                <a:latin typeface="+mn-lt"/>
                <a:ea typeface="+mn-ea"/>
                <a:cs typeface="+mn-cs"/>
              </a:rPr>
              <a:t>В рамках проекта-победителя Гранта Губернатора Челябинской области 2021 года «Финансовый </a:t>
            </a:r>
            <a:r>
              <a:rPr lang="ru-RU" sz="1200" kern="1200" dirty="0" err="1" smtClean="0">
                <a:solidFill>
                  <a:schemeClr val="tx1"/>
                </a:solidFill>
                <a:effectLst/>
                <a:latin typeface="+mn-lt"/>
                <a:ea typeface="+mn-ea"/>
                <a:cs typeface="+mn-cs"/>
              </a:rPr>
              <a:t>айболит</a:t>
            </a:r>
            <a:r>
              <a:rPr lang="ru-RU" sz="1200" kern="1200" dirty="0" smtClean="0">
                <a:solidFill>
                  <a:schemeClr val="tx1"/>
                </a:solidFill>
                <a:effectLst/>
                <a:latin typeface="+mn-lt"/>
                <a:ea typeface="+mn-ea"/>
                <a:cs typeface="+mn-cs"/>
              </a:rPr>
              <a:t>» мы разработали авторскую методику создания настольных игр по финансовой грамотности. Методика основана на использовании техники случайного выбора существующих параметров настольных игр, как катализатора новых идей для детских финансовых игр, в том числе и семейных. Ведь финансовая наука – это семейная наука и обучать детей финансовой грамотности правильнее всего с помощью настоящих денег. Но, далеко не все родители готовы давать деньги на карманные расходы, да ещё и обучать своих детей ими управлять. </a:t>
            </a:r>
          </a:p>
          <a:p>
            <a:r>
              <a:rPr lang="ru-RU" sz="1200" kern="1200" dirty="0" smtClean="0">
                <a:solidFill>
                  <a:schemeClr val="tx1"/>
                </a:solidFill>
                <a:effectLst/>
                <a:latin typeface="+mn-lt"/>
                <a:ea typeface="+mn-ea"/>
                <a:cs typeface="+mn-cs"/>
              </a:rPr>
              <a:t>Поэтому мы придумываем настольные игры и с их помощью обучаем детей и их родителей управлять личными финансами. </a:t>
            </a:r>
          </a:p>
          <a:p>
            <a:r>
              <a:rPr lang="ru-RU" sz="1200" kern="1200" dirty="0" smtClean="0">
                <a:solidFill>
                  <a:schemeClr val="tx1"/>
                </a:solidFill>
                <a:effectLst/>
                <a:latin typeface="+mn-lt"/>
                <a:ea typeface="+mn-ea"/>
                <a:cs typeface="+mn-cs"/>
              </a:rPr>
              <a:t>В качестве методики предлагается система поэтапных шагов без определённой последовательности по моделированию настольной образовательной игры.</a:t>
            </a:r>
          </a:p>
          <a:p>
            <a:pPr>
              <a:defRPr b="1">
                <a:latin typeface="Arial"/>
                <a:ea typeface="Arial"/>
                <a:cs typeface="Arial"/>
                <a:sym typeface="Arial"/>
              </a:defRPr>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Первым шагом </a:t>
            </a:r>
            <a:r>
              <a:rPr lang="ru-RU" sz="1200" kern="1200" dirty="0" smtClean="0">
                <a:solidFill>
                  <a:schemeClr val="tx1"/>
                </a:solidFill>
                <a:effectLst/>
                <a:latin typeface="+mn-lt"/>
                <a:ea typeface="+mn-ea"/>
                <a:cs typeface="+mn-cs"/>
              </a:rPr>
              <a:t>в разработке игры является создание истории или </a:t>
            </a:r>
            <a:r>
              <a:rPr lang="ru-RU" sz="1200" kern="1200" dirty="0" err="1" smtClean="0">
                <a:solidFill>
                  <a:schemeClr val="tx1"/>
                </a:solidFill>
                <a:effectLst/>
                <a:latin typeface="+mn-lt"/>
                <a:ea typeface="+mn-ea"/>
                <a:cs typeface="+mn-cs"/>
              </a:rPr>
              <a:t>сеттинга</a:t>
            </a:r>
            <a:r>
              <a:rPr lang="ru-RU" sz="1200" kern="1200" dirty="0" smtClean="0">
                <a:solidFill>
                  <a:schemeClr val="tx1"/>
                </a:solidFill>
                <a:effectLst/>
                <a:latin typeface="+mn-lt"/>
                <a:ea typeface="+mn-ea"/>
                <a:cs typeface="+mn-cs"/>
              </a:rPr>
              <a:t> игры.      </a:t>
            </a:r>
          </a:p>
          <a:p>
            <a:r>
              <a:rPr lang="ru-RU" sz="1200" kern="1200" dirty="0" smtClean="0">
                <a:solidFill>
                  <a:schemeClr val="tx1"/>
                </a:solidFill>
                <a:effectLst/>
                <a:latin typeface="+mn-lt"/>
                <a:ea typeface="+mn-ea"/>
                <a:cs typeface="+mn-cs"/>
              </a:rPr>
              <a:t>Если предложить выдвинуть идею для игры и не дать ограничений, то скорее всего, дети предложат что-то знакомое. </a:t>
            </a:r>
          </a:p>
          <a:p>
            <a:r>
              <a:rPr lang="ru-RU" sz="1200" kern="1200" dirty="0" smtClean="0">
                <a:solidFill>
                  <a:schemeClr val="tx1"/>
                </a:solidFill>
                <a:effectLst/>
                <a:latin typeface="+mn-lt"/>
                <a:ea typeface="+mn-ea"/>
                <a:cs typeface="+mn-cs"/>
              </a:rPr>
              <a:t>А если дать детям в руки игральный кубик и ограничить случайными факторами, которые придётся комбинировать, может появиться на свет неожиданная для всех история.</a:t>
            </a:r>
          </a:p>
          <a:p>
            <a:pPr defTabSz="912378"/>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История игры «Марсианские собаки». </a:t>
            </a:r>
            <a:r>
              <a:rPr lang="ru-RU" sz="1200" kern="1200" dirty="0" smtClean="0">
                <a:solidFill>
                  <a:schemeClr val="tx1"/>
                </a:solidFill>
                <a:effectLst/>
                <a:latin typeface="+mn-lt"/>
                <a:ea typeface="+mn-ea"/>
                <a:cs typeface="+mn-cs"/>
              </a:rPr>
              <a:t>Звездные собаки Белка и Стрелка, а также крыса Вениамин, овчарка  Казбек, щенок Пушок и мопс </a:t>
            </a:r>
            <a:r>
              <a:rPr lang="ru-RU" sz="1200" kern="1200" dirty="0" err="1" smtClean="0">
                <a:solidFill>
                  <a:schemeClr val="tx1"/>
                </a:solidFill>
                <a:effectLst/>
                <a:latin typeface="+mn-lt"/>
                <a:ea typeface="+mn-ea"/>
                <a:cs typeface="+mn-cs"/>
              </a:rPr>
              <a:t>Муля</a:t>
            </a:r>
            <a:r>
              <a:rPr lang="ru-RU" sz="1200" kern="1200" dirty="0" smtClean="0">
                <a:solidFill>
                  <a:schemeClr val="tx1"/>
                </a:solidFill>
                <a:effectLst/>
                <a:latin typeface="+mn-lt"/>
                <a:ea typeface="+mn-ea"/>
                <a:cs typeface="+mn-cs"/>
              </a:rPr>
              <a:t> прилетели на Марс и увидели там остатки цивилизации собак, которых несколько лет назад поразил неизвестный вирус. </a:t>
            </a:r>
          </a:p>
          <a:p>
            <a:r>
              <a:rPr lang="ru-RU" sz="1200" kern="1200" dirty="0" smtClean="0">
                <a:solidFill>
                  <a:schemeClr val="tx1"/>
                </a:solidFill>
                <a:effectLst/>
                <a:latin typeface="+mn-lt"/>
                <a:ea typeface="+mn-ea"/>
                <a:cs typeface="+mn-cs"/>
              </a:rPr>
              <a:t>Он стер их память, и собаки просто бегали по  планете, не понимая, как пользоваться технологиями, которых достигла  их цивилизация. </a:t>
            </a:r>
          </a:p>
          <a:p>
            <a:r>
              <a:rPr lang="ru-RU" sz="1200" kern="1200" dirty="0" smtClean="0">
                <a:solidFill>
                  <a:schemeClr val="tx1"/>
                </a:solidFill>
                <a:effectLst/>
                <a:latin typeface="+mn-lt"/>
                <a:ea typeface="+mn-ea"/>
                <a:cs typeface="+mn-cs"/>
              </a:rPr>
              <a:t>Белке, Стрелке и их помощникам нужно самим разобраться с финансовой системой этой цивилизации и собрать определенную сумму марсианских денег, чтобы оставшаяся без профессора компьютеризованная лаборатория выдала им противоядие, способное вернуть память всем жителям Марса.</a:t>
            </a:r>
          </a:p>
          <a:p>
            <a:r>
              <a:rPr lang="ru-RU" sz="1200" b="1" kern="1200" dirty="0" smtClean="0">
                <a:solidFill>
                  <a:schemeClr val="tx1"/>
                </a:solidFill>
                <a:effectLst/>
                <a:latin typeface="+mn-lt"/>
                <a:ea typeface="+mn-ea"/>
                <a:cs typeface="+mn-cs"/>
              </a:rPr>
              <a:t>История игры </a:t>
            </a:r>
            <a:r>
              <a:rPr lang="ru-RU" sz="1200" b="1" kern="1200" dirty="0" err="1" smtClean="0">
                <a:solidFill>
                  <a:schemeClr val="tx1"/>
                </a:solidFill>
                <a:effectLst/>
                <a:latin typeface="+mn-lt"/>
                <a:ea typeface="+mn-ea"/>
                <a:cs typeface="+mn-cs"/>
              </a:rPr>
              <a:t>Донаты</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 буфете школы, в которой учится Маша, всегда продаются свежеиспеченные </a:t>
            </a:r>
            <a:r>
              <a:rPr lang="ru-RU" sz="1200" kern="1200" dirty="0" err="1" smtClean="0">
                <a:solidFill>
                  <a:schemeClr val="tx1"/>
                </a:solidFill>
                <a:effectLst/>
                <a:latin typeface="+mn-lt"/>
                <a:ea typeface="+mn-ea"/>
                <a:cs typeface="+mn-cs"/>
              </a:rPr>
              <a:t>донаты</a:t>
            </a:r>
            <a:r>
              <a:rPr lang="ru-RU" sz="1200" kern="1200" dirty="0" smtClean="0">
                <a:solidFill>
                  <a:schemeClr val="tx1"/>
                </a:solidFill>
                <a:effectLst/>
                <a:latin typeface="+mn-lt"/>
                <a:ea typeface="+mn-ea"/>
                <a:cs typeface="+mn-cs"/>
              </a:rPr>
              <a:t>. Но не всегда у </a:t>
            </a:r>
            <a:r>
              <a:rPr lang="ru-RU" sz="1200" kern="1200" dirty="0" err="1" smtClean="0">
                <a:solidFill>
                  <a:schemeClr val="tx1"/>
                </a:solidFill>
                <a:effectLst/>
                <a:latin typeface="+mn-lt"/>
                <a:ea typeface="+mn-ea"/>
                <a:cs typeface="+mn-cs"/>
              </a:rPr>
              <a:t>Мащи</a:t>
            </a:r>
            <a:r>
              <a:rPr lang="ru-RU" sz="1200" kern="1200" dirty="0" smtClean="0">
                <a:solidFill>
                  <a:schemeClr val="tx1"/>
                </a:solidFill>
                <a:effectLst/>
                <a:latin typeface="+mn-lt"/>
                <a:ea typeface="+mn-ea"/>
                <a:cs typeface="+mn-cs"/>
              </a:rPr>
              <a:t> есть деньги на эти </a:t>
            </a:r>
            <a:r>
              <a:rPr lang="ru-RU" sz="1200" kern="1200" dirty="0" err="1" smtClean="0">
                <a:solidFill>
                  <a:schemeClr val="tx1"/>
                </a:solidFill>
                <a:effectLst/>
                <a:latin typeface="+mn-lt"/>
                <a:ea typeface="+mn-ea"/>
                <a:cs typeface="+mn-cs"/>
              </a:rPr>
              <a:t>вкусняшки</a:t>
            </a:r>
            <a:r>
              <a:rPr lang="ru-RU" sz="1200" kern="1200" dirty="0" smtClean="0">
                <a:solidFill>
                  <a:schemeClr val="tx1"/>
                </a:solidFill>
                <a:effectLst/>
                <a:latin typeface="+mn-lt"/>
                <a:ea typeface="+mn-ea"/>
                <a:cs typeface="+mn-cs"/>
              </a:rPr>
              <a:t>. Маша решила исправить ситуацию, ведь она умеет хорошо играть на баяне. А значит сможет сама заработать на любимые пончики!</a:t>
            </a:r>
          </a:p>
          <a:p>
            <a:r>
              <a:rPr lang="ru-RU" sz="1200" b="1" kern="1200" dirty="0" smtClean="0">
                <a:solidFill>
                  <a:schemeClr val="tx1"/>
                </a:solidFill>
                <a:effectLst/>
                <a:latin typeface="+mn-lt"/>
                <a:ea typeface="+mn-ea"/>
                <a:cs typeface="+mn-cs"/>
              </a:rPr>
              <a:t>История игры </a:t>
            </a:r>
            <a:r>
              <a:rPr lang="ru-RU" sz="1200" b="1" kern="1200" dirty="0" err="1" smtClean="0">
                <a:solidFill>
                  <a:schemeClr val="tx1"/>
                </a:solidFill>
                <a:effectLst/>
                <a:latin typeface="+mn-lt"/>
                <a:ea typeface="+mn-ea"/>
                <a:cs typeface="+mn-cs"/>
              </a:rPr>
              <a:t>Квест</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Майя живет на чердаке старого дома. Однажды у Майи разбился телефон и ей потребовалась его замена. Так как Майя еще сама не зарабатывает деньги, она начала их откладывать с карманных денег, которые регулярно дают ей родители. Она очень долго копила на телефон, но когда пошла его покупать, то на её пути оказалось много всяких препятствий. Сможет ли Майя побороться с соблазнами и купить телефон? </a:t>
            </a:r>
          </a:p>
          <a:p>
            <a:r>
              <a:rPr lang="ru-RU" sz="1200" b="1" kern="1200" dirty="0" smtClean="0">
                <a:solidFill>
                  <a:schemeClr val="tx1"/>
                </a:solidFill>
                <a:effectLst/>
                <a:latin typeface="+mn-lt"/>
                <a:ea typeface="+mn-ea"/>
                <a:cs typeface="+mn-cs"/>
              </a:rPr>
              <a:t>История игры Необычные люди: </a:t>
            </a:r>
            <a:r>
              <a:rPr lang="ru-RU" sz="1200" kern="1200" dirty="0" smtClean="0">
                <a:solidFill>
                  <a:schemeClr val="tx1"/>
                </a:solidFill>
                <a:effectLst/>
                <a:latin typeface="+mn-lt"/>
                <a:ea typeface="+mn-ea"/>
                <a:cs typeface="+mn-cs"/>
              </a:rPr>
              <a:t>В Москва-Сити в одной семье жили динозавр, пират, кошка и ведьма. Они поставили себе цель: накопить деньги на поездку в другую вселенную. Для этого им нужно было 500 миллионов магических денег для покупки межгалактического корабля. Динозавр устроился экскурсоводом в </a:t>
            </a:r>
            <a:r>
              <a:rPr lang="ru-RU" sz="1200" kern="1200" dirty="0" err="1" smtClean="0">
                <a:solidFill>
                  <a:schemeClr val="tx1"/>
                </a:solidFill>
                <a:effectLst/>
                <a:latin typeface="+mn-lt"/>
                <a:ea typeface="+mn-ea"/>
                <a:cs typeface="+mn-cs"/>
              </a:rPr>
              <a:t>Динопарке</a:t>
            </a:r>
            <a:r>
              <a:rPr lang="ru-RU" sz="1200" kern="1200" dirty="0" smtClean="0">
                <a:solidFill>
                  <a:schemeClr val="tx1"/>
                </a:solidFill>
                <a:effectLst/>
                <a:latin typeface="+mn-lt"/>
                <a:ea typeface="+mn-ea"/>
                <a:cs typeface="+mn-cs"/>
              </a:rPr>
              <a:t>. Кошка и ведьма стали показывать фокусы в цирке. Пират получил должность капитана на подводной лодке и начал искать сокровища, совмещая это с проведением подводных экскурсий. На осуществление этой мечты они запланировали 2 года. Первое что они сделали, это закончили курсы по финансовой грамотности.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Вторым шагом </a:t>
            </a:r>
            <a:r>
              <a:rPr lang="ru-RU" sz="1200" kern="1200" dirty="0" smtClean="0">
                <a:solidFill>
                  <a:schemeClr val="tx1"/>
                </a:solidFill>
                <a:effectLst/>
                <a:latin typeface="+mn-lt"/>
                <a:ea typeface="+mn-ea"/>
                <a:cs typeface="+mn-cs"/>
              </a:rPr>
              <a:t>разработки игры является создание игрового персонажа. </a:t>
            </a:r>
          </a:p>
          <a:p>
            <a:r>
              <a:rPr lang="ru-RU" sz="1200" kern="1200" dirty="0" smtClean="0">
                <a:solidFill>
                  <a:schemeClr val="tx1"/>
                </a:solidFill>
                <a:effectLst/>
                <a:latin typeface="+mn-lt"/>
                <a:ea typeface="+mn-ea"/>
                <a:cs typeface="+mn-cs"/>
              </a:rPr>
              <a:t>На этой же стадии определяется проблематика и ставятся образовательные цели игры – какими навыками должен овладеть игрок в процессе игры.</a:t>
            </a:r>
          </a:p>
          <a:p>
            <a:r>
              <a:rPr lang="ru-RU" sz="1200" kern="1200" dirty="0" smtClean="0">
                <a:solidFill>
                  <a:schemeClr val="tx1"/>
                </a:solidFill>
                <a:effectLst/>
                <a:latin typeface="+mn-lt"/>
                <a:ea typeface="+mn-ea"/>
                <a:cs typeface="+mn-cs"/>
              </a:rPr>
              <a:t>Выбирая игрового персонажа, целенаправленно или случайно, игрок должен иметь возможность легко понять, кем он будет играть. </a:t>
            </a:r>
          </a:p>
          <a:p>
            <a:r>
              <a:rPr lang="ru-RU" sz="1200" b="1" kern="1200" dirty="0" smtClean="0">
                <a:solidFill>
                  <a:schemeClr val="tx1"/>
                </a:solidFill>
                <a:effectLst/>
                <a:latin typeface="+mn-lt"/>
                <a:ea typeface="+mn-ea"/>
                <a:cs typeface="+mn-cs"/>
              </a:rPr>
              <a:t>Как зовут?</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Сколько лет?</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Где живет?</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Сильные стороны</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Слабые</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стороны</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Чему хочет научиться?</a:t>
            </a:r>
            <a:endParaRPr lang="ru-RU" sz="1200" kern="1200" dirty="0" smtClean="0">
              <a:solidFill>
                <a:schemeClr val="tx1"/>
              </a:solidFill>
              <a:effectLst/>
              <a:latin typeface="+mn-lt"/>
              <a:ea typeface="+mn-ea"/>
              <a:cs typeface="+mn-cs"/>
            </a:endParaRPr>
          </a:p>
          <a:p>
            <a:pPr defTabSz="912378"/>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0" y="514350"/>
            <a:ext cx="4572000" cy="257175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rPr lang="ru-RU" sz="1200" b="1" kern="1200" dirty="0" smtClean="0">
                <a:solidFill>
                  <a:schemeClr val="tx1"/>
                </a:solidFill>
                <a:effectLst/>
                <a:latin typeface="+mn-lt"/>
                <a:ea typeface="+mn-ea"/>
                <a:cs typeface="+mn-cs"/>
              </a:rPr>
              <a:t>Механика игры</a:t>
            </a:r>
            <a:r>
              <a:rPr lang="ru-RU" sz="1200" kern="1200" dirty="0" smtClean="0">
                <a:solidFill>
                  <a:schemeClr val="tx1"/>
                </a:solidFill>
                <a:effectLst/>
                <a:latin typeface="+mn-lt"/>
                <a:ea typeface="+mn-ea"/>
                <a:cs typeface="+mn-cs"/>
              </a:rPr>
              <a:t> определяет способ взаимодействия игроков  друг с другом. В одной игре может быть несколько механик.</a:t>
            </a:r>
          </a:p>
          <a:p>
            <a:r>
              <a:rPr lang="ru-RU" sz="1200" kern="1200" dirty="0" smtClean="0">
                <a:solidFill>
                  <a:schemeClr val="tx1"/>
                </a:solidFill>
                <a:effectLst/>
                <a:latin typeface="+mn-lt"/>
                <a:ea typeface="+mn-ea"/>
                <a:cs typeface="+mn-cs"/>
              </a:rPr>
              <a:t>Голосование</a:t>
            </a:r>
          </a:p>
          <a:p>
            <a:r>
              <a:rPr lang="ru-RU" sz="1200" kern="1200" dirty="0" smtClean="0">
                <a:solidFill>
                  <a:schemeClr val="tx1"/>
                </a:solidFill>
                <a:effectLst/>
                <a:latin typeface="+mn-lt"/>
                <a:ea typeface="+mn-ea"/>
                <a:cs typeface="+mn-cs"/>
              </a:rPr>
              <a:t>В играх с голосованием результат некоторых игровых событий решается голосованием. Голосование осуществляется картами, каждая из которых задает определенный исход. Каждый игрок выкладывает по одной карте на стол, затем они одновременно вскрываются. Каких исходов больше, то и результат.</a:t>
            </a:r>
          </a:p>
          <a:p>
            <a:r>
              <a:rPr lang="ru-RU" sz="1200" kern="1200" dirty="0" smtClean="0">
                <a:solidFill>
                  <a:schemeClr val="tx1"/>
                </a:solidFill>
                <a:effectLst/>
                <a:latin typeface="+mn-lt"/>
                <a:ea typeface="+mn-ea"/>
                <a:cs typeface="+mn-cs"/>
              </a:rPr>
              <a:t>Выстраивание цепочки</a:t>
            </a:r>
          </a:p>
          <a:p>
            <a:r>
              <a:rPr lang="ru-RU" sz="1200" kern="1200" dirty="0" smtClean="0">
                <a:solidFill>
                  <a:schemeClr val="tx1"/>
                </a:solidFill>
                <a:effectLst/>
                <a:latin typeface="+mn-lt"/>
                <a:ea typeface="+mn-ea"/>
                <a:cs typeface="+mn-cs"/>
              </a:rPr>
              <a:t>Игры с такой механикой поощряют игроков выставлять игровые элементы на поле так, что те составляют цепь или сеть. </a:t>
            </a:r>
          </a:p>
          <a:p>
            <a:r>
              <a:rPr lang="ru-RU" sz="1200" kern="1200" dirty="0" smtClean="0">
                <a:solidFill>
                  <a:schemeClr val="tx1"/>
                </a:solidFill>
                <a:effectLst/>
                <a:latin typeface="+mn-lt"/>
                <a:ea typeface="+mn-ea"/>
                <a:cs typeface="+mn-cs"/>
              </a:rPr>
              <a:t>Торговля</a:t>
            </a:r>
          </a:p>
          <a:p>
            <a:r>
              <a:rPr lang="ru-RU" sz="1200" kern="1200" dirty="0" smtClean="0">
                <a:solidFill>
                  <a:schemeClr val="tx1"/>
                </a:solidFill>
                <a:effectLst/>
                <a:latin typeface="+mn-lt"/>
                <a:ea typeface="+mn-ea"/>
                <a:cs typeface="+mn-cs"/>
              </a:rPr>
              <a:t>В играх с торговлей игроки обмениваются друг с другом игровыми элементами.</a:t>
            </a:r>
          </a:p>
          <a:p>
            <a:r>
              <a:rPr lang="ru-RU" sz="1200" kern="1200" dirty="0" smtClean="0">
                <a:solidFill>
                  <a:schemeClr val="tx1"/>
                </a:solidFill>
                <a:effectLst/>
                <a:latin typeface="+mn-lt"/>
                <a:ea typeface="+mn-ea"/>
                <a:cs typeface="+mn-cs"/>
              </a:rPr>
              <a:t>Жетоны из мешка</a:t>
            </a:r>
          </a:p>
          <a:p>
            <a:r>
              <a:rPr lang="ru-RU" sz="1200" kern="1200" dirty="0" smtClean="0">
                <a:solidFill>
                  <a:schemeClr val="tx1"/>
                </a:solidFill>
                <a:effectLst/>
                <a:latin typeface="+mn-lt"/>
                <a:ea typeface="+mn-ea"/>
                <a:cs typeface="+mn-cs"/>
              </a:rPr>
              <a:t>В играх с данной механикой используются жетоны, содержащие игровую информацию, которые помещаются в любой контейнер и по необходимости вынимаются, диктуя результаты каких-либо игровых событий.</a:t>
            </a:r>
          </a:p>
          <a:p>
            <a:r>
              <a:rPr lang="ru-RU" sz="1200" kern="1200" dirty="0" smtClean="0">
                <a:solidFill>
                  <a:schemeClr val="tx1"/>
                </a:solidFill>
                <a:effectLst/>
                <a:latin typeface="+mn-lt"/>
                <a:ea typeface="+mn-ea"/>
                <a:cs typeface="+mn-cs"/>
              </a:rPr>
              <a:t>Тайные цели</a:t>
            </a:r>
          </a:p>
          <a:p>
            <a:r>
              <a:rPr lang="ru-RU" sz="1200" kern="1200" dirty="0" smtClean="0">
                <a:solidFill>
                  <a:schemeClr val="tx1"/>
                </a:solidFill>
                <a:effectLst/>
                <a:latin typeface="+mn-lt"/>
                <a:ea typeface="+mn-ea"/>
                <a:cs typeface="+mn-cs"/>
              </a:rPr>
              <a:t>Цели каждого игрока известны только ему. Они раздаются случайным образом. Могут быть победными целями, либо просто задачами, за выполнение которых игрок получит дополнительные очки.</a:t>
            </a:r>
          </a:p>
          <a:p>
            <a:r>
              <a:rPr lang="ru-RU" sz="1200" kern="1200" dirty="0" smtClean="0">
                <a:solidFill>
                  <a:schemeClr val="tx1"/>
                </a:solidFill>
                <a:effectLst/>
                <a:latin typeface="+mn-lt"/>
                <a:ea typeface="+mn-ea"/>
                <a:cs typeface="+mn-cs"/>
              </a:rPr>
              <a:t>Карты событий и/или действий</a:t>
            </a:r>
          </a:p>
          <a:p>
            <a:r>
              <a:rPr lang="ru-RU" sz="1200" kern="1200" dirty="0" smtClean="0">
                <a:solidFill>
                  <a:schemeClr val="tx1"/>
                </a:solidFill>
                <a:effectLst/>
                <a:latin typeface="+mn-lt"/>
                <a:ea typeface="+mn-ea"/>
                <a:cs typeface="+mn-cs"/>
              </a:rPr>
              <a:t>Доступные игроку действия диктуются картами, находящимися у него на руках. Розыгрыш карты позволяет провести манипуляции с игровыми элементами.</a:t>
            </a:r>
          </a:p>
          <a:p>
            <a:r>
              <a:rPr lang="ru-RU" sz="1200" kern="1200" dirty="0" smtClean="0">
                <a:solidFill>
                  <a:schemeClr val="tx1"/>
                </a:solidFill>
                <a:effectLst/>
                <a:latin typeface="+mn-lt"/>
                <a:ea typeface="+mn-ea"/>
                <a:cs typeface="+mn-cs"/>
              </a:rPr>
              <a:t>Одновременный выбор действий</a:t>
            </a:r>
          </a:p>
          <a:p>
            <a:r>
              <a:rPr lang="ru-RU" sz="1200" kern="1200" dirty="0" smtClean="0">
                <a:solidFill>
                  <a:schemeClr val="tx1"/>
                </a:solidFill>
                <a:effectLst/>
                <a:latin typeface="+mn-lt"/>
                <a:ea typeface="+mn-ea"/>
                <a:cs typeface="+mn-cs"/>
              </a:rPr>
              <a:t>Все игроки тайно и одновременно выбирают свои действия на текущий раунд. Затем планы одновременно раскрываются и выполняются согласно правилам.</a:t>
            </a:r>
          </a:p>
          <a:p>
            <a:r>
              <a:rPr lang="ru-RU" sz="1200" kern="1200" dirty="0" smtClean="0">
                <a:solidFill>
                  <a:schemeClr val="tx1"/>
                </a:solidFill>
                <a:effectLst/>
                <a:latin typeface="+mn-lt"/>
                <a:ea typeface="+mn-ea"/>
                <a:cs typeface="+mn-cs"/>
              </a:rPr>
              <a:t>Очки действия</a:t>
            </a:r>
          </a:p>
          <a:p>
            <a:r>
              <a:rPr lang="ru-RU" sz="1200" kern="1200" dirty="0" smtClean="0">
                <a:solidFill>
                  <a:schemeClr val="tx1"/>
                </a:solidFill>
                <a:effectLst/>
                <a:latin typeface="+mn-lt"/>
                <a:ea typeface="+mn-ea"/>
                <a:cs typeface="+mn-cs"/>
              </a:rPr>
              <a:t>Игрок располагает ограниченным числом очков действия каждый ход (раунд или другой промежуток игрового времени). Он может тратить их на действия, выбирая те из доступных и оплачивая цены в очках, пока очки не кончатся.</a:t>
            </a:r>
          </a:p>
          <a:p>
            <a:r>
              <a:rPr lang="ru-RU" sz="1200" kern="1200" dirty="0" smtClean="0">
                <a:solidFill>
                  <a:schemeClr val="tx1"/>
                </a:solidFill>
                <a:effectLst/>
                <a:latin typeface="+mn-lt"/>
                <a:ea typeface="+mn-ea"/>
                <a:cs typeface="+mn-cs"/>
              </a:rPr>
              <a:t>Финансовые операции</a:t>
            </a:r>
          </a:p>
          <a:p>
            <a:r>
              <a:rPr lang="ru-RU" sz="1200" kern="1200" dirty="0" smtClean="0">
                <a:solidFill>
                  <a:schemeClr val="tx1"/>
                </a:solidFill>
                <a:effectLst/>
                <a:latin typeface="+mn-lt"/>
                <a:ea typeface="+mn-ea"/>
                <a:cs typeface="+mn-cs"/>
              </a:rPr>
              <a:t>Совершение каких-либо расчетов.</a:t>
            </a:r>
          </a:p>
          <a:p>
            <a:r>
              <a:rPr lang="ru-RU" sz="1200" kern="1200" dirty="0" smtClean="0">
                <a:solidFill>
                  <a:schemeClr val="tx1"/>
                </a:solidFill>
                <a:effectLst/>
                <a:latin typeface="+mn-lt"/>
                <a:ea typeface="+mn-ea"/>
                <a:cs typeface="+mn-cs"/>
              </a:rPr>
              <a:t>Персональные возможности игроков</a:t>
            </a:r>
          </a:p>
          <a:p>
            <a:r>
              <a:rPr lang="ru-RU" sz="1200" kern="1200" dirty="0" smtClean="0">
                <a:solidFill>
                  <a:schemeClr val="tx1"/>
                </a:solidFill>
                <a:effectLst/>
                <a:latin typeface="+mn-lt"/>
                <a:ea typeface="+mn-ea"/>
                <a:cs typeface="+mn-cs"/>
              </a:rPr>
              <a:t>У игроков разные стартовые условия, разные наборы доступных им действий или разные условия победы.</a:t>
            </a:r>
          </a:p>
          <a:p>
            <a:r>
              <a:rPr lang="ru-RU" sz="1200" kern="1200" dirty="0" smtClean="0">
                <a:solidFill>
                  <a:schemeClr val="tx1"/>
                </a:solidFill>
                <a:effectLst/>
                <a:latin typeface="+mn-lt"/>
                <a:ea typeface="+mn-ea"/>
                <a:cs typeface="+mn-cs"/>
              </a:rPr>
              <a:t>Поочередные ходы</a:t>
            </a:r>
          </a:p>
          <a:p>
            <a:r>
              <a:rPr lang="ru-RU" sz="1200" kern="1200" dirty="0" smtClean="0">
                <a:solidFill>
                  <a:schemeClr val="tx1"/>
                </a:solidFill>
                <a:effectLst/>
                <a:latin typeface="+mn-lt"/>
                <a:ea typeface="+mn-ea"/>
                <a:cs typeface="+mn-cs"/>
              </a:rPr>
              <a:t>Игроки совершают ходы по очереди</a:t>
            </a:r>
          </a:p>
          <a:p>
            <a:r>
              <a:rPr lang="ru-RU" sz="1200" kern="1200" dirty="0" smtClean="0">
                <a:solidFill>
                  <a:schemeClr val="tx1"/>
                </a:solidFill>
                <a:effectLst/>
                <a:latin typeface="+mn-lt"/>
                <a:ea typeface="+mn-ea"/>
                <a:cs typeface="+mn-cs"/>
              </a:rPr>
              <a:t>Кинь и двинь</a:t>
            </a:r>
          </a:p>
          <a:p>
            <a:r>
              <a:rPr lang="ru-RU" sz="1200" kern="1200" dirty="0" smtClean="0">
                <a:solidFill>
                  <a:schemeClr val="tx1"/>
                </a:solidFill>
                <a:effectLst/>
                <a:latin typeface="+mn-lt"/>
                <a:ea typeface="+mn-ea"/>
                <a:cs typeface="+mn-cs"/>
              </a:rPr>
              <a:t>Игроки бросают кубик (или кубики) и перемещают игровые элементы согласно выпавшему значению.</a:t>
            </a:r>
          </a:p>
          <a:p>
            <a:pPr defTabSz="912378"/>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6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744" indent="0" algn="ctr">
              <a:buNone/>
              <a:defRPr>
                <a:solidFill>
                  <a:schemeClr val="tx1">
                    <a:tint val="75000"/>
                  </a:schemeClr>
                </a:solidFill>
              </a:defRPr>
            </a:lvl2pPr>
            <a:lvl3pPr marL="913491"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9" indent="0" algn="ctr">
              <a:buNone/>
              <a:defRPr>
                <a:solidFill>
                  <a:schemeClr val="tx1">
                    <a:tint val="75000"/>
                  </a:schemeClr>
                </a:solidFill>
              </a:defRPr>
            </a:lvl7pPr>
            <a:lvl8pPr marL="3197224" indent="0" algn="ctr">
              <a:buNone/>
              <a:defRPr>
                <a:solidFill>
                  <a:schemeClr val="tx1">
                    <a:tint val="75000"/>
                  </a:schemeClr>
                </a:solidFill>
              </a:defRPr>
            </a:lvl8pPr>
            <a:lvl9pPr marL="3653971"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4321BAB-7986-4D89-B590-7D5D49806B40}" type="datetime1">
              <a:rPr lang="en-US" smtClean="0"/>
              <a:t>3/25/2024</a:t>
            </a:fld>
            <a:endParaRPr lang="en-US"/>
          </a:p>
        </p:txBody>
      </p:sp>
      <p:sp>
        <p:nvSpPr>
          <p:cNvPr id="5" name="Нижний колонтитул 4"/>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6" name="Номер слайда 5"/>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355760020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4321BAB-7986-4D89-B590-7D5D49806B40}" type="datetime1">
              <a:rPr lang="en-US" smtClean="0"/>
              <a:t>3/25/2024</a:t>
            </a:fld>
            <a:endParaRPr lang="en-US"/>
          </a:p>
        </p:txBody>
      </p:sp>
      <p:sp>
        <p:nvSpPr>
          <p:cNvPr id="5" name="Нижний колонтитул 4"/>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6" name="Номер слайда 5"/>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58762231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71"/>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71"/>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4321BAB-7986-4D89-B590-7D5D49806B40}" type="datetime1">
              <a:rPr lang="en-US" smtClean="0"/>
              <a:t>3/25/2024</a:t>
            </a:fld>
            <a:endParaRPr lang="en-US"/>
          </a:p>
        </p:txBody>
      </p:sp>
      <p:sp>
        <p:nvSpPr>
          <p:cNvPr id="5" name="Нижний колонтитул 4"/>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6" name="Номер слайда 5"/>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32220550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37"/>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139" indent="0" algn="ctr">
              <a:buNone/>
              <a:defRPr>
                <a:solidFill>
                  <a:schemeClr val="tx1">
                    <a:tint val="75000"/>
                  </a:schemeClr>
                </a:solidFill>
              </a:defRPr>
            </a:lvl2pPr>
            <a:lvl3pPr marL="684284" indent="0" algn="ctr">
              <a:buNone/>
              <a:defRPr>
                <a:solidFill>
                  <a:schemeClr val="tx1">
                    <a:tint val="75000"/>
                  </a:schemeClr>
                </a:solidFill>
              </a:defRPr>
            </a:lvl3pPr>
            <a:lvl4pPr marL="1026422" indent="0" algn="ctr">
              <a:buNone/>
              <a:defRPr>
                <a:solidFill>
                  <a:schemeClr val="tx1">
                    <a:tint val="75000"/>
                  </a:schemeClr>
                </a:solidFill>
              </a:defRPr>
            </a:lvl4pPr>
            <a:lvl5pPr marL="1368566" indent="0" algn="ctr">
              <a:buNone/>
              <a:defRPr>
                <a:solidFill>
                  <a:schemeClr val="tx1">
                    <a:tint val="75000"/>
                  </a:schemeClr>
                </a:solidFill>
              </a:defRPr>
            </a:lvl5pPr>
            <a:lvl6pPr marL="1710710" indent="0" algn="ctr">
              <a:buNone/>
              <a:defRPr>
                <a:solidFill>
                  <a:schemeClr val="tx1">
                    <a:tint val="75000"/>
                  </a:schemeClr>
                </a:solidFill>
              </a:defRPr>
            </a:lvl6pPr>
            <a:lvl7pPr marL="2052850" indent="0" algn="ctr">
              <a:buNone/>
              <a:defRPr>
                <a:solidFill>
                  <a:schemeClr val="tx1">
                    <a:tint val="75000"/>
                  </a:schemeClr>
                </a:solidFill>
              </a:defRPr>
            </a:lvl7pPr>
            <a:lvl8pPr marL="2394991" indent="0" algn="ctr">
              <a:buNone/>
              <a:defRPr>
                <a:solidFill>
                  <a:schemeClr val="tx1">
                    <a:tint val="75000"/>
                  </a:schemeClr>
                </a:solidFill>
              </a:defRPr>
            </a:lvl8pPr>
            <a:lvl9pPr marL="2737135"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1591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82403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16"/>
            <a:ext cx="10363200" cy="1362075"/>
          </a:xfrm>
        </p:spPr>
        <p:txBody>
          <a:bodyPr anchor="t"/>
          <a:lstStyle>
            <a:lvl1pPr algn="l">
              <a:defRPr sz="3000" b="1" cap="all"/>
            </a:lvl1pPr>
          </a:lstStyle>
          <a:p>
            <a:r>
              <a:rPr lang="ru-RU"/>
              <a:t>Образец заголовка</a:t>
            </a:r>
          </a:p>
        </p:txBody>
      </p:sp>
      <p:sp>
        <p:nvSpPr>
          <p:cNvPr id="3" name="Текст 2"/>
          <p:cNvSpPr>
            <a:spLocks noGrp="1"/>
          </p:cNvSpPr>
          <p:nvPr>
            <p:ph type="body" idx="1"/>
          </p:nvPr>
        </p:nvSpPr>
        <p:spPr>
          <a:xfrm>
            <a:off x="963084" y="2906720"/>
            <a:ext cx="10363200" cy="1500187"/>
          </a:xfrm>
        </p:spPr>
        <p:txBody>
          <a:bodyPr anchor="b"/>
          <a:lstStyle>
            <a:lvl1pPr marL="0" indent="0">
              <a:buNone/>
              <a:defRPr sz="1500">
                <a:solidFill>
                  <a:schemeClr val="tx1">
                    <a:tint val="75000"/>
                  </a:schemeClr>
                </a:solidFill>
              </a:defRPr>
            </a:lvl1pPr>
            <a:lvl2pPr marL="342139" indent="0">
              <a:buNone/>
              <a:defRPr sz="1400">
                <a:solidFill>
                  <a:schemeClr val="tx1">
                    <a:tint val="75000"/>
                  </a:schemeClr>
                </a:solidFill>
              </a:defRPr>
            </a:lvl2pPr>
            <a:lvl3pPr marL="684284" indent="0">
              <a:buNone/>
              <a:defRPr sz="1200">
                <a:solidFill>
                  <a:schemeClr val="tx1">
                    <a:tint val="75000"/>
                  </a:schemeClr>
                </a:solidFill>
              </a:defRPr>
            </a:lvl3pPr>
            <a:lvl4pPr marL="1026422" indent="0">
              <a:buNone/>
              <a:defRPr sz="1100">
                <a:solidFill>
                  <a:schemeClr val="tx1">
                    <a:tint val="75000"/>
                  </a:schemeClr>
                </a:solidFill>
              </a:defRPr>
            </a:lvl4pPr>
            <a:lvl5pPr marL="1368566" indent="0">
              <a:buNone/>
              <a:defRPr sz="1100">
                <a:solidFill>
                  <a:schemeClr val="tx1">
                    <a:tint val="75000"/>
                  </a:schemeClr>
                </a:solidFill>
              </a:defRPr>
            </a:lvl5pPr>
            <a:lvl6pPr marL="1710710" indent="0">
              <a:buNone/>
              <a:defRPr sz="1100">
                <a:solidFill>
                  <a:schemeClr val="tx1">
                    <a:tint val="75000"/>
                  </a:schemeClr>
                </a:solidFill>
              </a:defRPr>
            </a:lvl6pPr>
            <a:lvl7pPr marL="2052850" indent="0">
              <a:buNone/>
              <a:defRPr sz="1100">
                <a:solidFill>
                  <a:schemeClr val="tx1">
                    <a:tint val="75000"/>
                  </a:schemeClr>
                </a:solidFill>
              </a:defRPr>
            </a:lvl7pPr>
            <a:lvl8pPr marL="2394991" indent="0">
              <a:buNone/>
              <a:defRPr sz="1100">
                <a:solidFill>
                  <a:schemeClr val="tx1">
                    <a:tint val="75000"/>
                  </a:schemeClr>
                </a:solidFill>
              </a:defRPr>
            </a:lvl8pPr>
            <a:lvl9pPr marL="2737135" indent="0">
              <a:buNone/>
              <a:defRPr sz="11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35350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75333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1" y="1535113"/>
            <a:ext cx="5386917" cy="639762"/>
          </a:xfrm>
        </p:spPr>
        <p:txBody>
          <a:bodyPr anchor="b"/>
          <a:lstStyle>
            <a:lvl1pPr marL="0" indent="0">
              <a:buNone/>
              <a:defRPr sz="1800" b="1"/>
            </a:lvl1pPr>
            <a:lvl2pPr marL="342139" indent="0">
              <a:buNone/>
              <a:defRPr sz="1500" b="1"/>
            </a:lvl2pPr>
            <a:lvl3pPr marL="684284" indent="0">
              <a:buNone/>
              <a:defRPr sz="1400" b="1"/>
            </a:lvl3pPr>
            <a:lvl4pPr marL="1026422" indent="0">
              <a:buNone/>
              <a:defRPr sz="1200" b="1"/>
            </a:lvl4pPr>
            <a:lvl5pPr marL="1368566" indent="0">
              <a:buNone/>
              <a:defRPr sz="1200" b="1"/>
            </a:lvl5pPr>
            <a:lvl6pPr marL="1710710" indent="0">
              <a:buNone/>
              <a:defRPr sz="1200" b="1"/>
            </a:lvl6pPr>
            <a:lvl7pPr marL="2052850" indent="0">
              <a:buNone/>
              <a:defRPr sz="1200" b="1"/>
            </a:lvl7pPr>
            <a:lvl8pPr marL="2394991" indent="0">
              <a:buNone/>
              <a:defRPr sz="1200" b="1"/>
            </a:lvl8pPr>
            <a:lvl9pPr marL="2737135" indent="0">
              <a:buNone/>
              <a:defRPr sz="1200" b="1"/>
            </a:lvl9pPr>
          </a:lstStyle>
          <a:p>
            <a:pPr lvl="0"/>
            <a:r>
              <a:rPr lang="ru-RU"/>
              <a:t>Образец текста</a:t>
            </a:r>
          </a:p>
        </p:txBody>
      </p:sp>
      <p:sp>
        <p:nvSpPr>
          <p:cNvPr id="4" name="Объект 3"/>
          <p:cNvSpPr>
            <a:spLocks noGrp="1"/>
          </p:cNvSpPr>
          <p:nvPr>
            <p:ph sz="half" idx="2"/>
          </p:nvPr>
        </p:nvSpPr>
        <p:spPr>
          <a:xfrm>
            <a:off x="609601" y="2174875"/>
            <a:ext cx="5386917"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84" y="1535113"/>
            <a:ext cx="5389033" cy="639762"/>
          </a:xfrm>
        </p:spPr>
        <p:txBody>
          <a:bodyPr anchor="b"/>
          <a:lstStyle>
            <a:lvl1pPr marL="0" indent="0">
              <a:buNone/>
              <a:defRPr sz="1800" b="1"/>
            </a:lvl1pPr>
            <a:lvl2pPr marL="342139" indent="0">
              <a:buNone/>
              <a:defRPr sz="1500" b="1"/>
            </a:lvl2pPr>
            <a:lvl3pPr marL="684284" indent="0">
              <a:buNone/>
              <a:defRPr sz="1400" b="1"/>
            </a:lvl3pPr>
            <a:lvl4pPr marL="1026422" indent="0">
              <a:buNone/>
              <a:defRPr sz="1200" b="1"/>
            </a:lvl4pPr>
            <a:lvl5pPr marL="1368566" indent="0">
              <a:buNone/>
              <a:defRPr sz="1200" b="1"/>
            </a:lvl5pPr>
            <a:lvl6pPr marL="1710710" indent="0">
              <a:buNone/>
              <a:defRPr sz="1200" b="1"/>
            </a:lvl6pPr>
            <a:lvl7pPr marL="2052850" indent="0">
              <a:buNone/>
              <a:defRPr sz="1200" b="1"/>
            </a:lvl7pPr>
            <a:lvl8pPr marL="2394991" indent="0">
              <a:buNone/>
              <a:defRPr sz="1200" b="1"/>
            </a:lvl8pPr>
            <a:lvl9pPr marL="2737135" indent="0">
              <a:buNone/>
              <a:defRPr sz="1200" b="1"/>
            </a:lvl9pPr>
          </a:lstStyle>
          <a:p>
            <a:pPr lvl="0"/>
            <a:r>
              <a:rPr lang="ru-RU"/>
              <a:t>Образец текста</a:t>
            </a:r>
          </a:p>
        </p:txBody>
      </p:sp>
      <p:sp>
        <p:nvSpPr>
          <p:cNvPr id="6" name="Объект 5"/>
          <p:cNvSpPr>
            <a:spLocks noGrp="1"/>
          </p:cNvSpPr>
          <p:nvPr>
            <p:ph sz="quarter" idx="4"/>
          </p:nvPr>
        </p:nvSpPr>
        <p:spPr>
          <a:xfrm>
            <a:off x="6193384" y="2174875"/>
            <a:ext cx="5389033"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6438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8748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7312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1"/>
            <a:ext cx="4011084" cy="1162050"/>
          </a:xfrm>
        </p:spPr>
        <p:txBody>
          <a:bodyPr anchor="b"/>
          <a:lstStyle>
            <a:lvl1pPr algn="l">
              <a:defRPr sz="1500" b="1"/>
            </a:lvl1pPr>
          </a:lstStyle>
          <a:p>
            <a:r>
              <a:rPr lang="ru-RU"/>
              <a:t>Образец заголовка</a:t>
            </a:r>
          </a:p>
        </p:txBody>
      </p:sp>
      <p:sp>
        <p:nvSpPr>
          <p:cNvPr id="3" name="Объект 2"/>
          <p:cNvSpPr>
            <a:spLocks noGrp="1"/>
          </p:cNvSpPr>
          <p:nvPr>
            <p:ph idx="1"/>
          </p:nvPr>
        </p:nvSpPr>
        <p:spPr>
          <a:xfrm>
            <a:off x="4766741" y="273066"/>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2" y="1435111"/>
            <a:ext cx="4011084" cy="4691063"/>
          </a:xfrm>
        </p:spPr>
        <p:txBody>
          <a:bodyPr/>
          <a:lstStyle>
            <a:lvl1pPr marL="0" indent="0">
              <a:buNone/>
              <a:defRPr sz="1100"/>
            </a:lvl1pPr>
            <a:lvl2pPr marL="342139" indent="0">
              <a:buNone/>
              <a:defRPr sz="900"/>
            </a:lvl2pPr>
            <a:lvl3pPr marL="684284" indent="0">
              <a:buNone/>
              <a:defRPr sz="800"/>
            </a:lvl3pPr>
            <a:lvl4pPr marL="1026422" indent="0">
              <a:buNone/>
              <a:defRPr sz="700"/>
            </a:lvl4pPr>
            <a:lvl5pPr marL="1368566" indent="0">
              <a:buNone/>
              <a:defRPr sz="700"/>
            </a:lvl5pPr>
            <a:lvl6pPr marL="1710710" indent="0">
              <a:buNone/>
              <a:defRPr sz="700"/>
            </a:lvl6pPr>
            <a:lvl7pPr marL="2052850" indent="0">
              <a:buNone/>
              <a:defRPr sz="700"/>
            </a:lvl7pPr>
            <a:lvl8pPr marL="2394991" indent="0">
              <a:buNone/>
              <a:defRPr sz="700"/>
            </a:lvl8pPr>
            <a:lvl9pPr marL="2737135" indent="0">
              <a:buNone/>
              <a:defRPr sz="700"/>
            </a:lvl9pPr>
          </a:lstStyle>
          <a:p>
            <a:pPr lvl="0"/>
            <a:r>
              <a:rPr lang="ru-RU"/>
              <a:t>Образец текста</a:t>
            </a:r>
          </a:p>
        </p:txBody>
      </p:sp>
      <p:sp>
        <p:nvSpPr>
          <p:cNvPr id="5" name="Дата 4"/>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302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4321BAB-7986-4D89-B590-7D5D49806B40}" type="datetime1">
              <a:rPr lang="en-US" smtClean="0"/>
              <a:t>3/25/2024</a:t>
            </a:fld>
            <a:endParaRPr lang="en-US"/>
          </a:p>
        </p:txBody>
      </p:sp>
      <p:sp>
        <p:nvSpPr>
          <p:cNvPr id="5" name="Нижний колонтитул 4"/>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6" name="Номер слайда 5"/>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401349465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15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2400"/>
            </a:lvl1pPr>
            <a:lvl2pPr marL="342139" indent="0">
              <a:buNone/>
              <a:defRPr sz="2100"/>
            </a:lvl2pPr>
            <a:lvl3pPr marL="684284" indent="0">
              <a:buNone/>
              <a:defRPr sz="1800"/>
            </a:lvl3pPr>
            <a:lvl4pPr marL="1026422" indent="0">
              <a:buNone/>
              <a:defRPr sz="1500"/>
            </a:lvl4pPr>
            <a:lvl5pPr marL="1368566" indent="0">
              <a:buNone/>
              <a:defRPr sz="1500"/>
            </a:lvl5pPr>
            <a:lvl6pPr marL="1710710" indent="0">
              <a:buNone/>
              <a:defRPr sz="1500"/>
            </a:lvl6pPr>
            <a:lvl7pPr marL="2052850" indent="0">
              <a:buNone/>
              <a:defRPr sz="1500"/>
            </a:lvl7pPr>
            <a:lvl8pPr marL="2394991" indent="0">
              <a:buNone/>
              <a:defRPr sz="1500"/>
            </a:lvl8pPr>
            <a:lvl9pPr marL="2737135" indent="0">
              <a:buNone/>
              <a:defRPr sz="15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100"/>
            </a:lvl1pPr>
            <a:lvl2pPr marL="342139" indent="0">
              <a:buNone/>
              <a:defRPr sz="900"/>
            </a:lvl2pPr>
            <a:lvl3pPr marL="684284" indent="0">
              <a:buNone/>
              <a:defRPr sz="800"/>
            </a:lvl3pPr>
            <a:lvl4pPr marL="1026422" indent="0">
              <a:buNone/>
              <a:defRPr sz="700"/>
            </a:lvl4pPr>
            <a:lvl5pPr marL="1368566" indent="0">
              <a:buNone/>
              <a:defRPr sz="700"/>
            </a:lvl5pPr>
            <a:lvl6pPr marL="1710710" indent="0">
              <a:buNone/>
              <a:defRPr sz="700"/>
            </a:lvl6pPr>
            <a:lvl7pPr marL="2052850" indent="0">
              <a:buNone/>
              <a:defRPr sz="700"/>
            </a:lvl7pPr>
            <a:lvl8pPr marL="2394991" indent="0">
              <a:buNone/>
              <a:defRPr sz="700"/>
            </a:lvl8pPr>
            <a:lvl9pPr marL="2737135" indent="0">
              <a:buNone/>
              <a:defRPr sz="700"/>
            </a:lvl9pPr>
          </a:lstStyle>
          <a:p>
            <a:pPr lvl="0"/>
            <a:r>
              <a:rPr lang="ru-RU"/>
              <a:t>Образец текста</a:t>
            </a:r>
          </a:p>
        </p:txBody>
      </p:sp>
      <p:sp>
        <p:nvSpPr>
          <p:cNvPr id="5" name="Дата 4"/>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79002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1563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3"/>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3"/>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0EE8A3-E977-45D0-9B16-5C9DEE693820}" type="datetimeFigureOut">
              <a:rPr lang="ru-RU" smtClean="0">
                <a:solidFill>
                  <a:prstClr val="black">
                    <a:tint val="75000"/>
                  </a:prstClr>
                </a:solidFill>
              </a:rPr>
              <a:pPr/>
              <a:t>25.03.2024</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07A92FE-C6E7-42E9-B3CA-0D7390520AC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14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7"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28" name="object 11"/>
          <p:cNvSpPr/>
          <p:nvPr/>
        </p:nvSpPr>
        <p:spPr>
          <a:xfrm>
            <a:off x="11173808" y="6283202"/>
            <a:ext cx="739376" cy="578170"/>
          </a:xfrm>
          <a:prstGeom prst="rect">
            <a:avLst/>
          </a:prstGeom>
          <a:blipFill>
            <a:blip r:embed="rId2"/>
            <a:stretch>
              <a:fillRect/>
            </a:stretch>
          </a:blip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29"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30"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31" name="object 25"/>
          <p:cNvSpPr/>
          <p:nvPr/>
        </p:nvSpPr>
        <p:spPr>
          <a:xfrm>
            <a:off x="9288289" y="174"/>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32"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pic>
        <p:nvPicPr>
          <p:cNvPr id="33" name="Рисунок 16" descr="Рисунок 16"/>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504555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34"/>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72"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2" indent="0" algn="ctr">
              <a:buNone/>
              <a:defRPr>
                <a:solidFill>
                  <a:schemeClr val="tx1">
                    <a:tint val="75000"/>
                  </a:schemeClr>
                </a:solidFill>
              </a:defRPr>
            </a:lvl5pPr>
            <a:lvl6pPr marL="2284866" indent="0" algn="ctr">
              <a:buNone/>
              <a:defRPr>
                <a:solidFill>
                  <a:schemeClr val="tx1">
                    <a:tint val="75000"/>
                  </a:schemeClr>
                </a:solidFill>
              </a:defRPr>
            </a:lvl6pPr>
            <a:lvl7pPr marL="2741839" indent="0" algn="ctr">
              <a:buNone/>
              <a:defRPr>
                <a:solidFill>
                  <a:schemeClr val="tx1">
                    <a:tint val="75000"/>
                  </a:schemeClr>
                </a:solidFill>
              </a:defRPr>
            </a:lvl7pPr>
            <a:lvl8pPr marL="3198812" indent="0" algn="ctr">
              <a:buNone/>
              <a:defRPr>
                <a:solidFill>
                  <a:schemeClr val="tx1">
                    <a:tint val="75000"/>
                  </a:schemeClr>
                </a:solidFill>
              </a:defRPr>
            </a:lvl8pPr>
            <a:lvl9pPr marL="3655784"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6" name="Номер слайда 5"/>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3534605398"/>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6" name="Номер слайда 5"/>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315753998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9"/>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6972" indent="0">
              <a:buNone/>
              <a:defRPr sz="1800">
                <a:solidFill>
                  <a:schemeClr val="tx1">
                    <a:tint val="75000"/>
                  </a:schemeClr>
                </a:solidFill>
              </a:defRPr>
            </a:lvl2pPr>
            <a:lvl3pPr marL="913946" indent="0">
              <a:buNone/>
              <a:defRPr sz="1600">
                <a:solidFill>
                  <a:schemeClr val="tx1">
                    <a:tint val="75000"/>
                  </a:schemeClr>
                </a:solidFill>
              </a:defRPr>
            </a:lvl3pPr>
            <a:lvl4pPr marL="1370920" indent="0">
              <a:buNone/>
              <a:defRPr sz="1400">
                <a:solidFill>
                  <a:schemeClr val="tx1">
                    <a:tint val="75000"/>
                  </a:schemeClr>
                </a:solidFill>
              </a:defRPr>
            </a:lvl4pPr>
            <a:lvl5pPr marL="1827892" indent="0">
              <a:buNone/>
              <a:defRPr sz="1400">
                <a:solidFill>
                  <a:schemeClr val="tx1">
                    <a:tint val="75000"/>
                  </a:schemeClr>
                </a:solidFill>
              </a:defRPr>
            </a:lvl5pPr>
            <a:lvl6pPr marL="2284866" indent="0">
              <a:buNone/>
              <a:defRPr sz="1400">
                <a:solidFill>
                  <a:schemeClr val="tx1">
                    <a:tint val="75000"/>
                  </a:schemeClr>
                </a:solidFill>
              </a:defRPr>
            </a:lvl6pPr>
            <a:lvl7pPr marL="2741839" indent="0">
              <a:buNone/>
              <a:defRPr sz="1400">
                <a:solidFill>
                  <a:schemeClr val="tx1">
                    <a:tint val="75000"/>
                  </a:schemeClr>
                </a:solidFill>
              </a:defRPr>
            </a:lvl7pPr>
            <a:lvl8pPr marL="3198812" indent="0">
              <a:buNone/>
              <a:defRPr sz="1400">
                <a:solidFill>
                  <a:schemeClr val="tx1">
                    <a:tint val="75000"/>
                  </a:schemeClr>
                </a:solidFill>
              </a:defRPr>
            </a:lvl8pPr>
            <a:lvl9pPr marL="3655784"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6" name="Номер слайда 5"/>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367809951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7" name="Номер слайда 6"/>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228636363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1" y="1535113"/>
            <a:ext cx="5386917" cy="639762"/>
          </a:xfrm>
        </p:spPr>
        <p:txBody>
          <a:bodyPr anchor="b"/>
          <a:lstStyle>
            <a:lvl1pPr marL="0" indent="0">
              <a:buNone/>
              <a:defRPr sz="2400" b="1"/>
            </a:lvl1pPr>
            <a:lvl2pPr marL="456972" indent="0">
              <a:buNone/>
              <a:defRPr sz="2000" b="1"/>
            </a:lvl2pPr>
            <a:lvl3pPr marL="913946" indent="0">
              <a:buNone/>
              <a:defRPr sz="1800" b="1"/>
            </a:lvl3pPr>
            <a:lvl4pPr marL="1370920" indent="0">
              <a:buNone/>
              <a:defRPr sz="1600" b="1"/>
            </a:lvl4pPr>
            <a:lvl5pPr marL="1827892" indent="0">
              <a:buNone/>
              <a:defRPr sz="1600" b="1"/>
            </a:lvl5pPr>
            <a:lvl6pPr marL="2284866" indent="0">
              <a:buNone/>
              <a:defRPr sz="1600" b="1"/>
            </a:lvl6pPr>
            <a:lvl7pPr marL="2741839" indent="0">
              <a:buNone/>
              <a:defRPr sz="1600" b="1"/>
            </a:lvl7pPr>
            <a:lvl8pPr marL="3198812" indent="0">
              <a:buNone/>
              <a:defRPr sz="1600" b="1"/>
            </a:lvl8pPr>
            <a:lvl9pPr marL="3655784" indent="0">
              <a:buNone/>
              <a:defRPr sz="1600" b="1"/>
            </a:lvl9pPr>
          </a:lstStyle>
          <a:p>
            <a:pPr lvl="0"/>
            <a:r>
              <a:rPr lang="ru-RU"/>
              <a:t>Образец текста</a:t>
            </a:r>
          </a:p>
        </p:txBody>
      </p:sp>
      <p:sp>
        <p:nvSpPr>
          <p:cNvPr id="4" name="Объект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4" y="1535113"/>
            <a:ext cx="5389033" cy="639762"/>
          </a:xfrm>
        </p:spPr>
        <p:txBody>
          <a:bodyPr anchor="b"/>
          <a:lstStyle>
            <a:lvl1pPr marL="0" indent="0">
              <a:buNone/>
              <a:defRPr sz="2400" b="1"/>
            </a:lvl1pPr>
            <a:lvl2pPr marL="456972" indent="0">
              <a:buNone/>
              <a:defRPr sz="2000" b="1"/>
            </a:lvl2pPr>
            <a:lvl3pPr marL="913946" indent="0">
              <a:buNone/>
              <a:defRPr sz="1800" b="1"/>
            </a:lvl3pPr>
            <a:lvl4pPr marL="1370920" indent="0">
              <a:buNone/>
              <a:defRPr sz="1600" b="1"/>
            </a:lvl4pPr>
            <a:lvl5pPr marL="1827892" indent="0">
              <a:buNone/>
              <a:defRPr sz="1600" b="1"/>
            </a:lvl5pPr>
            <a:lvl6pPr marL="2284866" indent="0">
              <a:buNone/>
              <a:defRPr sz="1600" b="1"/>
            </a:lvl6pPr>
            <a:lvl7pPr marL="2741839" indent="0">
              <a:buNone/>
              <a:defRPr sz="1600" b="1"/>
            </a:lvl7pPr>
            <a:lvl8pPr marL="3198812" indent="0">
              <a:buNone/>
              <a:defRPr sz="1600" b="1"/>
            </a:lvl8pPr>
            <a:lvl9pPr marL="3655784" indent="0">
              <a:buNone/>
              <a:defRPr sz="1600" b="1"/>
            </a:lvl9pPr>
          </a:lstStyle>
          <a:p>
            <a:pPr lvl="0"/>
            <a:r>
              <a:rPr lang="ru-RU"/>
              <a:t>Образец текста</a:t>
            </a:r>
          </a:p>
        </p:txBody>
      </p:sp>
      <p:sp>
        <p:nvSpPr>
          <p:cNvPr id="6" name="Объект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9" name="Номер слайда 8"/>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845872008"/>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5" name="Номер слайда 4"/>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426314749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4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6744" indent="0">
              <a:buNone/>
              <a:defRPr sz="1800">
                <a:solidFill>
                  <a:schemeClr val="tx1">
                    <a:tint val="75000"/>
                  </a:schemeClr>
                </a:solidFill>
              </a:defRPr>
            </a:lvl2pPr>
            <a:lvl3pPr marL="913491" indent="0">
              <a:buNone/>
              <a:defRPr sz="1600">
                <a:solidFill>
                  <a:schemeClr val="tx1">
                    <a:tint val="75000"/>
                  </a:schemeClr>
                </a:solidFill>
              </a:defRPr>
            </a:lvl3pPr>
            <a:lvl4pPr marL="1370240" indent="0">
              <a:buNone/>
              <a:defRPr sz="1400">
                <a:solidFill>
                  <a:schemeClr val="tx1">
                    <a:tint val="75000"/>
                  </a:schemeClr>
                </a:solidFill>
              </a:defRPr>
            </a:lvl4pPr>
            <a:lvl5pPr marL="1826984" indent="0">
              <a:buNone/>
              <a:defRPr sz="1400">
                <a:solidFill>
                  <a:schemeClr val="tx1">
                    <a:tint val="75000"/>
                  </a:schemeClr>
                </a:solidFill>
              </a:defRPr>
            </a:lvl5pPr>
            <a:lvl6pPr marL="2283731" indent="0">
              <a:buNone/>
              <a:defRPr sz="1400">
                <a:solidFill>
                  <a:schemeClr val="tx1">
                    <a:tint val="75000"/>
                  </a:schemeClr>
                </a:solidFill>
              </a:defRPr>
            </a:lvl6pPr>
            <a:lvl7pPr marL="2740479" indent="0">
              <a:buNone/>
              <a:defRPr sz="1400">
                <a:solidFill>
                  <a:schemeClr val="tx1">
                    <a:tint val="75000"/>
                  </a:schemeClr>
                </a:solidFill>
              </a:defRPr>
            </a:lvl7pPr>
            <a:lvl8pPr marL="3197224" indent="0">
              <a:buNone/>
              <a:defRPr sz="1400">
                <a:solidFill>
                  <a:schemeClr val="tx1">
                    <a:tint val="75000"/>
                  </a:schemeClr>
                </a:solidFill>
              </a:defRPr>
            </a:lvl8pPr>
            <a:lvl9pPr marL="3653971"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4321BAB-7986-4D89-B590-7D5D49806B40}" type="datetime1">
              <a:rPr lang="en-US" smtClean="0"/>
              <a:t>3/25/2024</a:t>
            </a:fld>
            <a:endParaRPr lang="en-US"/>
          </a:p>
        </p:txBody>
      </p:sp>
      <p:sp>
        <p:nvSpPr>
          <p:cNvPr id="5" name="Нижний колонтитул 4"/>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6" name="Номер слайда 5"/>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162322692"/>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4" name="Номер слайда 3"/>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415392281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1"/>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7"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7"/>
            <a:ext cx="4011084" cy="4691063"/>
          </a:xfrm>
        </p:spPr>
        <p:txBody>
          <a:bodyPr/>
          <a:lstStyle>
            <a:lvl1pPr marL="0" indent="0">
              <a:buNone/>
              <a:defRPr sz="1400"/>
            </a:lvl1pPr>
            <a:lvl2pPr marL="456972" indent="0">
              <a:buNone/>
              <a:defRPr sz="1200"/>
            </a:lvl2pPr>
            <a:lvl3pPr marL="913946" indent="0">
              <a:buNone/>
              <a:defRPr sz="1000"/>
            </a:lvl3pPr>
            <a:lvl4pPr marL="1370920" indent="0">
              <a:buNone/>
              <a:defRPr sz="900"/>
            </a:lvl4pPr>
            <a:lvl5pPr marL="1827892" indent="0">
              <a:buNone/>
              <a:defRPr sz="900"/>
            </a:lvl5pPr>
            <a:lvl6pPr marL="2284866" indent="0">
              <a:buNone/>
              <a:defRPr sz="900"/>
            </a:lvl6pPr>
            <a:lvl7pPr marL="2741839" indent="0">
              <a:buNone/>
              <a:defRPr sz="900"/>
            </a:lvl7pPr>
            <a:lvl8pPr marL="3198812" indent="0">
              <a:buNone/>
              <a:defRPr sz="900"/>
            </a:lvl8pPr>
            <a:lvl9pPr marL="3655784"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7" name="Номер слайда 6"/>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289759361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6972" indent="0">
              <a:buNone/>
              <a:defRPr sz="2800"/>
            </a:lvl2pPr>
            <a:lvl3pPr marL="913946" indent="0">
              <a:buNone/>
              <a:defRPr sz="2400"/>
            </a:lvl3pPr>
            <a:lvl4pPr marL="1370920" indent="0">
              <a:buNone/>
              <a:defRPr sz="2000"/>
            </a:lvl4pPr>
            <a:lvl5pPr marL="1827892" indent="0">
              <a:buNone/>
              <a:defRPr sz="2000"/>
            </a:lvl5pPr>
            <a:lvl6pPr marL="2284866" indent="0">
              <a:buNone/>
              <a:defRPr sz="2000"/>
            </a:lvl6pPr>
            <a:lvl7pPr marL="2741839" indent="0">
              <a:buNone/>
              <a:defRPr sz="2000"/>
            </a:lvl7pPr>
            <a:lvl8pPr marL="3198812" indent="0">
              <a:buNone/>
              <a:defRPr sz="2000"/>
            </a:lvl8pPr>
            <a:lvl9pPr marL="3655784"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6972" indent="0">
              <a:buNone/>
              <a:defRPr sz="1200"/>
            </a:lvl2pPr>
            <a:lvl3pPr marL="913946" indent="0">
              <a:buNone/>
              <a:defRPr sz="1000"/>
            </a:lvl3pPr>
            <a:lvl4pPr marL="1370920" indent="0">
              <a:buNone/>
              <a:defRPr sz="900"/>
            </a:lvl4pPr>
            <a:lvl5pPr marL="1827892" indent="0">
              <a:buNone/>
              <a:defRPr sz="900"/>
            </a:lvl5pPr>
            <a:lvl6pPr marL="2284866" indent="0">
              <a:buNone/>
              <a:defRPr sz="900"/>
            </a:lvl6pPr>
            <a:lvl7pPr marL="2741839" indent="0">
              <a:buNone/>
              <a:defRPr sz="900"/>
            </a:lvl7pPr>
            <a:lvl8pPr marL="3198812" indent="0">
              <a:buNone/>
              <a:defRPr sz="900"/>
            </a:lvl8pPr>
            <a:lvl9pPr marL="3655784"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7" name="Номер слайда 6"/>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1459800285"/>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6" name="Номер слайда 5"/>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393299228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43"/>
            <a:ext cx="36576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12800" y="274643"/>
            <a:ext cx="107696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4321BAB-7986-4D89-B590-7D5D49806B40}" type="datetime1">
              <a:rPr lang="en-US" smtClean="0">
                <a:solidFill>
                  <a:prstClr val="black">
                    <a:tint val="75000"/>
                  </a:prstClr>
                </a:solidFill>
              </a:rPr>
              <a:pPr/>
              <a:t>3/25/2024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pPr marL="12693">
              <a:lnSpc>
                <a:spcPts val="1240"/>
              </a:lnSpc>
            </a:pPr>
            <a:r>
              <a:rPr lang="ru-RU" spc="-5" smtClean="0">
                <a:solidFill>
                  <a:prstClr val="black">
                    <a:tint val="75000"/>
                  </a:prstClr>
                </a:solidFill>
              </a:rPr>
              <a:t>президентскиегранты.рф</a:t>
            </a:r>
            <a:endParaRPr lang="ru-RU" spc="-5" dirty="0">
              <a:solidFill>
                <a:prstClr val="black">
                  <a:tint val="75000"/>
                </a:prstClr>
              </a:solidFill>
            </a:endParaRPr>
          </a:p>
        </p:txBody>
      </p:sp>
      <p:sp>
        <p:nvSpPr>
          <p:cNvPr id="6" name="Номер слайда 5"/>
          <p:cNvSpPr>
            <a:spLocks noGrp="1"/>
          </p:cNvSpPr>
          <p:nvPr>
            <p:ph type="sldNum" sz="quarter" idx="12"/>
          </p:nvPr>
        </p:nvSpPr>
        <p:spPr/>
        <p:txBody>
          <a:bodyPr/>
          <a:lstStyle/>
          <a:p>
            <a:pPr marL="38080">
              <a:lnSpc>
                <a:spcPts val="1240"/>
              </a:lnSpc>
            </a:pPr>
            <a:fld id="{81D60167-4931-47E6-BA6A-407CBD079E47}" type="slidenum">
              <a:rPr lang="ru-RU" smtClean="0">
                <a:solidFill>
                  <a:prstClr val="black">
                    <a:tint val="75000"/>
                  </a:prstClr>
                </a:solidFill>
              </a:rPr>
              <a:pPr marL="38080">
                <a:lnSpc>
                  <a:spcPts val="1240"/>
                </a:lnSpc>
              </a:pPr>
              <a:t>‹#›</a:t>
            </a:fld>
            <a:endParaRPr lang="ru-RU" dirty="0">
              <a:solidFill>
                <a:prstClr val="black">
                  <a:tint val="75000"/>
                </a:prstClr>
              </a:solidFill>
            </a:endParaRPr>
          </a:p>
        </p:txBody>
      </p:sp>
    </p:spTree>
    <p:extLst>
      <p:ext uri="{BB962C8B-B14F-4D97-AF65-F5344CB8AC3E}">
        <p14:creationId xmlns:p14="http://schemas.microsoft.com/office/powerpoint/2010/main" val="2473892782"/>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Blank">
    <p:spTree>
      <p:nvGrpSpPr>
        <p:cNvPr id="1" name=""/>
        <p:cNvGrpSpPr/>
        <p:nvPr/>
      </p:nvGrpSpPr>
      <p:grpSpPr>
        <a:xfrm>
          <a:off x="0" y="0"/>
          <a:ext cx="0" cy="0"/>
          <a:chOff x="0" y="0"/>
          <a:chExt cx="0" cy="0"/>
        </a:xfrm>
      </p:grpSpPr>
      <p:sp>
        <p:nvSpPr>
          <p:cNvPr id="12"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13"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14" name="object 25"/>
          <p:cNvSpPr/>
          <p:nvPr/>
        </p:nvSpPr>
        <p:spPr>
          <a:xfrm>
            <a:off x="9288289" y="175"/>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15"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pic>
        <p:nvPicPr>
          <p:cNvPr id="16" name="Рисунок 5" descr="Рисунок 5"/>
          <p:cNvPicPr>
            <a:picLocks noChangeAspect="1"/>
          </p:cNvPicPr>
          <p:nvPr/>
        </p:nvPicPr>
        <p:blipFill>
          <a:blip r:embed="rId2">
            <a:extLst/>
          </a:blip>
          <a:stretch>
            <a:fillRect/>
          </a:stretch>
        </p:blipFill>
        <p:spPr>
          <a:xfrm>
            <a:off x="88725" y="194567"/>
            <a:ext cx="2766883" cy="1260433"/>
          </a:xfrm>
          <a:prstGeom prst="rect">
            <a:avLst/>
          </a:prstGeom>
          <a:ln w="12700">
            <a:miter lim="400000"/>
          </a:ln>
        </p:spPr>
      </p:pic>
      <p:sp>
        <p:nvSpPr>
          <p:cNvPr id="17" name="Title Text"/>
          <p:cNvSpPr txBox="1">
            <a:spLocks noGrp="1"/>
          </p:cNvSpPr>
          <p:nvPr>
            <p:ph type="title"/>
          </p:nvPr>
        </p:nvSpPr>
        <p:spPr>
          <a:xfrm>
            <a:off x="361988" y="3569629"/>
            <a:ext cx="11556599" cy="1945659"/>
          </a:xfrm>
          <a:prstGeom prst="rect">
            <a:avLst/>
          </a:prstGeom>
        </p:spPr>
        <p:txBody>
          <a:bodyPr lIns="0" tIns="0" rIns="0" bIns="0" anchor="t">
            <a:normAutofit/>
          </a:bodyPr>
          <a:lstStyle>
            <a:lvl1pPr>
              <a:defRPr sz="5800" b="1">
                <a:solidFill>
                  <a:srgbClr val="FFFFFF"/>
                </a:solidFill>
                <a:latin typeface="Verdana"/>
                <a:ea typeface="Verdana"/>
                <a:cs typeface="Verdana"/>
                <a:sym typeface="Verdana"/>
              </a:defRPr>
            </a:lvl1pPr>
          </a:lstStyle>
          <a:p>
            <a:r>
              <a:t>Title Text</a:t>
            </a:r>
          </a:p>
        </p:txBody>
      </p:sp>
      <p:sp>
        <p:nvSpPr>
          <p:cNvPr id="18" name="Body Level One…"/>
          <p:cNvSpPr txBox="1">
            <a:spLocks noGrp="1"/>
          </p:cNvSpPr>
          <p:nvPr>
            <p:ph type="body" sz="quarter" idx="1"/>
          </p:nvPr>
        </p:nvSpPr>
        <p:spPr>
          <a:xfrm>
            <a:off x="319808" y="5742612"/>
            <a:ext cx="9380831" cy="881205"/>
          </a:xfrm>
          <a:prstGeom prst="rect">
            <a:avLst/>
          </a:prstGeom>
        </p:spPr>
        <p:txBody>
          <a:bodyPr/>
          <a:lstStyle>
            <a:lvl1pPr>
              <a:defRPr sz="2600" b="1">
                <a:solidFill>
                  <a:srgbClr val="FFFFFF"/>
                </a:solidFill>
              </a:defRPr>
            </a:lvl1pPr>
            <a:lvl2pPr>
              <a:defRPr sz="2600" b="1">
                <a:solidFill>
                  <a:srgbClr val="FFFFFF"/>
                </a:solidFill>
              </a:defRPr>
            </a:lvl2pPr>
            <a:lvl3pPr>
              <a:defRPr sz="2600" b="1">
                <a:solidFill>
                  <a:srgbClr val="FFFFFF"/>
                </a:solidFill>
              </a:defRPr>
            </a:lvl3pPr>
            <a:lvl4pPr>
              <a:defRPr sz="2600" b="1">
                <a:solidFill>
                  <a:srgbClr val="FFFFFF"/>
                </a:solidFill>
              </a:defRPr>
            </a:lvl4pPr>
            <a:lvl5pPr>
              <a:defRPr sz="2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 name="TextBox 11"/>
          <p:cNvSpPr txBox="1"/>
          <p:nvPr/>
        </p:nvSpPr>
        <p:spPr>
          <a:xfrm>
            <a:off x="2646399" y="571632"/>
            <a:ext cx="6785521" cy="276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229" tIns="27229" rIns="27229" bIns="27229">
            <a:spAutoFit/>
          </a:bodyPr>
          <a:lstStyle/>
          <a:p>
            <a:pPr algn="ctr" defTabSz="543483" hangingPunct="0">
              <a:defRPr sz="4400" b="1">
                <a:solidFill>
                  <a:srgbClr val="FFFFFF"/>
                </a:solidFill>
                <a:latin typeface="Trebuchet MS"/>
                <a:ea typeface="Trebuchet MS"/>
                <a:cs typeface="Trebuchet MS"/>
                <a:sym typeface="Trebuchet MS"/>
              </a:defRPr>
            </a:pPr>
            <a:r>
              <a:rPr sz="4400" b="1" kern="0">
                <a:solidFill>
                  <a:srgbClr val="FFFFFF"/>
                </a:solidFill>
                <a:latin typeface="Trebuchet MS"/>
                <a:ea typeface="Trebuchet MS"/>
                <a:cs typeface="Trebuchet MS"/>
                <a:sym typeface="Trebuchet MS"/>
              </a:rPr>
              <a:t>Научно-практическая конференция </a:t>
            </a:r>
            <a:br>
              <a:rPr sz="4400" b="1" kern="0">
                <a:solidFill>
                  <a:srgbClr val="FFFFFF"/>
                </a:solidFill>
                <a:latin typeface="Trebuchet MS"/>
                <a:ea typeface="Trebuchet MS"/>
                <a:cs typeface="Trebuchet MS"/>
                <a:sym typeface="Trebuchet MS"/>
              </a:rPr>
            </a:br>
            <a:r>
              <a:rPr sz="4400" b="1" kern="0">
                <a:solidFill>
                  <a:srgbClr val="FFFFFF"/>
                </a:solidFill>
                <a:latin typeface="Trebuchet MS"/>
                <a:ea typeface="Trebuchet MS"/>
                <a:cs typeface="Trebuchet MS"/>
                <a:sym typeface="Trebuchet MS"/>
              </a:rPr>
              <a:t>по финансовому просвещению в России</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859137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7"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28" name="object 11"/>
          <p:cNvSpPr/>
          <p:nvPr/>
        </p:nvSpPr>
        <p:spPr>
          <a:xfrm>
            <a:off x="11173808" y="6283202"/>
            <a:ext cx="739376" cy="578170"/>
          </a:xfrm>
          <a:prstGeom prst="rect">
            <a:avLst/>
          </a:prstGeom>
          <a:blipFill>
            <a:blip r:embed="rId2"/>
            <a:stretch>
              <a:fillRect/>
            </a:stretch>
          </a:blip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29"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30"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31" name="object 25"/>
          <p:cNvSpPr/>
          <p:nvPr/>
        </p:nvSpPr>
        <p:spPr>
          <a:xfrm>
            <a:off x="9288289" y="175"/>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32"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pic>
        <p:nvPicPr>
          <p:cNvPr id="33" name="Рисунок 16" descr="Рисунок 16"/>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4437081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319500" y="1578400"/>
            <a:ext cx="5303522" cy="45288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44" name="object 11"/>
          <p:cNvSpPr/>
          <p:nvPr/>
        </p:nvSpPr>
        <p:spPr>
          <a:xfrm>
            <a:off x="11173808" y="6283202"/>
            <a:ext cx="739376" cy="578170"/>
          </a:xfrm>
          <a:prstGeom prst="rect">
            <a:avLst/>
          </a:prstGeom>
          <a:blipFill>
            <a:blip r:embed="rId2"/>
            <a:stretch>
              <a:fillRect/>
            </a:stretch>
          </a:blip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45"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46"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47" name="object 25"/>
          <p:cNvSpPr/>
          <p:nvPr/>
        </p:nvSpPr>
        <p:spPr>
          <a:xfrm>
            <a:off x="9288289" y="175"/>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48"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pic>
        <p:nvPicPr>
          <p:cNvPr id="49" name="Рисунок 17" descr="Рисунок 17"/>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015887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68336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65"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66"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67"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68"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69" name="object 25"/>
          <p:cNvSpPr/>
          <p:nvPr/>
        </p:nvSpPr>
        <p:spPr>
          <a:xfrm>
            <a:off x="9288289" y="175"/>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70"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29" tIns="27229" rIns="27229" bIns="27229"/>
          <a:lstStyle/>
          <a:p>
            <a:pPr defTabSz="543483" hangingPunct="0">
              <a:defRPr>
                <a:solidFill>
                  <a:srgbClr val="FFFFFF"/>
                </a:solidFill>
              </a:defRPr>
            </a:pPr>
            <a:endParaRPr sz="1100" kern="0">
              <a:solidFill>
                <a:srgbClr val="FFFFFF"/>
              </a:solidFill>
              <a:latin typeface="Calibri"/>
              <a:cs typeface="Calibri"/>
              <a:sym typeface="Calibri"/>
            </a:endParaRPr>
          </a:p>
        </p:txBody>
      </p:sp>
      <p:sp>
        <p:nvSpPr>
          <p:cNvPr id="71" name="Body Level One…"/>
          <p:cNvSpPr txBox="1">
            <a:spLocks noGrp="1"/>
          </p:cNvSpPr>
          <p:nvPr>
            <p:ph type="body" sz="half" idx="1"/>
          </p:nvPr>
        </p:nvSpPr>
        <p:spPr>
          <a:xfrm>
            <a:off x="319500" y="1578400"/>
            <a:ext cx="5303522" cy="452882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2" name="Рисунок 15" descr="Рисунок 15"/>
          <p:cNvPicPr>
            <a:picLocks noChangeAspect="1"/>
          </p:cNvPicPr>
          <p:nvPr/>
        </p:nvPicPr>
        <p:blipFill>
          <a:blip r:embed="rId2">
            <a:extLst/>
          </a:blip>
          <a:stretch>
            <a:fillRect/>
          </a:stretch>
        </p:blipFill>
        <p:spPr>
          <a:xfrm>
            <a:off x="9950509" y="240802"/>
            <a:ext cx="2152920" cy="1528989"/>
          </a:xfrm>
          <a:prstGeom prst="rect">
            <a:avLst/>
          </a:prstGeom>
          <a:ln w="12700">
            <a:miter lim="400000"/>
          </a:ln>
        </p:spPr>
      </p:pic>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2933635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4321BAB-7986-4D89-B590-7D5D49806B40}" type="datetime1">
              <a:rPr lang="en-US" smtClean="0"/>
              <a:t>3/25/2024</a:t>
            </a:fld>
            <a:endParaRPr lang="en-US"/>
          </a:p>
        </p:txBody>
      </p:sp>
      <p:sp>
        <p:nvSpPr>
          <p:cNvPr id="6" name="Нижний колонтитул 5"/>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7" name="Номер слайда 6"/>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110578262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80"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81"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83"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84"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85" name="object 25"/>
          <p:cNvSpPr/>
          <p:nvPr/>
        </p:nvSpPr>
        <p:spPr>
          <a:xfrm>
            <a:off x="9288289" y="175"/>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86"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29" tIns="27229" rIns="27229" bIns="27229"/>
          <a:lstStyle/>
          <a:p>
            <a:pPr defTabSz="543483" hangingPunct="0">
              <a:defRPr>
                <a:solidFill>
                  <a:srgbClr val="FFFFFF"/>
                </a:solidFill>
              </a:defRPr>
            </a:pPr>
            <a:endParaRPr sz="1100" kern="0">
              <a:solidFill>
                <a:srgbClr val="FFFFFF"/>
              </a:solidFill>
              <a:latin typeface="Calibri"/>
              <a:cs typeface="Calibri"/>
              <a:sym typeface="Calibri"/>
            </a:endParaRPr>
          </a:p>
        </p:txBody>
      </p:sp>
      <p:pic>
        <p:nvPicPr>
          <p:cNvPr id="87" name="Рисунок 13" descr="Рисунок 13"/>
          <p:cNvPicPr>
            <a:picLocks noChangeAspect="1"/>
          </p:cNvPicPr>
          <p:nvPr/>
        </p:nvPicPr>
        <p:blipFill>
          <a:blip r:embed="rId2">
            <a:extLst/>
          </a:blip>
          <a:stretch>
            <a:fillRect/>
          </a:stretch>
        </p:blipFill>
        <p:spPr>
          <a:xfrm>
            <a:off x="9950509" y="240802"/>
            <a:ext cx="2152920" cy="1528989"/>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84442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95"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96"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42154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Blank">
    <p:spTree>
      <p:nvGrpSpPr>
        <p:cNvPr id="1" name=""/>
        <p:cNvGrpSpPr/>
        <p:nvPr/>
      </p:nvGrpSpPr>
      <p:grpSpPr>
        <a:xfrm>
          <a:off x="0" y="0"/>
          <a:ext cx="0" cy="0"/>
          <a:chOff x="0" y="0"/>
          <a:chExt cx="0" cy="0"/>
        </a:xfrm>
      </p:grpSpPr>
      <p:sp>
        <p:nvSpPr>
          <p:cNvPr id="12"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13"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14" name="object 25"/>
          <p:cNvSpPr/>
          <p:nvPr/>
        </p:nvSpPr>
        <p:spPr>
          <a:xfrm>
            <a:off x="9288289" y="174"/>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15"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pic>
        <p:nvPicPr>
          <p:cNvPr id="16" name="Рисунок 5" descr="Рисунок 5"/>
          <p:cNvPicPr>
            <a:picLocks noChangeAspect="1"/>
          </p:cNvPicPr>
          <p:nvPr/>
        </p:nvPicPr>
        <p:blipFill>
          <a:blip r:embed="rId2">
            <a:extLst/>
          </a:blip>
          <a:stretch>
            <a:fillRect/>
          </a:stretch>
        </p:blipFill>
        <p:spPr>
          <a:xfrm>
            <a:off x="88724" y="194567"/>
            <a:ext cx="2766883" cy="1260433"/>
          </a:xfrm>
          <a:prstGeom prst="rect">
            <a:avLst/>
          </a:prstGeom>
          <a:ln w="12700">
            <a:miter lim="400000"/>
          </a:ln>
        </p:spPr>
      </p:pic>
      <p:sp>
        <p:nvSpPr>
          <p:cNvPr id="17" name="Title Text"/>
          <p:cNvSpPr txBox="1">
            <a:spLocks noGrp="1"/>
          </p:cNvSpPr>
          <p:nvPr>
            <p:ph type="title"/>
          </p:nvPr>
        </p:nvSpPr>
        <p:spPr>
          <a:xfrm>
            <a:off x="361988" y="3569629"/>
            <a:ext cx="11556599" cy="1945659"/>
          </a:xfrm>
          <a:prstGeom prst="rect">
            <a:avLst/>
          </a:prstGeom>
        </p:spPr>
        <p:txBody>
          <a:bodyPr lIns="0" tIns="0" rIns="0" bIns="0" anchor="t">
            <a:normAutofit/>
          </a:bodyPr>
          <a:lstStyle>
            <a:lvl1pPr>
              <a:defRPr sz="5800" b="1">
                <a:solidFill>
                  <a:srgbClr val="FFFFFF"/>
                </a:solidFill>
                <a:latin typeface="Verdana"/>
                <a:ea typeface="Verdana"/>
                <a:cs typeface="Verdana"/>
                <a:sym typeface="Verdana"/>
              </a:defRPr>
            </a:lvl1pPr>
          </a:lstStyle>
          <a:p>
            <a:r>
              <a:t>Title Text</a:t>
            </a:r>
          </a:p>
        </p:txBody>
      </p:sp>
      <p:sp>
        <p:nvSpPr>
          <p:cNvPr id="18" name="Body Level One…"/>
          <p:cNvSpPr txBox="1">
            <a:spLocks noGrp="1"/>
          </p:cNvSpPr>
          <p:nvPr>
            <p:ph type="body" sz="quarter" idx="1"/>
          </p:nvPr>
        </p:nvSpPr>
        <p:spPr>
          <a:xfrm>
            <a:off x="319807" y="5742612"/>
            <a:ext cx="9380831" cy="881205"/>
          </a:xfrm>
          <a:prstGeom prst="rect">
            <a:avLst/>
          </a:prstGeom>
        </p:spPr>
        <p:txBody>
          <a:bodyPr/>
          <a:lstStyle>
            <a:lvl1pPr>
              <a:defRPr sz="2600" b="1">
                <a:solidFill>
                  <a:srgbClr val="FFFFFF"/>
                </a:solidFill>
              </a:defRPr>
            </a:lvl1pPr>
            <a:lvl2pPr>
              <a:defRPr sz="2600" b="1">
                <a:solidFill>
                  <a:srgbClr val="FFFFFF"/>
                </a:solidFill>
              </a:defRPr>
            </a:lvl2pPr>
            <a:lvl3pPr>
              <a:defRPr sz="2600" b="1">
                <a:solidFill>
                  <a:srgbClr val="FFFFFF"/>
                </a:solidFill>
              </a:defRPr>
            </a:lvl3pPr>
            <a:lvl4pPr>
              <a:defRPr sz="2600" b="1">
                <a:solidFill>
                  <a:srgbClr val="FFFFFF"/>
                </a:solidFill>
              </a:defRPr>
            </a:lvl4pPr>
            <a:lvl5pPr>
              <a:defRPr sz="2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 name="TextBox 11"/>
          <p:cNvSpPr txBox="1"/>
          <p:nvPr/>
        </p:nvSpPr>
        <p:spPr>
          <a:xfrm>
            <a:off x="2646398" y="571632"/>
            <a:ext cx="6785521" cy="276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232" tIns="27232" rIns="27232" bIns="27232">
            <a:spAutoFit/>
          </a:bodyPr>
          <a:lstStyle/>
          <a:p>
            <a:pPr algn="ctr" defTabSz="543551" hangingPunct="0">
              <a:defRPr sz="4400" b="1">
                <a:solidFill>
                  <a:srgbClr val="FFFFFF"/>
                </a:solidFill>
                <a:latin typeface="Trebuchet MS"/>
                <a:ea typeface="Trebuchet MS"/>
                <a:cs typeface="Trebuchet MS"/>
                <a:sym typeface="Trebuchet MS"/>
              </a:defRPr>
            </a:pPr>
            <a:r>
              <a:rPr sz="4400" b="1" kern="0">
                <a:solidFill>
                  <a:srgbClr val="FFFFFF"/>
                </a:solidFill>
                <a:latin typeface="Trebuchet MS"/>
                <a:ea typeface="Trebuchet MS"/>
                <a:cs typeface="Trebuchet MS"/>
                <a:sym typeface="Trebuchet MS"/>
              </a:rPr>
              <a:t>Научно-практическая конференция </a:t>
            </a:r>
            <a:br>
              <a:rPr sz="4400" b="1" kern="0">
                <a:solidFill>
                  <a:srgbClr val="FFFFFF"/>
                </a:solidFill>
                <a:latin typeface="Trebuchet MS"/>
                <a:ea typeface="Trebuchet MS"/>
                <a:cs typeface="Trebuchet MS"/>
                <a:sym typeface="Trebuchet MS"/>
              </a:rPr>
            </a:br>
            <a:r>
              <a:rPr sz="4400" b="1" kern="0">
                <a:solidFill>
                  <a:srgbClr val="FFFFFF"/>
                </a:solidFill>
                <a:latin typeface="Trebuchet MS"/>
                <a:ea typeface="Trebuchet MS"/>
                <a:cs typeface="Trebuchet MS"/>
                <a:sym typeface="Trebuchet MS"/>
              </a:rPr>
              <a:t>по финансовому просвещению в России</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54700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7"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28" name="object 11"/>
          <p:cNvSpPr/>
          <p:nvPr/>
        </p:nvSpPr>
        <p:spPr>
          <a:xfrm>
            <a:off x="11173808" y="6283202"/>
            <a:ext cx="739376" cy="578170"/>
          </a:xfrm>
          <a:prstGeom prst="rect">
            <a:avLst/>
          </a:prstGeom>
          <a:blipFill>
            <a:blip r:embed="rId2"/>
            <a:stretch>
              <a:fillRect/>
            </a:stretch>
          </a:blip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29"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30"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31" name="object 25"/>
          <p:cNvSpPr/>
          <p:nvPr/>
        </p:nvSpPr>
        <p:spPr>
          <a:xfrm>
            <a:off x="9288289" y="174"/>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32"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pic>
        <p:nvPicPr>
          <p:cNvPr id="33" name="Рисунок 16" descr="Рисунок 16"/>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766096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319500" y="1578399"/>
            <a:ext cx="5303522" cy="45288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44" name="object 11"/>
          <p:cNvSpPr/>
          <p:nvPr/>
        </p:nvSpPr>
        <p:spPr>
          <a:xfrm>
            <a:off x="11173808" y="6283202"/>
            <a:ext cx="739376" cy="578170"/>
          </a:xfrm>
          <a:prstGeom prst="rect">
            <a:avLst/>
          </a:prstGeom>
          <a:blipFill>
            <a:blip r:embed="rId2"/>
            <a:stretch>
              <a:fillRect/>
            </a:stretch>
          </a:blip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45"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46"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47" name="object 25"/>
          <p:cNvSpPr/>
          <p:nvPr/>
        </p:nvSpPr>
        <p:spPr>
          <a:xfrm>
            <a:off x="9288289" y="174"/>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48"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pic>
        <p:nvPicPr>
          <p:cNvPr id="49" name="Рисунок 17" descr="Рисунок 17"/>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718839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7918614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65"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66"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67"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68"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69" name="object 25"/>
          <p:cNvSpPr/>
          <p:nvPr/>
        </p:nvSpPr>
        <p:spPr>
          <a:xfrm>
            <a:off x="9288289" y="174"/>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70"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32" tIns="27232" rIns="27232" bIns="27232"/>
          <a:lstStyle/>
          <a:p>
            <a:pPr defTabSz="543551" hangingPunct="0">
              <a:defRPr>
                <a:solidFill>
                  <a:srgbClr val="FFFFFF"/>
                </a:solidFill>
              </a:defRPr>
            </a:pPr>
            <a:endParaRPr sz="1100" kern="0">
              <a:solidFill>
                <a:srgbClr val="FFFFFF"/>
              </a:solidFill>
              <a:latin typeface="Calibri"/>
              <a:cs typeface="Calibri"/>
              <a:sym typeface="Calibri"/>
            </a:endParaRPr>
          </a:p>
        </p:txBody>
      </p:sp>
      <p:sp>
        <p:nvSpPr>
          <p:cNvPr id="71" name="Body Level One…"/>
          <p:cNvSpPr txBox="1">
            <a:spLocks noGrp="1"/>
          </p:cNvSpPr>
          <p:nvPr>
            <p:ph type="body" sz="half" idx="1"/>
          </p:nvPr>
        </p:nvSpPr>
        <p:spPr>
          <a:xfrm>
            <a:off x="319500" y="1578399"/>
            <a:ext cx="5303522" cy="452882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2" name="Рисунок 15" descr="Рисунок 15"/>
          <p:cNvPicPr>
            <a:picLocks noChangeAspect="1"/>
          </p:cNvPicPr>
          <p:nvPr/>
        </p:nvPicPr>
        <p:blipFill>
          <a:blip r:embed="rId2">
            <a:extLst/>
          </a:blip>
          <a:stretch>
            <a:fillRect/>
          </a:stretch>
        </p:blipFill>
        <p:spPr>
          <a:xfrm>
            <a:off x="9950509" y="240802"/>
            <a:ext cx="2152920" cy="1528989"/>
          </a:xfrm>
          <a:prstGeom prst="rect">
            <a:avLst/>
          </a:prstGeom>
          <a:ln w="12700">
            <a:miter lim="400000"/>
          </a:ln>
        </p:spPr>
      </p:pic>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539506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80"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81"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83"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84"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85" name="object 25"/>
          <p:cNvSpPr/>
          <p:nvPr/>
        </p:nvSpPr>
        <p:spPr>
          <a:xfrm>
            <a:off x="9288289" y="174"/>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86"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32" tIns="27232" rIns="27232" bIns="27232"/>
          <a:lstStyle/>
          <a:p>
            <a:pPr defTabSz="543551" hangingPunct="0">
              <a:defRPr>
                <a:solidFill>
                  <a:srgbClr val="FFFFFF"/>
                </a:solidFill>
              </a:defRPr>
            </a:pPr>
            <a:endParaRPr sz="1100" kern="0">
              <a:solidFill>
                <a:srgbClr val="FFFFFF"/>
              </a:solidFill>
              <a:latin typeface="Calibri"/>
              <a:cs typeface="Calibri"/>
              <a:sym typeface="Calibri"/>
            </a:endParaRPr>
          </a:p>
        </p:txBody>
      </p:sp>
      <p:pic>
        <p:nvPicPr>
          <p:cNvPr id="87" name="Рисунок 13" descr="Рисунок 13"/>
          <p:cNvPicPr>
            <a:picLocks noChangeAspect="1"/>
          </p:cNvPicPr>
          <p:nvPr/>
        </p:nvPicPr>
        <p:blipFill>
          <a:blip r:embed="rId2">
            <a:extLst/>
          </a:blip>
          <a:stretch>
            <a:fillRect/>
          </a:stretch>
        </p:blipFill>
        <p:spPr>
          <a:xfrm>
            <a:off x="9950509" y="240802"/>
            <a:ext cx="2152920" cy="1528989"/>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1871722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95"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96"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087255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Blank">
    <p:spTree>
      <p:nvGrpSpPr>
        <p:cNvPr id="1" name=""/>
        <p:cNvGrpSpPr/>
        <p:nvPr/>
      </p:nvGrpSpPr>
      <p:grpSpPr>
        <a:xfrm>
          <a:off x="0" y="0"/>
          <a:ext cx="0" cy="0"/>
          <a:chOff x="0" y="0"/>
          <a:chExt cx="0" cy="0"/>
        </a:xfrm>
      </p:grpSpPr>
      <p:sp>
        <p:nvSpPr>
          <p:cNvPr id="12"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13"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14" name="object 25"/>
          <p:cNvSpPr/>
          <p:nvPr/>
        </p:nvSpPr>
        <p:spPr>
          <a:xfrm>
            <a:off x="9288289" y="172"/>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15"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pic>
        <p:nvPicPr>
          <p:cNvPr id="16" name="Рисунок 5" descr="Рисунок 5"/>
          <p:cNvPicPr>
            <a:picLocks noChangeAspect="1"/>
          </p:cNvPicPr>
          <p:nvPr/>
        </p:nvPicPr>
        <p:blipFill>
          <a:blip r:embed="rId2">
            <a:extLst/>
          </a:blip>
          <a:stretch>
            <a:fillRect/>
          </a:stretch>
        </p:blipFill>
        <p:spPr>
          <a:xfrm>
            <a:off x="88722" y="194567"/>
            <a:ext cx="2766883" cy="1260433"/>
          </a:xfrm>
          <a:prstGeom prst="rect">
            <a:avLst/>
          </a:prstGeom>
          <a:ln w="12700">
            <a:miter lim="400000"/>
          </a:ln>
        </p:spPr>
      </p:pic>
      <p:sp>
        <p:nvSpPr>
          <p:cNvPr id="17" name="Title Text"/>
          <p:cNvSpPr txBox="1">
            <a:spLocks noGrp="1"/>
          </p:cNvSpPr>
          <p:nvPr>
            <p:ph type="title"/>
          </p:nvPr>
        </p:nvSpPr>
        <p:spPr>
          <a:xfrm>
            <a:off x="361988" y="3569629"/>
            <a:ext cx="11556599" cy="1945659"/>
          </a:xfrm>
          <a:prstGeom prst="rect">
            <a:avLst/>
          </a:prstGeom>
        </p:spPr>
        <p:txBody>
          <a:bodyPr lIns="0" tIns="0" rIns="0" bIns="0" anchor="t">
            <a:normAutofit/>
          </a:bodyPr>
          <a:lstStyle>
            <a:lvl1pPr>
              <a:defRPr sz="5800" b="1">
                <a:solidFill>
                  <a:srgbClr val="FFFFFF"/>
                </a:solidFill>
                <a:latin typeface="Verdana"/>
                <a:ea typeface="Verdana"/>
                <a:cs typeface="Verdana"/>
                <a:sym typeface="Verdana"/>
              </a:defRPr>
            </a:lvl1pPr>
          </a:lstStyle>
          <a:p>
            <a:r>
              <a:t>Title Text</a:t>
            </a:r>
          </a:p>
        </p:txBody>
      </p:sp>
      <p:sp>
        <p:nvSpPr>
          <p:cNvPr id="18" name="Body Level One…"/>
          <p:cNvSpPr txBox="1">
            <a:spLocks noGrp="1"/>
          </p:cNvSpPr>
          <p:nvPr>
            <p:ph type="body" sz="quarter" idx="1"/>
          </p:nvPr>
        </p:nvSpPr>
        <p:spPr>
          <a:xfrm>
            <a:off x="319805" y="5742612"/>
            <a:ext cx="9380831" cy="881205"/>
          </a:xfrm>
          <a:prstGeom prst="rect">
            <a:avLst/>
          </a:prstGeom>
        </p:spPr>
        <p:txBody>
          <a:bodyPr/>
          <a:lstStyle>
            <a:lvl1pPr>
              <a:defRPr sz="2600" b="1">
                <a:solidFill>
                  <a:srgbClr val="FFFFFF"/>
                </a:solidFill>
              </a:defRPr>
            </a:lvl1pPr>
            <a:lvl2pPr>
              <a:defRPr sz="2600" b="1">
                <a:solidFill>
                  <a:srgbClr val="FFFFFF"/>
                </a:solidFill>
              </a:defRPr>
            </a:lvl2pPr>
            <a:lvl3pPr>
              <a:defRPr sz="2600" b="1">
                <a:solidFill>
                  <a:srgbClr val="FFFFFF"/>
                </a:solidFill>
              </a:defRPr>
            </a:lvl3pPr>
            <a:lvl4pPr>
              <a:defRPr sz="2600" b="1">
                <a:solidFill>
                  <a:srgbClr val="FFFFFF"/>
                </a:solidFill>
              </a:defRPr>
            </a:lvl4pPr>
            <a:lvl5pPr>
              <a:defRPr sz="26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 name="TextBox 11"/>
          <p:cNvSpPr txBox="1"/>
          <p:nvPr/>
        </p:nvSpPr>
        <p:spPr>
          <a:xfrm>
            <a:off x="2646396" y="571632"/>
            <a:ext cx="6785521" cy="276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239" tIns="27239" rIns="27239" bIns="27239">
            <a:spAutoFit/>
          </a:bodyPr>
          <a:lstStyle/>
          <a:p>
            <a:pPr algn="ctr" defTabSz="543687" hangingPunct="0">
              <a:defRPr sz="4400" b="1">
                <a:solidFill>
                  <a:srgbClr val="FFFFFF"/>
                </a:solidFill>
                <a:latin typeface="Trebuchet MS"/>
                <a:ea typeface="Trebuchet MS"/>
                <a:cs typeface="Trebuchet MS"/>
                <a:sym typeface="Trebuchet MS"/>
              </a:defRPr>
            </a:pPr>
            <a:r>
              <a:rPr sz="4400" b="1" kern="0">
                <a:solidFill>
                  <a:srgbClr val="FFFFFF"/>
                </a:solidFill>
                <a:latin typeface="Trebuchet MS"/>
                <a:ea typeface="Trebuchet MS"/>
                <a:cs typeface="Trebuchet MS"/>
                <a:sym typeface="Trebuchet MS"/>
              </a:rPr>
              <a:t>Научно-практическая конференция </a:t>
            </a:r>
            <a:br>
              <a:rPr sz="4400" b="1" kern="0">
                <a:solidFill>
                  <a:srgbClr val="FFFFFF"/>
                </a:solidFill>
                <a:latin typeface="Trebuchet MS"/>
                <a:ea typeface="Trebuchet MS"/>
                <a:cs typeface="Trebuchet MS"/>
                <a:sym typeface="Trebuchet MS"/>
              </a:rPr>
            </a:br>
            <a:r>
              <a:rPr sz="4400" b="1" kern="0">
                <a:solidFill>
                  <a:srgbClr val="FFFFFF"/>
                </a:solidFill>
                <a:latin typeface="Trebuchet MS"/>
                <a:ea typeface="Trebuchet MS"/>
                <a:cs typeface="Trebuchet MS"/>
                <a:sym typeface="Trebuchet MS"/>
              </a:rPr>
              <a:t>по финансовому просвещению в России</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02788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1" y="1535113"/>
            <a:ext cx="5386917" cy="639762"/>
          </a:xfrm>
        </p:spPr>
        <p:txBody>
          <a:bodyPr anchor="b"/>
          <a:lstStyle>
            <a:lvl1pPr marL="0" indent="0">
              <a:buNone/>
              <a:defRPr sz="2400" b="1"/>
            </a:lvl1pPr>
            <a:lvl2pPr marL="456744" indent="0">
              <a:buNone/>
              <a:defRPr sz="2000" b="1"/>
            </a:lvl2pPr>
            <a:lvl3pPr marL="913491" indent="0">
              <a:buNone/>
              <a:defRPr sz="1800" b="1"/>
            </a:lvl3pPr>
            <a:lvl4pPr marL="1370240" indent="0">
              <a:buNone/>
              <a:defRPr sz="1600" b="1"/>
            </a:lvl4pPr>
            <a:lvl5pPr marL="1826984" indent="0">
              <a:buNone/>
              <a:defRPr sz="1600" b="1"/>
            </a:lvl5pPr>
            <a:lvl6pPr marL="2283731" indent="0">
              <a:buNone/>
              <a:defRPr sz="1600" b="1"/>
            </a:lvl6pPr>
            <a:lvl7pPr marL="2740479" indent="0">
              <a:buNone/>
              <a:defRPr sz="1600" b="1"/>
            </a:lvl7pPr>
            <a:lvl8pPr marL="3197224" indent="0">
              <a:buNone/>
              <a:defRPr sz="1600" b="1"/>
            </a:lvl8pPr>
            <a:lvl9pPr marL="3653971" indent="0">
              <a:buNone/>
              <a:defRPr sz="1600" b="1"/>
            </a:lvl9pPr>
          </a:lstStyle>
          <a:p>
            <a:pPr lvl="0"/>
            <a:r>
              <a:rPr lang="ru-RU" smtClean="0"/>
              <a:t>Образец текста</a:t>
            </a:r>
          </a:p>
        </p:txBody>
      </p:sp>
      <p:sp>
        <p:nvSpPr>
          <p:cNvPr id="4" name="Объект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97" y="1535113"/>
            <a:ext cx="5389033" cy="639762"/>
          </a:xfrm>
        </p:spPr>
        <p:txBody>
          <a:bodyPr anchor="b"/>
          <a:lstStyle>
            <a:lvl1pPr marL="0" indent="0">
              <a:buNone/>
              <a:defRPr sz="2400" b="1"/>
            </a:lvl1pPr>
            <a:lvl2pPr marL="456744" indent="0">
              <a:buNone/>
              <a:defRPr sz="2000" b="1"/>
            </a:lvl2pPr>
            <a:lvl3pPr marL="913491" indent="0">
              <a:buNone/>
              <a:defRPr sz="1800" b="1"/>
            </a:lvl3pPr>
            <a:lvl4pPr marL="1370240" indent="0">
              <a:buNone/>
              <a:defRPr sz="1600" b="1"/>
            </a:lvl4pPr>
            <a:lvl5pPr marL="1826984" indent="0">
              <a:buNone/>
              <a:defRPr sz="1600" b="1"/>
            </a:lvl5pPr>
            <a:lvl6pPr marL="2283731" indent="0">
              <a:buNone/>
              <a:defRPr sz="1600" b="1"/>
            </a:lvl6pPr>
            <a:lvl7pPr marL="2740479" indent="0">
              <a:buNone/>
              <a:defRPr sz="1600" b="1"/>
            </a:lvl7pPr>
            <a:lvl8pPr marL="3197224" indent="0">
              <a:buNone/>
              <a:defRPr sz="1600" b="1"/>
            </a:lvl8pPr>
            <a:lvl9pPr marL="3653971"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4321BAB-7986-4D89-B590-7D5D49806B40}" type="datetime1">
              <a:rPr lang="en-US" smtClean="0"/>
              <a:t>3/25/2024</a:t>
            </a:fld>
            <a:endParaRPr lang="en-US"/>
          </a:p>
        </p:txBody>
      </p:sp>
      <p:sp>
        <p:nvSpPr>
          <p:cNvPr id="8" name="Нижний колонтитул 7"/>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9" name="Номер слайда 8"/>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3734610014"/>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7"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28" name="object 11"/>
          <p:cNvSpPr/>
          <p:nvPr/>
        </p:nvSpPr>
        <p:spPr>
          <a:xfrm>
            <a:off x="11173808" y="6283202"/>
            <a:ext cx="739376" cy="578170"/>
          </a:xfrm>
          <a:prstGeom prst="rect">
            <a:avLst/>
          </a:prstGeom>
          <a:blipFill>
            <a:blip r:embed="rId2"/>
            <a:stretch>
              <a:fillRect/>
            </a:stretch>
          </a:blip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29"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30"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31" name="object 25"/>
          <p:cNvSpPr/>
          <p:nvPr/>
        </p:nvSpPr>
        <p:spPr>
          <a:xfrm>
            <a:off x="9288289" y="172"/>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32"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pic>
        <p:nvPicPr>
          <p:cNvPr id="33" name="Рисунок 16" descr="Рисунок 16"/>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3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873067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Body Level One…"/>
          <p:cNvSpPr txBox="1">
            <a:spLocks noGrp="1"/>
          </p:cNvSpPr>
          <p:nvPr>
            <p:ph type="body" sz="half" idx="1"/>
          </p:nvPr>
        </p:nvSpPr>
        <p:spPr>
          <a:xfrm>
            <a:off x="319500" y="1578397"/>
            <a:ext cx="5303522" cy="452882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44" name="object 11"/>
          <p:cNvSpPr/>
          <p:nvPr/>
        </p:nvSpPr>
        <p:spPr>
          <a:xfrm>
            <a:off x="11173808" y="6283202"/>
            <a:ext cx="739376" cy="578170"/>
          </a:xfrm>
          <a:prstGeom prst="rect">
            <a:avLst/>
          </a:prstGeom>
          <a:blipFill>
            <a:blip r:embed="rId2"/>
            <a:stretch>
              <a:fillRect/>
            </a:stretch>
          </a:blip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45"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46"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47" name="object 25"/>
          <p:cNvSpPr/>
          <p:nvPr/>
        </p:nvSpPr>
        <p:spPr>
          <a:xfrm>
            <a:off x="9288289" y="172"/>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48"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1B4B8F"/>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pic>
        <p:nvPicPr>
          <p:cNvPr id="49" name="Рисунок 17" descr="Рисунок 17"/>
          <p:cNvPicPr>
            <a:picLocks noChangeAspect="1"/>
          </p:cNvPicPr>
          <p:nvPr/>
        </p:nvPicPr>
        <p:blipFill>
          <a:blip r:embed="rId3">
            <a:extLst/>
          </a:blip>
          <a:stretch>
            <a:fillRect/>
          </a:stretch>
        </p:blipFill>
        <p:spPr>
          <a:xfrm>
            <a:off x="9931543" y="240802"/>
            <a:ext cx="2152919" cy="1528989"/>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275276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1813425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65"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66"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67"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68"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69" name="object 25"/>
          <p:cNvSpPr/>
          <p:nvPr/>
        </p:nvSpPr>
        <p:spPr>
          <a:xfrm>
            <a:off x="9288289" y="172"/>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70"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39" tIns="27239" rIns="27239" bIns="27239"/>
          <a:lstStyle/>
          <a:p>
            <a:pPr defTabSz="543687" hangingPunct="0">
              <a:defRPr>
                <a:solidFill>
                  <a:srgbClr val="FFFFFF"/>
                </a:solidFill>
              </a:defRPr>
            </a:pPr>
            <a:endParaRPr sz="1100" kern="0">
              <a:solidFill>
                <a:srgbClr val="FFFFFF"/>
              </a:solidFill>
              <a:latin typeface="Calibri"/>
              <a:cs typeface="Calibri"/>
              <a:sym typeface="Calibri"/>
            </a:endParaRPr>
          </a:p>
        </p:txBody>
      </p:sp>
      <p:sp>
        <p:nvSpPr>
          <p:cNvPr id="71" name="Body Level One…"/>
          <p:cNvSpPr txBox="1">
            <a:spLocks noGrp="1"/>
          </p:cNvSpPr>
          <p:nvPr>
            <p:ph type="body" sz="half" idx="1"/>
          </p:nvPr>
        </p:nvSpPr>
        <p:spPr>
          <a:xfrm>
            <a:off x="319500" y="1578397"/>
            <a:ext cx="5303522" cy="452882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72" name="Рисунок 15" descr="Рисунок 15"/>
          <p:cNvPicPr>
            <a:picLocks noChangeAspect="1"/>
          </p:cNvPicPr>
          <p:nvPr/>
        </p:nvPicPr>
        <p:blipFill>
          <a:blip r:embed="rId2">
            <a:extLst/>
          </a:blip>
          <a:stretch>
            <a:fillRect/>
          </a:stretch>
        </p:blipFill>
        <p:spPr>
          <a:xfrm>
            <a:off x="9950509" y="240802"/>
            <a:ext cx="2152920" cy="1528989"/>
          </a:xfrm>
          <a:prstGeom prst="rect">
            <a:avLst/>
          </a:prstGeom>
          <a:ln w="12700">
            <a:miter lim="400000"/>
          </a:ln>
        </p:spPr>
      </p:pic>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2325981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80"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81"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 name="object 2"/>
          <p:cNvSpPr/>
          <p:nvPr/>
        </p:nvSpPr>
        <p:spPr>
          <a:xfrm>
            <a:off x="0" y="338671"/>
            <a:ext cx="8291022" cy="1008108"/>
          </a:xfrm>
          <a:custGeom>
            <a:avLst/>
            <a:gdLst/>
            <a:ahLst/>
            <a:cxnLst>
              <a:cxn ang="0">
                <a:pos x="wd2" y="hd2"/>
              </a:cxn>
              <a:cxn ang="5400000">
                <a:pos x="wd2" y="hd2"/>
              </a:cxn>
              <a:cxn ang="10800000">
                <a:pos x="wd2" y="hd2"/>
              </a:cxn>
              <a:cxn ang="16200000">
                <a:pos x="wd2" y="hd2"/>
              </a:cxn>
            </a:cxnLst>
            <a:rect l="0" t="0" r="r" b="b"/>
            <a:pathLst>
              <a:path w="21600" h="21600" extrusionOk="0">
                <a:moveTo>
                  <a:pt x="20044" y="0"/>
                </a:moveTo>
                <a:lnTo>
                  <a:pt x="0" y="0"/>
                </a:lnTo>
                <a:lnTo>
                  <a:pt x="0" y="21600"/>
                </a:lnTo>
                <a:lnTo>
                  <a:pt x="20076" y="21600"/>
                </a:lnTo>
                <a:lnTo>
                  <a:pt x="21600" y="10905"/>
                </a:lnTo>
                <a:lnTo>
                  <a:pt x="20044"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83" name="Title Text"/>
          <p:cNvSpPr txBox="1">
            <a:spLocks noGrp="1"/>
          </p:cNvSpPr>
          <p:nvPr>
            <p:ph type="title"/>
          </p:nvPr>
        </p:nvSpPr>
        <p:spPr>
          <a:xfrm>
            <a:off x="278730" y="338671"/>
            <a:ext cx="7388444" cy="1007896"/>
          </a:xfrm>
          <a:prstGeom prst="rect">
            <a:avLst/>
          </a:prstGeom>
        </p:spPr>
        <p:txBody>
          <a:bodyPr lIns="0" tIns="0" rIns="0" bIns="0">
            <a:normAutofit/>
          </a:bodyPr>
          <a:lstStyle>
            <a:lvl1pPr>
              <a:defRPr sz="3300" b="1">
                <a:solidFill>
                  <a:srgbClr val="1C4B8F"/>
                </a:solidFill>
                <a:latin typeface="Verdana"/>
                <a:ea typeface="Verdana"/>
                <a:cs typeface="Verdana"/>
                <a:sym typeface="Verdana"/>
              </a:defRPr>
            </a:lvl1pPr>
          </a:lstStyle>
          <a:p>
            <a:r>
              <a:t>Title Text</a:t>
            </a:r>
          </a:p>
        </p:txBody>
      </p:sp>
      <p:sp>
        <p:nvSpPr>
          <p:cNvPr id="84" name="object 24"/>
          <p:cNvSpPr/>
          <p:nvPr/>
        </p:nvSpPr>
        <p:spPr>
          <a:xfrm>
            <a:off x="10642642" y="1346567"/>
            <a:ext cx="1549359" cy="13194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562" y="0"/>
                </a:lnTo>
                <a:lnTo>
                  <a:pt x="0" y="10905"/>
                </a:lnTo>
                <a:lnTo>
                  <a:pt x="5447"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85" name="object 25"/>
          <p:cNvSpPr/>
          <p:nvPr/>
        </p:nvSpPr>
        <p:spPr>
          <a:xfrm>
            <a:off x="9288289" y="172"/>
            <a:ext cx="2903710" cy="10081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4485" y="21600"/>
                </a:lnTo>
                <a:lnTo>
                  <a:pt x="21600" y="21600"/>
                </a:lnTo>
                <a:lnTo>
                  <a:pt x="21600" y="0"/>
                </a:lnTo>
                <a:close/>
              </a:path>
            </a:pathLst>
          </a:custGeom>
          <a:solidFill>
            <a:srgbClr val="C8D9EA"/>
          </a:soli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86" name="object 26"/>
          <p:cNvSpPr/>
          <p:nvPr/>
        </p:nvSpPr>
        <p:spPr>
          <a:xfrm>
            <a:off x="9425207" y="174569"/>
            <a:ext cx="2766795" cy="16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36" y="0"/>
                </a:lnTo>
                <a:lnTo>
                  <a:pt x="0" y="10905"/>
                </a:lnTo>
                <a:lnTo>
                  <a:pt x="3854" y="21600"/>
                </a:lnTo>
                <a:lnTo>
                  <a:pt x="21600" y="21600"/>
                </a:lnTo>
                <a:lnTo>
                  <a:pt x="21600" y="0"/>
                </a:lnTo>
                <a:close/>
              </a:path>
            </a:pathLst>
          </a:custGeom>
          <a:solidFill>
            <a:srgbClr val="FFFFFF"/>
          </a:solidFill>
          <a:ln w="12700">
            <a:miter lim="400000"/>
          </a:ln>
        </p:spPr>
        <p:txBody>
          <a:bodyPr lIns="27239" tIns="27239" rIns="27239" bIns="27239"/>
          <a:lstStyle/>
          <a:p>
            <a:pPr defTabSz="543687" hangingPunct="0">
              <a:defRPr>
                <a:solidFill>
                  <a:srgbClr val="FFFFFF"/>
                </a:solidFill>
              </a:defRPr>
            </a:pPr>
            <a:endParaRPr sz="1100" kern="0">
              <a:solidFill>
                <a:srgbClr val="FFFFFF"/>
              </a:solidFill>
              <a:latin typeface="Calibri"/>
              <a:cs typeface="Calibri"/>
              <a:sym typeface="Calibri"/>
            </a:endParaRPr>
          </a:p>
        </p:txBody>
      </p:sp>
      <p:pic>
        <p:nvPicPr>
          <p:cNvPr id="87" name="Рисунок 13" descr="Рисунок 13"/>
          <p:cNvPicPr>
            <a:picLocks noChangeAspect="1"/>
          </p:cNvPicPr>
          <p:nvPr/>
        </p:nvPicPr>
        <p:blipFill>
          <a:blip r:embed="rId2">
            <a:extLst/>
          </a:blip>
          <a:stretch>
            <a:fillRect/>
          </a:stretch>
        </p:blipFill>
        <p:spPr>
          <a:xfrm>
            <a:off x="9950509" y="240802"/>
            <a:ext cx="2152920" cy="1528989"/>
          </a:xfrm>
          <a:prstGeom prst="rect">
            <a:avLst/>
          </a:prstGeom>
          <a:ln w="12700">
            <a:miter lim="400000"/>
          </a:ln>
        </p:spPr>
      </p:pic>
      <p:sp>
        <p:nvSpPr>
          <p:cNvPr id="8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906975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95" name="bk object 16"/>
          <p:cNvSpPr/>
          <p:nvPr/>
        </p:nvSpPr>
        <p:spPr>
          <a:xfrm>
            <a:off x="0" y="0"/>
            <a:ext cx="12192000" cy="6861372"/>
          </a:xfrm>
          <a:prstGeom prst="rect">
            <a:avLst/>
          </a:prstGeom>
          <a:gradFill>
            <a:gsLst>
              <a:gs pos="0">
                <a:srgbClr val="4481C3"/>
              </a:gs>
              <a:gs pos="50000">
                <a:srgbClr val="1B4B8F"/>
              </a:gs>
              <a:gs pos="100000">
                <a:srgbClr val="1B4B8F"/>
              </a:gs>
            </a:gsLst>
            <a:path path="circle">
              <a:fillToRect l="62278" t="119636" r="37721" b="-19636"/>
            </a:path>
          </a:grad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96"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94946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4321BAB-7986-4D89-B590-7D5D49806B40}" type="datetime1">
              <a:rPr lang="en-US" smtClean="0"/>
              <a:t>3/25/2024</a:t>
            </a:fld>
            <a:endParaRPr lang="en-US"/>
          </a:p>
        </p:txBody>
      </p:sp>
      <p:sp>
        <p:nvSpPr>
          <p:cNvPr id="4" name="Нижний колонтитул 3"/>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5" name="Номер слайда 4"/>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5619015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4321BAB-7986-4D89-B590-7D5D49806B40}" type="datetime1">
              <a:rPr lang="en-US" smtClean="0"/>
              <a:t>3/25/2024</a:t>
            </a:fld>
            <a:endParaRPr lang="en-US"/>
          </a:p>
        </p:txBody>
      </p:sp>
      <p:sp>
        <p:nvSpPr>
          <p:cNvPr id="3" name="Нижний колонтитул 2"/>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4" name="Номер слайда 3"/>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34380232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1"/>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41"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11"/>
            <a:ext cx="4011084" cy="4691063"/>
          </a:xfrm>
        </p:spPr>
        <p:txBody>
          <a:bodyPr/>
          <a:lstStyle>
            <a:lvl1pPr marL="0" indent="0">
              <a:buNone/>
              <a:defRPr sz="1400"/>
            </a:lvl1pPr>
            <a:lvl2pPr marL="456744" indent="0">
              <a:buNone/>
              <a:defRPr sz="1200"/>
            </a:lvl2pPr>
            <a:lvl3pPr marL="913491" indent="0">
              <a:buNone/>
              <a:defRPr sz="1000"/>
            </a:lvl3pPr>
            <a:lvl4pPr marL="1370240" indent="0">
              <a:buNone/>
              <a:defRPr sz="900"/>
            </a:lvl4pPr>
            <a:lvl5pPr marL="1826984" indent="0">
              <a:buNone/>
              <a:defRPr sz="900"/>
            </a:lvl5pPr>
            <a:lvl6pPr marL="2283731" indent="0">
              <a:buNone/>
              <a:defRPr sz="900"/>
            </a:lvl6pPr>
            <a:lvl7pPr marL="2740479" indent="0">
              <a:buNone/>
              <a:defRPr sz="900"/>
            </a:lvl7pPr>
            <a:lvl8pPr marL="3197224" indent="0">
              <a:buNone/>
              <a:defRPr sz="900"/>
            </a:lvl8pPr>
            <a:lvl9pPr marL="3653971"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4321BAB-7986-4D89-B590-7D5D49806B40}" type="datetime1">
              <a:rPr lang="en-US" smtClean="0"/>
              <a:t>3/25/2024</a:t>
            </a:fld>
            <a:endParaRPr lang="en-US"/>
          </a:p>
        </p:txBody>
      </p:sp>
      <p:sp>
        <p:nvSpPr>
          <p:cNvPr id="6" name="Нижний колонтитул 5"/>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7" name="Номер слайда 6"/>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387106235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6744" indent="0">
              <a:buNone/>
              <a:defRPr sz="2800"/>
            </a:lvl2pPr>
            <a:lvl3pPr marL="913491" indent="0">
              <a:buNone/>
              <a:defRPr sz="2400"/>
            </a:lvl3pPr>
            <a:lvl4pPr marL="1370240" indent="0">
              <a:buNone/>
              <a:defRPr sz="2000"/>
            </a:lvl4pPr>
            <a:lvl5pPr marL="1826984" indent="0">
              <a:buNone/>
              <a:defRPr sz="2000"/>
            </a:lvl5pPr>
            <a:lvl6pPr marL="2283731" indent="0">
              <a:buNone/>
              <a:defRPr sz="2000"/>
            </a:lvl6pPr>
            <a:lvl7pPr marL="2740479" indent="0">
              <a:buNone/>
              <a:defRPr sz="2000"/>
            </a:lvl7pPr>
            <a:lvl8pPr marL="3197224" indent="0">
              <a:buNone/>
              <a:defRPr sz="2000"/>
            </a:lvl8pPr>
            <a:lvl9pPr marL="3653971"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6744" indent="0">
              <a:buNone/>
              <a:defRPr sz="1200"/>
            </a:lvl2pPr>
            <a:lvl3pPr marL="913491" indent="0">
              <a:buNone/>
              <a:defRPr sz="1000"/>
            </a:lvl3pPr>
            <a:lvl4pPr marL="1370240" indent="0">
              <a:buNone/>
              <a:defRPr sz="900"/>
            </a:lvl4pPr>
            <a:lvl5pPr marL="1826984" indent="0">
              <a:buNone/>
              <a:defRPr sz="900"/>
            </a:lvl5pPr>
            <a:lvl6pPr marL="2283731" indent="0">
              <a:buNone/>
              <a:defRPr sz="900"/>
            </a:lvl6pPr>
            <a:lvl7pPr marL="2740479" indent="0">
              <a:buNone/>
              <a:defRPr sz="900"/>
            </a:lvl7pPr>
            <a:lvl8pPr marL="3197224" indent="0">
              <a:buNone/>
              <a:defRPr sz="900"/>
            </a:lvl8pPr>
            <a:lvl9pPr marL="3653971"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4321BAB-7986-4D89-B590-7D5D49806B40}" type="datetime1">
              <a:rPr lang="en-US" smtClean="0"/>
              <a:t>3/25/2024</a:t>
            </a:fld>
            <a:endParaRPr lang="en-US"/>
          </a:p>
        </p:txBody>
      </p:sp>
      <p:sp>
        <p:nvSpPr>
          <p:cNvPr id="6" name="Нижний колонтитул 5"/>
          <p:cNvSpPr>
            <a:spLocks noGrp="1"/>
          </p:cNvSpPr>
          <p:nvPr>
            <p:ph type="ftr" sz="quarter" idx="11"/>
          </p:nvPr>
        </p:nvSpPr>
        <p:spPr/>
        <p:txBody>
          <a:bodyPr/>
          <a:lstStyle/>
          <a:p>
            <a:pPr marL="12687">
              <a:lnSpc>
                <a:spcPts val="1240"/>
              </a:lnSpc>
            </a:pPr>
            <a:r>
              <a:rPr lang="ru-RU" spc="-5" smtClean="0"/>
              <a:t>президентскиегранты.рф</a:t>
            </a:r>
            <a:endParaRPr lang="ru-RU" spc="-5" dirty="0"/>
          </a:p>
        </p:txBody>
      </p:sp>
      <p:sp>
        <p:nvSpPr>
          <p:cNvPr id="7" name="Номер слайда 6"/>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257801865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350" tIns="45673" rIns="91350" bIns="45673"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6"/>
            <a:ext cx="10972800" cy="4525963"/>
          </a:xfrm>
          <a:prstGeom prst="rect">
            <a:avLst/>
          </a:prstGeom>
        </p:spPr>
        <p:txBody>
          <a:bodyPr vert="horz" lIns="91350" tIns="45673" rIns="91350" bIns="45673"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84"/>
            <a:ext cx="2844800" cy="365125"/>
          </a:xfrm>
          <a:prstGeom prst="rect">
            <a:avLst/>
          </a:prstGeom>
        </p:spPr>
        <p:txBody>
          <a:bodyPr vert="horz" lIns="91350" tIns="45673" rIns="91350" bIns="45673" rtlCol="0" anchor="ctr"/>
          <a:lstStyle>
            <a:lvl1pPr algn="l">
              <a:defRPr sz="1200">
                <a:solidFill>
                  <a:schemeClr val="tx1">
                    <a:tint val="75000"/>
                  </a:schemeClr>
                </a:solidFill>
              </a:defRPr>
            </a:lvl1pPr>
          </a:lstStyle>
          <a:p>
            <a:fld id="{44321BAB-7986-4D89-B590-7D5D49806B40}" type="datetime1">
              <a:rPr lang="en-US" smtClean="0"/>
              <a:t>3/25/2024</a:t>
            </a:fld>
            <a:endParaRPr lang="en-US"/>
          </a:p>
        </p:txBody>
      </p:sp>
      <p:sp>
        <p:nvSpPr>
          <p:cNvPr id="5" name="Нижний колонтитул 4"/>
          <p:cNvSpPr>
            <a:spLocks noGrp="1"/>
          </p:cNvSpPr>
          <p:nvPr>
            <p:ph type="ftr" sz="quarter" idx="3"/>
          </p:nvPr>
        </p:nvSpPr>
        <p:spPr>
          <a:xfrm>
            <a:off x="4165600" y="6356384"/>
            <a:ext cx="3860800" cy="365125"/>
          </a:xfrm>
          <a:prstGeom prst="rect">
            <a:avLst/>
          </a:prstGeom>
        </p:spPr>
        <p:txBody>
          <a:bodyPr vert="horz" lIns="91350" tIns="45673" rIns="91350" bIns="45673" rtlCol="0" anchor="ctr"/>
          <a:lstStyle>
            <a:lvl1pPr algn="ctr">
              <a:defRPr sz="1200">
                <a:solidFill>
                  <a:schemeClr val="tx1">
                    <a:tint val="75000"/>
                  </a:schemeClr>
                </a:solidFill>
              </a:defRPr>
            </a:lvl1pPr>
          </a:lstStyle>
          <a:p>
            <a:pPr marL="12687">
              <a:lnSpc>
                <a:spcPts val="1240"/>
              </a:lnSpc>
            </a:pPr>
            <a:r>
              <a:rPr lang="ru-RU" spc="-5" smtClean="0"/>
              <a:t>президентскиегранты.рф</a:t>
            </a:r>
            <a:endParaRPr lang="ru-RU" spc="-5" dirty="0"/>
          </a:p>
        </p:txBody>
      </p:sp>
      <p:sp>
        <p:nvSpPr>
          <p:cNvPr id="6" name="Номер слайда 5"/>
          <p:cNvSpPr>
            <a:spLocks noGrp="1"/>
          </p:cNvSpPr>
          <p:nvPr>
            <p:ph type="sldNum" sz="quarter" idx="4"/>
          </p:nvPr>
        </p:nvSpPr>
        <p:spPr>
          <a:xfrm>
            <a:off x="8737600" y="6356384"/>
            <a:ext cx="2844800" cy="365125"/>
          </a:xfrm>
          <a:prstGeom prst="rect">
            <a:avLst/>
          </a:prstGeom>
        </p:spPr>
        <p:txBody>
          <a:bodyPr vert="horz" lIns="91350" tIns="45673" rIns="91350" bIns="45673" rtlCol="0" anchor="ctr"/>
          <a:lstStyle>
            <a:lvl1pPr algn="r">
              <a:defRPr sz="1200">
                <a:solidFill>
                  <a:schemeClr val="tx1">
                    <a:tint val="75000"/>
                  </a:schemeClr>
                </a:solidFill>
              </a:defRPr>
            </a:lvl1pPr>
          </a:lstStyle>
          <a:p>
            <a:pPr marL="38060">
              <a:lnSpc>
                <a:spcPts val="1240"/>
              </a:lnSpc>
            </a:pPr>
            <a:fld id="{81D60167-4931-47E6-BA6A-407CBD079E47}" type="slidenum">
              <a:rPr lang="ru-RU" smtClean="0"/>
              <a:pPr marL="38060">
                <a:lnSpc>
                  <a:spcPts val="1240"/>
                </a:lnSpc>
              </a:pPr>
              <a:t>‹#›</a:t>
            </a:fld>
            <a:endParaRPr lang="ru-RU" dirty="0"/>
          </a:p>
        </p:txBody>
      </p:sp>
    </p:spTree>
    <p:extLst>
      <p:ext uri="{BB962C8B-B14F-4D97-AF65-F5344CB8AC3E}">
        <p14:creationId xmlns:p14="http://schemas.microsoft.com/office/powerpoint/2010/main" val="33762666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3491" rtl="0" eaLnBrk="1" latinLnBrk="0" hangingPunct="1">
        <a:spcBef>
          <a:spcPct val="0"/>
        </a:spcBef>
        <a:buNone/>
        <a:defRPr sz="4400" kern="1200">
          <a:solidFill>
            <a:schemeClr val="tx1"/>
          </a:solidFill>
          <a:latin typeface="+mj-lt"/>
          <a:ea typeface="+mj-ea"/>
          <a:cs typeface="+mj-cs"/>
        </a:defRPr>
      </a:lvl1pPr>
    </p:titleStyle>
    <p:bodyStyle>
      <a:lvl1pPr marL="342557" indent="-342557" algn="l" defTabSz="91349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14" indent="-285466" algn="l" defTabSz="91349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864" indent="-228374" algn="l" defTabSz="91349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11" indent="-228374" algn="l" defTabSz="9134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359" indent="-228374" algn="l" defTabSz="9134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104" indent="-228374" algn="l" defTabSz="9134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850" indent="-228374" algn="l" defTabSz="9134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597" indent="-228374" algn="l" defTabSz="9134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344" indent="-228374" algn="l" defTabSz="9134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3491" rtl="0" eaLnBrk="1" latinLnBrk="0" hangingPunct="1">
        <a:defRPr sz="1800" kern="1200">
          <a:solidFill>
            <a:schemeClr val="tx1"/>
          </a:solidFill>
          <a:latin typeface="+mn-lt"/>
          <a:ea typeface="+mn-ea"/>
          <a:cs typeface="+mn-cs"/>
        </a:defRPr>
      </a:lvl1pPr>
      <a:lvl2pPr marL="456744" algn="l" defTabSz="913491" rtl="0" eaLnBrk="1" latinLnBrk="0" hangingPunct="1">
        <a:defRPr sz="1800" kern="1200">
          <a:solidFill>
            <a:schemeClr val="tx1"/>
          </a:solidFill>
          <a:latin typeface="+mn-lt"/>
          <a:ea typeface="+mn-ea"/>
          <a:cs typeface="+mn-cs"/>
        </a:defRPr>
      </a:lvl2pPr>
      <a:lvl3pPr marL="913491" algn="l" defTabSz="913491" rtl="0" eaLnBrk="1" latinLnBrk="0" hangingPunct="1">
        <a:defRPr sz="1800" kern="1200">
          <a:solidFill>
            <a:schemeClr val="tx1"/>
          </a:solidFill>
          <a:latin typeface="+mn-lt"/>
          <a:ea typeface="+mn-ea"/>
          <a:cs typeface="+mn-cs"/>
        </a:defRPr>
      </a:lvl3pPr>
      <a:lvl4pPr marL="1370240" algn="l" defTabSz="913491" rtl="0" eaLnBrk="1" latinLnBrk="0" hangingPunct="1">
        <a:defRPr sz="1800" kern="1200">
          <a:solidFill>
            <a:schemeClr val="tx1"/>
          </a:solidFill>
          <a:latin typeface="+mn-lt"/>
          <a:ea typeface="+mn-ea"/>
          <a:cs typeface="+mn-cs"/>
        </a:defRPr>
      </a:lvl4pPr>
      <a:lvl5pPr marL="1826984" algn="l" defTabSz="913491" rtl="0" eaLnBrk="1" latinLnBrk="0" hangingPunct="1">
        <a:defRPr sz="1800" kern="1200">
          <a:solidFill>
            <a:schemeClr val="tx1"/>
          </a:solidFill>
          <a:latin typeface="+mn-lt"/>
          <a:ea typeface="+mn-ea"/>
          <a:cs typeface="+mn-cs"/>
        </a:defRPr>
      </a:lvl5pPr>
      <a:lvl6pPr marL="2283731" algn="l" defTabSz="913491" rtl="0" eaLnBrk="1" latinLnBrk="0" hangingPunct="1">
        <a:defRPr sz="1800" kern="1200">
          <a:solidFill>
            <a:schemeClr val="tx1"/>
          </a:solidFill>
          <a:latin typeface="+mn-lt"/>
          <a:ea typeface="+mn-ea"/>
          <a:cs typeface="+mn-cs"/>
        </a:defRPr>
      </a:lvl6pPr>
      <a:lvl7pPr marL="2740479" algn="l" defTabSz="913491" rtl="0" eaLnBrk="1" latinLnBrk="0" hangingPunct="1">
        <a:defRPr sz="1800" kern="1200">
          <a:solidFill>
            <a:schemeClr val="tx1"/>
          </a:solidFill>
          <a:latin typeface="+mn-lt"/>
          <a:ea typeface="+mn-ea"/>
          <a:cs typeface="+mn-cs"/>
        </a:defRPr>
      </a:lvl7pPr>
      <a:lvl8pPr marL="3197224" algn="l" defTabSz="913491" rtl="0" eaLnBrk="1" latinLnBrk="0" hangingPunct="1">
        <a:defRPr sz="1800" kern="1200">
          <a:solidFill>
            <a:schemeClr val="tx1"/>
          </a:solidFill>
          <a:latin typeface="+mn-lt"/>
          <a:ea typeface="+mn-ea"/>
          <a:cs typeface="+mn-cs"/>
        </a:defRPr>
      </a:lvl8pPr>
      <a:lvl9pPr marL="3653971" algn="l" defTabSz="91349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239" tIns="45619" rIns="91239" bIns="45619"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239" tIns="45619" rIns="91239" bIns="4561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3"/>
            <a:ext cx="2844800" cy="365125"/>
          </a:xfrm>
          <a:prstGeom prst="rect">
            <a:avLst/>
          </a:prstGeom>
        </p:spPr>
        <p:txBody>
          <a:bodyPr vert="horz" lIns="91239" tIns="45619" rIns="91239" bIns="45619" rtlCol="0" anchor="ctr"/>
          <a:lstStyle>
            <a:lvl1pPr algn="l">
              <a:defRPr sz="900">
                <a:solidFill>
                  <a:schemeClr val="tx1">
                    <a:tint val="75000"/>
                  </a:schemeClr>
                </a:solidFill>
              </a:defRPr>
            </a:lvl1pPr>
          </a:lstStyle>
          <a:p>
            <a:pPr defTabSz="912378"/>
            <a:fld id="{760EE8A3-E977-45D0-9B16-5C9DEE693820}" type="datetimeFigureOut">
              <a:rPr lang="ru-RU" smtClean="0">
                <a:solidFill>
                  <a:prstClr val="black">
                    <a:tint val="75000"/>
                  </a:prstClr>
                </a:solidFill>
              </a:rPr>
              <a:pPr defTabSz="912378"/>
              <a:t>25.03.2024</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239" tIns="45619" rIns="91239" bIns="45619" rtlCol="0" anchor="ctr"/>
          <a:lstStyle>
            <a:lvl1pPr algn="ctr">
              <a:defRPr sz="900">
                <a:solidFill>
                  <a:schemeClr val="tx1">
                    <a:tint val="75000"/>
                  </a:schemeClr>
                </a:solidFill>
              </a:defRPr>
            </a:lvl1pPr>
          </a:lstStyle>
          <a:p>
            <a:pPr defTabSz="912378"/>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239" tIns="45619" rIns="91239" bIns="45619" rtlCol="0" anchor="ctr"/>
          <a:lstStyle>
            <a:lvl1pPr algn="r">
              <a:defRPr sz="900">
                <a:solidFill>
                  <a:schemeClr val="tx1">
                    <a:tint val="75000"/>
                  </a:schemeClr>
                </a:solidFill>
              </a:defRPr>
            </a:lvl1pPr>
          </a:lstStyle>
          <a:p>
            <a:pPr defTabSz="912378"/>
            <a:fld id="{C07A92FE-C6E7-42E9-B3CA-0D7390520AC3}" type="slidenum">
              <a:rPr lang="ru-RU" smtClean="0">
                <a:solidFill>
                  <a:prstClr val="black">
                    <a:tint val="75000"/>
                  </a:prstClr>
                </a:solidFill>
              </a:rPr>
              <a:pPr defTabSz="912378"/>
              <a:t>‹#›</a:t>
            </a:fld>
            <a:endParaRPr lang="ru-RU">
              <a:solidFill>
                <a:prstClr val="black">
                  <a:tint val="75000"/>
                </a:prstClr>
              </a:solidFill>
            </a:endParaRPr>
          </a:p>
        </p:txBody>
      </p:sp>
    </p:spTree>
    <p:extLst>
      <p:ext uri="{BB962C8B-B14F-4D97-AF65-F5344CB8AC3E}">
        <p14:creationId xmlns:p14="http://schemas.microsoft.com/office/powerpoint/2010/main" val="329413822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74" r:id="rId12"/>
  </p:sldLayoutIdLst>
  <p:txStyles>
    <p:titleStyle>
      <a:lvl1pPr algn="ctr" defTabSz="684284" rtl="0" eaLnBrk="1" latinLnBrk="0" hangingPunct="1">
        <a:spcBef>
          <a:spcPct val="0"/>
        </a:spcBef>
        <a:buNone/>
        <a:defRPr sz="3300" kern="1200">
          <a:solidFill>
            <a:schemeClr val="tx1"/>
          </a:solidFill>
          <a:latin typeface="+mj-lt"/>
          <a:ea typeface="+mj-ea"/>
          <a:cs typeface="+mj-cs"/>
        </a:defRPr>
      </a:lvl1pPr>
    </p:titleStyle>
    <p:bodyStyle>
      <a:lvl1pPr marL="256605" indent="-256605" algn="l" defTabSz="68428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5981" indent="-213842" algn="l" defTabSz="68428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5357" indent="-171072" algn="l" defTabSz="6842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7497" indent="-171072" algn="l" defTabSz="6842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39640" indent="-171072" algn="l" defTabSz="6842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1780" indent="-171072" algn="l" defTabSz="6842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3922" indent="-171072" algn="l" defTabSz="6842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66063" indent="-171072" algn="l" defTabSz="6842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08207" indent="-171072" algn="l" defTabSz="6842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ru-RU"/>
      </a:defPPr>
      <a:lvl1pPr marL="0" algn="l" defTabSz="684284" rtl="0" eaLnBrk="1" latinLnBrk="0" hangingPunct="1">
        <a:defRPr sz="1400" kern="1200">
          <a:solidFill>
            <a:schemeClr val="tx1"/>
          </a:solidFill>
          <a:latin typeface="+mn-lt"/>
          <a:ea typeface="+mn-ea"/>
          <a:cs typeface="+mn-cs"/>
        </a:defRPr>
      </a:lvl1pPr>
      <a:lvl2pPr marL="342139" algn="l" defTabSz="684284" rtl="0" eaLnBrk="1" latinLnBrk="0" hangingPunct="1">
        <a:defRPr sz="1400" kern="1200">
          <a:solidFill>
            <a:schemeClr val="tx1"/>
          </a:solidFill>
          <a:latin typeface="+mn-lt"/>
          <a:ea typeface="+mn-ea"/>
          <a:cs typeface="+mn-cs"/>
        </a:defRPr>
      </a:lvl2pPr>
      <a:lvl3pPr marL="684284" algn="l" defTabSz="684284" rtl="0" eaLnBrk="1" latinLnBrk="0" hangingPunct="1">
        <a:defRPr sz="1400" kern="1200">
          <a:solidFill>
            <a:schemeClr val="tx1"/>
          </a:solidFill>
          <a:latin typeface="+mn-lt"/>
          <a:ea typeface="+mn-ea"/>
          <a:cs typeface="+mn-cs"/>
        </a:defRPr>
      </a:lvl3pPr>
      <a:lvl4pPr marL="1026422" algn="l" defTabSz="684284" rtl="0" eaLnBrk="1" latinLnBrk="0" hangingPunct="1">
        <a:defRPr sz="1400" kern="1200">
          <a:solidFill>
            <a:schemeClr val="tx1"/>
          </a:solidFill>
          <a:latin typeface="+mn-lt"/>
          <a:ea typeface="+mn-ea"/>
          <a:cs typeface="+mn-cs"/>
        </a:defRPr>
      </a:lvl4pPr>
      <a:lvl5pPr marL="1368566" algn="l" defTabSz="684284" rtl="0" eaLnBrk="1" latinLnBrk="0" hangingPunct="1">
        <a:defRPr sz="1400" kern="1200">
          <a:solidFill>
            <a:schemeClr val="tx1"/>
          </a:solidFill>
          <a:latin typeface="+mn-lt"/>
          <a:ea typeface="+mn-ea"/>
          <a:cs typeface="+mn-cs"/>
        </a:defRPr>
      </a:lvl5pPr>
      <a:lvl6pPr marL="1710710" algn="l" defTabSz="684284" rtl="0" eaLnBrk="1" latinLnBrk="0" hangingPunct="1">
        <a:defRPr sz="1400" kern="1200">
          <a:solidFill>
            <a:schemeClr val="tx1"/>
          </a:solidFill>
          <a:latin typeface="+mn-lt"/>
          <a:ea typeface="+mn-ea"/>
          <a:cs typeface="+mn-cs"/>
        </a:defRPr>
      </a:lvl6pPr>
      <a:lvl7pPr marL="2052850" algn="l" defTabSz="684284" rtl="0" eaLnBrk="1" latinLnBrk="0" hangingPunct="1">
        <a:defRPr sz="1400" kern="1200">
          <a:solidFill>
            <a:schemeClr val="tx1"/>
          </a:solidFill>
          <a:latin typeface="+mn-lt"/>
          <a:ea typeface="+mn-ea"/>
          <a:cs typeface="+mn-cs"/>
        </a:defRPr>
      </a:lvl7pPr>
      <a:lvl8pPr marL="2394991" algn="l" defTabSz="684284" rtl="0" eaLnBrk="1" latinLnBrk="0" hangingPunct="1">
        <a:defRPr sz="1400" kern="1200">
          <a:solidFill>
            <a:schemeClr val="tx1"/>
          </a:solidFill>
          <a:latin typeface="+mn-lt"/>
          <a:ea typeface="+mn-ea"/>
          <a:cs typeface="+mn-cs"/>
        </a:defRPr>
      </a:lvl8pPr>
      <a:lvl9pPr marL="2737135" algn="l" defTabSz="68428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396" tIns="45696" rIns="91396" bIns="45696" rtlCol="0" anchor="ctr">
            <a:normAutofit/>
          </a:bodyPr>
          <a:lstStyle/>
          <a:p>
            <a:r>
              <a:rPr lang="ru-RU"/>
              <a:t>Образец заголовка</a:t>
            </a:r>
          </a:p>
        </p:txBody>
      </p:sp>
      <p:sp>
        <p:nvSpPr>
          <p:cNvPr id="3" name="Текст 2"/>
          <p:cNvSpPr>
            <a:spLocks noGrp="1"/>
          </p:cNvSpPr>
          <p:nvPr>
            <p:ph type="body" idx="1"/>
          </p:nvPr>
        </p:nvSpPr>
        <p:spPr>
          <a:xfrm>
            <a:off x="609600" y="1600206"/>
            <a:ext cx="10972800" cy="4525963"/>
          </a:xfrm>
          <a:prstGeom prst="rect">
            <a:avLst/>
          </a:prstGeom>
        </p:spPr>
        <p:txBody>
          <a:bodyPr vert="horz" lIns="91396" tIns="45696" rIns="91396" bIns="45696"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6"/>
            <a:ext cx="2844800" cy="365125"/>
          </a:xfrm>
          <a:prstGeom prst="rect">
            <a:avLst/>
          </a:prstGeom>
        </p:spPr>
        <p:txBody>
          <a:bodyPr vert="horz" lIns="91396" tIns="45696" rIns="91396" bIns="45696" rtlCol="0" anchor="ctr"/>
          <a:lstStyle>
            <a:lvl1pPr algn="l">
              <a:defRPr sz="1200">
                <a:solidFill>
                  <a:schemeClr val="tx1">
                    <a:tint val="75000"/>
                  </a:schemeClr>
                </a:solidFill>
              </a:defRPr>
            </a:lvl1pPr>
          </a:lstStyle>
          <a:p>
            <a:pPr defTabSz="913946"/>
            <a:fld id="{44321BAB-7986-4D89-B590-7D5D49806B40}" type="datetime1">
              <a:rPr lang="en-US" smtClean="0">
                <a:solidFill>
                  <a:prstClr val="black">
                    <a:tint val="75000"/>
                  </a:prstClr>
                </a:solidFill>
                <a:ea typeface="+mj-ea"/>
                <a:cs typeface="+mj-cs"/>
                <a:sym typeface="Calibri"/>
              </a:rPr>
              <a:pPr defTabSz="913946"/>
              <a:t>3/25/2024</a:t>
            </a:fld>
            <a:endParaRPr lang="en-US">
              <a:solidFill>
                <a:prstClr val="black">
                  <a:tint val="75000"/>
                </a:prstClr>
              </a:solidFill>
              <a:ea typeface="+mj-ea"/>
              <a:cs typeface="+mj-cs"/>
              <a:sym typeface="Calibri"/>
            </a:endParaRPr>
          </a:p>
        </p:txBody>
      </p:sp>
      <p:sp>
        <p:nvSpPr>
          <p:cNvPr id="5" name="Нижний колонтитул 4"/>
          <p:cNvSpPr>
            <a:spLocks noGrp="1"/>
          </p:cNvSpPr>
          <p:nvPr>
            <p:ph type="ftr" sz="quarter" idx="3"/>
          </p:nvPr>
        </p:nvSpPr>
        <p:spPr>
          <a:xfrm>
            <a:off x="4165600" y="6356356"/>
            <a:ext cx="3860800" cy="365125"/>
          </a:xfrm>
          <a:prstGeom prst="rect">
            <a:avLst/>
          </a:prstGeom>
        </p:spPr>
        <p:txBody>
          <a:bodyPr vert="horz" lIns="91396" tIns="45696" rIns="91396" bIns="45696" rtlCol="0" anchor="ctr"/>
          <a:lstStyle>
            <a:lvl1pPr algn="ctr">
              <a:defRPr sz="1200">
                <a:solidFill>
                  <a:schemeClr val="tx1">
                    <a:tint val="75000"/>
                  </a:schemeClr>
                </a:solidFill>
              </a:defRPr>
            </a:lvl1pPr>
          </a:lstStyle>
          <a:p>
            <a:pPr marL="12693" defTabSz="913946">
              <a:lnSpc>
                <a:spcPts val="1240"/>
              </a:lnSpc>
            </a:pPr>
            <a:r>
              <a:rPr lang="ru-RU" spc="-5" smtClean="0">
                <a:solidFill>
                  <a:prstClr val="black">
                    <a:tint val="75000"/>
                  </a:prstClr>
                </a:solidFill>
                <a:ea typeface="+mj-ea"/>
                <a:cs typeface="+mj-cs"/>
                <a:sym typeface="Calibri"/>
              </a:rPr>
              <a:t>президентскиегранты.рф</a:t>
            </a:r>
            <a:endParaRPr lang="ru-RU" spc="-5" dirty="0">
              <a:solidFill>
                <a:prstClr val="black">
                  <a:tint val="75000"/>
                </a:prstClr>
              </a:solidFill>
              <a:ea typeface="+mj-ea"/>
              <a:cs typeface="+mj-cs"/>
              <a:sym typeface="Calibri"/>
            </a:endParaRPr>
          </a:p>
        </p:txBody>
      </p:sp>
      <p:sp>
        <p:nvSpPr>
          <p:cNvPr id="6" name="Номер слайда 5"/>
          <p:cNvSpPr>
            <a:spLocks noGrp="1"/>
          </p:cNvSpPr>
          <p:nvPr>
            <p:ph type="sldNum" sz="quarter" idx="4"/>
          </p:nvPr>
        </p:nvSpPr>
        <p:spPr>
          <a:xfrm>
            <a:off x="8737600" y="6356356"/>
            <a:ext cx="2844800" cy="365125"/>
          </a:xfrm>
          <a:prstGeom prst="rect">
            <a:avLst/>
          </a:prstGeom>
        </p:spPr>
        <p:txBody>
          <a:bodyPr vert="horz" lIns="91396" tIns="45696" rIns="91396" bIns="45696" rtlCol="0" anchor="ctr"/>
          <a:lstStyle>
            <a:lvl1pPr algn="r">
              <a:defRPr sz="1200">
                <a:solidFill>
                  <a:schemeClr val="tx1">
                    <a:tint val="75000"/>
                  </a:schemeClr>
                </a:solidFill>
              </a:defRPr>
            </a:lvl1pPr>
          </a:lstStyle>
          <a:p>
            <a:pPr marL="38080" defTabSz="913946">
              <a:lnSpc>
                <a:spcPts val="1240"/>
              </a:lnSpc>
            </a:pPr>
            <a:fld id="{81D60167-4931-47E6-BA6A-407CBD079E47}" type="slidenum">
              <a:rPr lang="ru-RU" smtClean="0">
                <a:solidFill>
                  <a:prstClr val="black">
                    <a:tint val="75000"/>
                  </a:prstClr>
                </a:solidFill>
                <a:ea typeface="+mj-ea"/>
                <a:cs typeface="+mj-cs"/>
                <a:sym typeface="Calibri"/>
              </a:rPr>
              <a:pPr marL="38080" defTabSz="913946">
                <a:lnSpc>
                  <a:spcPts val="1240"/>
                </a:lnSpc>
              </a:pPr>
              <a:t>‹#›</a:t>
            </a:fld>
            <a:endParaRPr lang="ru-RU" dirty="0">
              <a:solidFill>
                <a:prstClr val="black">
                  <a:tint val="75000"/>
                </a:prstClr>
              </a:solidFill>
              <a:ea typeface="+mj-ea"/>
              <a:cs typeface="+mj-cs"/>
              <a:sym typeface="Calibri"/>
            </a:endParaRPr>
          </a:p>
        </p:txBody>
      </p:sp>
    </p:spTree>
    <p:extLst>
      <p:ext uri="{BB962C8B-B14F-4D97-AF65-F5344CB8AC3E}">
        <p14:creationId xmlns:p14="http://schemas.microsoft.com/office/powerpoint/2010/main" val="26592099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ctr" defTabSz="913946" rtl="0" eaLnBrk="1" latinLnBrk="0" hangingPunct="1">
        <a:spcBef>
          <a:spcPct val="0"/>
        </a:spcBef>
        <a:buNone/>
        <a:defRPr sz="4400" kern="1200">
          <a:solidFill>
            <a:schemeClr val="tx1"/>
          </a:solidFill>
          <a:latin typeface="+mj-lt"/>
          <a:ea typeface="+mj-ea"/>
          <a:cs typeface="+mj-cs"/>
        </a:defRPr>
      </a:lvl1pPr>
    </p:titleStyle>
    <p:bodyStyle>
      <a:lvl1pPr marL="342728" indent="-342728" algn="l" defTabSz="91394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82" indent="-285608" algn="l" defTabSz="91394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32" indent="-228487" algn="l" defTabSz="91394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405" indent="-228487"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79" indent="-228487"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352" indent="-228487"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24" indent="-228487"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98" indent="-228487"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72" indent="-228487"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3946" rtl="0" eaLnBrk="1" latinLnBrk="0" hangingPunct="1">
        <a:defRPr sz="1800" kern="1200">
          <a:solidFill>
            <a:schemeClr val="tx1"/>
          </a:solidFill>
          <a:latin typeface="+mn-lt"/>
          <a:ea typeface="+mn-ea"/>
          <a:cs typeface="+mn-cs"/>
        </a:defRPr>
      </a:lvl1pPr>
      <a:lvl2pPr marL="456972" algn="l" defTabSz="913946" rtl="0" eaLnBrk="1" latinLnBrk="0" hangingPunct="1">
        <a:defRPr sz="1800" kern="1200">
          <a:solidFill>
            <a:schemeClr val="tx1"/>
          </a:solidFill>
          <a:latin typeface="+mn-lt"/>
          <a:ea typeface="+mn-ea"/>
          <a:cs typeface="+mn-cs"/>
        </a:defRPr>
      </a:lvl2pPr>
      <a:lvl3pPr marL="913946" algn="l" defTabSz="913946" rtl="0" eaLnBrk="1" latinLnBrk="0" hangingPunct="1">
        <a:defRPr sz="1800" kern="1200">
          <a:solidFill>
            <a:schemeClr val="tx1"/>
          </a:solidFill>
          <a:latin typeface="+mn-lt"/>
          <a:ea typeface="+mn-ea"/>
          <a:cs typeface="+mn-cs"/>
        </a:defRPr>
      </a:lvl3pPr>
      <a:lvl4pPr marL="1370920" algn="l" defTabSz="913946" rtl="0" eaLnBrk="1" latinLnBrk="0" hangingPunct="1">
        <a:defRPr sz="1800" kern="1200">
          <a:solidFill>
            <a:schemeClr val="tx1"/>
          </a:solidFill>
          <a:latin typeface="+mn-lt"/>
          <a:ea typeface="+mn-ea"/>
          <a:cs typeface="+mn-cs"/>
        </a:defRPr>
      </a:lvl4pPr>
      <a:lvl5pPr marL="1827892" algn="l" defTabSz="913946" rtl="0" eaLnBrk="1" latinLnBrk="0" hangingPunct="1">
        <a:defRPr sz="1800" kern="1200">
          <a:solidFill>
            <a:schemeClr val="tx1"/>
          </a:solidFill>
          <a:latin typeface="+mn-lt"/>
          <a:ea typeface="+mn-ea"/>
          <a:cs typeface="+mn-cs"/>
        </a:defRPr>
      </a:lvl5pPr>
      <a:lvl6pPr marL="2284866" algn="l" defTabSz="913946" rtl="0" eaLnBrk="1" latinLnBrk="0" hangingPunct="1">
        <a:defRPr sz="1800" kern="1200">
          <a:solidFill>
            <a:schemeClr val="tx1"/>
          </a:solidFill>
          <a:latin typeface="+mn-lt"/>
          <a:ea typeface="+mn-ea"/>
          <a:cs typeface="+mn-cs"/>
        </a:defRPr>
      </a:lvl6pPr>
      <a:lvl7pPr marL="2741839" algn="l" defTabSz="913946" rtl="0" eaLnBrk="1" latinLnBrk="0" hangingPunct="1">
        <a:defRPr sz="1800" kern="1200">
          <a:solidFill>
            <a:schemeClr val="tx1"/>
          </a:solidFill>
          <a:latin typeface="+mn-lt"/>
          <a:ea typeface="+mn-ea"/>
          <a:cs typeface="+mn-cs"/>
        </a:defRPr>
      </a:lvl7pPr>
      <a:lvl8pPr marL="3198812" algn="l" defTabSz="913946" rtl="0" eaLnBrk="1" latinLnBrk="0" hangingPunct="1">
        <a:defRPr sz="1800" kern="1200">
          <a:solidFill>
            <a:schemeClr val="tx1"/>
          </a:solidFill>
          <a:latin typeface="+mn-lt"/>
          <a:ea typeface="+mn-ea"/>
          <a:cs typeface="+mn-cs"/>
        </a:defRPr>
      </a:lvl8pPr>
      <a:lvl9pPr marL="3655784" algn="l" defTabSz="9139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1"/>
          <p:cNvSpPr/>
          <p:nvPr/>
        </p:nvSpPr>
        <p:spPr>
          <a:xfrm>
            <a:off x="11173808" y="6283202"/>
            <a:ext cx="739376" cy="578170"/>
          </a:xfrm>
          <a:prstGeom prst="rect">
            <a:avLst/>
          </a:prstGeom>
          <a:blipFill>
            <a:blip r:embed="rId9"/>
            <a:stretch>
              <a:fillRect/>
            </a:stretch>
          </a:blipFill>
          <a:ln w="12700">
            <a:miter lim="400000"/>
          </a:ln>
        </p:spPr>
        <p:txBody>
          <a:bodyPr lIns="27229" tIns="27229" rIns="27229" bIns="27229"/>
          <a:lstStyle/>
          <a:p>
            <a:pPr defTabSz="543483" hangingPunct="0"/>
            <a:endParaRPr sz="1100" kern="0">
              <a:solidFill>
                <a:srgbClr val="000000"/>
              </a:solidFill>
              <a:latin typeface="Calibri"/>
              <a:cs typeface="Calibri"/>
              <a:sym typeface="Calibri"/>
            </a:endParaRPr>
          </a:p>
        </p:txBody>
      </p:sp>
      <p:sp>
        <p:nvSpPr>
          <p:cNvPr id="3" name="Body Level One…"/>
          <p:cNvSpPr txBox="1">
            <a:spLocks noGrp="1"/>
          </p:cNvSpPr>
          <p:nvPr>
            <p:ph type="body" idx="1"/>
          </p:nvPr>
        </p:nvSpPr>
        <p:spPr>
          <a:xfrm>
            <a:off x="337009" y="1837019"/>
            <a:ext cx="10305632" cy="4706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600" y="0"/>
            <a:ext cx="10972800"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229" tIns="27229" rIns="27229" bIns="27229" anchor="ctr"/>
          <a:lstStyle/>
          <a:p>
            <a:r>
              <a:t>Title Text</a:t>
            </a:r>
          </a:p>
        </p:txBody>
      </p:sp>
      <p:sp>
        <p:nvSpPr>
          <p:cNvPr id="5" name="Slide Number"/>
          <p:cNvSpPr txBox="1">
            <a:spLocks noGrp="1"/>
          </p:cNvSpPr>
          <p:nvPr>
            <p:ph type="sldNum" sz="quarter" idx="2"/>
          </p:nvPr>
        </p:nvSpPr>
        <p:spPr>
          <a:xfrm>
            <a:off x="11239638" y="6394744"/>
            <a:ext cx="618823" cy="371897"/>
          </a:xfrm>
          <a:prstGeom prst="rect">
            <a:avLst/>
          </a:prstGeom>
          <a:ln w="12700">
            <a:miter lim="400000"/>
          </a:ln>
        </p:spPr>
        <p:txBody>
          <a:bodyPr wrap="none" lIns="0" tIns="0" rIns="0" bIns="0">
            <a:spAutoFit/>
          </a:bodyPr>
          <a:lstStyle>
            <a:lvl1pPr indent="15082" algn="ctr">
              <a:lnSpc>
                <a:spcPts val="2851"/>
              </a:lnSpc>
              <a:defRPr sz="2400" b="1" spc="6">
                <a:solidFill>
                  <a:srgbClr val="FFFFFF"/>
                </a:solidFill>
                <a:latin typeface="Verdana"/>
                <a:ea typeface="Verdana"/>
                <a:cs typeface="Verdana"/>
                <a:sym typeface="Verdana"/>
              </a:defRPr>
            </a:lvl1pPr>
          </a:lstStyle>
          <a:p>
            <a:pPr defTabSz="543483" hangingPunct="0"/>
            <a:fld id="{86CB4B4D-7CA3-9044-876B-883B54F8677D}" type="slidenum">
              <a:rPr lang="ru-RU" kern="0" smtClean="0"/>
              <a:pPr defTabSz="543483" hangingPunct="0"/>
              <a:t>‹#›</a:t>
            </a:fld>
            <a:endParaRPr lang="ru-RU" kern="0"/>
          </a:p>
        </p:txBody>
      </p:sp>
    </p:spTree>
    <p:extLst>
      <p:ext uri="{BB962C8B-B14F-4D97-AF65-F5344CB8AC3E}">
        <p14:creationId xmlns:p14="http://schemas.microsoft.com/office/powerpoint/2010/main" val="17324698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transition spd="med"/>
  <p:txStyles>
    <p:titleStyle>
      <a:lvl1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1pPr>
      <a:lvl2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2pPr>
      <a:lvl3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3pPr>
      <a:lvl4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4pPr>
      <a:lvl5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5pPr>
      <a:lvl6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6pPr>
      <a:lvl7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7pPr>
      <a:lvl8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8pPr>
      <a:lvl9pPr marL="0" marR="0" indent="0" algn="l" defTabSz="543483"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9pPr>
    </p:titleStyle>
    <p:bodyStyle>
      <a:lvl1pPr marL="0" marR="0" indent="0"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1pPr>
      <a:lvl2pPr marL="0" marR="0" indent="271744"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2pPr>
      <a:lvl3pPr marL="0" marR="0" indent="543483"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3pPr>
      <a:lvl4pPr marL="0" marR="0" indent="815232"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4pPr>
      <a:lvl5pPr marL="0" marR="0" indent="1086976"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5pPr>
      <a:lvl6pPr marL="0" marR="0" indent="1358729"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6pPr>
      <a:lvl7pPr marL="0" marR="0" indent="1630479"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7pPr>
      <a:lvl8pPr marL="0" marR="0" indent="1902224"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8pPr>
      <a:lvl9pPr marL="0" marR="0" indent="2173964" algn="l" defTabSz="543483"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9pPr>
    </p:bodyStyle>
    <p:otherStyle>
      <a:lvl1pPr marL="0" marR="0" indent="15082"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1pPr>
      <a:lvl2pPr marL="0" marR="0" indent="271744"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2pPr>
      <a:lvl3pPr marL="0" marR="0" indent="543483"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3pPr>
      <a:lvl4pPr marL="0" marR="0" indent="815232"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4pPr>
      <a:lvl5pPr marL="0" marR="0" indent="1086976"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5pPr>
      <a:lvl6pPr marL="0" marR="0" indent="1358729"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6pPr>
      <a:lvl7pPr marL="0" marR="0" indent="1630479"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7pPr>
      <a:lvl8pPr marL="0" marR="0" indent="1902224"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8pPr>
      <a:lvl9pPr marL="0" marR="0" indent="2173964" algn="ctr" defTabSz="543483"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1"/>
          <p:cNvSpPr/>
          <p:nvPr/>
        </p:nvSpPr>
        <p:spPr>
          <a:xfrm>
            <a:off x="11173808" y="6283202"/>
            <a:ext cx="739376" cy="578170"/>
          </a:xfrm>
          <a:prstGeom prst="rect">
            <a:avLst/>
          </a:prstGeom>
          <a:blipFill>
            <a:blip r:embed="rId9"/>
            <a:stretch>
              <a:fillRect/>
            </a:stretch>
          </a:blipFill>
          <a:ln w="12700">
            <a:miter lim="400000"/>
          </a:ln>
        </p:spPr>
        <p:txBody>
          <a:bodyPr lIns="27232" tIns="27232" rIns="27232" bIns="27232"/>
          <a:lstStyle/>
          <a:p>
            <a:pPr defTabSz="543551" hangingPunct="0"/>
            <a:endParaRPr sz="1100" kern="0">
              <a:solidFill>
                <a:srgbClr val="000000"/>
              </a:solidFill>
              <a:latin typeface="Calibri"/>
              <a:cs typeface="Calibri"/>
              <a:sym typeface="Calibri"/>
            </a:endParaRPr>
          </a:p>
        </p:txBody>
      </p:sp>
      <p:sp>
        <p:nvSpPr>
          <p:cNvPr id="3" name="Body Level One…"/>
          <p:cNvSpPr txBox="1">
            <a:spLocks noGrp="1"/>
          </p:cNvSpPr>
          <p:nvPr>
            <p:ph type="body" idx="1"/>
          </p:nvPr>
        </p:nvSpPr>
        <p:spPr>
          <a:xfrm>
            <a:off x="337009" y="1837018"/>
            <a:ext cx="10305632" cy="4706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600" y="0"/>
            <a:ext cx="10972800"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232" tIns="27232" rIns="27232" bIns="27232" anchor="ctr"/>
          <a:lstStyle/>
          <a:p>
            <a:r>
              <a:t>Title Text</a:t>
            </a:r>
          </a:p>
        </p:txBody>
      </p:sp>
      <p:sp>
        <p:nvSpPr>
          <p:cNvPr id="5" name="Slide Number"/>
          <p:cNvSpPr txBox="1">
            <a:spLocks noGrp="1"/>
          </p:cNvSpPr>
          <p:nvPr>
            <p:ph type="sldNum" sz="quarter" idx="2"/>
          </p:nvPr>
        </p:nvSpPr>
        <p:spPr>
          <a:xfrm>
            <a:off x="11239637" y="6394744"/>
            <a:ext cx="618823" cy="371897"/>
          </a:xfrm>
          <a:prstGeom prst="rect">
            <a:avLst/>
          </a:prstGeom>
          <a:ln w="12700">
            <a:miter lim="400000"/>
          </a:ln>
        </p:spPr>
        <p:txBody>
          <a:bodyPr wrap="none" lIns="0" tIns="0" rIns="0" bIns="0">
            <a:spAutoFit/>
          </a:bodyPr>
          <a:lstStyle>
            <a:lvl1pPr indent="15084" algn="ctr">
              <a:lnSpc>
                <a:spcPts val="2851"/>
              </a:lnSpc>
              <a:defRPr sz="2400" b="1" spc="6">
                <a:solidFill>
                  <a:srgbClr val="FFFFFF"/>
                </a:solidFill>
                <a:latin typeface="Verdana"/>
                <a:ea typeface="Verdana"/>
                <a:cs typeface="Verdana"/>
                <a:sym typeface="Verdana"/>
              </a:defRPr>
            </a:lvl1pPr>
          </a:lstStyle>
          <a:p>
            <a:pPr defTabSz="543551" hangingPunct="0"/>
            <a:fld id="{86CB4B4D-7CA3-9044-876B-883B54F8677D}" type="slidenum">
              <a:rPr lang="ru-RU" kern="0" smtClean="0"/>
              <a:pPr defTabSz="543551" hangingPunct="0"/>
              <a:t>‹#›</a:t>
            </a:fld>
            <a:endParaRPr lang="ru-RU" kern="0"/>
          </a:p>
        </p:txBody>
      </p:sp>
    </p:spTree>
    <p:extLst>
      <p:ext uri="{BB962C8B-B14F-4D97-AF65-F5344CB8AC3E}">
        <p14:creationId xmlns:p14="http://schemas.microsoft.com/office/powerpoint/2010/main" val="193084485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transition spd="med"/>
  <p:txStyles>
    <p:titleStyle>
      <a:lvl1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1pPr>
      <a:lvl2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2pPr>
      <a:lvl3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3pPr>
      <a:lvl4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4pPr>
      <a:lvl5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5pPr>
      <a:lvl6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6pPr>
      <a:lvl7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7pPr>
      <a:lvl8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8pPr>
      <a:lvl9pPr marL="0" marR="0" indent="0" algn="l" defTabSz="543551"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9pPr>
    </p:titleStyle>
    <p:bodyStyle>
      <a:lvl1pPr marL="0" marR="0" indent="0"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1pPr>
      <a:lvl2pPr marL="0" marR="0" indent="271778"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2pPr>
      <a:lvl3pPr marL="0" marR="0" indent="543551"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3pPr>
      <a:lvl4pPr marL="0" marR="0" indent="815333"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4pPr>
      <a:lvl5pPr marL="0" marR="0" indent="1087111"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5pPr>
      <a:lvl6pPr marL="0" marR="0" indent="1358897"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6pPr>
      <a:lvl7pPr marL="0" marR="0" indent="1630681"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7pPr>
      <a:lvl8pPr marL="0" marR="0" indent="1902460"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8pPr>
      <a:lvl9pPr marL="0" marR="0" indent="2174234" algn="l" defTabSz="543551"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9pPr>
    </p:bodyStyle>
    <p:otherStyle>
      <a:lvl1pPr marL="0" marR="0" indent="15084"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1pPr>
      <a:lvl2pPr marL="0" marR="0" indent="271778"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2pPr>
      <a:lvl3pPr marL="0" marR="0" indent="543551"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3pPr>
      <a:lvl4pPr marL="0" marR="0" indent="815333"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4pPr>
      <a:lvl5pPr marL="0" marR="0" indent="1087111"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5pPr>
      <a:lvl6pPr marL="0" marR="0" indent="1358897"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6pPr>
      <a:lvl7pPr marL="0" marR="0" indent="1630681"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7pPr>
      <a:lvl8pPr marL="0" marR="0" indent="1902460"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8pPr>
      <a:lvl9pPr marL="0" marR="0" indent="2174234" algn="ctr" defTabSz="543551"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1"/>
          <p:cNvSpPr/>
          <p:nvPr/>
        </p:nvSpPr>
        <p:spPr>
          <a:xfrm>
            <a:off x="11173808" y="6283202"/>
            <a:ext cx="739376" cy="578170"/>
          </a:xfrm>
          <a:prstGeom prst="rect">
            <a:avLst/>
          </a:prstGeom>
          <a:blipFill>
            <a:blip r:embed="rId9"/>
            <a:stretch>
              <a:fillRect/>
            </a:stretch>
          </a:blipFill>
          <a:ln w="12700">
            <a:miter lim="400000"/>
          </a:ln>
        </p:spPr>
        <p:txBody>
          <a:bodyPr lIns="27239" tIns="27239" rIns="27239" bIns="27239"/>
          <a:lstStyle/>
          <a:p>
            <a:pPr defTabSz="543687" hangingPunct="0"/>
            <a:endParaRPr sz="1100" kern="0">
              <a:solidFill>
                <a:srgbClr val="000000"/>
              </a:solidFill>
              <a:latin typeface="Calibri"/>
              <a:cs typeface="Calibri"/>
              <a:sym typeface="Calibri"/>
            </a:endParaRPr>
          </a:p>
        </p:txBody>
      </p:sp>
      <p:sp>
        <p:nvSpPr>
          <p:cNvPr id="3" name="Body Level One…"/>
          <p:cNvSpPr txBox="1">
            <a:spLocks noGrp="1"/>
          </p:cNvSpPr>
          <p:nvPr>
            <p:ph type="body" idx="1"/>
          </p:nvPr>
        </p:nvSpPr>
        <p:spPr>
          <a:xfrm>
            <a:off x="337009" y="1837016"/>
            <a:ext cx="10305632" cy="4706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609600" y="0"/>
            <a:ext cx="10972800" cy="169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239" tIns="27239" rIns="27239" bIns="27239" anchor="ctr"/>
          <a:lstStyle/>
          <a:p>
            <a:r>
              <a:t>Title Text</a:t>
            </a:r>
          </a:p>
        </p:txBody>
      </p:sp>
      <p:sp>
        <p:nvSpPr>
          <p:cNvPr id="5" name="Slide Number"/>
          <p:cNvSpPr txBox="1">
            <a:spLocks noGrp="1"/>
          </p:cNvSpPr>
          <p:nvPr>
            <p:ph type="sldNum" sz="quarter" idx="2"/>
          </p:nvPr>
        </p:nvSpPr>
        <p:spPr>
          <a:xfrm>
            <a:off x="11239635" y="6394744"/>
            <a:ext cx="618823" cy="371897"/>
          </a:xfrm>
          <a:prstGeom prst="rect">
            <a:avLst/>
          </a:prstGeom>
          <a:ln w="12700">
            <a:miter lim="400000"/>
          </a:ln>
        </p:spPr>
        <p:txBody>
          <a:bodyPr wrap="none" lIns="0" tIns="0" rIns="0" bIns="0">
            <a:spAutoFit/>
          </a:bodyPr>
          <a:lstStyle>
            <a:lvl1pPr indent="15088" algn="ctr">
              <a:lnSpc>
                <a:spcPts val="2851"/>
              </a:lnSpc>
              <a:defRPr sz="2400" b="1" spc="6">
                <a:solidFill>
                  <a:srgbClr val="FFFFFF"/>
                </a:solidFill>
                <a:latin typeface="Verdana"/>
                <a:ea typeface="Verdana"/>
                <a:cs typeface="Verdana"/>
                <a:sym typeface="Verdana"/>
              </a:defRPr>
            </a:lvl1pPr>
          </a:lstStyle>
          <a:p>
            <a:pPr defTabSz="543687" hangingPunct="0"/>
            <a:fld id="{86CB4B4D-7CA3-9044-876B-883B54F8677D}" type="slidenum">
              <a:rPr kern="0"/>
              <a:pPr defTabSz="543687" hangingPunct="0"/>
              <a:t>‹#›</a:t>
            </a:fld>
            <a:endParaRPr kern="0"/>
          </a:p>
        </p:txBody>
      </p:sp>
    </p:spTree>
    <p:extLst>
      <p:ext uri="{BB962C8B-B14F-4D97-AF65-F5344CB8AC3E}">
        <p14:creationId xmlns:p14="http://schemas.microsoft.com/office/powerpoint/2010/main" val="163602391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transition spd="med"/>
  <p:txStyles>
    <p:titleStyle>
      <a:lvl1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1pPr>
      <a:lvl2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2pPr>
      <a:lvl3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3pPr>
      <a:lvl4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4pPr>
      <a:lvl5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5pPr>
      <a:lvl6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6pPr>
      <a:lvl7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7pPr>
      <a:lvl8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8pPr>
      <a:lvl9pPr marL="0" marR="0" indent="0" algn="l" defTabSz="543687" rtl="0" latinLnBrk="0">
        <a:lnSpc>
          <a:spcPct val="100000"/>
        </a:lnSpc>
        <a:spcBef>
          <a:spcPts val="0"/>
        </a:spcBef>
        <a:spcAft>
          <a:spcPts val="0"/>
        </a:spcAft>
        <a:buClrTx/>
        <a:buSzTx/>
        <a:buFontTx/>
        <a:buNone/>
        <a:tabLst/>
        <a:defRPr sz="1100" b="0" i="0" u="none" strike="noStrike" cap="none" spc="0" baseline="0">
          <a:solidFill>
            <a:srgbClr val="000000"/>
          </a:solidFill>
          <a:uFillTx/>
          <a:latin typeface="+mj-lt"/>
          <a:ea typeface="+mj-ea"/>
          <a:cs typeface="+mj-cs"/>
          <a:sym typeface="Calibri"/>
        </a:defRPr>
      </a:lvl9pPr>
    </p:titleStyle>
    <p:bodyStyle>
      <a:lvl1pPr marL="0" marR="0" indent="0"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1pPr>
      <a:lvl2pPr marL="0" marR="0" indent="271845"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2pPr>
      <a:lvl3pPr marL="0" marR="0" indent="543687"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3pPr>
      <a:lvl4pPr marL="0" marR="0" indent="815535"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4pPr>
      <a:lvl5pPr marL="0" marR="0" indent="1087381"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5pPr>
      <a:lvl6pPr marL="0" marR="0" indent="1359235"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6pPr>
      <a:lvl7pPr marL="0" marR="0" indent="1631085"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7pPr>
      <a:lvl8pPr marL="0" marR="0" indent="1902932"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8pPr>
      <a:lvl9pPr marL="0" marR="0" indent="2174774" algn="l" defTabSz="543687" rtl="0" latinLnBrk="0">
        <a:lnSpc>
          <a:spcPct val="100000"/>
        </a:lnSpc>
        <a:spcBef>
          <a:spcPts val="0"/>
        </a:spcBef>
        <a:spcAft>
          <a:spcPts val="0"/>
        </a:spcAft>
        <a:buClrTx/>
        <a:buSzTx/>
        <a:buFontTx/>
        <a:buNone/>
        <a:tabLst/>
        <a:defRPr sz="1900" b="0" i="0" u="none" strike="noStrike" cap="none" spc="0" baseline="0">
          <a:solidFill>
            <a:srgbClr val="1B4B8F"/>
          </a:solidFill>
          <a:uFillTx/>
          <a:latin typeface="Verdana"/>
          <a:ea typeface="Verdana"/>
          <a:cs typeface="Verdana"/>
          <a:sym typeface="Verdana"/>
        </a:defRPr>
      </a:lvl9pPr>
    </p:bodyStyle>
    <p:otherStyle>
      <a:lvl1pPr marL="0" marR="0" indent="15088"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1pPr>
      <a:lvl2pPr marL="0" marR="0" indent="271845"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2pPr>
      <a:lvl3pPr marL="0" marR="0" indent="543687"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3pPr>
      <a:lvl4pPr marL="0" marR="0" indent="815535"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4pPr>
      <a:lvl5pPr marL="0" marR="0" indent="1087381"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5pPr>
      <a:lvl6pPr marL="0" marR="0" indent="1359235"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6pPr>
      <a:lvl7pPr marL="0" marR="0" indent="1631085"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7pPr>
      <a:lvl8pPr marL="0" marR="0" indent="1902932"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8pPr>
      <a:lvl9pPr marL="0" marR="0" indent="2174774" algn="ctr" defTabSz="543687" rtl="0" latinLnBrk="0">
        <a:lnSpc>
          <a:spcPts val="2851"/>
        </a:lnSpc>
        <a:spcBef>
          <a:spcPts val="0"/>
        </a:spcBef>
        <a:spcAft>
          <a:spcPts val="0"/>
        </a:spcAft>
        <a:buClrTx/>
        <a:buSzTx/>
        <a:buFontTx/>
        <a:buNone/>
        <a:tabLst/>
        <a:defRPr sz="2400" b="1" i="0" u="none" strike="noStrike" cap="none" spc="6" baseline="0">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vmlDrawing" Target="../drawings/vmlDrawing10.vml"/><Relationship Id="rId5" Type="http://schemas.openxmlformats.org/officeDocument/2006/relationships/image" Target="../media/image6.emf"/><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11.xml"/><Relationship Id="rId7" Type="http://schemas.openxmlformats.org/officeDocument/2006/relationships/image" Target="../media/image16.jpg"/><Relationship Id="rId2" Type="http://schemas.openxmlformats.org/officeDocument/2006/relationships/slideLayout" Target="../slideLayouts/slideLayout43.xml"/><Relationship Id="rId1" Type="http://schemas.openxmlformats.org/officeDocument/2006/relationships/vmlDrawing" Target="../drawings/vmlDrawing11.v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6.emf"/><Relationship Id="rId10" Type="http://schemas.openxmlformats.org/officeDocument/2006/relationships/image" Target="../media/image19.jpg"/><Relationship Id="rId4" Type="http://schemas.openxmlformats.org/officeDocument/2006/relationships/oleObject" Target="../embeddings/oleObject11.bin"/><Relationship Id="rId9" Type="http://schemas.openxmlformats.org/officeDocument/2006/relationships/image" Target="../media/image18.jpg"/></Relationships>
</file>

<file path=ppt/slides/_rels/slide12.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image" Target="../media/image22.png"/><Relationship Id="rId2" Type="http://schemas.openxmlformats.org/officeDocument/2006/relationships/slideLayout" Target="../slideLayouts/slideLayout43.xml"/><Relationship Id="rId16" Type="http://schemas.openxmlformats.org/officeDocument/2006/relationships/image" Target="../media/image31.png"/><Relationship Id="rId29" Type="http://schemas.openxmlformats.org/officeDocument/2006/relationships/image" Target="../media/image44.png"/><Relationship Id="rId1" Type="http://schemas.openxmlformats.org/officeDocument/2006/relationships/vmlDrawing" Target="../drawings/vmlDrawing12.v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40" Type="http://schemas.openxmlformats.org/officeDocument/2006/relationships/image" Target="../media/image55.png"/><Relationship Id="rId45" Type="http://schemas.openxmlformats.org/officeDocument/2006/relationships/image" Target="../media/image60.jpg"/><Relationship Id="rId5" Type="http://schemas.openxmlformats.org/officeDocument/2006/relationships/image" Target="../media/image6.emf"/><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jpg"/><Relationship Id="rId4" Type="http://schemas.openxmlformats.org/officeDocument/2006/relationships/oleObject" Target="../embeddings/oleObject12.bin"/><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8" Type="http://schemas.openxmlformats.org/officeDocument/2006/relationships/image" Target="../media/image23.png"/><Relationship Id="rId3" Type="http://schemas.openxmlformats.org/officeDocument/2006/relationships/notesSlide" Target="../notesSlides/notesSlide12.xml"/><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20" Type="http://schemas.openxmlformats.org/officeDocument/2006/relationships/image" Target="../media/image35.png"/><Relationship Id="rId41"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notesSlide" Target="../notesSlides/notesSlide13.xml"/><Relationship Id="rId7" Type="http://schemas.openxmlformats.org/officeDocument/2006/relationships/image" Target="../media/image62.jpg"/><Relationship Id="rId2" Type="http://schemas.openxmlformats.org/officeDocument/2006/relationships/slideLayout" Target="../slideLayouts/slideLayout43.xml"/><Relationship Id="rId1" Type="http://schemas.openxmlformats.org/officeDocument/2006/relationships/vmlDrawing" Target="../drawings/vmlDrawing13.vml"/><Relationship Id="rId6" Type="http://schemas.openxmlformats.org/officeDocument/2006/relationships/image" Target="../media/image61.jpg"/><Relationship Id="rId5" Type="http://schemas.openxmlformats.org/officeDocument/2006/relationships/image" Target="../media/image6.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3.xml"/><Relationship Id="rId1" Type="http://schemas.openxmlformats.org/officeDocument/2006/relationships/vmlDrawing" Target="../drawings/vmlDrawing14.vml"/><Relationship Id="rId6" Type="http://schemas.openxmlformats.org/officeDocument/2006/relationships/image" Target="../media/image64.jpg"/><Relationship Id="rId5" Type="http://schemas.openxmlformats.org/officeDocument/2006/relationships/image" Target="../media/image6.emf"/><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vmlDrawing" Target="../drawings/vmlDrawing15.vml"/><Relationship Id="rId6" Type="http://schemas.openxmlformats.org/officeDocument/2006/relationships/image" Target="../media/image65.jpeg"/><Relationship Id="rId5" Type="http://schemas.openxmlformats.org/officeDocument/2006/relationships/image" Target="../media/image6.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vmlDrawing" Target="../drawings/vmlDrawing16.vml"/><Relationship Id="rId6" Type="http://schemas.openxmlformats.org/officeDocument/2006/relationships/image" Target="../media/image66.jpeg"/><Relationship Id="rId5" Type="http://schemas.openxmlformats.org/officeDocument/2006/relationships/image" Target="../media/image6.emf"/><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vmlDrawing" Target="../drawings/vmlDrawing17.vml"/><Relationship Id="rId6" Type="http://schemas.openxmlformats.org/officeDocument/2006/relationships/image" Target="../media/image67.png"/><Relationship Id="rId5" Type="http://schemas.openxmlformats.org/officeDocument/2006/relationships/image" Target="../media/image6.emf"/><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xml"/><Relationship Id="rId1" Type="http://schemas.openxmlformats.org/officeDocument/2006/relationships/vmlDrawing" Target="../drawings/vmlDrawing18.vml"/><Relationship Id="rId6" Type="http://schemas.openxmlformats.org/officeDocument/2006/relationships/image" Target="../media/image68.png"/><Relationship Id="rId5" Type="http://schemas.openxmlformats.org/officeDocument/2006/relationships/image" Target="../media/image6.emf"/><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vmlDrawing" Target="../drawings/vmlDrawing19.vml"/><Relationship Id="rId6" Type="http://schemas.openxmlformats.org/officeDocument/2006/relationships/image" Target="../media/image69.jpeg"/><Relationship Id="rId5" Type="http://schemas.openxmlformats.org/officeDocument/2006/relationships/image" Target="../media/image6.e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vmlDrawing" Target="../drawings/vmlDrawing20.vml"/><Relationship Id="rId5" Type="http://schemas.openxmlformats.org/officeDocument/2006/relationships/image" Target="../media/image6.emf"/><Relationship Id="rId4"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vmlDrawing" Target="../drawings/vmlDrawing21.vml"/><Relationship Id="rId5" Type="http://schemas.openxmlformats.org/officeDocument/2006/relationships/image" Target="../media/image6.emf"/><Relationship Id="rId4" Type="http://schemas.openxmlformats.org/officeDocument/2006/relationships/oleObject" Target="../embeddings/oleObject2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vmlDrawing" Target="../drawings/vmlDrawing22.vml"/><Relationship Id="rId5" Type="http://schemas.openxmlformats.org/officeDocument/2006/relationships/image" Target="../media/image6.emf"/><Relationship Id="rId4"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vmlDrawing" Target="../drawings/vmlDrawing23.vml"/><Relationship Id="rId6" Type="http://schemas.openxmlformats.org/officeDocument/2006/relationships/image" Target="../media/image70.png"/><Relationship Id="rId5" Type="http://schemas.openxmlformats.org/officeDocument/2006/relationships/image" Target="../media/image6.emf"/><Relationship Id="rId4" Type="http://schemas.openxmlformats.org/officeDocument/2006/relationships/oleObject" Target="../embeddings/oleObject2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vmlDrawing" Target="../drawings/vmlDrawing24.vml"/><Relationship Id="rId5" Type="http://schemas.openxmlformats.org/officeDocument/2006/relationships/image" Target="../media/image6.emf"/><Relationship Id="rId4"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vmlDrawing" Target="../drawings/vmlDrawing25.vml"/><Relationship Id="rId6" Type="http://schemas.openxmlformats.org/officeDocument/2006/relationships/image" Target="../media/image71.png"/><Relationship Id="rId5" Type="http://schemas.openxmlformats.org/officeDocument/2006/relationships/image" Target="../media/image6.emf"/><Relationship Id="rId4" Type="http://schemas.openxmlformats.org/officeDocument/2006/relationships/oleObject" Target="../embeddings/oleObject25.bin"/></Relationships>
</file>

<file path=ppt/slides/_rels/slide26.xml.rels><?xml version="1.0" encoding="UTF-8" standalone="yes"?>
<Relationships xmlns="http://schemas.openxmlformats.org/package/2006/relationships"><Relationship Id="rId8" Type="http://schemas.openxmlformats.org/officeDocument/2006/relationships/hyperlink" Target="https://vk.com/finansidetyam" TargetMode="External"/><Relationship Id="rId3" Type="http://schemas.openxmlformats.org/officeDocument/2006/relationships/notesSlide" Target="../notesSlides/notesSlide26.xml"/><Relationship Id="rId7" Type="http://schemas.openxmlformats.org/officeDocument/2006/relationships/hyperlink" Target="https://vk.com/fingramchelyabinskayaoblast" TargetMode="External"/><Relationship Id="rId2" Type="http://schemas.openxmlformats.org/officeDocument/2006/relationships/slideLayout" Target="../slideLayouts/slideLayout23.xml"/><Relationship Id="rId1" Type="http://schemas.openxmlformats.org/officeDocument/2006/relationships/vmlDrawing" Target="../drawings/vmlDrawing26.vml"/><Relationship Id="rId6" Type="http://schemas.openxmlformats.org/officeDocument/2006/relationships/image" Target="../media/image69.jpeg"/><Relationship Id="rId5" Type="http://schemas.openxmlformats.org/officeDocument/2006/relationships/image" Target="../media/image6.emf"/><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vmlDrawing" Target="../drawings/vmlDrawing27.vml"/><Relationship Id="rId5" Type="http://schemas.openxmlformats.org/officeDocument/2006/relationships/image" Target="../media/image6.emf"/><Relationship Id="rId4" Type="http://schemas.openxmlformats.org/officeDocument/2006/relationships/oleObject" Target="../embeddings/oleObject27.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0.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3.xml"/><Relationship Id="rId1" Type="http://schemas.openxmlformats.org/officeDocument/2006/relationships/vmlDrawing" Target="../drawings/vmlDrawing6.vml"/><Relationship Id="rId5" Type="http://schemas.openxmlformats.org/officeDocument/2006/relationships/image" Target="../media/image6.e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7.xml"/><Relationship Id="rId7" Type="http://schemas.openxmlformats.org/officeDocument/2006/relationships/image" Target="../media/image9.jpeg"/><Relationship Id="rId2" Type="http://schemas.openxmlformats.org/officeDocument/2006/relationships/slideLayout" Target="../slideLayouts/slideLayout43.xml"/><Relationship Id="rId1" Type="http://schemas.openxmlformats.org/officeDocument/2006/relationships/vmlDrawing" Target="../drawings/vmlDrawing7.vml"/><Relationship Id="rId6" Type="http://schemas.openxmlformats.org/officeDocument/2006/relationships/image" Target="../media/image8.jpeg"/><Relationship Id="rId5" Type="http://schemas.openxmlformats.org/officeDocument/2006/relationships/image" Target="../media/image6.emf"/><Relationship Id="rId4" Type="http://schemas.openxmlformats.org/officeDocument/2006/relationships/oleObject" Target="../embeddings/oleObject7.bin"/><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3.xml"/><Relationship Id="rId1" Type="http://schemas.openxmlformats.org/officeDocument/2006/relationships/vmlDrawing" Target="../drawings/vmlDrawing8.vml"/><Relationship Id="rId5" Type="http://schemas.openxmlformats.org/officeDocument/2006/relationships/image" Target="../media/image6.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9.xml"/><Relationship Id="rId7" Type="http://schemas.openxmlformats.org/officeDocument/2006/relationships/image" Target="../media/image13.jpg"/><Relationship Id="rId2" Type="http://schemas.openxmlformats.org/officeDocument/2006/relationships/slideLayout" Target="../slideLayouts/slideLayout43.xml"/><Relationship Id="rId1" Type="http://schemas.openxmlformats.org/officeDocument/2006/relationships/vmlDrawing" Target="../drawings/vmlDrawing9.vml"/><Relationship Id="rId6" Type="http://schemas.openxmlformats.org/officeDocument/2006/relationships/image" Target="../media/image12.jpg"/><Relationship Id="rId5" Type="http://schemas.openxmlformats.org/officeDocument/2006/relationships/image" Target="../media/image6.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bject 31"/>
          <p:cNvSpPr txBox="1">
            <a:spLocks noGrp="1"/>
          </p:cNvSpPr>
          <p:nvPr>
            <p:ph type="title"/>
          </p:nvPr>
        </p:nvSpPr>
        <p:spPr>
          <a:xfrm>
            <a:off x="1831604" y="1915428"/>
            <a:ext cx="9674607" cy="3767685"/>
          </a:xfrm>
          <a:prstGeom prst="rect">
            <a:avLst/>
          </a:prstGeom>
        </p:spPr>
        <p:txBody>
          <a:bodyPr vert="horz" wrap="square" lIns="0" tIns="12687" rIns="0" bIns="0" rtlCol="0">
            <a:spAutoFit/>
          </a:bodyPr>
          <a:lstStyle/>
          <a:p>
            <a:r>
              <a:rPr lang="ru-RU" sz="3600" dirty="0" smtClean="0">
                <a:solidFill>
                  <a:srgbClr val="002060"/>
                </a:solidFill>
              </a:rPr>
              <a:t>"Использование </a:t>
            </a:r>
            <a:r>
              <a:rPr lang="ru-RU" sz="3600" dirty="0">
                <a:solidFill>
                  <a:srgbClr val="002060"/>
                </a:solidFill>
              </a:rPr>
              <a:t>интерактивных форматов по финансовой грамотности. Методика создания настольной финансовой игры."</a:t>
            </a:r>
            <a:r>
              <a:rPr lang="ru-RU" sz="2400" dirty="0">
                <a:solidFill>
                  <a:srgbClr val="002060"/>
                </a:solidFill>
              </a:rPr>
              <a:t/>
            </a:r>
            <a:br>
              <a:rPr lang="ru-RU" sz="2400" dirty="0">
                <a:solidFill>
                  <a:srgbClr val="002060"/>
                </a:solidFill>
              </a:rPr>
            </a:br>
            <a:r>
              <a:rPr lang="ru-RU" sz="2400" dirty="0">
                <a:solidFill>
                  <a:srgbClr val="002060"/>
                </a:solidFill>
              </a:rPr>
              <a:t/>
            </a:r>
            <a:br>
              <a:rPr lang="ru-RU" sz="2400" dirty="0">
                <a:solidFill>
                  <a:srgbClr val="002060"/>
                </a:solidFill>
              </a:rPr>
            </a:br>
            <a:r>
              <a:rPr lang="ru-RU" sz="2400" dirty="0" smtClean="0">
                <a:solidFill>
                  <a:srgbClr val="002060"/>
                </a:solidFill>
              </a:rPr>
              <a:t/>
            </a:r>
            <a:br>
              <a:rPr lang="ru-RU" sz="2400" dirty="0" smtClean="0">
                <a:solidFill>
                  <a:srgbClr val="002060"/>
                </a:solidFill>
              </a:rPr>
            </a:br>
            <a:r>
              <a:rPr lang="ru-RU" sz="2400" dirty="0">
                <a:solidFill>
                  <a:srgbClr val="002060"/>
                </a:solidFill>
              </a:rPr>
              <a:t/>
            </a:r>
            <a:br>
              <a:rPr lang="ru-RU" sz="2400" dirty="0">
                <a:solidFill>
                  <a:srgbClr val="002060"/>
                </a:solidFill>
              </a:rPr>
            </a:br>
            <a:r>
              <a:rPr lang="ru-RU" sz="2400" dirty="0" smtClean="0">
                <a:solidFill>
                  <a:srgbClr val="002060"/>
                </a:solidFill>
              </a:rPr>
              <a:t/>
            </a:r>
            <a:br>
              <a:rPr lang="ru-RU" sz="2400" dirty="0" smtClean="0">
                <a:solidFill>
                  <a:srgbClr val="002060"/>
                </a:solidFill>
              </a:rPr>
            </a:br>
            <a:r>
              <a:rPr lang="ru-RU" sz="2000" i="1" dirty="0" smtClean="0">
                <a:solidFill>
                  <a:srgbClr val="002060"/>
                </a:solidFill>
              </a:rPr>
              <a:t>Смолина </a:t>
            </a:r>
            <a:r>
              <a:rPr lang="ru-RU" sz="2000" i="1" dirty="0">
                <a:solidFill>
                  <a:srgbClr val="002060"/>
                </a:solidFill>
              </a:rPr>
              <a:t>Екатерина Петровна, Директор АНО Центр финансовой </a:t>
            </a:r>
            <a:r>
              <a:rPr lang="ru-RU" sz="2000" i="1" dirty="0" smtClean="0">
                <a:solidFill>
                  <a:srgbClr val="002060"/>
                </a:solidFill>
              </a:rPr>
              <a:t>грамотности</a:t>
            </a:r>
            <a:br>
              <a:rPr lang="ru-RU" sz="2000" i="1" dirty="0" smtClean="0">
                <a:solidFill>
                  <a:srgbClr val="002060"/>
                </a:solidFill>
              </a:rPr>
            </a:br>
            <a:r>
              <a:rPr lang="ru-RU" sz="2000" i="1" dirty="0" smtClean="0">
                <a:solidFill>
                  <a:srgbClr val="002060"/>
                </a:solidFill>
              </a:rPr>
              <a:t>г. Челябинск</a:t>
            </a:r>
            <a:endParaRPr sz="2000" i="1" dirty="0">
              <a:solidFill>
                <a:srgbClr val="002060"/>
              </a:solidFill>
            </a:endParaRPr>
          </a:p>
        </p:txBody>
      </p:sp>
      <p:sp>
        <p:nvSpPr>
          <p:cNvPr id="35" name="Номер слайда 34"/>
          <p:cNvSpPr>
            <a:spLocks noGrp="1"/>
          </p:cNvSpPr>
          <p:nvPr>
            <p:ph type="sldNum" sz="quarter" idx="12"/>
          </p:nvPr>
        </p:nvSpPr>
        <p:spPr/>
        <p:txBody>
          <a:bodyPr/>
          <a:lstStyle/>
          <a:p>
            <a:pPr marL="38060">
              <a:lnSpc>
                <a:spcPts val="1240"/>
              </a:lnSpc>
            </a:pPr>
            <a:fld id="{81D60167-4931-47E6-BA6A-407CBD079E47}" type="slidenum">
              <a:rPr lang="ru-RU" smtClean="0"/>
              <a:pPr marL="38060">
                <a:lnSpc>
                  <a:spcPts val="1240"/>
                </a:lnSpc>
              </a:pPr>
              <a:t>1</a:t>
            </a:fld>
            <a:endParaRPr lang="ru-RU" dirty="0"/>
          </a:p>
        </p:txBody>
      </p:sp>
      <p:graphicFrame>
        <p:nvGraphicFramePr>
          <p:cNvPr id="33" name="Объект 32"/>
          <p:cNvGraphicFramePr>
            <a:graphicFrameLocks noChangeAspect="1"/>
          </p:cNvGraphicFramePr>
          <p:nvPr>
            <p:extLst>
              <p:ext uri="{D42A27DB-BD31-4B8C-83A1-F6EECF244321}">
                <p14:modId xmlns:p14="http://schemas.microsoft.com/office/powerpoint/2010/main" val="1929723344"/>
              </p:ext>
            </p:extLst>
          </p:nvPr>
        </p:nvGraphicFramePr>
        <p:xfrm>
          <a:off x="76200" y="152432"/>
          <a:ext cx="3429000" cy="1091045"/>
        </p:xfrm>
        <a:graphic>
          <a:graphicData uri="http://schemas.openxmlformats.org/presentationml/2006/ole">
            <mc:AlternateContent xmlns:mc="http://schemas.openxmlformats.org/markup-compatibility/2006">
              <mc:Choice xmlns:v="urn:schemas-microsoft-com:vml" Requires="v">
                <p:oleObj spid="_x0000_s1107" name="CorelDRAW" r:id="rId4" imgW="6076283" imgH="1933032" progId="CorelDraw.Graphic.19">
                  <p:embed/>
                </p:oleObj>
              </mc:Choice>
              <mc:Fallback>
                <p:oleObj name="CorelDRAW" r:id="rId4" imgW="6076283" imgH="1933032" progId="CorelDraw.Graphic.19">
                  <p:embed/>
                  <p:pic>
                    <p:nvPicPr>
                      <p:cNvPr id="0" name=""/>
                      <p:cNvPicPr/>
                      <p:nvPr/>
                    </p:nvPicPr>
                    <p:blipFill>
                      <a:blip r:embed="rId5"/>
                      <a:stretch>
                        <a:fillRect/>
                      </a:stretch>
                    </p:blipFill>
                    <p:spPr>
                      <a:xfrm>
                        <a:off x="76200" y="152432"/>
                        <a:ext cx="3429000" cy="1091045"/>
                      </a:xfrm>
                      <a:prstGeom prst="rect">
                        <a:avLst/>
                      </a:prstGeom>
                    </p:spPr>
                  </p:pic>
                </p:oleObj>
              </mc:Fallback>
            </mc:AlternateContent>
          </a:graphicData>
        </a:graphic>
      </p:graphicFrame>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3" y="2978151"/>
            <a:ext cx="1130300" cy="90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4. Придумай правила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113854430"/>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8873"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Прямоугольник 11"/>
          <p:cNvSpPr/>
          <p:nvPr/>
        </p:nvSpPr>
        <p:spPr>
          <a:xfrm>
            <a:off x="1108538" y="2286000"/>
            <a:ext cx="10115241" cy="2308229"/>
          </a:xfrm>
          <a:prstGeom prst="rect">
            <a:avLst/>
          </a:prstGeom>
        </p:spPr>
        <p:txBody>
          <a:bodyPr wrap="square" lIns="91350" tIns="45673" rIns="91350" bIns="45673">
            <a:spAutoFit/>
          </a:bodyPr>
          <a:lstStyle/>
          <a:p>
            <a:pPr defTabSz="912378"/>
            <a:r>
              <a:rPr lang="ru-RU" sz="2400" b="1" spc="71" dirty="0">
                <a:solidFill>
                  <a:srgbClr val="8064A2">
                    <a:lumMod val="75000"/>
                  </a:srgbClr>
                </a:solidFill>
                <a:latin typeface="+mj-lt"/>
                <a:cs typeface="Times New Roman" panose="02020603050405020304" pitchFamily="18" charset="0"/>
              </a:rPr>
              <a:t>На четвертом шаге </a:t>
            </a:r>
            <a:r>
              <a:rPr lang="ru-RU" sz="2400" spc="71" dirty="0">
                <a:solidFill>
                  <a:prstClr val="black"/>
                </a:solidFill>
                <a:latin typeface="+mj-lt"/>
                <a:cs typeface="Times New Roman" panose="02020603050405020304" pitchFamily="18" charset="0"/>
              </a:rPr>
              <a:t>устанавливаются специфические правила игры: они должны быть простыми и ясными. </a:t>
            </a:r>
          </a:p>
          <a:p>
            <a:pPr defTabSz="912378"/>
            <a:endParaRPr lang="ru-RU" sz="2400" spc="71" dirty="0">
              <a:solidFill>
                <a:prstClr val="black"/>
              </a:solidFill>
              <a:latin typeface="+mj-lt"/>
              <a:cs typeface="Times New Roman" panose="02020603050405020304" pitchFamily="18" charset="0"/>
            </a:endParaRPr>
          </a:p>
          <a:p>
            <a:pPr defTabSz="912378"/>
            <a:r>
              <a:rPr lang="ru-RU" sz="2400" spc="71" dirty="0">
                <a:solidFill>
                  <a:prstClr val="black"/>
                </a:solidFill>
                <a:latin typeface="+mj-lt"/>
                <a:cs typeface="Times New Roman" panose="02020603050405020304" pitchFamily="18" charset="0"/>
              </a:rPr>
              <a:t>Большое число сложных правил может снизить энтузиазм игроков, а неполные или непонятные правила игры привести к потере интереса и ослаблению внимания.</a:t>
            </a:r>
          </a:p>
        </p:txBody>
      </p:sp>
    </p:spTree>
    <p:extLst>
      <p:ext uri="{BB962C8B-B14F-4D97-AF65-F5344CB8AC3E}">
        <p14:creationId xmlns:p14="http://schemas.microsoft.com/office/powerpoint/2010/main" val="2520770723"/>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5. Придумай события, </a:t>
            </a:r>
            <a:r>
              <a:rPr lang="ru-RU" sz="2400" kern="0" dirty="0" err="1" smtClean="0">
                <a:solidFill>
                  <a:srgbClr val="FFFFFF"/>
                </a:solidFill>
                <a:latin typeface="+mj-lt"/>
              </a:rPr>
              <a:t>квесты</a:t>
            </a:r>
            <a:r>
              <a:rPr lang="ru-RU" sz="2400" kern="0" dirty="0" smtClean="0">
                <a:solidFill>
                  <a:srgbClr val="FFFFFF"/>
                </a:solidFill>
                <a:latin typeface="+mj-lt"/>
              </a:rPr>
              <a:t>, задания</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283225576"/>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9896"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Прямоугольник 12"/>
          <p:cNvSpPr/>
          <p:nvPr/>
        </p:nvSpPr>
        <p:spPr>
          <a:xfrm>
            <a:off x="609601" y="1860575"/>
            <a:ext cx="11125200" cy="2308229"/>
          </a:xfrm>
          <a:prstGeom prst="rect">
            <a:avLst/>
          </a:prstGeom>
        </p:spPr>
        <p:txBody>
          <a:bodyPr wrap="square" lIns="91350" tIns="45673" rIns="91350" bIns="45673">
            <a:spAutoFit/>
          </a:bodyPr>
          <a:lstStyle/>
          <a:p>
            <a:pPr algn="just" defTabSz="912378"/>
            <a:r>
              <a:rPr lang="ru-RU" sz="2400" b="1" spc="71" dirty="0">
                <a:solidFill>
                  <a:srgbClr val="8064A2">
                    <a:lumMod val="75000"/>
                  </a:srgbClr>
                </a:solidFill>
                <a:latin typeface="+mj-lt"/>
                <a:cs typeface="Times New Roman" panose="02020603050405020304" pitchFamily="18" charset="0"/>
              </a:rPr>
              <a:t>На пятом шаге </a:t>
            </a:r>
            <a:r>
              <a:rPr lang="ru-RU" sz="2400" spc="71" dirty="0">
                <a:solidFill>
                  <a:prstClr val="black"/>
                </a:solidFill>
                <a:latin typeface="+mj-lt"/>
                <a:cs typeface="Times New Roman" panose="02020603050405020304" pitchFamily="18" charset="0"/>
              </a:rPr>
              <a:t>формируется образовательный и развлекательный контент игры – придумываются задания, </a:t>
            </a:r>
            <a:r>
              <a:rPr lang="ru-RU" sz="2400" spc="71" dirty="0" err="1">
                <a:solidFill>
                  <a:prstClr val="black"/>
                </a:solidFill>
                <a:latin typeface="+mj-lt"/>
                <a:cs typeface="Times New Roman" panose="02020603050405020304" pitchFamily="18" charset="0"/>
              </a:rPr>
              <a:t>квесты</a:t>
            </a:r>
            <a:r>
              <a:rPr lang="ru-RU" sz="2400" spc="71" dirty="0">
                <a:solidFill>
                  <a:prstClr val="black"/>
                </a:solidFill>
                <a:latin typeface="+mj-lt"/>
                <a:cs typeface="Times New Roman" panose="02020603050405020304" pitchFamily="18" charset="0"/>
              </a:rPr>
              <a:t> и события. </a:t>
            </a:r>
          </a:p>
          <a:p>
            <a:pPr algn="just" defTabSz="912378"/>
            <a:endParaRPr lang="ru-RU" sz="2400" spc="71" dirty="0">
              <a:solidFill>
                <a:prstClr val="black"/>
              </a:solidFill>
              <a:latin typeface="+mj-lt"/>
              <a:cs typeface="Times New Roman" panose="02020603050405020304" pitchFamily="18" charset="0"/>
            </a:endParaRPr>
          </a:p>
          <a:p>
            <a:pPr algn="just" defTabSz="912378"/>
            <a:r>
              <a:rPr lang="ru-RU" sz="2400" spc="71" dirty="0">
                <a:solidFill>
                  <a:prstClr val="black"/>
                </a:solidFill>
                <a:latin typeface="+mj-lt"/>
                <a:cs typeface="Times New Roman" panose="02020603050405020304" pitchFamily="18" charset="0"/>
              </a:rPr>
              <a:t>Часть из них будут двигать сюжет вперед, а часть – приносить особое удовольствие своим юмором, кажущейся простотой, неочевидной сложностью и т. д.</a:t>
            </a:r>
          </a:p>
        </p:txBody>
      </p:sp>
      <p:grpSp>
        <p:nvGrpSpPr>
          <p:cNvPr id="14" name="object 13"/>
          <p:cNvGrpSpPr/>
          <p:nvPr/>
        </p:nvGrpSpPr>
        <p:grpSpPr>
          <a:xfrm>
            <a:off x="1513665" y="4340770"/>
            <a:ext cx="9524597" cy="2419300"/>
            <a:chOff x="489864" y="3262928"/>
            <a:chExt cx="18531840" cy="5601970"/>
          </a:xfrm>
        </p:grpSpPr>
        <p:pic>
          <p:nvPicPr>
            <p:cNvPr id="15" name="object 14"/>
            <p:cNvPicPr/>
            <p:nvPr/>
          </p:nvPicPr>
          <p:blipFill>
            <a:blip r:embed="rId6" cstate="print"/>
            <a:stretch>
              <a:fillRect/>
            </a:stretch>
          </p:blipFill>
          <p:spPr>
            <a:xfrm>
              <a:off x="489864" y="3341666"/>
              <a:ext cx="3733705" cy="5260841"/>
            </a:xfrm>
            <a:prstGeom prst="rect">
              <a:avLst/>
            </a:prstGeom>
          </p:spPr>
        </p:pic>
        <p:pic>
          <p:nvPicPr>
            <p:cNvPr id="16" name="object 15"/>
            <p:cNvPicPr/>
            <p:nvPr/>
          </p:nvPicPr>
          <p:blipFill>
            <a:blip r:embed="rId7" cstate="print"/>
            <a:stretch>
              <a:fillRect/>
            </a:stretch>
          </p:blipFill>
          <p:spPr>
            <a:xfrm>
              <a:off x="6560399" y="3305218"/>
              <a:ext cx="3785520" cy="5333865"/>
            </a:xfrm>
            <a:prstGeom prst="rect">
              <a:avLst/>
            </a:prstGeom>
          </p:spPr>
        </p:pic>
        <p:pic>
          <p:nvPicPr>
            <p:cNvPr id="17" name="object 16"/>
            <p:cNvPicPr/>
            <p:nvPr/>
          </p:nvPicPr>
          <p:blipFill>
            <a:blip r:embed="rId8" cstate="print"/>
            <a:stretch>
              <a:fillRect/>
            </a:stretch>
          </p:blipFill>
          <p:spPr>
            <a:xfrm>
              <a:off x="3499269" y="3531018"/>
              <a:ext cx="3785520" cy="5333865"/>
            </a:xfrm>
            <a:prstGeom prst="rect">
              <a:avLst/>
            </a:prstGeom>
          </p:spPr>
        </p:pic>
        <p:pic>
          <p:nvPicPr>
            <p:cNvPr id="18" name="object 17"/>
            <p:cNvPicPr/>
            <p:nvPr/>
          </p:nvPicPr>
          <p:blipFill>
            <a:blip r:embed="rId9" cstate="print"/>
            <a:stretch>
              <a:fillRect/>
            </a:stretch>
          </p:blipFill>
          <p:spPr>
            <a:xfrm>
              <a:off x="9178819" y="3531018"/>
              <a:ext cx="3785520" cy="5333865"/>
            </a:xfrm>
            <a:prstGeom prst="rect">
              <a:avLst/>
            </a:prstGeom>
          </p:spPr>
        </p:pic>
        <p:pic>
          <p:nvPicPr>
            <p:cNvPr id="19" name="object 18"/>
            <p:cNvPicPr/>
            <p:nvPr/>
          </p:nvPicPr>
          <p:blipFill>
            <a:blip r:embed="rId10" cstate="print"/>
            <a:stretch>
              <a:fillRect/>
            </a:stretch>
          </p:blipFill>
          <p:spPr>
            <a:xfrm>
              <a:off x="12500040" y="3262928"/>
              <a:ext cx="3785520" cy="5333865"/>
            </a:xfrm>
            <a:prstGeom prst="rect">
              <a:avLst/>
            </a:prstGeom>
          </p:spPr>
        </p:pic>
        <p:pic>
          <p:nvPicPr>
            <p:cNvPr id="20" name="object 19"/>
            <p:cNvPicPr/>
            <p:nvPr/>
          </p:nvPicPr>
          <p:blipFill>
            <a:blip r:embed="rId11" cstate="print"/>
            <a:stretch>
              <a:fillRect/>
            </a:stretch>
          </p:blipFill>
          <p:spPr>
            <a:xfrm>
              <a:off x="15236186" y="3531018"/>
              <a:ext cx="3785520" cy="5333865"/>
            </a:xfrm>
            <a:prstGeom prst="rect">
              <a:avLst/>
            </a:prstGeom>
          </p:spPr>
        </p:pic>
      </p:grpSp>
    </p:spTree>
    <p:extLst>
      <p:ext uri="{BB962C8B-B14F-4D97-AF65-F5344CB8AC3E}">
        <p14:creationId xmlns:p14="http://schemas.microsoft.com/office/powerpoint/2010/main" val="73448464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14505" y="5688784"/>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Шаги 6-8. Придумай игровое поле, карточки и фишки для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520922836"/>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80920"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Прямоугольник 20"/>
          <p:cNvSpPr/>
          <p:nvPr/>
        </p:nvSpPr>
        <p:spPr>
          <a:xfrm>
            <a:off x="291375" y="1905000"/>
            <a:ext cx="11277815" cy="1938897"/>
          </a:xfrm>
          <a:prstGeom prst="rect">
            <a:avLst/>
          </a:prstGeom>
        </p:spPr>
        <p:txBody>
          <a:bodyPr wrap="square" lIns="91350" tIns="45673" rIns="91350" bIns="45673">
            <a:spAutoFit/>
          </a:bodyPr>
          <a:lstStyle/>
          <a:p>
            <a:pPr algn="just" defTabSz="912378"/>
            <a:r>
              <a:rPr lang="ru-RU" sz="2400" b="1" dirty="0">
                <a:solidFill>
                  <a:prstClr val="black"/>
                </a:solidFill>
                <a:latin typeface="Times New Roman" panose="02020603050405020304" pitchFamily="18" charset="0"/>
                <a:cs typeface="Times New Roman" panose="02020603050405020304" pitchFamily="18" charset="0"/>
              </a:rPr>
              <a:t> </a:t>
            </a:r>
            <a:r>
              <a:rPr lang="ru-RU" sz="2400" b="1" spc="71" dirty="0">
                <a:solidFill>
                  <a:srgbClr val="8064A2">
                    <a:lumMod val="75000"/>
                  </a:srgbClr>
                </a:solidFill>
                <a:latin typeface="+mj-lt"/>
                <a:cs typeface="Times New Roman" panose="02020603050405020304" pitchFamily="18" charset="0"/>
              </a:rPr>
              <a:t>Шестой, седьмой и восьмой шаг </a:t>
            </a:r>
            <a:r>
              <a:rPr lang="ru-RU" sz="2400" spc="71" dirty="0">
                <a:solidFill>
                  <a:prstClr val="black"/>
                </a:solidFill>
                <a:latin typeface="+mj-lt"/>
                <a:cs typeface="Times New Roman" panose="02020603050405020304" pitchFamily="18" charset="0"/>
              </a:rPr>
              <a:t>создания игры являются в какой-то мере равноценными и служат для конструирования материального оформления игры: игровое поле должно быть как можно более привлекательным, функциональным и долго действующим, чтобы усилить желание участников играть</a:t>
            </a:r>
          </a:p>
        </p:txBody>
      </p:sp>
      <p:grpSp>
        <p:nvGrpSpPr>
          <p:cNvPr id="22" name="object 12"/>
          <p:cNvGrpSpPr/>
          <p:nvPr/>
        </p:nvGrpSpPr>
        <p:grpSpPr>
          <a:xfrm>
            <a:off x="1075795" y="4280879"/>
            <a:ext cx="4285240" cy="2080284"/>
            <a:chOff x="549542" y="4141882"/>
            <a:chExt cx="5681980" cy="4021454"/>
          </a:xfrm>
        </p:grpSpPr>
        <p:pic>
          <p:nvPicPr>
            <p:cNvPr id="23" name="object 13"/>
            <p:cNvPicPr/>
            <p:nvPr/>
          </p:nvPicPr>
          <p:blipFill>
            <a:blip r:embed="rId6" cstate="print"/>
            <a:stretch>
              <a:fillRect/>
            </a:stretch>
          </p:blipFill>
          <p:spPr>
            <a:xfrm>
              <a:off x="752217" y="4221651"/>
              <a:ext cx="5276282" cy="3873499"/>
            </a:xfrm>
            <a:prstGeom prst="rect">
              <a:avLst/>
            </a:prstGeom>
          </p:spPr>
        </p:pic>
        <p:pic>
          <p:nvPicPr>
            <p:cNvPr id="24" name="object 14"/>
            <p:cNvPicPr/>
            <p:nvPr/>
          </p:nvPicPr>
          <p:blipFill>
            <a:blip r:embed="rId7" cstate="print"/>
            <a:stretch>
              <a:fillRect/>
            </a:stretch>
          </p:blipFill>
          <p:spPr>
            <a:xfrm>
              <a:off x="550377" y="5364107"/>
              <a:ext cx="2320590" cy="81653"/>
            </a:xfrm>
            <a:prstGeom prst="rect">
              <a:avLst/>
            </a:prstGeom>
          </p:spPr>
        </p:pic>
        <p:pic>
          <p:nvPicPr>
            <p:cNvPr id="25" name="object 15"/>
            <p:cNvPicPr/>
            <p:nvPr/>
          </p:nvPicPr>
          <p:blipFill>
            <a:blip r:embed="rId8" cstate="print"/>
            <a:stretch>
              <a:fillRect/>
            </a:stretch>
          </p:blipFill>
          <p:spPr>
            <a:xfrm>
              <a:off x="550377" y="5282449"/>
              <a:ext cx="2320590" cy="81653"/>
            </a:xfrm>
            <a:prstGeom prst="rect">
              <a:avLst/>
            </a:prstGeom>
          </p:spPr>
        </p:pic>
        <p:pic>
          <p:nvPicPr>
            <p:cNvPr id="26" name="object 16"/>
            <p:cNvPicPr/>
            <p:nvPr/>
          </p:nvPicPr>
          <p:blipFill>
            <a:blip r:embed="rId9" cstate="print"/>
            <a:stretch>
              <a:fillRect/>
            </a:stretch>
          </p:blipFill>
          <p:spPr>
            <a:xfrm>
              <a:off x="550377" y="5200815"/>
              <a:ext cx="2320590" cy="81653"/>
            </a:xfrm>
            <a:prstGeom prst="rect">
              <a:avLst/>
            </a:prstGeom>
          </p:spPr>
        </p:pic>
        <p:pic>
          <p:nvPicPr>
            <p:cNvPr id="27" name="object 17"/>
            <p:cNvPicPr/>
            <p:nvPr/>
          </p:nvPicPr>
          <p:blipFill>
            <a:blip r:embed="rId10" cstate="print"/>
            <a:stretch>
              <a:fillRect/>
            </a:stretch>
          </p:blipFill>
          <p:spPr>
            <a:xfrm>
              <a:off x="550377" y="5119157"/>
              <a:ext cx="2320590" cy="81653"/>
            </a:xfrm>
            <a:prstGeom prst="rect">
              <a:avLst/>
            </a:prstGeom>
          </p:spPr>
        </p:pic>
        <p:pic>
          <p:nvPicPr>
            <p:cNvPr id="28" name="object 18"/>
            <p:cNvPicPr/>
            <p:nvPr/>
          </p:nvPicPr>
          <p:blipFill>
            <a:blip r:embed="rId11" cstate="print"/>
            <a:stretch>
              <a:fillRect/>
            </a:stretch>
          </p:blipFill>
          <p:spPr>
            <a:xfrm>
              <a:off x="550377" y="5037499"/>
              <a:ext cx="2320590" cy="81653"/>
            </a:xfrm>
            <a:prstGeom prst="rect">
              <a:avLst/>
            </a:prstGeom>
          </p:spPr>
        </p:pic>
        <p:pic>
          <p:nvPicPr>
            <p:cNvPr id="29" name="object 19"/>
            <p:cNvPicPr/>
            <p:nvPr/>
          </p:nvPicPr>
          <p:blipFill>
            <a:blip r:embed="rId12" cstate="print"/>
            <a:stretch>
              <a:fillRect/>
            </a:stretch>
          </p:blipFill>
          <p:spPr>
            <a:xfrm>
              <a:off x="550377" y="4955841"/>
              <a:ext cx="2320590" cy="81653"/>
            </a:xfrm>
            <a:prstGeom prst="rect">
              <a:avLst/>
            </a:prstGeom>
          </p:spPr>
        </p:pic>
        <p:pic>
          <p:nvPicPr>
            <p:cNvPr id="30" name="object 20"/>
            <p:cNvPicPr/>
            <p:nvPr/>
          </p:nvPicPr>
          <p:blipFill>
            <a:blip r:embed="rId13" cstate="print"/>
            <a:stretch>
              <a:fillRect/>
            </a:stretch>
          </p:blipFill>
          <p:spPr>
            <a:xfrm>
              <a:off x="550377" y="4874206"/>
              <a:ext cx="2320590" cy="81653"/>
            </a:xfrm>
            <a:prstGeom prst="rect">
              <a:avLst/>
            </a:prstGeom>
          </p:spPr>
        </p:pic>
        <p:pic>
          <p:nvPicPr>
            <p:cNvPr id="31" name="object 21"/>
            <p:cNvPicPr/>
            <p:nvPr/>
          </p:nvPicPr>
          <p:blipFill>
            <a:blip r:embed="rId14" cstate="print"/>
            <a:stretch>
              <a:fillRect/>
            </a:stretch>
          </p:blipFill>
          <p:spPr>
            <a:xfrm>
              <a:off x="550377" y="4765319"/>
              <a:ext cx="2320590" cy="108883"/>
            </a:xfrm>
            <a:prstGeom prst="rect">
              <a:avLst/>
            </a:prstGeom>
          </p:spPr>
        </p:pic>
        <p:pic>
          <p:nvPicPr>
            <p:cNvPr id="32" name="object 22"/>
            <p:cNvPicPr/>
            <p:nvPr/>
          </p:nvPicPr>
          <p:blipFill>
            <a:blip r:embed="rId15" cstate="print"/>
            <a:stretch>
              <a:fillRect/>
            </a:stretch>
          </p:blipFill>
          <p:spPr>
            <a:xfrm>
              <a:off x="550377" y="4683663"/>
              <a:ext cx="2320590" cy="81653"/>
            </a:xfrm>
            <a:prstGeom prst="rect">
              <a:avLst/>
            </a:prstGeom>
          </p:spPr>
        </p:pic>
        <p:pic>
          <p:nvPicPr>
            <p:cNvPr id="33" name="object 23"/>
            <p:cNvPicPr/>
            <p:nvPr/>
          </p:nvPicPr>
          <p:blipFill>
            <a:blip r:embed="rId16" cstate="print"/>
            <a:stretch>
              <a:fillRect/>
            </a:stretch>
          </p:blipFill>
          <p:spPr>
            <a:xfrm>
              <a:off x="550377" y="4602029"/>
              <a:ext cx="2320590" cy="81653"/>
            </a:xfrm>
            <a:prstGeom prst="rect">
              <a:avLst/>
            </a:prstGeom>
          </p:spPr>
        </p:pic>
        <p:pic>
          <p:nvPicPr>
            <p:cNvPr id="34" name="object 24"/>
            <p:cNvPicPr/>
            <p:nvPr/>
          </p:nvPicPr>
          <p:blipFill>
            <a:blip r:embed="rId17" cstate="print"/>
            <a:stretch>
              <a:fillRect/>
            </a:stretch>
          </p:blipFill>
          <p:spPr>
            <a:xfrm>
              <a:off x="550377" y="4438710"/>
              <a:ext cx="2320590" cy="163313"/>
            </a:xfrm>
            <a:prstGeom prst="rect">
              <a:avLst/>
            </a:prstGeom>
          </p:spPr>
        </p:pic>
        <p:pic>
          <p:nvPicPr>
            <p:cNvPr id="35" name="object 25"/>
            <p:cNvPicPr/>
            <p:nvPr/>
          </p:nvPicPr>
          <p:blipFill>
            <a:blip r:embed="rId18" cstate="print"/>
            <a:stretch>
              <a:fillRect/>
            </a:stretch>
          </p:blipFill>
          <p:spPr>
            <a:xfrm>
              <a:off x="550377" y="4357055"/>
              <a:ext cx="2320590" cy="81653"/>
            </a:xfrm>
            <a:prstGeom prst="rect">
              <a:avLst/>
            </a:prstGeom>
          </p:spPr>
        </p:pic>
        <p:pic>
          <p:nvPicPr>
            <p:cNvPr id="36" name="object 26"/>
            <p:cNvPicPr/>
            <p:nvPr/>
          </p:nvPicPr>
          <p:blipFill>
            <a:blip r:embed="rId19" cstate="print"/>
            <a:stretch>
              <a:fillRect/>
            </a:stretch>
          </p:blipFill>
          <p:spPr>
            <a:xfrm>
              <a:off x="550377" y="4275396"/>
              <a:ext cx="2320590" cy="81653"/>
            </a:xfrm>
            <a:prstGeom prst="rect">
              <a:avLst/>
            </a:prstGeom>
          </p:spPr>
        </p:pic>
        <p:pic>
          <p:nvPicPr>
            <p:cNvPr id="37" name="object 27"/>
            <p:cNvPicPr/>
            <p:nvPr/>
          </p:nvPicPr>
          <p:blipFill>
            <a:blip r:embed="rId20" cstate="print"/>
            <a:stretch>
              <a:fillRect/>
            </a:stretch>
          </p:blipFill>
          <p:spPr>
            <a:xfrm>
              <a:off x="550377" y="4142725"/>
              <a:ext cx="2320590" cy="132690"/>
            </a:xfrm>
            <a:prstGeom prst="rect">
              <a:avLst/>
            </a:prstGeom>
          </p:spPr>
        </p:pic>
        <p:sp>
          <p:nvSpPr>
            <p:cNvPr id="38" name="object 28"/>
            <p:cNvSpPr/>
            <p:nvPr/>
          </p:nvSpPr>
          <p:spPr>
            <a:xfrm>
              <a:off x="1091349" y="4141882"/>
              <a:ext cx="5140325" cy="4021454"/>
            </a:xfrm>
            <a:custGeom>
              <a:avLst/>
              <a:gdLst/>
              <a:ahLst/>
              <a:cxnLst/>
              <a:rect l="l" t="t" r="r" b="b"/>
              <a:pathLst>
                <a:path w="5140325" h="4021454">
                  <a:moveTo>
                    <a:pt x="29603" y="0"/>
                  </a:moveTo>
                  <a:lnTo>
                    <a:pt x="0" y="0"/>
                  </a:lnTo>
                  <a:lnTo>
                    <a:pt x="14795" y="320268"/>
                  </a:lnTo>
                  <a:lnTo>
                    <a:pt x="29603" y="0"/>
                  </a:lnTo>
                  <a:close/>
                </a:path>
                <a:path w="5140325" h="4021454">
                  <a:moveTo>
                    <a:pt x="669302" y="4020896"/>
                  </a:moveTo>
                  <a:lnTo>
                    <a:pt x="654519" y="3700653"/>
                  </a:lnTo>
                  <a:lnTo>
                    <a:pt x="639660" y="4020896"/>
                  </a:lnTo>
                  <a:lnTo>
                    <a:pt x="669302" y="4020896"/>
                  </a:lnTo>
                  <a:close/>
                </a:path>
                <a:path w="5140325" h="4021454">
                  <a:moveTo>
                    <a:pt x="669302" y="0"/>
                  </a:moveTo>
                  <a:lnTo>
                    <a:pt x="639648" y="0"/>
                  </a:lnTo>
                  <a:lnTo>
                    <a:pt x="654519" y="320268"/>
                  </a:lnTo>
                  <a:lnTo>
                    <a:pt x="669302" y="0"/>
                  </a:lnTo>
                  <a:close/>
                </a:path>
                <a:path w="5140325" h="4021454">
                  <a:moveTo>
                    <a:pt x="760666" y="4020896"/>
                  </a:moveTo>
                  <a:lnTo>
                    <a:pt x="745845" y="3700653"/>
                  </a:lnTo>
                  <a:lnTo>
                    <a:pt x="731050" y="4020896"/>
                  </a:lnTo>
                  <a:lnTo>
                    <a:pt x="760666" y="4020896"/>
                  </a:lnTo>
                  <a:close/>
                </a:path>
                <a:path w="5140325" h="4021454">
                  <a:moveTo>
                    <a:pt x="760666" y="0"/>
                  </a:moveTo>
                  <a:lnTo>
                    <a:pt x="731050" y="0"/>
                  </a:lnTo>
                  <a:lnTo>
                    <a:pt x="745845" y="320268"/>
                  </a:lnTo>
                  <a:lnTo>
                    <a:pt x="760666" y="0"/>
                  </a:lnTo>
                  <a:close/>
                </a:path>
                <a:path w="5140325" h="4021454">
                  <a:moveTo>
                    <a:pt x="852043" y="4020896"/>
                  </a:moveTo>
                  <a:lnTo>
                    <a:pt x="837247" y="3700653"/>
                  </a:lnTo>
                  <a:lnTo>
                    <a:pt x="822452" y="4020896"/>
                  </a:lnTo>
                  <a:lnTo>
                    <a:pt x="852043" y="4020896"/>
                  </a:lnTo>
                  <a:close/>
                </a:path>
                <a:path w="5140325" h="4021454">
                  <a:moveTo>
                    <a:pt x="852043" y="0"/>
                  </a:moveTo>
                  <a:lnTo>
                    <a:pt x="822426" y="0"/>
                  </a:lnTo>
                  <a:lnTo>
                    <a:pt x="837247" y="320268"/>
                  </a:lnTo>
                  <a:lnTo>
                    <a:pt x="852043" y="0"/>
                  </a:lnTo>
                  <a:close/>
                </a:path>
                <a:path w="5140325" h="4021454">
                  <a:moveTo>
                    <a:pt x="943457" y="4020896"/>
                  </a:moveTo>
                  <a:lnTo>
                    <a:pt x="928662" y="3700653"/>
                  </a:lnTo>
                  <a:lnTo>
                    <a:pt x="913803" y="4020896"/>
                  </a:lnTo>
                  <a:lnTo>
                    <a:pt x="943457" y="4020896"/>
                  </a:lnTo>
                  <a:close/>
                </a:path>
                <a:path w="5140325" h="4021454">
                  <a:moveTo>
                    <a:pt x="943457" y="0"/>
                  </a:moveTo>
                  <a:lnTo>
                    <a:pt x="913803" y="0"/>
                  </a:lnTo>
                  <a:lnTo>
                    <a:pt x="928662" y="320268"/>
                  </a:lnTo>
                  <a:lnTo>
                    <a:pt x="943457" y="0"/>
                  </a:lnTo>
                  <a:close/>
                </a:path>
                <a:path w="5140325" h="4021454">
                  <a:moveTo>
                    <a:pt x="1034821" y="4020896"/>
                  </a:moveTo>
                  <a:lnTo>
                    <a:pt x="1019987" y="3700653"/>
                  </a:lnTo>
                  <a:lnTo>
                    <a:pt x="1005205" y="4020896"/>
                  </a:lnTo>
                  <a:lnTo>
                    <a:pt x="1034821" y="4020896"/>
                  </a:lnTo>
                  <a:close/>
                </a:path>
                <a:path w="5140325" h="4021454">
                  <a:moveTo>
                    <a:pt x="1034821" y="0"/>
                  </a:moveTo>
                  <a:lnTo>
                    <a:pt x="1005205" y="0"/>
                  </a:lnTo>
                  <a:lnTo>
                    <a:pt x="1019987" y="320268"/>
                  </a:lnTo>
                  <a:lnTo>
                    <a:pt x="1034821" y="0"/>
                  </a:lnTo>
                  <a:close/>
                </a:path>
                <a:path w="5140325" h="4021454">
                  <a:moveTo>
                    <a:pt x="1126197" y="4020896"/>
                  </a:moveTo>
                  <a:lnTo>
                    <a:pt x="1111402" y="3700653"/>
                  </a:lnTo>
                  <a:lnTo>
                    <a:pt x="1096581" y="4020896"/>
                  </a:lnTo>
                  <a:lnTo>
                    <a:pt x="1126197" y="4020896"/>
                  </a:lnTo>
                  <a:close/>
                </a:path>
                <a:path w="5140325" h="4021454">
                  <a:moveTo>
                    <a:pt x="1126197" y="0"/>
                  </a:moveTo>
                  <a:lnTo>
                    <a:pt x="1096581" y="0"/>
                  </a:lnTo>
                  <a:lnTo>
                    <a:pt x="1111402" y="320268"/>
                  </a:lnTo>
                  <a:lnTo>
                    <a:pt x="1126197" y="0"/>
                  </a:lnTo>
                  <a:close/>
                </a:path>
                <a:path w="5140325" h="4021454">
                  <a:moveTo>
                    <a:pt x="1217587" y="4020896"/>
                  </a:moveTo>
                  <a:lnTo>
                    <a:pt x="1202728" y="3700653"/>
                  </a:lnTo>
                  <a:lnTo>
                    <a:pt x="1187945" y="4020896"/>
                  </a:lnTo>
                  <a:lnTo>
                    <a:pt x="1217587" y="4020896"/>
                  </a:lnTo>
                  <a:close/>
                </a:path>
                <a:path w="5140325" h="4021454">
                  <a:moveTo>
                    <a:pt x="1217587" y="0"/>
                  </a:moveTo>
                  <a:lnTo>
                    <a:pt x="1187945" y="0"/>
                  </a:lnTo>
                  <a:lnTo>
                    <a:pt x="1202728" y="320268"/>
                  </a:lnTo>
                  <a:lnTo>
                    <a:pt x="1217587" y="0"/>
                  </a:lnTo>
                  <a:close/>
                </a:path>
                <a:path w="5140325" h="4021454">
                  <a:moveTo>
                    <a:pt x="1308976" y="4020896"/>
                  </a:moveTo>
                  <a:lnTo>
                    <a:pt x="1294142" y="3700653"/>
                  </a:lnTo>
                  <a:lnTo>
                    <a:pt x="1279347" y="4020896"/>
                  </a:lnTo>
                  <a:lnTo>
                    <a:pt x="1308976" y="4020896"/>
                  </a:lnTo>
                  <a:close/>
                </a:path>
                <a:path w="5140325" h="4021454">
                  <a:moveTo>
                    <a:pt x="1308976" y="0"/>
                  </a:moveTo>
                  <a:lnTo>
                    <a:pt x="1279347" y="0"/>
                  </a:lnTo>
                  <a:lnTo>
                    <a:pt x="1294142" y="320268"/>
                  </a:lnTo>
                  <a:lnTo>
                    <a:pt x="1308976" y="0"/>
                  </a:lnTo>
                  <a:close/>
                </a:path>
                <a:path w="5140325" h="4021454">
                  <a:moveTo>
                    <a:pt x="1400352" y="4020896"/>
                  </a:moveTo>
                  <a:lnTo>
                    <a:pt x="1385544" y="3700653"/>
                  </a:lnTo>
                  <a:lnTo>
                    <a:pt x="1370723" y="4020896"/>
                  </a:lnTo>
                  <a:lnTo>
                    <a:pt x="1400352" y="4020896"/>
                  </a:lnTo>
                  <a:close/>
                </a:path>
                <a:path w="5140325" h="4021454">
                  <a:moveTo>
                    <a:pt x="1400352" y="0"/>
                  </a:moveTo>
                  <a:lnTo>
                    <a:pt x="1370723" y="0"/>
                  </a:lnTo>
                  <a:lnTo>
                    <a:pt x="1385544" y="320268"/>
                  </a:lnTo>
                  <a:lnTo>
                    <a:pt x="1400352" y="0"/>
                  </a:lnTo>
                  <a:close/>
                </a:path>
                <a:path w="5140325" h="4021454">
                  <a:moveTo>
                    <a:pt x="1491754" y="4020896"/>
                  </a:moveTo>
                  <a:lnTo>
                    <a:pt x="1476908" y="3700653"/>
                  </a:lnTo>
                  <a:lnTo>
                    <a:pt x="1462100" y="4020896"/>
                  </a:lnTo>
                  <a:lnTo>
                    <a:pt x="1491754" y="4020896"/>
                  </a:lnTo>
                  <a:close/>
                </a:path>
                <a:path w="5140325" h="4021454">
                  <a:moveTo>
                    <a:pt x="1491754" y="0"/>
                  </a:moveTo>
                  <a:lnTo>
                    <a:pt x="1462100" y="0"/>
                  </a:lnTo>
                  <a:lnTo>
                    <a:pt x="1476908" y="320268"/>
                  </a:lnTo>
                  <a:lnTo>
                    <a:pt x="1491754" y="0"/>
                  </a:lnTo>
                  <a:close/>
                </a:path>
                <a:path w="5140325" h="4021454">
                  <a:moveTo>
                    <a:pt x="1583105" y="4020896"/>
                  </a:moveTo>
                  <a:lnTo>
                    <a:pt x="1568310" y="3700653"/>
                  </a:lnTo>
                  <a:lnTo>
                    <a:pt x="1553502" y="4020896"/>
                  </a:lnTo>
                  <a:lnTo>
                    <a:pt x="1583105" y="4020896"/>
                  </a:lnTo>
                  <a:close/>
                </a:path>
                <a:path w="5140325" h="4021454">
                  <a:moveTo>
                    <a:pt x="1583105" y="0"/>
                  </a:moveTo>
                  <a:lnTo>
                    <a:pt x="1553502" y="0"/>
                  </a:lnTo>
                  <a:lnTo>
                    <a:pt x="1568310" y="320268"/>
                  </a:lnTo>
                  <a:lnTo>
                    <a:pt x="1583105" y="0"/>
                  </a:lnTo>
                  <a:close/>
                </a:path>
                <a:path w="5140325" h="4021454">
                  <a:moveTo>
                    <a:pt x="1674495" y="4020896"/>
                  </a:moveTo>
                  <a:lnTo>
                    <a:pt x="1659712" y="3700653"/>
                  </a:lnTo>
                  <a:lnTo>
                    <a:pt x="1644878" y="4020896"/>
                  </a:lnTo>
                  <a:lnTo>
                    <a:pt x="1674495" y="4020896"/>
                  </a:lnTo>
                  <a:close/>
                </a:path>
                <a:path w="5140325" h="4021454">
                  <a:moveTo>
                    <a:pt x="1674495" y="0"/>
                  </a:moveTo>
                  <a:lnTo>
                    <a:pt x="1644878" y="0"/>
                  </a:lnTo>
                  <a:lnTo>
                    <a:pt x="1659712" y="320268"/>
                  </a:lnTo>
                  <a:lnTo>
                    <a:pt x="1674495" y="0"/>
                  </a:lnTo>
                  <a:close/>
                </a:path>
                <a:path w="5140325" h="4021454">
                  <a:moveTo>
                    <a:pt x="1765896" y="4020896"/>
                  </a:moveTo>
                  <a:lnTo>
                    <a:pt x="1751050" y="3700653"/>
                  </a:lnTo>
                  <a:lnTo>
                    <a:pt x="1736242" y="4020896"/>
                  </a:lnTo>
                  <a:lnTo>
                    <a:pt x="1765896" y="4020896"/>
                  </a:lnTo>
                  <a:close/>
                </a:path>
                <a:path w="5140325" h="4021454">
                  <a:moveTo>
                    <a:pt x="1857248" y="4020896"/>
                  </a:moveTo>
                  <a:lnTo>
                    <a:pt x="1842452" y="3700653"/>
                  </a:lnTo>
                  <a:lnTo>
                    <a:pt x="1827644" y="4020896"/>
                  </a:lnTo>
                  <a:lnTo>
                    <a:pt x="1857248" y="4020896"/>
                  </a:lnTo>
                  <a:close/>
                </a:path>
                <a:path w="5140325" h="4021454">
                  <a:moveTo>
                    <a:pt x="1948649" y="4020896"/>
                  </a:moveTo>
                  <a:lnTo>
                    <a:pt x="1933854" y="3700653"/>
                  </a:lnTo>
                  <a:lnTo>
                    <a:pt x="1919033" y="4020896"/>
                  </a:lnTo>
                  <a:lnTo>
                    <a:pt x="1948649" y="4020896"/>
                  </a:lnTo>
                  <a:close/>
                </a:path>
                <a:path w="5140325" h="4021454">
                  <a:moveTo>
                    <a:pt x="2040039" y="4020896"/>
                  </a:moveTo>
                  <a:lnTo>
                    <a:pt x="2025192" y="3700653"/>
                  </a:lnTo>
                  <a:lnTo>
                    <a:pt x="2010397" y="4020896"/>
                  </a:lnTo>
                  <a:lnTo>
                    <a:pt x="2040039" y="4020896"/>
                  </a:lnTo>
                  <a:close/>
                </a:path>
                <a:path w="5140325" h="4021454">
                  <a:moveTo>
                    <a:pt x="2131403" y="4020896"/>
                  </a:moveTo>
                  <a:lnTo>
                    <a:pt x="2116594" y="3700653"/>
                  </a:lnTo>
                  <a:lnTo>
                    <a:pt x="2101799" y="4020896"/>
                  </a:lnTo>
                  <a:lnTo>
                    <a:pt x="2131403" y="4020896"/>
                  </a:lnTo>
                  <a:close/>
                </a:path>
                <a:path w="5140325" h="4021454">
                  <a:moveTo>
                    <a:pt x="2222804" y="4020896"/>
                  </a:moveTo>
                  <a:lnTo>
                    <a:pt x="2208009" y="3700653"/>
                  </a:lnTo>
                  <a:lnTo>
                    <a:pt x="2193150" y="4020896"/>
                  </a:lnTo>
                  <a:lnTo>
                    <a:pt x="2222804" y="4020896"/>
                  </a:lnTo>
                  <a:close/>
                </a:path>
                <a:path w="5140325" h="4021454">
                  <a:moveTo>
                    <a:pt x="2313838" y="0"/>
                  </a:moveTo>
                  <a:lnTo>
                    <a:pt x="2284209" y="0"/>
                  </a:lnTo>
                  <a:lnTo>
                    <a:pt x="2299004" y="320268"/>
                  </a:lnTo>
                  <a:lnTo>
                    <a:pt x="2313838" y="0"/>
                  </a:lnTo>
                  <a:close/>
                </a:path>
                <a:path w="5140325" h="4021454">
                  <a:moveTo>
                    <a:pt x="2314168" y="4020896"/>
                  </a:moveTo>
                  <a:lnTo>
                    <a:pt x="2299335" y="3700653"/>
                  </a:lnTo>
                  <a:lnTo>
                    <a:pt x="2299170" y="3704234"/>
                  </a:lnTo>
                  <a:lnTo>
                    <a:pt x="2299004" y="3700653"/>
                  </a:lnTo>
                  <a:lnTo>
                    <a:pt x="2284209" y="4020896"/>
                  </a:lnTo>
                  <a:lnTo>
                    <a:pt x="2284539" y="4020896"/>
                  </a:lnTo>
                  <a:lnTo>
                    <a:pt x="2313838" y="4020896"/>
                  </a:lnTo>
                  <a:lnTo>
                    <a:pt x="2314168" y="4020896"/>
                  </a:lnTo>
                  <a:close/>
                </a:path>
                <a:path w="5140325" h="4021454">
                  <a:moveTo>
                    <a:pt x="2405202" y="4020896"/>
                  </a:moveTo>
                  <a:lnTo>
                    <a:pt x="2390406" y="3700653"/>
                  </a:lnTo>
                  <a:lnTo>
                    <a:pt x="2375585" y="4020896"/>
                  </a:lnTo>
                  <a:lnTo>
                    <a:pt x="2405202" y="4020896"/>
                  </a:lnTo>
                  <a:close/>
                </a:path>
                <a:path w="5140325" h="4021454">
                  <a:moveTo>
                    <a:pt x="2405202" y="0"/>
                  </a:moveTo>
                  <a:lnTo>
                    <a:pt x="2375585" y="0"/>
                  </a:lnTo>
                  <a:lnTo>
                    <a:pt x="2390406" y="320268"/>
                  </a:lnTo>
                  <a:lnTo>
                    <a:pt x="2405202" y="0"/>
                  </a:lnTo>
                  <a:close/>
                </a:path>
                <a:path w="5140325" h="4021454">
                  <a:moveTo>
                    <a:pt x="2496604" y="4020896"/>
                  </a:moveTo>
                  <a:lnTo>
                    <a:pt x="2481745" y="3700653"/>
                  </a:lnTo>
                  <a:lnTo>
                    <a:pt x="2466962" y="4020896"/>
                  </a:lnTo>
                  <a:lnTo>
                    <a:pt x="2496604" y="4020896"/>
                  </a:lnTo>
                  <a:close/>
                </a:path>
                <a:path w="5140325" h="4021454">
                  <a:moveTo>
                    <a:pt x="2496604" y="0"/>
                  </a:moveTo>
                  <a:lnTo>
                    <a:pt x="2466962" y="0"/>
                  </a:lnTo>
                  <a:lnTo>
                    <a:pt x="2481745" y="320268"/>
                  </a:lnTo>
                  <a:lnTo>
                    <a:pt x="2496604" y="0"/>
                  </a:lnTo>
                  <a:close/>
                </a:path>
                <a:path w="5140325" h="4021454">
                  <a:moveTo>
                    <a:pt x="2587968" y="4020896"/>
                  </a:moveTo>
                  <a:lnTo>
                    <a:pt x="2573147" y="3700653"/>
                  </a:lnTo>
                  <a:lnTo>
                    <a:pt x="2558351" y="4020896"/>
                  </a:lnTo>
                  <a:lnTo>
                    <a:pt x="2587968" y="4020896"/>
                  </a:lnTo>
                  <a:close/>
                </a:path>
                <a:path w="5140325" h="4021454">
                  <a:moveTo>
                    <a:pt x="2587968" y="0"/>
                  </a:moveTo>
                  <a:lnTo>
                    <a:pt x="2558364" y="0"/>
                  </a:lnTo>
                  <a:lnTo>
                    <a:pt x="2573147" y="320268"/>
                  </a:lnTo>
                  <a:lnTo>
                    <a:pt x="2587968" y="0"/>
                  </a:lnTo>
                  <a:close/>
                </a:path>
                <a:path w="5140325" h="4021454">
                  <a:moveTo>
                    <a:pt x="2679357" y="4020896"/>
                  </a:moveTo>
                  <a:lnTo>
                    <a:pt x="2664561" y="3700653"/>
                  </a:lnTo>
                  <a:lnTo>
                    <a:pt x="2649740" y="4020896"/>
                  </a:lnTo>
                  <a:lnTo>
                    <a:pt x="2679357" y="4020896"/>
                  </a:lnTo>
                  <a:close/>
                </a:path>
                <a:path w="5140325" h="4021454">
                  <a:moveTo>
                    <a:pt x="2679357" y="0"/>
                  </a:moveTo>
                  <a:lnTo>
                    <a:pt x="2649740" y="0"/>
                  </a:lnTo>
                  <a:lnTo>
                    <a:pt x="2664561" y="320268"/>
                  </a:lnTo>
                  <a:lnTo>
                    <a:pt x="2679357" y="0"/>
                  </a:lnTo>
                  <a:close/>
                </a:path>
                <a:path w="5140325" h="4021454">
                  <a:moveTo>
                    <a:pt x="2770759" y="4020896"/>
                  </a:moveTo>
                  <a:lnTo>
                    <a:pt x="2755912" y="3700653"/>
                  </a:lnTo>
                  <a:lnTo>
                    <a:pt x="2741104" y="4020896"/>
                  </a:lnTo>
                  <a:lnTo>
                    <a:pt x="2770759" y="4020896"/>
                  </a:lnTo>
                  <a:close/>
                </a:path>
                <a:path w="5140325" h="4021454">
                  <a:moveTo>
                    <a:pt x="2770759" y="0"/>
                  </a:moveTo>
                  <a:lnTo>
                    <a:pt x="2741104" y="0"/>
                  </a:lnTo>
                  <a:lnTo>
                    <a:pt x="2755912" y="320268"/>
                  </a:lnTo>
                  <a:lnTo>
                    <a:pt x="2770759" y="0"/>
                  </a:lnTo>
                  <a:close/>
                </a:path>
                <a:path w="5140325" h="4021454">
                  <a:moveTo>
                    <a:pt x="2862110" y="4020896"/>
                  </a:moveTo>
                  <a:lnTo>
                    <a:pt x="2847314" y="3700653"/>
                  </a:lnTo>
                  <a:lnTo>
                    <a:pt x="2832506" y="4020896"/>
                  </a:lnTo>
                  <a:lnTo>
                    <a:pt x="2862110" y="4020896"/>
                  </a:lnTo>
                  <a:close/>
                </a:path>
                <a:path w="5140325" h="4021454">
                  <a:moveTo>
                    <a:pt x="2862110" y="0"/>
                  </a:moveTo>
                  <a:lnTo>
                    <a:pt x="2832506" y="0"/>
                  </a:lnTo>
                  <a:lnTo>
                    <a:pt x="2847314" y="320268"/>
                  </a:lnTo>
                  <a:lnTo>
                    <a:pt x="2862110" y="0"/>
                  </a:lnTo>
                  <a:close/>
                </a:path>
                <a:path w="5140325" h="4021454">
                  <a:moveTo>
                    <a:pt x="2953512" y="4020896"/>
                  </a:moveTo>
                  <a:lnTo>
                    <a:pt x="2938729" y="3700653"/>
                  </a:lnTo>
                  <a:lnTo>
                    <a:pt x="2923857" y="4020896"/>
                  </a:lnTo>
                  <a:lnTo>
                    <a:pt x="2953512" y="4020896"/>
                  </a:lnTo>
                  <a:close/>
                </a:path>
                <a:path w="5140325" h="4021454">
                  <a:moveTo>
                    <a:pt x="2953512" y="0"/>
                  </a:moveTo>
                  <a:lnTo>
                    <a:pt x="2923857" y="0"/>
                  </a:lnTo>
                  <a:lnTo>
                    <a:pt x="2938729" y="320268"/>
                  </a:lnTo>
                  <a:lnTo>
                    <a:pt x="2953512" y="0"/>
                  </a:lnTo>
                  <a:close/>
                </a:path>
                <a:path w="5140325" h="4021454">
                  <a:moveTo>
                    <a:pt x="3044901" y="4020896"/>
                  </a:moveTo>
                  <a:lnTo>
                    <a:pt x="3030055" y="3700653"/>
                  </a:lnTo>
                  <a:lnTo>
                    <a:pt x="3015259" y="4020896"/>
                  </a:lnTo>
                  <a:lnTo>
                    <a:pt x="3044901" y="4020896"/>
                  </a:lnTo>
                  <a:close/>
                </a:path>
                <a:path w="5140325" h="4021454">
                  <a:moveTo>
                    <a:pt x="3044914" y="0"/>
                  </a:moveTo>
                  <a:lnTo>
                    <a:pt x="3015259" y="0"/>
                  </a:lnTo>
                  <a:lnTo>
                    <a:pt x="3030055" y="320268"/>
                  </a:lnTo>
                  <a:lnTo>
                    <a:pt x="3044914" y="0"/>
                  </a:lnTo>
                  <a:close/>
                </a:path>
                <a:path w="5140325" h="4021454">
                  <a:moveTo>
                    <a:pt x="3136265" y="4020896"/>
                  </a:moveTo>
                  <a:lnTo>
                    <a:pt x="3121469" y="3700653"/>
                  </a:lnTo>
                  <a:lnTo>
                    <a:pt x="3106661" y="4020896"/>
                  </a:lnTo>
                  <a:lnTo>
                    <a:pt x="3136265" y="4020896"/>
                  </a:lnTo>
                  <a:close/>
                </a:path>
                <a:path w="5140325" h="4021454">
                  <a:moveTo>
                    <a:pt x="3136265" y="0"/>
                  </a:moveTo>
                  <a:lnTo>
                    <a:pt x="3106661" y="0"/>
                  </a:lnTo>
                  <a:lnTo>
                    <a:pt x="3121469" y="320268"/>
                  </a:lnTo>
                  <a:lnTo>
                    <a:pt x="3136265" y="0"/>
                  </a:lnTo>
                  <a:close/>
                </a:path>
                <a:path w="5140325" h="4021454">
                  <a:moveTo>
                    <a:pt x="3227654" y="4020896"/>
                  </a:moveTo>
                  <a:lnTo>
                    <a:pt x="3212871" y="3700653"/>
                  </a:lnTo>
                  <a:lnTo>
                    <a:pt x="3198012" y="4020896"/>
                  </a:lnTo>
                  <a:lnTo>
                    <a:pt x="3227654" y="4020896"/>
                  </a:lnTo>
                  <a:close/>
                </a:path>
                <a:path w="5140325" h="4021454">
                  <a:moveTo>
                    <a:pt x="3227654" y="0"/>
                  </a:moveTo>
                  <a:lnTo>
                    <a:pt x="3198012" y="0"/>
                  </a:lnTo>
                  <a:lnTo>
                    <a:pt x="3212871" y="320268"/>
                  </a:lnTo>
                  <a:lnTo>
                    <a:pt x="3227654" y="0"/>
                  </a:lnTo>
                  <a:close/>
                </a:path>
                <a:path w="5140325" h="4021454">
                  <a:moveTo>
                    <a:pt x="3319030" y="4020896"/>
                  </a:moveTo>
                  <a:lnTo>
                    <a:pt x="3304209" y="3700653"/>
                  </a:lnTo>
                  <a:lnTo>
                    <a:pt x="3289414" y="4020896"/>
                  </a:lnTo>
                  <a:lnTo>
                    <a:pt x="3319030" y="4020896"/>
                  </a:lnTo>
                  <a:close/>
                </a:path>
                <a:path w="5140325" h="4021454">
                  <a:moveTo>
                    <a:pt x="3319030" y="0"/>
                  </a:moveTo>
                  <a:lnTo>
                    <a:pt x="3289414" y="0"/>
                  </a:lnTo>
                  <a:lnTo>
                    <a:pt x="3304209" y="320268"/>
                  </a:lnTo>
                  <a:lnTo>
                    <a:pt x="3319030" y="0"/>
                  </a:lnTo>
                  <a:close/>
                </a:path>
                <a:path w="5140325" h="4021454">
                  <a:moveTo>
                    <a:pt x="3410407" y="4020896"/>
                  </a:moveTo>
                  <a:lnTo>
                    <a:pt x="3395611" y="3700653"/>
                  </a:lnTo>
                  <a:lnTo>
                    <a:pt x="3380803" y="4020896"/>
                  </a:lnTo>
                  <a:lnTo>
                    <a:pt x="3410407" y="4020896"/>
                  </a:lnTo>
                  <a:close/>
                </a:path>
                <a:path w="5140325" h="4021454">
                  <a:moveTo>
                    <a:pt x="3410420" y="0"/>
                  </a:moveTo>
                  <a:lnTo>
                    <a:pt x="3380803" y="0"/>
                  </a:lnTo>
                  <a:lnTo>
                    <a:pt x="3395611" y="320268"/>
                  </a:lnTo>
                  <a:lnTo>
                    <a:pt x="3410420" y="0"/>
                  </a:lnTo>
                  <a:close/>
                </a:path>
                <a:path w="5140325" h="4021454">
                  <a:moveTo>
                    <a:pt x="3501809" y="4020896"/>
                  </a:moveTo>
                  <a:lnTo>
                    <a:pt x="3487013" y="3700653"/>
                  </a:lnTo>
                  <a:lnTo>
                    <a:pt x="3472167" y="4020896"/>
                  </a:lnTo>
                  <a:lnTo>
                    <a:pt x="3501809" y="4020896"/>
                  </a:lnTo>
                  <a:close/>
                </a:path>
                <a:path w="5140325" h="4021454">
                  <a:moveTo>
                    <a:pt x="3501809" y="0"/>
                  </a:moveTo>
                  <a:lnTo>
                    <a:pt x="3472167" y="0"/>
                  </a:lnTo>
                  <a:lnTo>
                    <a:pt x="3487013" y="320268"/>
                  </a:lnTo>
                  <a:lnTo>
                    <a:pt x="3501809" y="0"/>
                  </a:lnTo>
                  <a:close/>
                </a:path>
                <a:path w="5140325" h="4021454">
                  <a:moveTo>
                    <a:pt x="3593198" y="4020896"/>
                  </a:moveTo>
                  <a:lnTo>
                    <a:pt x="3578352" y="3700653"/>
                  </a:lnTo>
                  <a:lnTo>
                    <a:pt x="3563569" y="4020896"/>
                  </a:lnTo>
                  <a:lnTo>
                    <a:pt x="3593198" y="4020896"/>
                  </a:lnTo>
                  <a:close/>
                </a:path>
                <a:path w="5140325" h="4021454">
                  <a:moveTo>
                    <a:pt x="3593198" y="0"/>
                  </a:moveTo>
                  <a:lnTo>
                    <a:pt x="3563556" y="0"/>
                  </a:lnTo>
                  <a:lnTo>
                    <a:pt x="3578352" y="320268"/>
                  </a:lnTo>
                  <a:lnTo>
                    <a:pt x="3593198" y="0"/>
                  </a:lnTo>
                  <a:close/>
                </a:path>
                <a:path w="5140325" h="4021454">
                  <a:moveTo>
                    <a:pt x="3684562" y="4020896"/>
                  </a:moveTo>
                  <a:lnTo>
                    <a:pt x="3669754" y="3700653"/>
                  </a:lnTo>
                  <a:lnTo>
                    <a:pt x="3654958" y="4020896"/>
                  </a:lnTo>
                  <a:lnTo>
                    <a:pt x="3684562" y="4020896"/>
                  </a:lnTo>
                  <a:close/>
                </a:path>
                <a:path w="5140325" h="4021454">
                  <a:moveTo>
                    <a:pt x="3684562" y="0"/>
                  </a:moveTo>
                  <a:lnTo>
                    <a:pt x="3654958" y="0"/>
                  </a:lnTo>
                  <a:lnTo>
                    <a:pt x="3669754" y="320268"/>
                  </a:lnTo>
                  <a:lnTo>
                    <a:pt x="3684562" y="0"/>
                  </a:lnTo>
                  <a:close/>
                </a:path>
                <a:path w="5140325" h="4021454">
                  <a:moveTo>
                    <a:pt x="3775964" y="4020896"/>
                  </a:moveTo>
                  <a:lnTo>
                    <a:pt x="3761168" y="3700653"/>
                  </a:lnTo>
                  <a:lnTo>
                    <a:pt x="3746309" y="4020896"/>
                  </a:lnTo>
                  <a:lnTo>
                    <a:pt x="3775964" y="4020896"/>
                  </a:lnTo>
                  <a:close/>
                </a:path>
                <a:path w="5140325" h="4021454">
                  <a:moveTo>
                    <a:pt x="3775964" y="0"/>
                  </a:moveTo>
                  <a:lnTo>
                    <a:pt x="3746309" y="0"/>
                  </a:lnTo>
                  <a:lnTo>
                    <a:pt x="3761168" y="320268"/>
                  </a:lnTo>
                  <a:lnTo>
                    <a:pt x="3775964" y="0"/>
                  </a:lnTo>
                  <a:close/>
                </a:path>
                <a:path w="5140325" h="4021454">
                  <a:moveTo>
                    <a:pt x="3867340" y="4020896"/>
                  </a:moveTo>
                  <a:lnTo>
                    <a:pt x="3852494" y="3700653"/>
                  </a:lnTo>
                  <a:lnTo>
                    <a:pt x="3837711" y="4020896"/>
                  </a:lnTo>
                  <a:lnTo>
                    <a:pt x="3867340" y="4020896"/>
                  </a:lnTo>
                  <a:close/>
                </a:path>
                <a:path w="5140325" h="4021454">
                  <a:moveTo>
                    <a:pt x="3867340" y="0"/>
                  </a:moveTo>
                  <a:lnTo>
                    <a:pt x="3837711" y="0"/>
                  </a:lnTo>
                  <a:lnTo>
                    <a:pt x="3852494" y="320268"/>
                  </a:lnTo>
                  <a:lnTo>
                    <a:pt x="3867340" y="0"/>
                  </a:lnTo>
                  <a:close/>
                </a:path>
                <a:path w="5140325" h="4021454">
                  <a:moveTo>
                    <a:pt x="3958704" y="4020896"/>
                  </a:moveTo>
                  <a:lnTo>
                    <a:pt x="3943896" y="3700653"/>
                  </a:lnTo>
                  <a:lnTo>
                    <a:pt x="3929088" y="4020896"/>
                  </a:lnTo>
                  <a:lnTo>
                    <a:pt x="3958704" y="4020896"/>
                  </a:lnTo>
                  <a:close/>
                </a:path>
                <a:path w="5140325" h="4021454">
                  <a:moveTo>
                    <a:pt x="3958704" y="0"/>
                  </a:moveTo>
                  <a:lnTo>
                    <a:pt x="3929075" y="0"/>
                  </a:lnTo>
                  <a:lnTo>
                    <a:pt x="3943896" y="320268"/>
                  </a:lnTo>
                  <a:lnTo>
                    <a:pt x="3958704" y="0"/>
                  </a:lnTo>
                  <a:close/>
                </a:path>
                <a:path w="5140325" h="4021454">
                  <a:moveTo>
                    <a:pt x="5139829" y="2773883"/>
                  </a:moveTo>
                  <a:lnTo>
                    <a:pt x="4820209" y="2788767"/>
                  </a:lnTo>
                  <a:lnTo>
                    <a:pt x="5139829" y="2803588"/>
                  </a:lnTo>
                  <a:lnTo>
                    <a:pt x="5139829" y="2773883"/>
                  </a:lnTo>
                  <a:close/>
                </a:path>
              </a:pathLst>
            </a:custGeom>
            <a:solidFill>
              <a:srgbClr val="B69085"/>
            </a:solidFill>
          </p:spPr>
          <p:txBody>
            <a:bodyPr wrap="square" lIns="0" tIns="0" rIns="0" bIns="0" rtlCol="0"/>
            <a:lstStyle/>
            <a:p>
              <a:pPr defTabSz="465128"/>
              <a:endParaRPr smtClean="0">
                <a:solidFill>
                  <a:prstClr val="black"/>
                </a:solidFill>
              </a:endParaRPr>
            </a:p>
          </p:txBody>
        </p:sp>
        <p:sp>
          <p:nvSpPr>
            <p:cNvPr id="39" name="object 29"/>
            <p:cNvSpPr/>
            <p:nvPr/>
          </p:nvSpPr>
          <p:spPr>
            <a:xfrm>
              <a:off x="2736227" y="4141882"/>
              <a:ext cx="669290" cy="320675"/>
            </a:xfrm>
            <a:custGeom>
              <a:avLst/>
              <a:gdLst/>
              <a:ahLst/>
              <a:cxnLst/>
              <a:rect l="l" t="t" r="r" b="b"/>
              <a:pathLst>
                <a:path w="669289" h="320675">
                  <a:moveTo>
                    <a:pt x="29616" y="0"/>
                  </a:moveTo>
                  <a:lnTo>
                    <a:pt x="0" y="0"/>
                  </a:lnTo>
                  <a:lnTo>
                    <a:pt x="14833" y="320268"/>
                  </a:lnTo>
                  <a:lnTo>
                    <a:pt x="29616" y="0"/>
                  </a:lnTo>
                  <a:close/>
                </a:path>
                <a:path w="669289" h="320675">
                  <a:moveTo>
                    <a:pt x="121018" y="0"/>
                  </a:moveTo>
                  <a:lnTo>
                    <a:pt x="91363" y="0"/>
                  </a:lnTo>
                  <a:lnTo>
                    <a:pt x="106172" y="320268"/>
                  </a:lnTo>
                  <a:lnTo>
                    <a:pt x="121018" y="0"/>
                  </a:lnTo>
                  <a:close/>
                </a:path>
                <a:path w="669289" h="320675">
                  <a:moveTo>
                    <a:pt x="212369" y="0"/>
                  </a:moveTo>
                  <a:lnTo>
                    <a:pt x="182765" y="0"/>
                  </a:lnTo>
                  <a:lnTo>
                    <a:pt x="197573" y="320268"/>
                  </a:lnTo>
                  <a:lnTo>
                    <a:pt x="212369" y="0"/>
                  </a:lnTo>
                  <a:close/>
                </a:path>
                <a:path w="669289" h="320675">
                  <a:moveTo>
                    <a:pt x="303771" y="0"/>
                  </a:moveTo>
                  <a:lnTo>
                    <a:pt x="274142" y="0"/>
                  </a:lnTo>
                  <a:lnTo>
                    <a:pt x="288975" y="320268"/>
                  </a:lnTo>
                  <a:lnTo>
                    <a:pt x="303771" y="0"/>
                  </a:lnTo>
                  <a:close/>
                </a:path>
                <a:path w="669289" h="320675">
                  <a:moveTo>
                    <a:pt x="395160" y="0"/>
                  </a:moveTo>
                  <a:lnTo>
                    <a:pt x="365518" y="0"/>
                  </a:lnTo>
                  <a:lnTo>
                    <a:pt x="380314" y="320268"/>
                  </a:lnTo>
                  <a:lnTo>
                    <a:pt x="395160" y="0"/>
                  </a:lnTo>
                  <a:close/>
                </a:path>
                <a:path w="669289" h="320675">
                  <a:moveTo>
                    <a:pt x="486524" y="0"/>
                  </a:moveTo>
                  <a:lnTo>
                    <a:pt x="456920" y="0"/>
                  </a:lnTo>
                  <a:lnTo>
                    <a:pt x="471716" y="320268"/>
                  </a:lnTo>
                  <a:lnTo>
                    <a:pt x="486524" y="0"/>
                  </a:lnTo>
                  <a:close/>
                </a:path>
                <a:path w="669289" h="320675">
                  <a:moveTo>
                    <a:pt x="577926" y="0"/>
                  </a:moveTo>
                  <a:lnTo>
                    <a:pt x="548271" y="0"/>
                  </a:lnTo>
                  <a:lnTo>
                    <a:pt x="563130" y="320268"/>
                  </a:lnTo>
                  <a:lnTo>
                    <a:pt x="577926" y="0"/>
                  </a:lnTo>
                  <a:close/>
                </a:path>
                <a:path w="669289" h="320675">
                  <a:moveTo>
                    <a:pt x="669290" y="0"/>
                  </a:moveTo>
                  <a:lnTo>
                    <a:pt x="639660" y="0"/>
                  </a:lnTo>
                  <a:lnTo>
                    <a:pt x="654456" y="320268"/>
                  </a:lnTo>
                  <a:lnTo>
                    <a:pt x="669290" y="0"/>
                  </a:lnTo>
                  <a:close/>
                </a:path>
              </a:pathLst>
            </a:custGeom>
            <a:solidFill>
              <a:srgbClr val="B69085"/>
            </a:solidFill>
          </p:spPr>
          <p:txBody>
            <a:bodyPr wrap="square" lIns="0" tIns="0" rIns="0" bIns="0" rtlCol="0"/>
            <a:lstStyle/>
            <a:p>
              <a:pPr defTabSz="465128"/>
              <a:endParaRPr smtClean="0">
                <a:solidFill>
                  <a:prstClr val="black"/>
                </a:solidFill>
              </a:endParaRPr>
            </a:p>
          </p:txBody>
        </p:sp>
        <p:sp>
          <p:nvSpPr>
            <p:cNvPr id="41" name="object 30"/>
            <p:cNvSpPr/>
            <p:nvPr/>
          </p:nvSpPr>
          <p:spPr>
            <a:xfrm>
              <a:off x="2750520" y="6409762"/>
              <a:ext cx="1280160" cy="32384"/>
            </a:xfrm>
            <a:custGeom>
              <a:avLst/>
              <a:gdLst/>
              <a:ahLst/>
              <a:cxnLst/>
              <a:rect l="l" t="t" r="r" b="b"/>
              <a:pathLst>
                <a:path w="1280160" h="32385">
                  <a:moveTo>
                    <a:pt x="1279751" y="0"/>
                  </a:moveTo>
                  <a:lnTo>
                    <a:pt x="0" y="0"/>
                  </a:lnTo>
                  <a:lnTo>
                    <a:pt x="0" y="31882"/>
                  </a:lnTo>
                  <a:lnTo>
                    <a:pt x="1279751" y="31882"/>
                  </a:lnTo>
                  <a:lnTo>
                    <a:pt x="1279751" y="0"/>
                  </a:lnTo>
                  <a:close/>
                </a:path>
              </a:pathLst>
            </a:custGeom>
            <a:solidFill>
              <a:srgbClr val="051D09"/>
            </a:solidFill>
          </p:spPr>
          <p:txBody>
            <a:bodyPr wrap="square" lIns="0" tIns="0" rIns="0" bIns="0" rtlCol="0"/>
            <a:lstStyle/>
            <a:p>
              <a:pPr defTabSz="465128"/>
              <a:endParaRPr smtClean="0">
                <a:solidFill>
                  <a:prstClr val="black"/>
                </a:solidFill>
              </a:endParaRPr>
            </a:p>
          </p:txBody>
        </p:sp>
        <p:sp>
          <p:nvSpPr>
            <p:cNvPr id="42" name="object 31"/>
            <p:cNvSpPr/>
            <p:nvPr/>
          </p:nvSpPr>
          <p:spPr>
            <a:xfrm>
              <a:off x="2750520"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3" name="object 32"/>
            <p:cNvSpPr/>
            <p:nvPr/>
          </p:nvSpPr>
          <p:spPr>
            <a:xfrm>
              <a:off x="2780233"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DF2D12"/>
            </a:solidFill>
          </p:spPr>
          <p:txBody>
            <a:bodyPr wrap="square" lIns="0" tIns="0" rIns="0" bIns="0" rtlCol="0"/>
            <a:lstStyle/>
            <a:p>
              <a:pPr defTabSz="465128"/>
              <a:endParaRPr smtClean="0">
                <a:solidFill>
                  <a:prstClr val="black"/>
                </a:solidFill>
              </a:endParaRPr>
            </a:p>
          </p:txBody>
        </p:sp>
        <p:sp>
          <p:nvSpPr>
            <p:cNvPr id="44" name="object 33"/>
            <p:cNvSpPr/>
            <p:nvPr/>
          </p:nvSpPr>
          <p:spPr>
            <a:xfrm>
              <a:off x="2809970"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2360D"/>
            </a:solidFill>
          </p:spPr>
          <p:txBody>
            <a:bodyPr wrap="square" lIns="0" tIns="0" rIns="0" bIns="0" rtlCol="0"/>
            <a:lstStyle/>
            <a:p>
              <a:pPr defTabSz="465128"/>
              <a:endParaRPr smtClean="0">
                <a:solidFill>
                  <a:prstClr val="black"/>
                </a:solidFill>
              </a:endParaRPr>
            </a:p>
          </p:txBody>
        </p:sp>
        <p:sp>
          <p:nvSpPr>
            <p:cNvPr id="45" name="object 34"/>
            <p:cNvSpPr/>
            <p:nvPr/>
          </p:nvSpPr>
          <p:spPr>
            <a:xfrm>
              <a:off x="2839706" y="5882161"/>
              <a:ext cx="31750" cy="337820"/>
            </a:xfrm>
            <a:custGeom>
              <a:avLst/>
              <a:gdLst/>
              <a:ahLst/>
              <a:cxnLst/>
              <a:rect l="l" t="t" r="r" b="b"/>
              <a:pathLst>
                <a:path w="31750" h="337820">
                  <a:moveTo>
                    <a:pt x="15584" y="0"/>
                  </a:moveTo>
                  <a:lnTo>
                    <a:pt x="0" y="337394"/>
                  </a:lnTo>
                  <a:lnTo>
                    <a:pt x="31192" y="337394"/>
                  </a:lnTo>
                  <a:lnTo>
                    <a:pt x="15584" y="0"/>
                  </a:lnTo>
                  <a:close/>
                </a:path>
              </a:pathLst>
            </a:custGeom>
            <a:solidFill>
              <a:srgbClr val="E7420D"/>
            </a:solidFill>
          </p:spPr>
          <p:txBody>
            <a:bodyPr wrap="square" lIns="0" tIns="0" rIns="0" bIns="0" rtlCol="0"/>
            <a:lstStyle/>
            <a:p>
              <a:pPr defTabSz="465128"/>
              <a:endParaRPr smtClean="0">
                <a:solidFill>
                  <a:prstClr val="black"/>
                </a:solidFill>
              </a:endParaRPr>
            </a:p>
          </p:txBody>
        </p:sp>
        <p:sp>
          <p:nvSpPr>
            <p:cNvPr id="46" name="object 35"/>
            <p:cNvSpPr/>
            <p:nvPr/>
          </p:nvSpPr>
          <p:spPr>
            <a:xfrm>
              <a:off x="2869419"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B4F0C"/>
            </a:solidFill>
          </p:spPr>
          <p:txBody>
            <a:bodyPr wrap="square" lIns="0" tIns="0" rIns="0" bIns="0" rtlCol="0"/>
            <a:lstStyle/>
            <a:p>
              <a:pPr defTabSz="465128"/>
              <a:endParaRPr smtClean="0">
                <a:solidFill>
                  <a:prstClr val="black"/>
                </a:solidFill>
              </a:endParaRPr>
            </a:p>
          </p:txBody>
        </p:sp>
        <p:sp>
          <p:nvSpPr>
            <p:cNvPr id="47" name="object 36"/>
            <p:cNvSpPr/>
            <p:nvPr/>
          </p:nvSpPr>
          <p:spPr>
            <a:xfrm>
              <a:off x="2899156" y="5882161"/>
              <a:ext cx="31750" cy="337820"/>
            </a:xfrm>
            <a:custGeom>
              <a:avLst/>
              <a:gdLst/>
              <a:ahLst/>
              <a:cxnLst/>
              <a:rect l="l" t="t" r="r" b="b"/>
              <a:pathLst>
                <a:path w="31750" h="337820">
                  <a:moveTo>
                    <a:pt x="15608" y="0"/>
                  </a:moveTo>
                  <a:lnTo>
                    <a:pt x="0" y="337394"/>
                  </a:lnTo>
                  <a:lnTo>
                    <a:pt x="31192" y="337394"/>
                  </a:lnTo>
                  <a:lnTo>
                    <a:pt x="15608" y="0"/>
                  </a:lnTo>
                  <a:close/>
                </a:path>
              </a:pathLst>
            </a:custGeom>
            <a:solidFill>
              <a:srgbClr val="EC5A04"/>
            </a:solidFill>
          </p:spPr>
          <p:txBody>
            <a:bodyPr wrap="square" lIns="0" tIns="0" rIns="0" bIns="0" rtlCol="0"/>
            <a:lstStyle/>
            <a:p>
              <a:pPr defTabSz="465128"/>
              <a:endParaRPr smtClean="0">
                <a:solidFill>
                  <a:prstClr val="black"/>
                </a:solidFill>
              </a:endParaRPr>
            </a:p>
          </p:txBody>
        </p:sp>
        <p:sp>
          <p:nvSpPr>
            <p:cNvPr id="48" name="object 37"/>
            <p:cNvSpPr/>
            <p:nvPr/>
          </p:nvSpPr>
          <p:spPr>
            <a:xfrm>
              <a:off x="2928869"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D6300"/>
            </a:solidFill>
          </p:spPr>
          <p:txBody>
            <a:bodyPr wrap="square" lIns="0" tIns="0" rIns="0" bIns="0" rtlCol="0"/>
            <a:lstStyle/>
            <a:p>
              <a:pPr defTabSz="465128"/>
              <a:endParaRPr smtClean="0">
                <a:solidFill>
                  <a:prstClr val="black"/>
                </a:solidFill>
              </a:endParaRPr>
            </a:p>
          </p:txBody>
        </p:sp>
        <p:sp>
          <p:nvSpPr>
            <p:cNvPr id="49" name="object 38"/>
            <p:cNvSpPr/>
            <p:nvPr/>
          </p:nvSpPr>
          <p:spPr>
            <a:xfrm>
              <a:off x="2958605"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E6D00"/>
            </a:solidFill>
          </p:spPr>
          <p:txBody>
            <a:bodyPr wrap="square" lIns="0" tIns="0" rIns="0" bIns="0" rtlCol="0"/>
            <a:lstStyle/>
            <a:p>
              <a:pPr defTabSz="465128"/>
              <a:endParaRPr smtClean="0">
                <a:solidFill>
                  <a:prstClr val="black"/>
                </a:solidFill>
              </a:endParaRPr>
            </a:p>
          </p:txBody>
        </p:sp>
        <p:sp>
          <p:nvSpPr>
            <p:cNvPr id="50" name="object 39"/>
            <p:cNvSpPr/>
            <p:nvPr/>
          </p:nvSpPr>
          <p:spPr>
            <a:xfrm>
              <a:off x="2988318"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07900"/>
            </a:solidFill>
          </p:spPr>
          <p:txBody>
            <a:bodyPr wrap="square" lIns="0" tIns="0" rIns="0" bIns="0" rtlCol="0"/>
            <a:lstStyle/>
            <a:p>
              <a:pPr defTabSz="465128"/>
              <a:endParaRPr smtClean="0">
                <a:solidFill>
                  <a:prstClr val="black"/>
                </a:solidFill>
              </a:endParaRPr>
            </a:p>
          </p:txBody>
        </p:sp>
        <p:sp>
          <p:nvSpPr>
            <p:cNvPr id="51" name="object 40"/>
            <p:cNvSpPr/>
            <p:nvPr/>
          </p:nvSpPr>
          <p:spPr>
            <a:xfrm>
              <a:off x="3018055"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18400"/>
            </a:solidFill>
          </p:spPr>
          <p:txBody>
            <a:bodyPr wrap="square" lIns="0" tIns="0" rIns="0" bIns="0" rtlCol="0"/>
            <a:lstStyle/>
            <a:p>
              <a:pPr defTabSz="465128"/>
              <a:endParaRPr smtClean="0">
                <a:solidFill>
                  <a:prstClr val="black"/>
                </a:solidFill>
              </a:endParaRPr>
            </a:p>
          </p:txBody>
        </p:sp>
        <p:sp>
          <p:nvSpPr>
            <p:cNvPr id="52" name="object 41"/>
            <p:cNvSpPr/>
            <p:nvPr/>
          </p:nvSpPr>
          <p:spPr>
            <a:xfrm>
              <a:off x="3047768"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38E03"/>
            </a:solidFill>
          </p:spPr>
          <p:txBody>
            <a:bodyPr wrap="square" lIns="0" tIns="0" rIns="0" bIns="0" rtlCol="0"/>
            <a:lstStyle/>
            <a:p>
              <a:pPr defTabSz="465128"/>
              <a:endParaRPr smtClean="0">
                <a:solidFill>
                  <a:prstClr val="black"/>
                </a:solidFill>
              </a:endParaRPr>
            </a:p>
          </p:txBody>
        </p:sp>
        <p:sp>
          <p:nvSpPr>
            <p:cNvPr id="53" name="object 42"/>
            <p:cNvSpPr/>
            <p:nvPr/>
          </p:nvSpPr>
          <p:spPr>
            <a:xfrm>
              <a:off x="3077504"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59700"/>
            </a:solidFill>
          </p:spPr>
          <p:txBody>
            <a:bodyPr wrap="square" lIns="0" tIns="0" rIns="0" bIns="0" rtlCol="0"/>
            <a:lstStyle/>
            <a:p>
              <a:pPr defTabSz="465128"/>
              <a:endParaRPr smtClean="0">
                <a:solidFill>
                  <a:prstClr val="black"/>
                </a:solidFill>
              </a:endParaRPr>
            </a:p>
          </p:txBody>
        </p:sp>
        <p:sp>
          <p:nvSpPr>
            <p:cNvPr id="54" name="object 43"/>
            <p:cNvSpPr/>
            <p:nvPr/>
          </p:nvSpPr>
          <p:spPr>
            <a:xfrm>
              <a:off x="3107217"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79F00"/>
            </a:solidFill>
          </p:spPr>
          <p:txBody>
            <a:bodyPr wrap="square" lIns="0" tIns="0" rIns="0" bIns="0" rtlCol="0"/>
            <a:lstStyle/>
            <a:p>
              <a:pPr defTabSz="465128"/>
              <a:endParaRPr smtClean="0">
                <a:solidFill>
                  <a:prstClr val="black"/>
                </a:solidFill>
              </a:endParaRPr>
            </a:p>
          </p:txBody>
        </p:sp>
        <p:sp>
          <p:nvSpPr>
            <p:cNvPr id="56" name="object 44"/>
            <p:cNvSpPr/>
            <p:nvPr/>
          </p:nvSpPr>
          <p:spPr>
            <a:xfrm>
              <a:off x="3136954"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8A900"/>
            </a:solidFill>
          </p:spPr>
          <p:txBody>
            <a:bodyPr wrap="square" lIns="0" tIns="0" rIns="0" bIns="0" rtlCol="0"/>
            <a:lstStyle/>
            <a:p>
              <a:pPr defTabSz="465128"/>
              <a:endParaRPr smtClean="0">
                <a:solidFill>
                  <a:prstClr val="black"/>
                </a:solidFill>
              </a:endParaRPr>
            </a:p>
          </p:txBody>
        </p:sp>
        <p:sp>
          <p:nvSpPr>
            <p:cNvPr id="57" name="object 45"/>
            <p:cNvSpPr/>
            <p:nvPr/>
          </p:nvSpPr>
          <p:spPr>
            <a:xfrm>
              <a:off x="3166667"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9B300"/>
            </a:solidFill>
          </p:spPr>
          <p:txBody>
            <a:bodyPr wrap="square" lIns="0" tIns="0" rIns="0" bIns="0" rtlCol="0"/>
            <a:lstStyle/>
            <a:p>
              <a:pPr defTabSz="465128"/>
              <a:endParaRPr smtClean="0">
                <a:solidFill>
                  <a:prstClr val="black"/>
                </a:solidFill>
              </a:endParaRPr>
            </a:p>
          </p:txBody>
        </p:sp>
        <p:sp>
          <p:nvSpPr>
            <p:cNvPr id="58" name="object 46"/>
            <p:cNvSpPr/>
            <p:nvPr/>
          </p:nvSpPr>
          <p:spPr>
            <a:xfrm>
              <a:off x="3196403"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ABA00"/>
            </a:solidFill>
          </p:spPr>
          <p:txBody>
            <a:bodyPr wrap="square" lIns="0" tIns="0" rIns="0" bIns="0" rtlCol="0"/>
            <a:lstStyle/>
            <a:p>
              <a:pPr defTabSz="465128"/>
              <a:endParaRPr smtClean="0">
                <a:solidFill>
                  <a:prstClr val="black"/>
                </a:solidFill>
              </a:endParaRPr>
            </a:p>
          </p:txBody>
        </p:sp>
        <p:sp>
          <p:nvSpPr>
            <p:cNvPr id="59" name="object 47"/>
            <p:cNvSpPr/>
            <p:nvPr/>
          </p:nvSpPr>
          <p:spPr>
            <a:xfrm>
              <a:off x="3226140" y="5882161"/>
              <a:ext cx="31750" cy="337820"/>
            </a:xfrm>
            <a:custGeom>
              <a:avLst/>
              <a:gdLst/>
              <a:ahLst/>
              <a:cxnLst/>
              <a:rect l="l" t="t" r="r" b="b"/>
              <a:pathLst>
                <a:path w="31750" h="337820">
                  <a:moveTo>
                    <a:pt x="15584" y="0"/>
                  </a:moveTo>
                  <a:lnTo>
                    <a:pt x="0" y="337394"/>
                  </a:lnTo>
                  <a:lnTo>
                    <a:pt x="31192" y="337394"/>
                  </a:lnTo>
                  <a:lnTo>
                    <a:pt x="15584" y="0"/>
                  </a:lnTo>
                  <a:close/>
                </a:path>
              </a:pathLst>
            </a:custGeom>
            <a:solidFill>
              <a:srgbClr val="FBC300"/>
            </a:solidFill>
          </p:spPr>
          <p:txBody>
            <a:bodyPr wrap="square" lIns="0" tIns="0" rIns="0" bIns="0" rtlCol="0"/>
            <a:lstStyle/>
            <a:p>
              <a:pPr defTabSz="465128"/>
              <a:endParaRPr smtClean="0">
                <a:solidFill>
                  <a:prstClr val="black"/>
                </a:solidFill>
              </a:endParaRPr>
            </a:p>
          </p:txBody>
        </p:sp>
        <p:sp>
          <p:nvSpPr>
            <p:cNvPr id="60" name="object 48"/>
            <p:cNvSpPr/>
            <p:nvPr/>
          </p:nvSpPr>
          <p:spPr>
            <a:xfrm>
              <a:off x="3255853"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BC900"/>
            </a:solidFill>
          </p:spPr>
          <p:txBody>
            <a:bodyPr wrap="square" lIns="0" tIns="0" rIns="0" bIns="0" rtlCol="0"/>
            <a:lstStyle/>
            <a:p>
              <a:pPr defTabSz="465128"/>
              <a:endParaRPr smtClean="0">
                <a:solidFill>
                  <a:prstClr val="black"/>
                </a:solidFill>
              </a:endParaRPr>
            </a:p>
          </p:txBody>
        </p:sp>
        <p:sp>
          <p:nvSpPr>
            <p:cNvPr id="61" name="object 49"/>
            <p:cNvSpPr/>
            <p:nvPr/>
          </p:nvSpPr>
          <p:spPr>
            <a:xfrm>
              <a:off x="3285590" y="5882161"/>
              <a:ext cx="31750" cy="337820"/>
            </a:xfrm>
            <a:custGeom>
              <a:avLst/>
              <a:gdLst/>
              <a:ahLst/>
              <a:cxnLst/>
              <a:rect l="l" t="t" r="r" b="b"/>
              <a:pathLst>
                <a:path w="31750" h="337820">
                  <a:moveTo>
                    <a:pt x="15584" y="0"/>
                  </a:moveTo>
                  <a:lnTo>
                    <a:pt x="0" y="337394"/>
                  </a:lnTo>
                  <a:lnTo>
                    <a:pt x="31192" y="337394"/>
                  </a:lnTo>
                  <a:lnTo>
                    <a:pt x="15584" y="0"/>
                  </a:lnTo>
                  <a:close/>
                </a:path>
              </a:pathLst>
            </a:custGeom>
            <a:solidFill>
              <a:srgbClr val="FBD100"/>
            </a:solidFill>
          </p:spPr>
          <p:txBody>
            <a:bodyPr wrap="square" lIns="0" tIns="0" rIns="0" bIns="0" rtlCol="0"/>
            <a:lstStyle/>
            <a:p>
              <a:pPr defTabSz="465128"/>
              <a:endParaRPr smtClean="0">
                <a:solidFill>
                  <a:prstClr val="black"/>
                </a:solidFill>
              </a:endParaRPr>
            </a:p>
          </p:txBody>
        </p:sp>
        <p:sp>
          <p:nvSpPr>
            <p:cNvPr id="62" name="object 50"/>
            <p:cNvSpPr/>
            <p:nvPr/>
          </p:nvSpPr>
          <p:spPr>
            <a:xfrm>
              <a:off x="3315303"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BD500"/>
            </a:solidFill>
          </p:spPr>
          <p:txBody>
            <a:bodyPr wrap="square" lIns="0" tIns="0" rIns="0" bIns="0" rtlCol="0"/>
            <a:lstStyle/>
            <a:p>
              <a:pPr defTabSz="465128"/>
              <a:endParaRPr smtClean="0">
                <a:solidFill>
                  <a:prstClr val="black"/>
                </a:solidFill>
              </a:endParaRPr>
            </a:p>
          </p:txBody>
        </p:sp>
        <p:sp>
          <p:nvSpPr>
            <p:cNvPr id="63" name="object 51"/>
            <p:cNvSpPr/>
            <p:nvPr/>
          </p:nvSpPr>
          <p:spPr>
            <a:xfrm>
              <a:off x="3345039" y="5882161"/>
              <a:ext cx="31750" cy="337820"/>
            </a:xfrm>
            <a:custGeom>
              <a:avLst/>
              <a:gdLst/>
              <a:ahLst/>
              <a:cxnLst/>
              <a:rect l="l" t="t" r="r" b="b"/>
              <a:pathLst>
                <a:path w="31750" h="337820">
                  <a:moveTo>
                    <a:pt x="15608" y="0"/>
                  </a:moveTo>
                  <a:lnTo>
                    <a:pt x="0" y="337394"/>
                  </a:lnTo>
                  <a:lnTo>
                    <a:pt x="31192" y="337394"/>
                  </a:lnTo>
                  <a:lnTo>
                    <a:pt x="15608" y="0"/>
                  </a:lnTo>
                  <a:close/>
                </a:path>
              </a:pathLst>
            </a:custGeom>
            <a:solidFill>
              <a:srgbClr val="FADB04"/>
            </a:solidFill>
          </p:spPr>
          <p:txBody>
            <a:bodyPr wrap="square" lIns="0" tIns="0" rIns="0" bIns="0" rtlCol="0"/>
            <a:lstStyle/>
            <a:p>
              <a:pPr defTabSz="465128"/>
              <a:endParaRPr smtClean="0">
                <a:solidFill>
                  <a:prstClr val="black"/>
                </a:solidFill>
              </a:endParaRPr>
            </a:p>
          </p:txBody>
        </p:sp>
        <p:sp>
          <p:nvSpPr>
            <p:cNvPr id="64" name="object 52"/>
            <p:cNvSpPr/>
            <p:nvPr/>
          </p:nvSpPr>
          <p:spPr>
            <a:xfrm>
              <a:off x="3374752" y="5882161"/>
              <a:ext cx="16510" cy="337820"/>
            </a:xfrm>
            <a:custGeom>
              <a:avLst/>
              <a:gdLst/>
              <a:ahLst/>
              <a:cxnLst/>
              <a:rect l="l" t="t" r="r" b="b"/>
              <a:pathLst>
                <a:path w="16510" h="337820">
                  <a:moveTo>
                    <a:pt x="15608" y="0"/>
                  </a:moveTo>
                  <a:lnTo>
                    <a:pt x="0" y="337394"/>
                  </a:lnTo>
                  <a:lnTo>
                    <a:pt x="15701" y="337394"/>
                  </a:lnTo>
                  <a:lnTo>
                    <a:pt x="15930" y="6965"/>
                  </a:lnTo>
                  <a:lnTo>
                    <a:pt x="15608" y="0"/>
                  </a:lnTo>
                  <a:close/>
                </a:path>
              </a:pathLst>
            </a:custGeom>
            <a:solidFill>
              <a:srgbClr val="F9DF12"/>
            </a:solidFill>
          </p:spPr>
          <p:txBody>
            <a:bodyPr wrap="square" lIns="0" tIns="0" rIns="0" bIns="0" rtlCol="0"/>
            <a:lstStyle/>
            <a:p>
              <a:pPr defTabSz="465128"/>
              <a:endParaRPr smtClean="0">
                <a:solidFill>
                  <a:prstClr val="black"/>
                </a:solidFill>
              </a:endParaRPr>
            </a:p>
          </p:txBody>
        </p:sp>
        <p:sp>
          <p:nvSpPr>
            <p:cNvPr id="65" name="object 53"/>
            <p:cNvSpPr/>
            <p:nvPr/>
          </p:nvSpPr>
          <p:spPr>
            <a:xfrm>
              <a:off x="3999055"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66" name="object 54"/>
            <p:cNvSpPr/>
            <p:nvPr/>
          </p:nvSpPr>
          <p:spPr>
            <a:xfrm>
              <a:off x="3969342"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DF2D12"/>
            </a:solidFill>
          </p:spPr>
          <p:txBody>
            <a:bodyPr wrap="square" lIns="0" tIns="0" rIns="0" bIns="0" rtlCol="0"/>
            <a:lstStyle/>
            <a:p>
              <a:pPr defTabSz="465128"/>
              <a:endParaRPr smtClean="0">
                <a:solidFill>
                  <a:prstClr val="black"/>
                </a:solidFill>
              </a:endParaRPr>
            </a:p>
          </p:txBody>
        </p:sp>
        <p:sp>
          <p:nvSpPr>
            <p:cNvPr id="67" name="object 55"/>
            <p:cNvSpPr/>
            <p:nvPr/>
          </p:nvSpPr>
          <p:spPr>
            <a:xfrm>
              <a:off x="3939606"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2360D"/>
            </a:solidFill>
          </p:spPr>
          <p:txBody>
            <a:bodyPr wrap="square" lIns="0" tIns="0" rIns="0" bIns="0" rtlCol="0"/>
            <a:lstStyle/>
            <a:p>
              <a:pPr defTabSz="465128"/>
              <a:endParaRPr smtClean="0">
                <a:solidFill>
                  <a:prstClr val="black"/>
                </a:solidFill>
              </a:endParaRPr>
            </a:p>
          </p:txBody>
        </p:sp>
        <p:sp>
          <p:nvSpPr>
            <p:cNvPr id="68" name="object 56"/>
            <p:cNvSpPr/>
            <p:nvPr/>
          </p:nvSpPr>
          <p:spPr>
            <a:xfrm>
              <a:off x="3909893" y="5882161"/>
              <a:ext cx="31750" cy="337820"/>
            </a:xfrm>
            <a:custGeom>
              <a:avLst/>
              <a:gdLst/>
              <a:ahLst/>
              <a:cxnLst/>
              <a:rect l="l" t="t" r="r" b="b"/>
              <a:pathLst>
                <a:path w="31750" h="337820">
                  <a:moveTo>
                    <a:pt x="15608" y="0"/>
                  </a:moveTo>
                  <a:lnTo>
                    <a:pt x="0" y="337394"/>
                  </a:lnTo>
                  <a:lnTo>
                    <a:pt x="31192" y="337394"/>
                  </a:lnTo>
                  <a:lnTo>
                    <a:pt x="15608" y="0"/>
                  </a:lnTo>
                  <a:close/>
                </a:path>
              </a:pathLst>
            </a:custGeom>
            <a:solidFill>
              <a:srgbClr val="E7420D"/>
            </a:solidFill>
          </p:spPr>
          <p:txBody>
            <a:bodyPr wrap="square" lIns="0" tIns="0" rIns="0" bIns="0" rtlCol="0"/>
            <a:lstStyle/>
            <a:p>
              <a:pPr defTabSz="465128"/>
              <a:endParaRPr smtClean="0">
                <a:solidFill>
                  <a:prstClr val="black"/>
                </a:solidFill>
              </a:endParaRPr>
            </a:p>
          </p:txBody>
        </p:sp>
        <p:sp>
          <p:nvSpPr>
            <p:cNvPr id="69" name="object 57"/>
            <p:cNvSpPr/>
            <p:nvPr/>
          </p:nvSpPr>
          <p:spPr>
            <a:xfrm>
              <a:off x="3880156"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B4F0C"/>
            </a:solidFill>
          </p:spPr>
          <p:txBody>
            <a:bodyPr wrap="square" lIns="0" tIns="0" rIns="0" bIns="0" rtlCol="0"/>
            <a:lstStyle/>
            <a:p>
              <a:pPr defTabSz="465128"/>
              <a:endParaRPr smtClean="0">
                <a:solidFill>
                  <a:prstClr val="black"/>
                </a:solidFill>
              </a:endParaRPr>
            </a:p>
          </p:txBody>
        </p:sp>
        <p:sp>
          <p:nvSpPr>
            <p:cNvPr id="70" name="object 58"/>
            <p:cNvSpPr/>
            <p:nvPr/>
          </p:nvSpPr>
          <p:spPr>
            <a:xfrm>
              <a:off x="3850372" y="5882161"/>
              <a:ext cx="31750" cy="337820"/>
            </a:xfrm>
            <a:custGeom>
              <a:avLst/>
              <a:gdLst/>
              <a:ahLst/>
              <a:cxnLst/>
              <a:rect l="l" t="t" r="r" b="b"/>
              <a:pathLst>
                <a:path w="31750" h="337820">
                  <a:moveTo>
                    <a:pt x="15608" y="0"/>
                  </a:moveTo>
                  <a:lnTo>
                    <a:pt x="0" y="337394"/>
                  </a:lnTo>
                  <a:lnTo>
                    <a:pt x="31264" y="337394"/>
                  </a:lnTo>
                  <a:lnTo>
                    <a:pt x="15608" y="0"/>
                  </a:lnTo>
                  <a:close/>
                </a:path>
              </a:pathLst>
            </a:custGeom>
            <a:solidFill>
              <a:srgbClr val="EC5A04"/>
            </a:solidFill>
          </p:spPr>
          <p:txBody>
            <a:bodyPr wrap="square" lIns="0" tIns="0" rIns="0" bIns="0" rtlCol="0"/>
            <a:lstStyle/>
            <a:p>
              <a:pPr defTabSz="465128"/>
              <a:endParaRPr smtClean="0">
                <a:solidFill>
                  <a:prstClr val="black"/>
                </a:solidFill>
              </a:endParaRPr>
            </a:p>
          </p:txBody>
        </p:sp>
        <p:sp>
          <p:nvSpPr>
            <p:cNvPr id="71" name="object 59"/>
            <p:cNvSpPr/>
            <p:nvPr/>
          </p:nvSpPr>
          <p:spPr>
            <a:xfrm>
              <a:off x="3820635"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D6300"/>
            </a:solidFill>
          </p:spPr>
          <p:txBody>
            <a:bodyPr wrap="square" lIns="0" tIns="0" rIns="0" bIns="0" rtlCol="0"/>
            <a:lstStyle/>
            <a:p>
              <a:pPr defTabSz="465128"/>
              <a:endParaRPr smtClean="0">
                <a:solidFill>
                  <a:prstClr val="black"/>
                </a:solidFill>
              </a:endParaRPr>
            </a:p>
          </p:txBody>
        </p:sp>
        <p:sp>
          <p:nvSpPr>
            <p:cNvPr id="72" name="object 60"/>
            <p:cNvSpPr/>
            <p:nvPr/>
          </p:nvSpPr>
          <p:spPr>
            <a:xfrm>
              <a:off x="3790922"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EE6D00"/>
            </a:solidFill>
          </p:spPr>
          <p:txBody>
            <a:bodyPr wrap="square" lIns="0" tIns="0" rIns="0" bIns="0" rtlCol="0"/>
            <a:lstStyle/>
            <a:p>
              <a:pPr defTabSz="465128"/>
              <a:endParaRPr smtClean="0">
                <a:solidFill>
                  <a:prstClr val="black"/>
                </a:solidFill>
              </a:endParaRPr>
            </a:p>
          </p:txBody>
        </p:sp>
        <p:sp>
          <p:nvSpPr>
            <p:cNvPr id="73" name="object 61"/>
            <p:cNvSpPr/>
            <p:nvPr/>
          </p:nvSpPr>
          <p:spPr>
            <a:xfrm>
              <a:off x="3761186"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07900"/>
            </a:solidFill>
          </p:spPr>
          <p:txBody>
            <a:bodyPr wrap="square" lIns="0" tIns="0" rIns="0" bIns="0" rtlCol="0"/>
            <a:lstStyle/>
            <a:p>
              <a:pPr defTabSz="465128"/>
              <a:endParaRPr smtClean="0">
                <a:solidFill>
                  <a:prstClr val="black"/>
                </a:solidFill>
              </a:endParaRPr>
            </a:p>
          </p:txBody>
        </p:sp>
        <p:sp>
          <p:nvSpPr>
            <p:cNvPr id="74" name="object 62"/>
            <p:cNvSpPr/>
            <p:nvPr/>
          </p:nvSpPr>
          <p:spPr>
            <a:xfrm>
              <a:off x="3731473" y="5882161"/>
              <a:ext cx="31750" cy="337820"/>
            </a:xfrm>
            <a:custGeom>
              <a:avLst/>
              <a:gdLst/>
              <a:ahLst/>
              <a:cxnLst/>
              <a:rect l="l" t="t" r="r" b="b"/>
              <a:pathLst>
                <a:path w="31750" h="337820">
                  <a:moveTo>
                    <a:pt x="15608" y="0"/>
                  </a:moveTo>
                  <a:lnTo>
                    <a:pt x="0" y="337394"/>
                  </a:lnTo>
                  <a:lnTo>
                    <a:pt x="31192" y="337394"/>
                  </a:lnTo>
                  <a:lnTo>
                    <a:pt x="15608" y="0"/>
                  </a:lnTo>
                  <a:close/>
                </a:path>
              </a:pathLst>
            </a:custGeom>
            <a:solidFill>
              <a:srgbClr val="F18400"/>
            </a:solidFill>
          </p:spPr>
          <p:txBody>
            <a:bodyPr wrap="square" lIns="0" tIns="0" rIns="0" bIns="0" rtlCol="0"/>
            <a:lstStyle/>
            <a:p>
              <a:pPr defTabSz="465128"/>
              <a:endParaRPr smtClean="0">
                <a:solidFill>
                  <a:prstClr val="black"/>
                </a:solidFill>
              </a:endParaRPr>
            </a:p>
          </p:txBody>
        </p:sp>
        <p:sp>
          <p:nvSpPr>
            <p:cNvPr id="75" name="object 63"/>
            <p:cNvSpPr/>
            <p:nvPr/>
          </p:nvSpPr>
          <p:spPr>
            <a:xfrm>
              <a:off x="3701736"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38E03"/>
            </a:solidFill>
          </p:spPr>
          <p:txBody>
            <a:bodyPr wrap="square" lIns="0" tIns="0" rIns="0" bIns="0" rtlCol="0"/>
            <a:lstStyle/>
            <a:p>
              <a:pPr defTabSz="465128"/>
              <a:endParaRPr smtClean="0">
                <a:solidFill>
                  <a:prstClr val="black"/>
                </a:solidFill>
              </a:endParaRPr>
            </a:p>
          </p:txBody>
        </p:sp>
        <p:sp>
          <p:nvSpPr>
            <p:cNvPr id="76" name="object 64"/>
            <p:cNvSpPr/>
            <p:nvPr/>
          </p:nvSpPr>
          <p:spPr>
            <a:xfrm>
              <a:off x="3672023" y="5882161"/>
              <a:ext cx="31750" cy="337820"/>
            </a:xfrm>
            <a:custGeom>
              <a:avLst/>
              <a:gdLst/>
              <a:ahLst/>
              <a:cxnLst/>
              <a:rect l="l" t="t" r="r" b="b"/>
              <a:pathLst>
                <a:path w="31750" h="337820">
                  <a:moveTo>
                    <a:pt x="15584" y="0"/>
                  </a:moveTo>
                  <a:lnTo>
                    <a:pt x="0" y="337394"/>
                  </a:lnTo>
                  <a:lnTo>
                    <a:pt x="31192" y="337394"/>
                  </a:lnTo>
                  <a:lnTo>
                    <a:pt x="15584" y="0"/>
                  </a:lnTo>
                  <a:close/>
                </a:path>
              </a:pathLst>
            </a:custGeom>
            <a:solidFill>
              <a:srgbClr val="F59700"/>
            </a:solidFill>
          </p:spPr>
          <p:txBody>
            <a:bodyPr wrap="square" lIns="0" tIns="0" rIns="0" bIns="0" rtlCol="0"/>
            <a:lstStyle/>
            <a:p>
              <a:pPr defTabSz="465128"/>
              <a:endParaRPr smtClean="0">
                <a:solidFill>
                  <a:prstClr val="black"/>
                </a:solidFill>
              </a:endParaRPr>
            </a:p>
          </p:txBody>
        </p:sp>
        <p:sp>
          <p:nvSpPr>
            <p:cNvPr id="77" name="object 65"/>
            <p:cNvSpPr/>
            <p:nvPr/>
          </p:nvSpPr>
          <p:spPr>
            <a:xfrm>
              <a:off x="3642287"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79F00"/>
            </a:solidFill>
          </p:spPr>
          <p:txBody>
            <a:bodyPr wrap="square" lIns="0" tIns="0" rIns="0" bIns="0" rtlCol="0"/>
            <a:lstStyle/>
            <a:p>
              <a:pPr defTabSz="465128"/>
              <a:endParaRPr smtClean="0">
                <a:solidFill>
                  <a:prstClr val="black"/>
                </a:solidFill>
              </a:endParaRPr>
            </a:p>
          </p:txBody>
        </p:sp>
        <p:sp>
          <p:nvSpPr>
            <p:cNvPr id="78" name="object 66"/>
            <p:cNvSpPr/>
            <p:nvPr/>
          </p:nvSpPr>
          <p:spPr>
            <a:xfrm>
              <a:off x="3612550"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8A900"/>
            </a:solidFill>
          </p:spPr>
          <p:txBody>
            <a:bodyPr wrap="square" lIns="0" tIns="0" rIns="0" bIns="0" rtlCol="0"/>
            <a:lstStyle/>
            <a:p>
              <a:pPr defTabSz="465128"/>
              <a:endParaRPr smtClean="0">
                <a:solidFill>
                  <a:prstClr val="black"/>
                </a:solidFill>
              </a:endParaRPr>
            </a:p>
          </p:txBody>
        </p:sp>
        <p:sp>
          <p:nvSpPr>
            <p:cNvPr id="79" name="object 67"/>
            <p:cNvSpPr/>
            <p:nvPr/>
          </p:nvSpPr>
          <p:spPr>
            <a:xfrm>
              <a:off x="3582837"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9B300"/>
            </a:solidFill>
          </p:spPr>
          <p:txBody>
            <a:bodyPr wrap="square" lIns="0" tIns="0" rIns="0" bIns="0" rtlCol="0"/>
            <a:lstStyle/>
            <a:p>
              <a:pPr defTabSz="465128"/>
              <a:endParaRPr smtClean="0">
                <a:solidFill>
                  <a:prstClr val="black"/>
                </a:solidFill>
              </a:endParaRPr>
            </a:p>
          </p:txBody>
        </p:sp>
        <p:sp>
          <p:nvSpPr>
            <p:cNvPr id="80" name="object 68"/>
            <p:cNvSpPr/>
            <p:nvPr/>
          </p:nvSpPr>
          <p:spPr>
            <a:xfrm>
              <a:off x="3553100"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ABA00"/>
            </a:solidFill>
          </p:spPr>
          <p:txBody>
            <a:bodyPr wrap="square" lIns="0" tIns="0" rIns="0" bIns="0" rtlCol="0"/>
            <a:lstStyle/>
            <a:p>
              <a:pPr defTabSz="465128"/>
              <a:endParaRPr smtClean="0">
                <a:solidFill>
                  <a:prstClr val="black"/>
                </a:solidFill>
              </a:endParaRPr>
            </a:p>
          </p:txBody>
        </p:sp>
        <p:sp>
          <p:nvSpPr>
            <p:cNvPr id="81" name="object 69"/>
            <p:cNvSpPr/>
            <p:nvPr/>
          </p:nvSpPr>
          <p:spPr>
            <a:xfrm>
              <a:off x="3523388"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BC300"/>
            </a:solidFill>
          </p:spPr>
          <p:txBody>
            <a:bodyPr wrap="square" lIns="0" tIns="0" rIns="0" bIns="0" rtlCol="0"/>
            <a:lstStyle/>
            <a:p>
              <a:pPr defTabSz="465128"/>
              <a:endParaRPr smtClean="0">
                <a:solidFill>
                  <a:prstClr val="black"/>
                </a:solidFill>
              </a:endParaRPr>
            </a:p>
          </p:txBody>
        </p:sp>
        <p:sp>
          <p:nvSpPr>
            <p:cNvPr id="82" name="object 70"/>
            <p:cNvSpPr/>
            <p:nvPr/>
          </p:nvSpPr>
          <p:spPr>
            <a:xfrm>
              <a:off x="3493651"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BC900"/>
            </a:solidFill>
          </p:spPr>
          <p:txBody>
            <a:bodyPr wrap="square" lIns="0" tIns="0" rIns="0" bIns="0" rtlCol="0"/>
            <a:lstStyle/>
            <a:p>
              <a:pPr defTabSz="465128"/>
              <a:endParaRPr smtClean="0">
                <a:solidFill>
                  <a:prstClr val="black"/>
                </a:solidFill>
              </a:endParaRPr>
            </a:p>
          </p:txBody>
        </p:sp>
        <p:sp>
          <p:nvSpPr>
            <p:cNvPr id="83" name="object 71"/>
            <p:cNvSpPr/>
            <p:nvPr/>
          </p:nvSpPr>
          <p:spPr>
            <a:xfrm>
              <a:off x="3463938"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BD100"/>
            </a:solidFill>
          </p:spPr>
          <p:txBody>
            <a:bodyPr wrap="square" lIns="0" tIns="0" rIns="0" bIns="0" rtlCol="0"/>
            <a:lstStyle/>
            <a:p>
              <a:pPr defTabSz="465128"/>
              <a:endParaRPr smtClean="0">
                <a:solidFill>
                  <a:prstClr val="black"/>
                </a:solidFill>
              </a:endParaRPr>
            </a:p>
          </p:txBody>
        </p:sp>
        <p:sp>
          <p:nvSpPr>
            <p:cNvPr id="84" name="object 72"/>
            <p:cNvSpPr/>
            <p:nvPr/>
          </p:nvSpPr>
          <p:spPr>
            <a:xfrm>
              <a:off x="3434201"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BD500"/>
            </a:solidFill>
          </p:spPr>
          <p:txBody>
            <a:bodyPr wrap="square" lIns="0" tIns="0" rIns="0" bIns="0" rtlCol="0"/>
            <a:lstStyle/>
            <a:p>
              <a:pPr defTabSz="465128"/>
              <a:endParaRPr smtClean="0">
                <a:solidFill>
                  <a:prstClr val="black"/>
                </a:solidFill>
              </a:endParaRPr>
            </a:p>
          </p:txBody>
        </p:sp>
        <p:sp>
          <p:nvSpPr>
            <p:cNvPr id="85" name="object 73"/>
            <p:cNvSpPr/>
            <p:nvPr/>
          </p:nvSpPr>
          <p:spPr>
            <a:xfrm>
              <a:off x="3404489" y="5882161"/>
              <a:ext cx="31750" cy="337820"/>
            </a:xfrm>
            <a:custGeom>
              <a:avLst/>
              <a:gdLst/>
              <a:ahLst/>
              <a:cxnLst/>
              <a:rect l="l" t="t" r="r" b="b"/>
              <a:pathLst>
                <a:path w="31750" h="337820">
                  <a:moveTo>
                    <a:pt x="15608" y="0"/>
                  </a:moveTo>
                  <a:lnTo>
                    <a:pt x="0" y="337394"/>
                  </a:lnTo>
                  <a:lnTo>
                    <a:pt x="31216" y="337394"/>
                  </a:lnTo>
                  <a:lnTo>
                    <a:pt x="15608" y="0"/>
                  </a:lnTo>
                  <a:close/>
                </a:path>
              </a:pathLst>
            </a:custGeom>
            <a:solidFill>
              <a:srgbClr val="FADB04"/>
            </a:solidFill>
          </p:spPr>
          <p:txBody>
            <a:bodyPr wrap="square" lIns="0" tIns="0" rIns="0" bIns="0" rtlCol="0"/>
            <a:lstStyle/>
            <a:p>
              <a:pPr defTabSz="465128"/>
              <a:endParaRPr smtClean="0">
                <a:solidFill>
                  <a:prstClr val="black"/>
                </a:solidFill>
              </a:endParaRPr>
            </a:p>
          </p:txBody>
        </p:sp>
        <p:sp>
          <p:nvSpPr>
            <p:cNvPr id="86" name="object 74"/>
            <p:cNvSpPr/>
            <p:nvPr/>
          </p:nvSpPr>
          <p:spPr>
            <a:xfrm>
              <a:off x="3390041" y="5882161"/>
              <a:ext cx="16510" cy="337820"/>
            </a:xfrm>
            <a:custGeom>
              <a:avLst/>
              <a:gdLst/>
              <a:ahLst/>
              <a:cxnLst/>
              <a:rect l="l" t="t" r="r" b="b"/>
              <a:pathLst>
                <a:path w="16510" h="337820">
                  <a:moveTo>
                    <a:pt x="319" y="0"/>
                  </a:moveTo>
                  <a:lnTo>
                    <a:pt x="0" y="6897"/>
                  </a:lnTo>
                  <a:lnTo>
                    <a:pt x="290" y="337394"/>
                  </a:lnTo>
                  <a:lnTo>
                    <a:pt x="15927" y="337394"/>
                  </a:lnTo>
                  <a:lnTo>
                    <a:pt x="319" y="0"/>
                  </a:lnTo>
                  <a:close/>
                </a:path>
              </a:pathLst>
            </a:custGeom>
            <a:solidFill>
              <a:srgbClr val="F9DF12"/>
            </a:solidFill>
          </p:spPr>
          <p:txBody>
            <a:bodyPr wrap="square" lIns="0" tIns="0" rIns="0" bIns="0" rtlCol="0"/>
            <a:lstStyle/>
            <a:p>
              <a:pPr defTabSz="465128"/>
              <a:endParaRPr smtClean="0">
                <a:solidFill>
                  <a:prstClr val="black"/>
                </a:solidFill>
              </a:endParaRPr>
            </a:p>
          </p:txBody>
        </p:sp>
        <p:sp>
          <p:nvSpPr>
            <p:cNvPr id="87" name="object 75"/>
            <p:cNvSpPr/>
            <p:nvPr/>
          </p:nvSpPr>
          <p:spPr>
            <a:xfrm>
              <a:off x="2735795" y="5858895"/>
              <a:ext cx="1309370" cy="377190"/>
            </a:xfrm>
            <a:custGeom>
              <a:avLst/>
              <a:gdLst/>
              <a:ahLst/>
              <a:cxnLst/>
              <a:rect l="l" t="t" r="r" b="b"/>
              <a:pathLst>
                <a:path w="1309370" h="377189">
                  <a:moveTo>
                    <a:pt x="245164" y="154674"/>
                  </a:moveTo>
                  <a:lnTo>
                    <a:pt x="115184" y="154674"/>
                  </a:lnTo>
                  <a:lnTo>
                    <a:pt x="244665" y="186933"/>
                  </a:lnTo>
                  <a:lnTo>
                    <a:pt x="496812" y="302029"/>
                  </a:lnTo>
                  <a:lnTo>
                    <a:pt x="654565" y="376624"/>
                  </a:lnTo>
                  <a:lnTo>
                    <a:pt x="723425" y="344075"/>
                  </a:lnTo>
                  <a:lnTo>
                    <a:pt x="654565" y="344075"/>
                  </a:lnTo>
                  <a:lnTo>
                    <a:pt x="654230" y="343861"/>
                  </a:lnTo>
                  <a:lnTo>
                    <a:pt x="353749" y="202407"/>
                  </a:lnTo>
                  <a:lnTo>
                    <a:pt x="290537" y="173893"/>
                  </a:lnTo>
                  <a:lnTo>
                    <a:pt x="245164" y="154674"/>
                  </a:lnTo>
                  <a:close/>
                </a:path>
                <a:path w="1309370" h="377189">
                  <a:moveTo>
                    <a:pt x="0" y="0"/>
                  </a:moveTo>
                  <a:lnTo>
                    <a:pt x="0" y="375407"/>
                  </a:lnTo>
                  <a:lnTo>
                    <a:pt x="60666" y="375407"/>
                  </a:lnTo>
                  <a:lnTo>
                    <a:pt x="60666" y="360660"/>
                  </a:lnTo>
                  <a:lnTo>
                    <a:pt x="61338" y="345889"/>
                  </a:lnTo>
                  <a:lnTo>
                    <a:pt x="29450" y="345889"/>
                  </a:lnTo>
                  <a:lnTo>
                    <a:pt x="29450" y="46484"/>
                  </a:lnTo>
                  <a:lnTo>
                    <a:pt x="98342" y="46484"/>
                  </a:lnTo>
                  <a:lnTo>
                    <a:pt x="0" y="0"/>
                  </a:lnTo>
                  <a:close/>
                </a:path>
                <a:path w="1309370" h="377189">
                  <a:moveTo>
                    <a:pt x="1262195" y="154674"/>
                  </a:moveTo>
                  <a:lnTo>
                    <a:pt x="1194007" y="154674"/>
                  </a:lnTo>
                  <a:lnTo>
                    <a:pt x="1241719" y="210751"/>
                  </a:lnTo>
                  <a:lnTo>
                    <a:pt x="1248535" y="360660"/>
                  </a:lnTo>
                  <a:lnTo>
                    <a:pt x="1248535" y="375407"/>
                  </a:lnTo>
                  <a:lnTo>
                    <a:pt x="1309201" y="375407"/>
                  </a:lnTo>
                  <a:lnTo>
                    <a:pt x="1309201" y="345889"/>
                  </a:lnTo>
                  <a:lnTo>
                    <a:pt x="1277985" y="345889"/>
                  </a:lnTo>
                  <a:lnTo>
                    <a:pt x="1277764" y="293785"/>
                  </a:lnTo>
                  <a:lnTo>
                    <a:pt x="1276701" y="248595"/>
                  </a:lnTo>
                  <a:lnTo>
                    <a:pt x="1274129" y="210202"/>
                  </a:lnTo>
                  <a:lnTo>
                    <a:pt x="1269381" y="178487"/>
                  </a:lnTo>
                  <a:lnTo>
                    <a:pt x="1262195" y="154674"/>
                  </a:lnTo>
                  <a:close/>
                </a:path>
                <a:path w="1309370" h="377189">
                  <a:moveTo>
                    <a:pt x="119507" y="115903"/>
                  </a:moveTo>
                  <a:lnTo>
                    <a:pt x="73745" y="122213"/>
                  </a:lnTo>
                  <a:lnTo>
                    <a:pt x="47368" y="153329"/>
                  </a:lnTo>
                  <a:lnTo>
                    <a:pt x="35040" y="210202"/>
                  </a:lnTo>
                  <a:lnTo>
                    <a:pt x="32477" y="248595"/>
                  </a:lnTo>
                  <a:lnTo>
                    <a:pt x="31424" y="293785"/>
                  </a:lnTo>
                  <a:lnTo>
                    <a:pt x="31216" y="345889"/>
                  </a:lnTo>
                  <a:lnTo>
                    <a:pt x="61338" y="345889"/>
                  </a:lnTo>
                  <a:lnTo>
                    <a:pt x="67481" y="210751"/>
                  </a:lnTo>
                  <a:lnTo>
                    <a:pt x="115184" y="154674"/>
                  </a:lnTo>
                  <a:lnTo>
                    <a:pt x="245164" y="154674"/>
                  </a:lnTo>
                  <a:lnTo>
                    <a:pt x="236174" y="150866"/>
                  </a:lnTo>
                  <a:lnTo>
                    <a:pt x="189993" y="133447"/>
                  </a:lnTo>
                  <a:lnTo>
                    <a:pt x="151326" y="121752"/>
                  </a:lnTo>
                  <a:lnTo>
                    <a:pt x="119507" y="115903"/>
                  </a:lnTo>
                  <a:close/>
                </a:path>
                <a:path w="1309370" h="377189">
                  <a:moveTo>
                    <a:pt x="1309201" y="46484"/>
                  </a:moveTo>
                  <a:lnTo>
                    <a:pt x="1279751" y="46484"/>
                  </a:lnTo>
                  <a:lnTo>
                    <a:pt x="1279751" y="345889"/>
                  </a:lnTo>
                  <a:lnTo>
                    <a:pt x="1309201" y="345889"/>
                  </a:lnTo>
                  <a:lnTo>
                    <a:pt x="1309201" y="46484"/>
                  </a:lnTo>
                  <a:close/>
                </a:path>
                <a:path w="1309370" h="377189">
                  <a:moveTo>
                    <a:pt x="1189638" y="115903"/>
                  </a:moveTo>
                  <a:lnTo>
                    <a:pt x="1119149" y="133447"/>
                  </a:lnTo>
                  <a:lnTo>
                    <a:pt x="1072966" y="150866"/>
                  </a:lnTo>
                  <a:lnTo>
                    <a:pt x="1018601" y="173893"/>
                  </a:lnTo>
                  <a:lnTo>
                    <a:pt x="955387" y="202407"/>
                  </a:lnTo>
                  <a:lnTo>
                    <a:pt x="654970" y="343861"/>
                  </a:lnTo>
                  <a:lnTo>
                    <a:pt x="654565" y="344075"/>
                  </a:lnTo>
                  <a:lnTo>
                    <a:pt x="723425" y="344075"/>
                  </a:lnTo>
                  <a:lnTo>
                    <a:pt x="812317" y="302029"/>
                  </a:lnTo>
                  <a:lnTo>
                    <a:pt x="1064505" y="186933"/>
                  </a:lnTo>
                  <a:lnTo>
                    <a:pt x="1194007" y="154674"/>
                  </a:lnTo>
                  <a:lnTo>
                    <a:pt x="1262195" y="154674"/>
                  </a:lnTo>
                  <a:lnTo>
                    <a:pt x="1261789" y="153329"/>
                  </a:lnTo>
                  <a:lnTo>
                    <a:pt x="1250686" y="134611"/>
                  </a:lnTo>
                  <a:lnTo>
                    <a:pt x="1235405" y="122213"/>
                  </a:lnTo>
                  <a:lnTo>
                    <a:pt x="1215278" y="116017"/>
                  </a:lnTo>
                  <a:lnTo>
                    <a:pt x="1189638" y="115903"/>
                  </a:lnTo>
                  <a:close/>
                </a:path>
                <a:path w="1309370" h="377189">
                  <a:moveTo>
                    <a:pt x="98342" y="46484"/>
                  </a:moveTo>
                  <a:lnTo>
                    <a:pt x="29450" y="46484"/>
                  </a:lnTo>
                  <a:lnTo>
                    <a:pt x="30667" y="47104"/>
                  </a:lnTo>
                  <a:lnTo>
                    <a:pt x="654565" y="342095"/>
                  </a:lnTo>
                  <a:lnTo>
                    <a:pt x="723402" y="309546"/>
                  </a:lnTo>
                  <a:lnTo>
                    <a:pt x="654565" y="309546"/>
                  </a:lnTo>
                  <a:lnTo>
                    <a:pt x="98342" y="46484"/>
                  </a:lnTo>
                  <a:close/>
                </a:path>
                <a:path w="1309370" h="377189">
                  <a:moveTo>
                    <a:pt x="1309201" y="0"/>
                  </a:moveTo>
                  <a:lnTo>
                    <a:pt x="654565" y="309546"/>
                  </a:lnTo>
                  <a:lnTo>
                    <a:pt x="723402" y="309546"/>
                  </a:lnTo>
                  <a:lnTo>
                    <a:pt x="1279751" y="46484"/>
                  </a:lnTo>
                  <a:lnTo>
                    <a:pt x="1309201" y="46484"/>
                  </a:lnTo>
                  <a:lnTo>
                    <a:pt x="1309201" y="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88" name="object 76"/>
            <p:cNvSpPr/>
            <p:nvPr/>
          </p:nvSpPr>
          <p:spPr>
            <a:xfrm>
              <a:off x="2750520" y="6219553"/>
              <a:ext cx="1280160" cy="32384"/>
            </a:xfrm>
            <a:custGeom>
              <a:avLst/>
              <a:gdLst/>
              <a:ahLst/>
              <a:cxnLst/>
              <a:rect l="l" t="t" r="r" b="b"/>
              <a:pathLst>
                <a:path w="1280160" h="32385">
                  <a:moveTo>
                    <a:pt x="1279751" y="0"/>
                  </a:moveTo>
                  <a:lnTo>
                    <a:pt x="0" y="0"/>
                  </a:lnTo>
                  <a:lnTo>
                    <a:pt x="0" y="31882"/>
                  </a:lnTo>
                  <a:lnTo>
                    <a:pt x="1279751" y="31882"/>
                  </a:lnTo>
                  <a:lnTo>
                    <a:pt x="1279751" y="0"/>
                  </a:lnTo>
                  <a:close/>
                </a:path>
              </a:pathLst>
            </a:custGeom>
            <a:solidFill>
              <a:srgbClr val="051D09"/>
            </a:solidFill>
          </p:spPr>
          <p:txBody>
            <a:bodyPr wrap="square" lIns="0" tIns="0" rIns="0" bIns="0" rtlCol="0"/>
            <a:lstStyle/>
            <a:p>
              <a:pPr defTabSz="465128"/>
              <a:endParaRPr smtClean="0">
                <a:solidFill>
                  <a:prstClr val="black"/>
                </a:solidFill>
              </a:endParaRPr>
            </a:p>
          </p:txBody>
        </p:sp>
        <p:sp>
          <p:nvSpPr>
            <p:cNvPr id="89" name="object 77"/>
            <p:cNvSpPr/>
            <p:nvPr/>
          </p:nvSpPr>
          <p:spPr>
            <a:xfrm>
              <a:off x="2750515" y="5882163"/>
              <a:ext cx="1280160" cy="1905"/>
            </a:xfrm>
            <a:custGeom>
              <a:avLst/>
              <a:gdLst/>
              <a:ahLst/>
              <a:cxnLst/>
              <a:rect l="l" t="t" r="r" b="b"/>
              <a:pathLst>
                <a:path w="1280160" h="1904">
                  <a:moveTo>
                    <a:pt x="3479" y="1651"/>
                  </a:moveTo>
                  <a:lnTo>
                    <a:pt x="609" y="292"/>
                  </a:lnTo>
                  <a:lnTo>
                    <a:pt x="0" y="0"/>
                  </a:lnTo>
                  <a:lnTo>
                    <a:pt x="0" y="292"/>
                  </a:lnTo>
                  <a:lnTo>
                    <a:pt x="0" y="1651"/>
                  </a:lnTo>
                  <a:lnTo>
                    <a:pt x="3479" y="1651"/>
                  </a:lnTo>
                  <a:close/>
                </a:path>
                <a:path w="1280160" h="1904">
                  <a:moveTo>
                    <a:pt x="1279753" y="0"/>
                  </a:moveTo>
                  <a:lnTo>
                    <a:pt x="1279601" y="76"/>
                  </a:lnTo>
                  <a:lnTo>
                    <a:pt x="1276718" y="1435"/>
                  </a:lnTo>
                  <a:lnTo>
                    <a:pt x="1279753" y="1435"/>
                  </a:lnTo>
                  <a:lnTo>
                    <a:pt x="1279753" y="76"/>
                  </a:lnTo>
                  <a:close/>
                </a:path>
              </a:pathLst>
            </a:custGeom>
            <a:solidFill>
              <a:srgbClr val="4DA81B"/>
            </a:solidFill>
          </p:spPr>
          <p:txBody>
            <a:bodyPr wrap="square" lIns="0" tIns="0" rIns="0" bIns="0" rtlCol="0"/>
            <a:lstStyle/>
            <a:p>
              <a:pPr defTabSz="465128"/>
              <a:endParaRPr smtClean="0">
                <a:solidFill>
                  <a:prstClr val="black"/>
                </a:solidFill>
              </a:endParaRPr>
            </a:p>
          </p:txBody>
        </p:sp>
        <p:sp>
          <p:nvSpPr>
            <p:cNvPr id="90" name="object 78"/>
            <p:cNvSpPr/>
            <p:nvPr/>
          </p:nvSpPr>
          <p:spPr>
            <a:xfrm>
              <a:off x="2750520" y="5882925"/>
              <a:ext cx="1280160" cy="2540"/>
            </a:xfrm>
            <a:custGeom>
              <a:avLst/>
              <a:gdLst/>
              <a:ahLst/>
              <a:cxnLst/>
              <a:rect l="l" t="t" r="r" b="b"/>
              <a:pathLst>
                <a:path w="1280160" h="2539">
                  <a:moveTo>
                    <a:pt x="2017" y="190"/>
                  </a:moveTo>
                  <a:lnTo>
                    <a:pt x="0" y="190"/>
                  </a:lnTo>
                  <a:lnTo>
                    <a:pt x="0" y="2219"/>
                  </a:lnTo>
                  <a:lnTo>
                    <a:pt x="6305" y="2218"/>
                  </a:lnTo>
                  <a:lnTo>
                    <a:pt x="2017" y="190"/>
                  </a:lnTo>
                  <a:close/>
                </a:path>
                <a:path w="1280160" h="2539">
                  <a:moveTo>
                    <a:pt x="1279751" y="0"/>
                  </a:moveTo>
                  <a:lnTo>
                    <a:pt x="1278135" y="0"/>
                  </a:lnTo>
                  <a:lnTo>
                    <a:pt x="1273690" y="2100"/>
                  </a:lnTo>
                  <a:lnTo>
                    <a:pt x="1279751" y="2099"/>
                  </a:lnTo>
                  <a:lnTo>
                    <a:pt x="1279751" y="0"/>
                  </a:lnTo>
                  <a:close/>
                </a:path>
              </a:pathLst>
            </a:custGeom>
            <a:solidFill>
              <a:srgbClr val="4BA71B"/>
            </a:solidFill>
          </p:spPr>
          <p:txBody>
            <a:bodyPr wrap="square" lIns="0" tIns="0" rIns="0" bIns="0" rtlCol="0"/>
            <a:lstStyle/>
            <a:p>
              <a:pPr defTabSz="465128"/>
              <a:endParaRPr smtClean="0">
                <a:solidFill>
                  <a:prstClr val="black"/>
                </a:solidFill>
              </a:endParaRPr>
            </a:p>
          </p:txBody>
        </p:sp>
        <p:sp>
          <p:nvSpPr>
            <p:cNvPr id="91" name="object 79"/>
            <p:cNvSpPr/>
            <p:nvPr/>
          </p:nvSpPr>
          <p:spPr>
            <a:xfrm>
              <a:off x="2750515" y="5884334"/>
              <a:ext cx="1280160" cy="3810"/>
            </a:xfrm>
            <a:custGeom>
              <a:avLst/>
              <a:gdLst/>
              <a:ahLst/>
              <a:cxnLst/>
              <a:rect l="l" t="t" r="r" b="b"/>
              <a:pathLst>
                <a:path w="1280160" h="3810">
                  <a:moveTo>
                    <a:pt x="12204" y="3606"/>
                  </a:moveTo>
                  <a:lnTo>
                    <a:pt x="9321" y="2247"/>
                  </a:lnTo>
                  <a:lnTo>
                    <a:pt x="7912" y="1574"/>
                  </a:lnTo>
                  <a:lnTo>
                    <a:pt x="4889" y="152"/>
                  </a:lnTo>
                  <a:lnTo>
                    <a:pt x="0" y="152"/>
                  </a:lnTo>
                  <a:lnTo>
                    <a:pt x="0" y="1574"/>
                  </a:lnTo>
                  <a:lnTo>
                    <a:pt x="0" y="2247"/>
                  </a:lnTo>
                  <a:lnTo>
                    <a:pt x="0" y="3606"/>
                  </a:lnTo>
                  <a:lnTo>
                    <a:pt x="12204" y="3606"/>
                  </a:lnTo>
                  <a:close/>
                </a:path>
                <a:path w="1280160" h="3810">
                  <a:moveTo>
                    <a:pt x="1279753" y="0"/>
                  </a:moveTo>
                  <a:lnTo>
                    <a:pt x="1275156" y="0"/>
                  </a:lnTo>
                  <a:lnTo>
                    <a:pt x="1272273" y="1371"/>
                  </a:lnTo>
                  <a:lnTo>
                    <a:pt x="1270863" y="2032"/>
                  </a:lnTo>
                  <a:lnTo>
                    <a:pt x="1267828" y="3467"/>
                  </a:lnTo>
                  <a:lnTo>
                    <a:pt x="1279753" y="3467"/>
                  </a:lnTo>
                  <a:lnTo>
                    <a:pt x="1279753" y="2032"/>
                  </a:lnTo>
                  <a:lnTo>
                    <a:pt x="1279753" y="1358"/>
                  </a:lnTo>
                  <a:lnTo>
                    <a:pt x="1279753" y="0"/>
                  </a:lnTo>
                  <a:close/>
                </a:path>
              </a:pathLst>
            </a:custGeom>
            <a:solidFill>
              <a:srgbClr val="4BA61B"/>
            </a:solidFill>
          </p:spPr>
          <p:txBody>
            <a:bodyPr wrap="square" lIns="0" tIns="0" rIns="0" bIns="0" rtlCol="0"/>
            <a:lstStyle/>
            <a:p>
              <a:pPr defTabSz="465128"/>
              <a:endParaRPr smtClean="0">
                <a:solidFill>
                  <a:prstClr val="black"/>
                </a:solidFill>
              </a:endParaRPr>
            </a:p>
          </p:txBody>
        </p:sp>
        <p:sp>
          <p:nvSpPr>
            <p:cNvPr id="92" name="object 80"/>
            <p:cNvSpPr/>
            <p:nvPr/>
          </p:nvSpPr>
          <p:spPr>
            <a:xfrm>
              <a:off x="2750520" y="5887124"/>
              <a:ext cx="1280160" cy="2540"/>
            </a:xfrm>
            <a:custGeom>
              <a:avLst/>
              <a:gdLst/>
              <a:ahLst/>
              <a:cxnLst/>
              <a:rect l="l" t="t" r="r" b="b"/>
              <a:pathLst>
                <a:path w="1280160" h="2539">
                  <a:moveTo>
                    <a:pt x="10744" y="118"/>
                  </a:moveTo>
                  <a:lnTo>
                    <a:pt x="0" y="119"/>
                  </a:lnTo>
                  <a:lnTo>
                    <a:pt x="0" y="2219"/>
                  </a:lnTo>
                  <a:lnTo>
                    <a:pt x="15182" y="2216"/>
                  </a:lnTo>
                  <a:lnTo>
                    <a:pt x="10744" y="118"/>
                  </a:lnTo>
                  <a:close/>
                </a:path>
                <a:path w="1280160" h="2539">
                  <a:moveTo>
                    <a:pt x="1279751" y="0"/>
                  </a:moveTo>
                  <a:lnTo>
                    <a:pt x="1269245" y="0"/>
                  </a:lnTo>
                  <a:lnTo>
                    <a:pt x="1264950" y="2030"/>
                  </a:lnTo>
                  <a:lnTo>
                    <a:pt x="1279751" y="2028"/>
                  </a:lnTo>
                  <a:lnTo>
                    <a:pt x="1279751" y="0"/>
                  </a:lnTo>
                  <a:close/>
                </a:path>
              </a:pathLst>
            </a:custGeom>
            <a:solidFill>
              <a:srgbClr val="4BA41B"/>
            </a:solidFill>
          </p:spPr>
          <p:txBody>
            <a:bodyPr wrap="square" lIns="0" tIns="0" rIns="0" bIns="0" rtlCol="0"/>
            <a:lstStyle/>
            <a:p>
              <a:pPr defTabSz="465128"/>
              <a:endParaRPr smtClean="0">
                <a:solidFill>
                  <a:prstClr val="black"/>
                </a:solidFill>
              </a:endParaRPr>
            </a:p>
          </p:txBody>
        </p:sp>
        <p:sp>
          <p:nvSpPr>
            <p:cNvPr id="93" name="object 81"/>
            <p:cNvSpPr/>
            <p:nvPr/>
          </p:nvSpPr>
          <p:spPr>
            <a:xfrm>
              <a:off x="2750515" y="5888462"/>
              <a:ext cx="1280160" cy="2540"/>
            </a:xfrm>
            <a:custGeom>
              <a:avLst/>
              <a:gdLst/>
              <a:ahLst/>
              <a:cxnLst/>
              <a:rect l="l" t="t" r="r" b="b"/>
              <a:pathLst>
                <a:path w="1280160" h="2539">
                  <a:moveTo>
                    <a:pt x="18059" y="2247"/>
                  </a:moveTo>
                  <a:lnTo>
                    <a:pt x="13766" y="215"/>
                  </a:lnTo>
                  <a:lnTo>
                    <a:pt x="0" y="215"/>
                  </a:lnTo>
                  <a:lnTo>
                    <a:pt x="0" y="2247"/>
                  </a:lnTo>
                  <a:lnTo>
                    <a:pt x="18059" y="2247"/>
                  </a:lnTo>
                  <a:close/>
                </a:path>
                <a:path w="1280160" h="2539">
                  <a:moveTo>
                    <a:pt x="1279753" y="0"/>
                  </a:moveTo>
                  <a:lnTo>
                    <a:pt x="1266418" y="12"/>
                  </a:lnTo>
                  <a:lnTo>
                    <a:pt x="1261973" y="2108"/>
                  </a:lnTo>
                  <a:lnTo>
                    <a:pt x="1279753" y="2108"/>
                  </a:lnTo>
                  <a:lnTo>
                    <a:pt x="1279753" y="0"/>
                  </a:lnTo>
                  <a:close/>
                </a:path>
              </a:pathLst>
            </a:custGeom>
            <a:solidFill>
              <a:srgbClr val="4AA41B"/>
            </a:solidFill>
          </p:spPr>
          <p:txBody>
            <a:bodyPr wrap="square" lIns="0" tIns="0" rIns="0" bIns="0" rtlCol="0"/>
            <a:lstStyle/>
            <a:p>
              <a:pPr defTabSz="465128"/>
              <a:endParaRPr smtClean="0">
                <a:solidFill>
                  <a:prstClr val="black"/>
                </a:solidFill>
              </a:endParaRPr>
            </a:p>
          </p:txBody>
        </p:sp>
        <p:sp>
          <p:nvSpPr>
            <p:cNvPr id="94" name="object 82"/>
            <p:cNvSpPr/>
            <p:nvPr/>
          </p:nvSpPr>
          <p:spPr>
            <a:xfrm>
              <a:off x="2750515" y="5889821"/>
              <a:ext cx="1280160" cy="3810"/>
            </a:xfrm>
            <a:custGeom>
              <a:avLst/>
              <a:gdLst/>
              <a:ahLst/>
              <a:cxnLst/>
              <a:rect l="l" t="t" r="r" b="b"/>
              <a:pathLst>
                <a:path w="1280160" h="3810">
                  <a:moveTo>
                    <a:pt x="23914" y="3657"/>
                  </a:moveTo>
                  <a:lnTo>
                    <a:pt x="21031" y="2298"/>
                  </a:lnTo>
                  <a:lnTo>
                    <a:pt x="19469" y="1549"/>
                  </a:lnTo>
                  <a:lnTo>
                    <a:pt x="16649" y="215"/>
                  </a:lnTo>
                  <a:lnTo>
                    <a:pt x="0" y="215"/>
                  </a:lnTo>
                  <a:lnTo>
                    <a:pt x="0" y="1562"/>
                  </a:lnTo>
                  <a:lnTo>
                    <a:pt x="0" y="2298"/>
                  </a:lnTo>
                  <a:lnTo>
                    <a:pt x="0" y="3657"/>
                  </a:lnTo>
                  <a:lnTo>
                    <a:pt x="23914" y="3657"/>
                  </a:lnTo>
                  <a:close/>
                </a:path>
                <a:path w="1280160" h="3810">
                  <a:moveTo>
                    <a:pt x="1279753" y="0"/>
                  </a:moveTo>
                  <a:lnTo>
                    <a:pt x="1263535" y="12"/>
                  </a:lnTo>
                  <a:lnTo>
                    <a:pt x="1260513" y="1435"/>
                  </a:lnTo>
                  <a:lnTo>
                    <a:pt x="1259624" y="1866"/>
                  </a:lnTo>
                  <a:lnTo>
                    <a:pt x="1259090" y="2108"/>
                  </a:lnTo>
                  <a:lnTo>
                    <a:pt x="1256068" y="3543"/>
                  </a:lnTo>
                  <a:lnTo>
                    <a:pt x="1279753" y="3543"/>
                  </a:lnTo>
                  <a:lnTo>
                    <a:pt x="1279753" y="2108"/>
                  </a:lnTo>
                  <a:lnTo>
                    <a:pt x="1279753" y="1435"/>
                  </a:lnTo>
                  <a:lnTo>
                    <a:pt x="1279753" y="0"/>
                  </a:lnTo>
                  <a:close/>
                </a:path>
              </a:pathLst>
            </a:custGeom>
            <a:solidFill>
              <a:srgbClr val="4AA31B"/>
            </a:solidFill>
          </p:spPr>
          <p:txBody>
            <a:bodyPr wrap="square" lIns="0" tIns="0" rIns="0" bIns="0" rtlCol="0"/>
            <a:lstStyle/>
            <a:p>
              <a:pPr defTabSz="465128"/>
              <a:endParaRPr smtClean="0">
                <a:solidFill>
                  <a:prstClr val="black"/>
                </a:solidFill>
              </a:endParaRPr>
            </a:p>
          </p:txBody>
        </p:sp>
        <p:sp>
          <p:nvSpPr>
            <p:cNvPr id="95" name="object 83"/>
            <p:cNvSpPr/>
            <p:nvPr/>
          </p:nvSpPr>
          <p:spPr>
            <a:xfrm>
              <a:off x="2750515" y="5892589"/>
              <a:ext cx="1280160" cy="2540"/>
            </a:xfrm>
            <a:custGeom>
              <a:avLst/>
              <a:gdLst/>
              <a:ahLst/>
              <a:cxnLst/>
              <a:rect l="l" t="t" r="r" b="b"/>
              <a:pathLst>
                <a:path w="1280160" h="2539">
                  <a:moveTo>
                    <a:pt x="26936" y="2311"/>
                  </a:moveTo>
                  <a:lnTo>
                    <a:pt x="22491" y="215"/>
                  </a:lnTo>
                  <a:lnTo>
                    <a:pt x="0" y="215"/>
                  </a:lnTo>
                  <a:lnTo>
                    <a:pt x="0" y="2324"/>
                  </a:lnTo>
                  <a:lnTo>
                    <a:pt x="26936" y="2311"/>
                  </a:lnTo>
                  <a:close/>
                </a:path>
                <a:path w="1280160" h="2539">
                  <a:moveTo>
                    <a:pt x="1279753" y="0"/>
                  </a:moveTo>
                  <a:lnTo>
                    <a:pt x="1257681" y="12"/>
                  </a:lnTo>
                  <a:lnTo>
                    <a:pt x="1253223" y="2108"/>
                  </a:lnTo>
                  <a:lnTo>
                    <a:pt x="1279753" y="2108"/>
                  </a:lnTo>
                  <a:lnTo>
                    <a:pt x="1279753" y="0"/>
                  </a:lnTo>
                  <a:close/>
                </a:path>
              </a:pathLst>
            </a:custGeom>
            <a:solidFill>
              <a:srgbClr val="49A21B"/>
            </a:solidFill>
          </p:spPr>
          <p:txBody>
            <a:bodyPr wrap="square" lIns="0" tIns="0" rIns="0" bIns="0" rtlCol="0"/>
            <a:lstStyle/>
            <a:p>
              <a:pPr defTabSz="465128"/>
              <a:endParaRPr smtClean="0">
                <a:solidFill>
                  <a:prstClr val="black"/>
                </a:solidFill>
              </a:endParaRPr>
            </a:p>
          </p:txBody>
        </p:sp>
        <p:sp>
          <p:nvSpPr>
            <p:cNvPr id="96" name="object 84"/>
            <p:cNvSpPr/>
            <p:nvPr/>
          </p:nvSpPr>
          <p:spPr>
            <a:xfrm>
              <a:off x="2750515" y="5894024"/>
              <a:ext cx="1280160" cy="3810"/>
            </a:xfrm>
            <a:custGeom>
              <a:avLst/>
              <a:gdLst/>
              <a:ahLst/>
              <a:cxnLst/>
              <a:rect l="l" t="t" r="r" b="b"/>
              <a:pathLst>
                <a:path w="1280160" h="3810">
                  <a:moveTo>
                    <a:pt x="32639" y="3581"/>
                  </a:moveTo>
                  <a:lnTo>
                    <a:pt x="29794" y="2247"/>
                  </a:lnTo>
                  <a:lnTo>
                    <a:pt x="28346" y="1549"/>
                  </a:lnTo>
                  <a:lnTo>
                    <a:pt x="25374" y="139"/>
                  </a:lnTo>
                  <a:lnTo>
                    <a:pt x="0" y="139"/>
                  </a:lnTo>
                  <a:lnTo>
                    <a:pt x="0" y="1549"/>
                  </a:lnTo>
                  <a:lnTo>
                    <a:pt x="0" y="2247"/>
                  </a:lnTo>
                  <a:lnTo>
                    <a:pt x="0" y="3581"/>
                  </a:lnTo>
                  <a:lnTo>
                    <a:pt x="32639" y="3581"/>
                  </a:lnTo>
                  <a:close/>
                </a:path>
                <a:path w="1280160" h="3810">
                  <a:moveTo>
                    <a:pt x="1279753" y="0"/>
                  </a:moveTo>
                  <a:lnTo>
                    <a:pt x="1254645" y="0"/>
                  </a:lnTo>
                  <a:lnTo>
                    <a:pt x="1251762" y="1371"/>
                  </a:lnTo>
                  <a:lnTo>
                    <a:pt x="1250365" y="2032"/>
                  </a:lnTo>
                  <a:lnTo>
                    <a:pt x="1247330" y="3467"/>
                  </a:lnTo>
                  <a:lnTo>
                    <a:pt x="1279753" y="3467"/>
                  </a:lnTo>
                  <a:lnTo>
                    <a:pt x="1279753" y="2032"/>
                  </a:lnTo>
                  <a:lnTo>
                    <a:pt x="1279753" y="1358"/>
                  </a:lnTo>
                  <a:lnTo>
                    <a:pt x="1279753" y="0"/>
                  </a:lnTo>
                  <a:close/>
                </a:path>
              </a:pathLst>
            </a:custGeom>
            <a:solidFill>
              <a:srgbClr val="49A11B"/>
            </a:solidFill>
          </p:spPr>
          <p:txBody>
            <a:bodyPr wrap="square" lIns="0" tIns="0" rIns="0" bIns="0" rtlCol="0"/>
            <a:lstStyle/>
            <a:p>
              <a:pPr defTabSz="465128"/>
              <a:endParaRPr smtClean="0">
                <a:solidFill>
                  <a:prstClr val="black"/>
                </a:solidFill>
              </a:endParaRPr>
            </a:p>
          </p:txBody>
        </p:sp>
        <p:sp>
          <p:nvSpPr>
            <p:cNvPr id="97" name="object 85"/>
            <p:cNvSpPr/>
            <p:nvPr/>
          </p:nvSpPr>
          <p:spPr>
            <a:xfrm>
              <a:off x="2750515" y="5896793"/>
              <a:ext cx="1280160" cy="2540"/>
            </a:xfrm>
            <a:custGeom>
              <a:avLst/>
              <a:gdLst/>
              <a:ahLst/>
              <a:cxnLst/>
              <a:rect l="l" t="t" r="r" b="b"/>
              <a:pathLst>
                <a:path w="1280160" h="2539">
                  <a:moveTo>
                    <a:pt x="35661" y="2235"/>
                  </a:moveTo>
                  <a:lnTo>
                    <a:pt x="31229" y="139"/>
                  </a:lnTo>
                  <a:lnTo>
                    <a:pt x="0" y="139"/>
                  </a:lnTo>
                  <a:lnTo>
                    <a:pt x="0" y="2247"/>
                  </a:lnTo>
                  <a:lnTo>
                    <a:pt x="35661" y="2235"/>
                  </a:lnTo>
                  <a:close/>
                </a:path>
                <a:path w="1280160" h="2539">
                  <a:moveTo>
                    <a:pt x="1279753" y="0"/>
                  </a:moveTo>
                  <a:lnTo>
                    <a:pt x="1248791" y="0"/>
                  </a:lnTo>
                  <a:lnTo>
                    <a:pt x="1244485" y="2032"/>
                  </a:lnTo>
                  <a:lnTo>
                    <a:pt x="1279753" y="2032"/>
                  </a:lnTo>
                  <a:lnTo>
                    <a:pt x="1279753" y="0"/>
                  </a:lnTo>
                  <a:close/>
                </a:path>
              </a:pathLst>
            </a:custGeom>
            <a:solidFill>
              <a:srgbClr val="49A01B"/>
            </a:solidFill>
          </p:spPr>
          <p:txBody>
            <a:bodyPr wrap="square" lIns="0" tIns="0" rIns="0" bIns="0" rtlCol="0"/>
            <a:lstStyle/>
            <a:p>
              <a:pPr defTabSz="465128"/>
              <a:endParaRPr smtClean="0">
                <a:solidFill>
                  <a:prstClr val="black"/>
                </a:solidFill>
              </a:endParaRPr>
            </a:p>
          </p:txBody>
        </p:sp>
        <p:sp>
          <p:nvSpPr>
            <p:cNvPr id="98" name="object 86"/>
            <p:cNvSpPr/>
            <p:nvPr/>
          </p:nvSpPr>
          <p:spPr>
            <a:xfrm>
              <a:off x="2750515" y="5898152"/>
              <a:ext cx="1280160" cy="2540"/>
            </a:xfrm>
            <a:custGeom>
              <a:avLst/>
              <a:gdLst/>
              <a:ahLst/>
              <a:cxnLst/>
              <a:rect l="l" t="t" r="r" b="b"/>
              <a:pathLst>
                <a:path w="1280160" h="2539">
                  <a:moveTo>
                    <a:pt x="38544" y="2247"/>
                  </a:moveTo>
                  <a:lnTo>
                    <a:pt x="34201" y="190"/>
                  </a:lnTo>
                  <a:lnTo>
                    <a:pt x="0" y="190"/>
                  </a:lnTo>
                  <a:lnTo>
                    <a:pt x="0" y="2247"/>
                  </a:lnTo>
                  <a:lnTo>
                    <a:pt x="38544" y="2247"/>
                  </a:lnTo>
                  <a:close/>
                </a:path>
                <a:path w="1280160" h="2539">
                  <a:moveTo>
                    <a:pt x="1279753" y="0"/>
                  </a:moveTo>
                  <a:lnTo>
                    <a:pt x="1245908" y="12"/>
                  </a:lnTo>
                  <a:lnTo>
                    <a:pt x="1241463" y="2108"/>
                  </a:lnTo>
                  <a:lnTo>
                    <a:pt x="1279753" y="2108"/>
                  </a:lnTo>
                  <a:lnTo>
                    <a:pt x="1279753" y="0"/>
                  </a:lnTo>
                  <a:close/>
                </a:path>
              </a:pathLst>
            </a:custGeom>
            <a:solidFill>
              <a:srgbClr val="48A01B"/>
            </a:solidFill>
          </p:spPr>
          <p:txBody>
            <a:bodyPr wrap="square" lIns="0" tIns="0" rIns="0" bIns="0" rtlCol="0"/>
            <a:lstStyle/>
            <a:p>
              <a:pPr defTabSz="465128"/>
              <a:endParaRPr smtClean="0">
                <a:solidFill>
                  <a:prstClr val="black"/>
                </a:solidFill>
              </a:endParaRPr>
            </a:p>
          </p:txBody>
        </p:sp>
        <p:sp>
          <p:nvSpPr>
            <p:cNvPr id="99" name="object 87"/>
            <p:cNvSpPr/>
            <p:nvPr/>
          </p:nvSpPr>
          <p:spPr>
            <a:xfrm>
              <a:off x="2750515" y="5899587"/>
              <a:ext cx="1280160" cy="3810"/>
            </a:xfrm>
            <a:custGeom>
              <a:avLst/>
              <a:gdLst/>
              <a:ahLst/>
              <a:cxnLst/>
              <a:rect l="l" t="t" r="r" b="b"/>
              <a:pathLst>
                <a:path w="1280160" h="3810">
                  <a:moveTo>
                    <a:pt x="44386" y="3568"/>
                  </a:moveTo>
                  <a:lnTo>
                    <a:pt x="41490" y="2222"/>
                  </a:lnTo>
                  <a:lnTo>
                    <a:pt x="40093" y="1549"/>
                  </a:lnTo>
                  <a:lnTo>
                    <a:pt x="37071" y="114"/>
                  </a:lnTo>
                  <a:lnTo>
                    <a:pt x="0" y="114"/>
                  </a:lnTo>
                  <a:lnTo>
                    <a:pt x="0" y="1549"/>
                  </a:lnTo>
                  <a:lnTo>
                    <a:pt x="0" y="2222"/>
                  </a:lnTo>
                  <a:lnTo>
                    <a:pt x="0" y="3581"/>
                  </a:lnTo>
                  <a:lnTo>
                    <a:pt x="44386" y="3568"/>
                  </a:lnTo>
                  <a:close/>
                </a:path>
                <a:path w="1280160" h="3810">
                  <a:moveTo>
                    <a:pt x="1279753" y="0"/>
                  </a:moveTo>
                  <a:lnTo>
                    <a:pt x="1242885" y="0"/>
                  </a:lnTo>
                  <a:lnTo>
                    <a:pt x="1240040" y="1346"/>
                  </a:lnTo>
                  <a:lnTo>
                    <a:pt x="1238580" y="2032"/>
                  </a:lnTo>
                  <a:lnTo>
                    <a:pt x="1235608" y="3441"/>
                  </a:lnTo>
                  <a:lnTo>
                    <a:pt x="1279753" y="3441"/>
                  </a:lnTo>
                  <a:lnTo>
                    <a:pt x="1279753" y="2032"/>
                  </a:lnTo>
                  <a:lnTo>
                    <a:pt x="1279753" y="1333"/>
                  </a:lnTo>
                  <a:lnTo>
                    <a:pt x="1279753" y="0"/>
                  </a:lnTo>
                  <a:close/>
                </a:path>
              </a:pathLst>
            </a:custGeom>
            <a:solidFill>
              <a:srgbClr val="489F1A"/>
            </a:solidFill>
          </p:spPr>
          <p:txBody>
            <a:bodyPr wrap="square" lIns="0" tIns="0" rIns="0" bIns="0" rtlCol="0"/>
            <a:lstStyle/>
            <a:p>
              <a:pPr defTabSz="465128"/>
              <a:endParaRPr smtClean="0">
                <a:solidFill>
                  <a:prstClr val="black"/>
                </a:solidFill>
              </a:endParaRPr>
            </a:p>
          </p:txBody>
        </p:sp>
        <p:sp>
          <p:nvSpPr>
            <p:cNvPr id="100" name="object 88"/>
            <p:cNvSpPr/>
            <p:nvPr/>
          </p:nvSpPr>
          <p:spPr>
            <a:xfrm>
              <a:off x="2750515" y="5902280"/>
              <a:ext cx="1280160" cy="3810"/>
            </a:xfrm>
            <a:custGeom>
              <a:avLst/>
              <a:gdLst/>
              <a:ahLst/>
              <a:cxnLst/>
              <a:rect l="l" t="t" r="r" b="b"/>
              <a:pathLst>
                <a:path w="1280160" h="3810">
                  <a:moveTo>
                    <a:pt x="50241" y="3644"/>
                  </a:moveTo>
                  <a:lnTo>
                    <a:pt x="47358" y="2286"/>
                  </a:lnTo>
                  <a:lnTo>
                    <a:pt x="45808" y="1549"/>
                  </a:lnTo>
                  <a:lnTo>
                    <a:pt x="42976" y="215"/>
                  </a:lnTo>
                  <a:lnTo>
                    <a:pt x="0" y="215"/>
                  </a:lnTo>
                  <a:lnTo>
                    <a:pt x="0" y="1549"/>
                  </a:lnTo>
                  <a:lnTo>
                    <a:pt x="0" y="2298"/>
                  </a:lnTo>
                  <a:lnTo>
                    <a:pt x="0" y="3657"/>
                  </a:lnTo>
                  <a:lnTo>
                    <a:pt x="50241" y="3644"/>
                  </a:lnTo>
                  <a:close/>
                </a:path>
                <a:path w="1280160" h="3810">
                  <a:moveTo>
                    <a:pt x="1279753" y="0"/>
                  </a:moveTo>
                  <a:lnTo>
                    <a:pt x="1237170" y="12"/>
                  </a:lnTo>
                  <a:lnTo>
                    <a:pt x="1234147" y="1435"/>
                  </a:lnTo>
                  <a:lnTo>
                    <a:pt x="1232725" y="2108"/>
                  </a:lnTo>
                  <a:lnTo>
                    <a:pt x="1229842" y="3467"/>
                  </a:lnTo>
                  <a:lnTo>
                    <a:pt x="1279753" y="3467"/>
                  </a:lnTo>
                  <a:lnTo>
                    <a:pt x="1279753" y="2108"/>
                  </a:lnTo>
                  <a:lnTo>
                    <a:pt x="1279753" y="1435"/>
                  </a:lnTo>
                  <a:lnTo>
                    <a:pt x="1279753" y="0"/>
                  </a:lnTo>
                  <a:close/>
                </a:path>
              </a:pathLst>
            </a:custGeom>
            <a:solidFill>
              <a:srgbClr val="479F1A"/>
            </a:solidFill>
          </p:spPr>
          <p:txBody>
            <a:bodyPr wrap="square" lIns="0" tIns="0" rIns="0" bIns="0" rtlCol="0"/>
            <a:lstStyle/>
            <a:p>
              <a:pPr defTabSz="465128"/>
              <a:endParaRPr smtClean="0">
                <a:solidFill>
                  <a:prstClr val="black"/>
                </a:solidFill>
              </a:endParaRPr>
            </a:p>
          </p:txBody>
        </p:sp>
        <p:sp>
          <p:nvSpPr>
            <p:cNvPr id="101" name="object 89"/>
            <p:cNvSpPr/>
            <p:nvPr/>
          </p:nvSpPr>
          <p:spPr>
            <a:xfrm>
              <a:off x="2750515" y="5905048"/>
              <a:ext cx="1280160" cy="2540"/>
            </a:xfrm>
            <a:custGeom>
              <a:avLst/>
              <a:gdLst/>
              <a:ahLst/>
              <a:cxnLst/>
              <a:rect l="l" t="t" r="r" b="b"/>
              <a:pathLst>
                <a:path w="1280160" h="2539">
                  <a:moveTo>
                    <a:pt x="53111" y="2235"/>
                  </a:moveTo>
                  <a:lnTo>
                    <a:pt x="48818" y="215"/>
                  </a:lnTo>
                  <a:lnTo>
                    <a:pt x="0" y="215"/>
                  </a:lnTo>
                  <a:lnTo>
                    <a:pt x="0" y="2247"/>
                  </a:lnTo>
                  <a:lnTo>
                    <a:pt x="53111" y="2235"/>
                  </a:lnTo>
                  <a:close/>
                </a:path>
                <a:path w="1280160" h="2539">
                  <a:moveTo>
                    <a:pt x="1279753" y="0"/>
                  </a:moveTo>
                  <a:lnTo>
                    <a:pt x="1231303" y="12"/>
                  </a:lnTo>
                  <a:lnTo>
                    <a:pt x="1226870" y="2108"/>
                  </a:lnTo>
                  <a:lnTo>
                    <a:pt x="1279753" y="2108"/>
                  </a:lnTo>
                  <a:lnTo>
                    <a:pt x="1279753" y="0"/>
                  </a:lnTo>
                  <a:close/>
                </a:path>
              </a:pathLst>
            </a:custGeom>
            <a:solidFill>
              <a:srgbClr val="479E1A"/>
            </a:solidFill>
          </p:spPr>
          <p:txBody>
            <a:bodyPr wrap="square" lIns="0" tIns="0" rIns="0" bIns="0" rtlCol="0"/>
            <a:lstStyle/>
            <a:p>
              <a:pPr defTabSz="465128"/>
              <a:endParaRPr smtClean="0">
                <a:solidFill>
                  <a:prstClr val="black"/>
                </a:solidFill>
              </a:endParaRPr>
            </a:p>
          </p:txBody>
        </p:sp>
        <p:sp>
          <p:nvSpPr>
            <p:cNvPr id="102" name="object 90"/>
            <p:cNvSpPr/>
            <p:nvPr/>
          </p:nvSpPr>
          <p:spPr>
            <a:xfrm>
              <a:off x="2750515" y="5906483"/>
              <a:ext cx="1280160" cy="2540"/>
            </a:xfrm>
            <a:custGeom>
              <a:avLst/>
              <a:gdLst/>
              <a:ahLst/>
              <a:cxnLst/>
              <a:rect l="l" t="t" r="r" b="b"/>
              <a:pathLst>
                <a:path w="1280160" h="2539">
                  <a:moveTo>
                    <a:pt x="56083" y="2209"/>
                  </a:moveTo>
                  <a:lnTo>
                    <a:pt x="51701" y="139"/>
                  </a:lnTo>
                  <a:lnTo>
                    <a:pt x="0" y="139"/>
                  </a:lnTo>
                  <a:lnTo>
                    <a:pt x="0" y="2222"/>
                  </a:lnTo>
                  <a:lnTo>
                    <a:pt x="56083" y="2209"/>
                  </a:lnTo>
                  <a:close/>
                </a:path>
                <a:path w="1280160" h="2539">
                  <a:moveTo>
                    <a:pt x="1279753" y="0"/>
                  </a:moveTo>
                  <a:lnTo>
                    <a:pt x="1228280" y="0"/>
                  </a:lnTo>
                  <a:lnTo>
                    <a:pt x="1223987" y="2032"/>
                  </a:lnTo>
                  <a:lnTo>
                    <a:pt x="1279753" y="2032"/>
                  </a:lnTo>
                  <a:lnTo>
                    <a:pt x="1279753" y="0"/>
                  </a:lnTo>
                  <a:close/>
                </a:path>
              </a:pathLst>
            </a:custGeom>
            <a:solidFill>
              <a:srgbClr val="479D1A"/>
            </a:solidFill>
          </p:spPr>
          <p:txBody>
            <a:bodyPr wrap="square" lIns="0" tIns="0" rIns="0" bIns="0" rtlCol="0"/>
            <a:lstStyle/>
            <a:p>
              <a:pPr defTabSz="465128"/>
              <a:endParaRPr smtClean="0">
                <a:solidFill>
                  <a:prstClr val="black"/>
                </a:solidFill>
              </a:endParaRPr>
            </a:p>
          </p:txBody>
        </p:sp>
        <p:sp>
          <p:nvSpPr>
            <p:cNvPr id="103" name="object 91"/>
            <p:cNvSpPr/>
            <p:nvPr/>
          </p:nvSpPr>
          <p:spPr>
            <a:xfrm>
              <a:off x="2750515" y="5907842"/>
              <a:ext cx="1280160" cy="2540"/>
            </a:xfrm>
            <a:custGeom>
              <a:avLst/>
              <a:gdLst/>
              <a:ahLst/>
              <a:cxnLst/>
              <a:rect l="l" t="t" r="r" b="b"/>
              <a:pathLst>
                <a:path w="1280160" h="2539">
                  <a:moveTo>
                    <a:pt x="58966" y="2209"/>
                  </a:moveTo>
                  <a:lnTo>
                    <a:pt x="54673" y="177"/>
                  </a:lnTo>
                  <a:lnTo>
                    <a:pt x="0" y="190"/>
                  </a:lnTo>
                  <a:lnTo>
                    <a:pt x="0" y="2222"/>
                  </a:lnTo>
                  <a:lnTo>
                    <a:pt x="58966" y="2209"/>
                  </a:lnTo>
                  <a:close/>
                </a:path>
                <a:path w="1280160" h="2539">
                  <a:moveTo>
                    <a:pt x="1279753" y="0"/>
                  </a:moveTo>
                  <a:lnTo>
                    <a:pt x="1225397" y="12"/>
                  </a:lnTo>
                  <a:lnTo>
                    <a:pt x="1220952" y="2108"/>
                  </a:lnTo>
                  <a:lnTo>
                    <a:pt x="1279753" y="2095"/>
                  </a:lnTo>
                  <a:lnTo>
                    <a:pt x="1279753" y="0"/>
                  </a:lnTo>
                  <a:close/>
                </a:path>
              </a:pathLst>
            </a:custGeom>
            <a:solidFill>
              <a:srgbClr val="469D1A"/>
            </a:solidFill>
          </p:spPr>
          <p:txBody>
            <a:bodyPr wrap="square" lIns="0" tIns="0" rIns="0" bIns="0" rtlCol="0"/>
            <a:lstStyle/>
            <a:p>
              <a:pPr defTabSz="465128"/>
              <a:endParaRPr smtClean="0">
                <a:solidFill>
                  <a:prstClr val="black"/>
                </a:solidFill>
              </a:endParaRPr>
            </a:p>
          </p:txBody>
        </p:sp>
        <p:sp>
          <p:nvSpPr>
            <p:cNvPr id="104" name="object 92"/>
            <p:cNvSpPr/>
            <p:nvPr/>
          </p:nvSpPr>
          <p:spPr>
            <a:xfrm>
              <a:off x="2750515" y="5909252"/>
              <a:ext cx="1280160" cy="3810"/>
            </a:xfrm>
            <a:custGeom>
              <a:avLst/>
              <a:gdLst/>
              <a:ahLst/>
              <a:cxnLst/>
              <a:rect l="l" t="t" r="r" b="b"/>
              <a:pathLst>
                <a:path w="1280160" h="3810">
                  <a:moveTo>
                    <a:pt x="64871" y="3594"/>
                  </a:moveTo>
                  <a:lnTo>
                    <a:pt x="61988" y="2235"/>
                  </a:lnTo>
                  <a:lnTo>
                    <a:pt x="60528" y="1536"/>
                  </a:lnTo>
                  <a:lnTo>
                    <a:pt x="57556" y="139"/>
                  </a:lnTo>
                  <a:lnTo>
                    <a:pt x="0" y="139"/>
                  </a:lnTo>
                  <a:lnTo>
                    <a:pt x="0" y="1549"/>
                  </a:lnTo>
                  <a:lnTo>
                    <a:pt x="0" y="2247"/>
                  </a:lnTo>
                  <a:lnTo>
                    <a:pt x="0" y="3606"/>
                  </a:lnTo>
                  <a:lnTo>
                    <a:pt x="64871" y="3594"/>
                  </a:lnTo>
                  <a:close/>
                </a:path>
                <a:path w="1280160" h="3810">
                  <a:moveTo>
                    <a:pt x="1279753" y="0"/>
                  </a:moveTo>
                  <a:lnTo>
                    <a:pt x="1222425" y="0"/>
                  </a:lnTo>
                  <a:lnTo>
                    <a:pt x="1219542" y="1371"/>
                  </a:lnTo>
                  <a:lnTo>
                    <a:pt x="1218133" y="2032"/>
                  </a:lnTo>
                  <a:lnTo>
                    <a:pt x="1215097" y="3467"/>
                  </a:lnTo>
                  <a:lnTo>
                    <a:pt x="1279753" y="3454"/>
                  </a:lnTo>
                  <a:lnTo>
                    <a:pt x="1279753" y="2032"/>
                  </a:lnTo>
                  <a:lnTo>
                    <a:pt x="1279753" y="1358"/>
                  </a:lnTo>
                  <a:lnTo>
                    <a:pt x="1279753" y="0"/>
                  </a:lnTo>
                  <a:close/>
                </a:path>
              </a:pathLst>
            </a:custGeom>
            <a:solidFill>
              <a:srgbClr val="469C1A"/>
            </a:solidFill>
          </p:spPr>
          <p:txBody>
            <a:bodyPr wrap="square" lIns="0" tIns="0" rIns="0" bIns="0" rtlCol="0"/>
            <a:lstStyle/>
            <a:p>
              <a:pPr defTabSz="465128"/>
              <a:endParaRPr smtClean="0">
                <a:solidFill>
                  <a:prstClr val="black"/>
                </a:solidFill>
              </a:endParaRPr>
            </a:p>
          </p:txBody>
        </p:sp>
        <p:sp>
          <p:nvSpPr>
            <p:cNvPr id="105" name="object 93"/>
            <p:cNvSpPr/>
            <p:nvPr/>
          </p:nvSpPr>
          <p:spPr>
            <a:xfrm>
              <a:off x="2750515" y="5911970"/>
              <a:ext cx="1280160" cy="3810"/>
            </a:xfrm>
            <a:custGeom>
              <a:avLst/>
              <a:gdLst/>
              <a:ahLst/>
              <a:cxnLst/>
              <a:rect l="l" t="t" r="r" b="b"/>
              <a:pathLst>
                <a:path w="1280160" h="3810">
                  <a:moveTo>
                    <a:pt x="70726" y="3644"/>
                  </a:moveTo>
                  <a:lnTo>
                    <a:pt x="67843" y="2286"/>
                  </a:lnTo>
                  <a:lnTo>
                    <a:pt x="66281" y="1549"/>
                  </a:lnTo>
                  <a:lnTo>
                    <a:pt x="63398" y="177"/>
                  </a:lnTo>
                  <a:lnTo>
                    <a:pt x="0" y="190"/>
                  </a:lnTo>
                  <a:lnTo>
                    <a:pt x="0" y="1549"/>
                  </a:lnTo>
                  <a:lnTo>
                    <a:pt x="0" y="2298"/>
                  </a:lnTo>
                  <a:lnTo>
                    <a:pt x="0" y="3657"/>
                  </a:lnTo>
                  <a:lnTo>
                    <a:pt x="70726" y="3644"/>
                  </a:lnTo>
                  <a:close/>
                </a:path>
                <a:path w="1280160" h="3810">
                  <a:moveTo>
                    <a:pt x="1279753" y="0"/>
                  </a:moveTo>
                  <a:lnTo>
                    <a:pt x="1216660" y="12"/>
                  </a:lnTo>
                  <a:lnTo>
                    <a:pt x="1213688" y="1422"/>
                  </a:lnTo>
                  <a:lnTo>
                    <a:pt x="1212227" y="2108"/>
                  </a:lnTo>
                  <a:lnTo>
                    <a:pt x="1209243" y="3517"/>
                  </a:lnTo>
                  <a:lnTo>
                    <a:pt x="1279753" y="3505"/>
                  </a:lnTo>
                  <a:lnTo>
                    <a:pt x="1279753" y="2108"/>
                  </a:lnTo>
                  <a:lnTo>
                    <a:pt x="1279753" y="1409"/>
                  </a:lnTo>
                  <a:lnTo>
                    <a:pt x="1279753" y="0"/>
                  </a:lnTo>
                  <a:close/>
                </a:path>
              </a:pathLst>
            </a:custGeom>
            <a:solidFill>
              <a:srgbClr val="469B1A"/>
            </a:solidFill>
          </p:spPr>
          <p:txBody>
            <a:bodyPr wrap="square" lIns="0" tIns="0" rIns="0" bIns="0" rtlCol="0"/>
            <a:lstStyle/>
            <a:p>
              <a:pPr defTabSz="465128"/>
              <a:endParaRPr smtClean="0">
                <a:solidFill>
                  <a:prstClr val="black"/>
                </a:solidFill>
              </a:endParaRPr>
            </a:p>
          </p:txBody>
        </p:sp>
        <p:sp>
          <p:nvSpPr>
            <p:cNvPr id="106" name="object 94"/>
            <p:cNvSpPr/>
            <p:nvPr/>
          </p:nvSpPr>
          <p:spPr>
            <a:xfrm>
              <a:off x="2750515" y="5914738"/>
              <a:ext cx="1280160" cy="2540"/>
            </a:xfrm>
            <a:custGeom>
              <a:avLst/>
              <a:gdLst/>
              <a:ahLst/>
              <a:cxnLst/>
              <a:rect l="l" t="t" r="r" b="b"/>
              <a:pathLst>
                <a:path w="1280160" h="2539">
                  <a:moveTo>
                    <a:pt x="73698" y="2286"/>
                  </a:moveTo>
                  <a:lnTo>
                    <a:pt x="69253" y="177"/>
                  </a:lnTo>
                  <a:lnTo>
                    <a:pt x="0" y="190"/>
                  </a:lnTo>
                  <a:lnTo>
                    <a:pt x="0" y="2286"/>
                  </a:lnTo>
                  <a:lnTo>
                    <a:pt x="73698" y="2286"/>
                  </a:lnTo>
                  <a:close/>
                </a:path>
                <a:path w="1280160" h="2539">
                  <a:moveTo>
                    <a:pt x="1279753" y="0"/>
                  </a:moveTo>
                  <a:lnTo>
                    <a:pt x="1210792" y="12"/>
                  </a:lnTo>
                  <a:lnTo>
                    <a:pt x="1206347" y="2108"/>
                  </a:lnTo>
                  <a:lnTo>
                    <a:pt x="1279753" y="2095"/>
                  </a:lnTo>
                  <a:lnTo>
                    <a:pt x="1279753" y="0"/>
                  </a:lnTo>
                  <a:close/>
                </a:path>
              </a:pathLst>
            </a:custGeom>
            <a:solidFill>
              <a:srgbClr val="469A1A"/>
            </a:solidFill>
          </p:spPr>
          <p:txBody>
            <a:bodyPr wrap="square" lIns="0" tIns="0" rIns="0" bIns="0" rtlCol="0"/>
            <a:lstStyle/>
            <a:p>
              <a:pPr defTabSz="465128"/>
              <a:endParaRPr smtClean="0">
                <a:solidFill>
                  <a:prstClr val="black"/>
                </a:solidFill>
              </a:endParaRPr>
            </a:p>
          </p:txBody>
        </p:sp>
        <p:sp>
          <p:nvSpPr>
            <p:cNvPr id="107" name="object 95"/>
            <p:cNvSpPr/>
            <p:nvPr/>
          </p:nvSpPr>
          <p:spPr>
            <a:xfrm>
              <a:off x="2750515" y="5916173"/>
              <a:ext cx="1280160" cy="2540"/>
            </a:xfrm>
            <a:custGeom>
              <a:avLst/>
              <a:gdLst/>
              <a:ahLst/>
              <a:cxnLst/>
              <a:rect l="l" t="t" r="r" b="b"/>
              <a:pathLst>
                <a:path w="1280160" h="2539">
                  <a:moveTo>
                    <a:pt x="76568" y="2209"/>
                  </a:moveTo>
                  <a:lnTo>
                    <a:pt x="72136" y="114"/>
                  </a:lnTo>
                  <a:lnTo>
                    <a:pt x="0" y="114"/>
                  </a:lnTo>
                  <a:lnTo>
                    <a:pt x="0" y="2222"/>
                  </a:lnTo>
                  <a:lnTo>
                    <a:pt x="76568" y="2209"/>
                  </a:lnTo>
                  <a:close/>
                </a:path>
                <a:path w="1280160" h="2539">
                  <a:moveTo>
                    <a:pt x="1279753" y="0"/>
                  </a:moveTo>
                  <a:lnTo>
                    <a:pt x="1207770" y="0"/>
                  </a:lnTo>
                  <a:lnTo>
                    <a:pt x="1203477" y="2032"/>
                  </a:lnTo>
                  <a:lnTo>
                    <a:pt x="1279753" y="2032"/>
                  </a:lnTo>
                  <a:lnTo>
                    <a:pt x="1279753" y="0"/>
                  </a:lnTo>
                  <a:close/>
                </a:path>
              </a:pathLst>
            </a:custGeom>
            <a:solidFill>
              <a:srgbClr val="46991A"/>
            </a:solidFill>
          </p:spPr>
          <p:txBody>
            <a:bodyPr wrap="square" lIns="0" tIns="0" rIns="0" bIns="0" rtlCol="0"/>
            <a:lstStyle/>
            <a:p>
              <a:pPr defTabSz="465128"/>
              <a:endParaRPr smtClean="0">
                <a:solidFill>
                  <a:prstClr val="black"/>
                </a:solidFill>
              </a:endParaRPr>
            </a:p>
          </p:txBody>
        </p:sp>
        <p:sp>
          <p:nvSpPr>
            <p:cNvPr id="108" name="object 96"/>
            <p:cNvSpPr/>
            <p:nvPr/>
          </p:nvSpPr>
          <p:spPr>
            <a:xfrm>
              <a:off x="2750515" y="5917507"/>
              <a:ext cx="1280160" cy="2540"/>
            </a:xfrm>
            <a:custGeom>
              <a:avLst/>
              <a:gdLst/>
              <a:ahLst/>
              <a:cxnLst/>
              <a:rect l="l" t="t" r="r" b="b"/>
              <a:pathLst>
                <a:path w="1280160" h="2539">
                  <a:moveTo>
                    <a:pt x="79451" y="2235"/>
                  </a:moveTo>
                  <a:lnTo>
                    <a:pt x="75158" y="203"/>
                  </a:lnTo>
                  <a:lnTo>
                    <a:pt x="0" y="215"/>
                  </a:lnTo>
                  <a:lnTo>
                    <a:pt x="0" y="2247"/>
                  </a:lnTo>
                  <a:lnTo>
                    <a:pt x="79451" y="2235"/>
                  </a:lnTo>
                  <a:close/>
                </a:path>
                <a:path w="1280160" h="2539">
                  <a:moveTo>
                    <a:pt x="1279753" y="0"/>
                  </a:moveTo>
                  <a:lnTo>
                    <a:pt x="1204937" y="12"/>
                  </a:lnTo>
                  <a:lnTo>
                    <a:pt x="1200505" y="2108"/>
                  </a:lnTo>
                  <a:lnTo>
                    <a:pt x="1279753" y="2095"/>
                  </a:lnTo>
                  <a:lnTo>
                    <a:pt x="1279753" y="0"/>
                  </a:lnTo>
                  <a:close/>
                </a:path>
              </a:pathLst>
            </a:custGeom>
            <a:solidFill>
              <a:srgbClr val="459918"/>
            </a:solidFill>
          </p:spPr>
          <p:txBody>
            <a:bodyPr wrap="square" lIns="0" tIns="0" rIns="0" bIns="0" rtlCol="0"/>
            <a:lstStyle/>
            <a:p>
              <a:pPr defTabSz="465128"/>
              <a:endParaRPr smtClean="0">
                <a:solidFill>
                  <a:prstClr val="black"/>
                </a:solidFill>
              </a:endParaRPr>
            </a:p>
          </p:txBody>
        </p:sp>
        <p:sp>
          <p:nvSpPr>
            <p:cNvPr id="109" name="object 97"/>
            <p:cNvSpPr/>
            <p:nvPr/>
          </p:nvSpPr>
          <p:spPr>
            <a:xfrm>
              <a:off x="2750515" y="5918942"/>
              <a:ext cx="1280160" cy="3810"/>
            </a:xfrm>
            <a:custGeom>
              <a:avLst/>
              <a:gdLst/>
              <a:ahLst/>
              <a:cxnLst/>
              <a:rect l="l" t="t" r="r" b="b"/>
              <a:pathLst>
                <a:path w="1280160" h="3810">
                  <a:moveTo>
                    <a:pt x="85305" y="3568"/>
                  </a:moveTo>
                  <a:lnTo>
                    <a:pt x="82423" y="2209"/>
                  </a:lnTo>
                  <a:lnTo>
                    <a:pt x="81902" y="1968"/>
                  </a:lnTo>
                  <a:lnTo>
                    <a:pt x="81000" y="1536"/>
                  </a:lnTo>
                  <a:lnTo>
                    <a:pt x="78041" y="127"/>
                  </a:lnTo>
                  <a:lnTo>
                    <a:pt x="0" y="139"/>
                  </a:lnTo>
                  <a:lnTo>
                    <a:pt x="0" y="1549"/>
                  </a:lnTo>
                  <a:lnTo>
                    <a:pt x="0" y="2222"/>
                  </a:lnTo>
                  <a:lnTo>
                    <a:pt x="0" y="3581"/>
                  </a:lnTo>
                  <a:lnTo>
                    <a:pt x="85305" y="3568"/>
                  </a:lnTo>
                  <a:close/>
                </a:path>
                <a:path w="1280160" h="3810">
                  <a:moveTo>
                    <a:pt x="1279753" y="0"/>
                  </a:moveTo>
                  <a:lnTo>
                    <a:pt x="1201915" y="0"/>
                  </a:lnTo>
                  <a:lnTo>
                    <a:pt x="1199032" y="1371"/>
                  </a:lnTo>
                  <a:lnTo>
                    <a:pt x="1197622" y="2032"/>
                  </a:lnTo>
                  <a:lnTo>
                    <a:pt x="1194587" y="3467"/>
                  </a:lnTo>
                  <a:lnTo>
                    <a:pt x="1279753" y="3454"/>
                  </a:lnTo>
                  <a:lnTo>
                    <a:pt x="1279753" y="2032"/>
                  </a:lnTo>
                  <a:lnTo>
                    <a:pt x="1279753" y="1358"/>
                  </a:lnTo>
                  <a:lnTo>
                    <a:pt x="1279753" y="0"/>
                  </a:lnTo>
                  <a:close/>
                </a:path>
              </a:pathLst>
            </a:custGeom>
            <a:solidFill>
              <a:srgbClr val="459718"/>
            </a:solidFill>
          </p:spPr>
          <p:txBody>
            <a:bodyPr wrap="square" lIns="0" tIns="0" rIns="0" bIns="0" rtlCol="0"/>
            <a:lstStyle/>
            <a:p>
              <a:pPr defTabSz="465128"/>
              <a:endParaRPr smtClean="0">
                <a:solidFill>
                  <a:prstClr val="black"/>
                </a:solidFill>
              </a:endParaRPr>
            </a:p>
          </p:txBody>
        </p:sp>
        <p:sp>
          <p:nvSpPr>
            <p:cNvPr id="110" name="object 98"/>
            <p:cNvSpPr/>
            <p:nvPr/>
          </p:nvSpPr>
          <p:spPr>
            <a:xfrm>
              <a:off x="2750515" y="5921711"/>
              <a:ext cx="1280160" cy="3810"/>
            </a:xfrm>
            <a:custGeom>
              <a:avLst/>
              <a:gdLst/>
              <a:ahLst/>
              <a:cxnLst/>
              <a:rect l="l" t="t" r="r" b="b"/>
              <a:pathLst>
                <a:path w="1280160" h="3810">
                  <a:moveTo>
                    <a:pt x="91160" y="3568"/>
                  </a:moveTo>
                  <a:lnTo>
                    <a:pt x="88303" y="2235"/>
                  </a:lnTo>
                  <a:lnTo>
                    <a:pt x="86855" y="1536"/>
                  </a:lnTo>
                  <a:lnTo>
                    <a:pt x="83883" y="127"/>
                  </a:lnTo>
                  <a:lnTo>
                    <a:pt x="0" y="139"/>
                  </a:lnTo>
                  <a:lnTo>
                    <a:pt x="0" y="1549"/>
                  </a:lnTo>
                  <a:lnTo>
                    <a:pt x="0" y="2235"/>
                  </a:lnTo>
                  <a:lnTo>
                    <a:pt x="0" y="3581"/>
                  </a:lnTo>
                  <a:lnTo>
                    <a:pt x="91160" y="3568"/>
                  </a:lnTo>
                  <a:close/>
                </a:path>
                <a:path w="1280160" h="3810">
                  <a:moveTo>
                    <a:pt x="1279753" y="0"/>
                  </a:moveTo>
                  <a:lnTo>
                    <a:pt x="1196060" y="12"/>
                  </a:lnTo>
                  <a:lnTo>
                    <a:pt x="1193177" y="1371"/>
                  </a:lnTo>
                  <a:lnTo>
                    <a:pt x="1191755" y="2044"/>
                  </a:lnTo>
                  <a:lnTo>
                    <a:pt x="1188732" y="3467"/>
                  </a:lnTo>
                  <a:lnTo>
                    <a:pt x="1279753" y="3454"/>
                  </a:lnTo>
                  <a:lnTo>
                    <a:pt x="1279753" y="2019"/>
                  </a:lnTo>
                  <a:lnTo>
                    <a:pt x="1279753" y="1358"/>
                  </a:lnTo>
                  <a:lnTo>
                    <a:pt x="1279753" y="0"/>
                  </a:lnTo>
                  <a:close/>
                </a:path>
              </a:pathLst>
            </a:custGeom>
            <a:solidFill>
              <a:srgbClr val="449618"/>
            </a:solidFill>
          </p:spPr>
          <p:txBody>
            <a:bodyPr wrap="square" lIns="0" tIns="0" rIns="0" bIns="0" rtlCol="0"/>
            <a:lstStyle/>
            <a:p>
              <a:pPr defTabSz="465128"/>
              <a:endParaRPr smtClean="0">
                <a:solidFill>
                  <a:prstClr val="black"/>
                </a:solidFill>
              </a:endParaRPr>
            </a:p>
          </p:txBody>
        </p:sp>
        <p:sp>
          <p:nvSpPr>
            <p:cNvPr id="111" name="object 99"/>
            <p:cNvSpPr/>
            <p:nvPr/>
          </p:nvSpPr>
          <p:spPr>
            <a:xfrm>
              <a:off x="2750515" y="5924428"/>
              <a:ext cx="1280160" cy="3810"/>
            </a:xfrm>
            <a:custGeom>
              <a:avLst/>
              <a:gdLst/>
              <a:ahLst/>
              <a:cxnLst/>
              <a:rect l="l" t="t" r="r" b="b"/>
              <a:pathLst>
                <a:path w="1280160" h="3810">
                  <a:moveTo>
                    <a:pt x="97053" y="3644"/>
                  </a:moveTo>
                  <a:lnTo>
                    <a:pt x="94157" y="2286"/>
                  </a:lnTo>
                  <a:lnTo>
                    <a:pt x="92621" y="1536"/>
                  </a:lnTo>
                  <a:lnTo>
                    <a:pt x="89738" y="177"/>
                  </a:lnTo>
                  <a:lnTo>
                    <a:pt x="0" y="190"/>
                  </a:lnTo>
                  <a:lnTo>
                    <a:pt x="0" y="1549"/>
                  </a:lnTo>
                  <a:lnTo>
                    <a:pt x="0" y="2286"/>
                  </a:lnTo>
                  <a:lnTo>
                    <a:pt x="0" y="3644"/>
                  </a:lnTo>
                  <a:lnTo>
                    <a:pt x="97053" y="3644"/>
                  </a:lnTo>
                  <a:close/>
                </a:path>
                <a:path w="1280160" h="3810">
                  <a:moveTo>
                    <a:pt x="1279753" y="0"/>
                  </a:moveTo>
                  <a:lnTo>
                    <a:pt x="1190294" y="12"/>
                  </a:lnTo>
                  <a:lnTo>
                    <a:pt x="1187310" y="1422"/>
                  </a:lnTo>
                  <a:lnTo>
                    <a:pt x="1185849" y="2108"/>
                  </a:lnTo>
                  <a:lnTo>
                    <a:pt x="1182865" y="3517"/>
                  </a:lnTo>
                  <a:lnTo>
                    <a:pt x="1279753" y="3505"/>
                  </a:lnTo>
                  <a:lnTo>
                    <a:pt x="1279753" y="2095"/>
                  </a:lnTo>
                  <a:lnTo>
                    <a:pt x="1279753" y="1409"/>
                  </a:lnTo>
                  <a:lnTo>
                    <a:pt x="1279753" y="0"/>
                  </a:lnTo>
                  <a:close/>
                </a:path>
              </a:pathLst>
            </a:custGeom>
            <a:solidFill>
              <a:srgbClr val="449518"/>
            </a:solidFill>
          </p:spPr>
          <p:txBody>
            <a:bodyPr wrap="square" lIns="0" tIns="0" rIns="0" bIns="0" rtlCol="0"/>
            <a:lstStyle/>
            <a:p>
              <a:pPr defTabSz="465128"/>
              <a:endParaRPr smtClean="0">
                <a:solidFill>
                  <a:prstClr val="black"/>
                </a:solidFill>
              </a:endParaRPr>
            </a:p>
          </p:txBody>
        </p:sp>
        <p:sp>
          <p:nvSpPr>
            <p:cNvPr id="112" name="object 100"/>
            <p:cNvSpPr/>
            <p:nvPr/>
          </p:nvSpPr>
          <p:spPr>
            <a:xfrm>
              <a:off x="2750515" y="5927197"/>
              <a:ext cx="1280160" cy="2540"/>
            </a:xfrm>
            <a:custGeom>
              <a:avLst/>
              <a:gdLst/>
              <a:ahLst/>
              <a:cxnLst/>
              <a:rect l="l" t="t" r="r" b="b"/>
              <a:pathLst>
                <a:path w="1280160" h="2539">
                  <a:moveTo>
                    <a:pt x="99923" y="2235"/>
                  </a:moveTo>
                  <a:lnTo>
                    <a:pt x="95580" y="177"/>
                  </a:lnTo>
                  <a:lnTo>
                    <a:pt x="0" y="190"/>
                  </a:lnTo>
                  <a:lnTo>
                    <a:pt x="0" y="2247"/>
                  </a:lnTo>
                  <a:lnTo>
                    <a:pt x="99923" y="2235"/>
                  </a:lnTo>
                  <a:close/>
                </a:path>
                <a:path w="1280160" h="2539">
                  <a:moveTo>
                    <a:pt x="1279753" y="0"/>
                  </a:moveTo>
                  <a:lnTo>
                    <a:pt x="1184427" y="12"/>
                  </a:lnTo>
                  <a:lnTo>
                    <a:pt x="1179995" y="2108"/>
                  </a:lnTo>
                  <a:lnTo>
                    <a:pt x="1279753" y="2095"/>
                  </a:lnTo>
                  <a:lnTo>
                    <a:pt x="1279753" y="0"/>
                  </a:lnTo>
                  <a:close/>
                </a:path>
              </a:pathLst>
            </a:custGeom>
            <a:solidFill>
              <a:srgbClr val="439418"/>
            </a:solidFill>
          </p:spPr>
          <p:txBody>
            <a:bodyPr wrap="square" lIns="0" tIns="0" rIns="0" bIns="0" rtlCol="0"/>
            <a:lstStyle/>
            <a:p>
              <a:pPr defTabSz="465128"/>
              <a:endParaRPr smtClean="0">
                <a:solidFill>
                  <a:prstClr val="black"/>
                </a:solidFill>
              </a:endParaRPr>
            </a:p>
          </p:txBody>
        </p:sp>
        <p:sp>
          <p:nvSpPr>
            <p:cNvPr id="113" name="object 101"/>
            <p:cNvSpPr/>
            <p:nvPr/>
          </p:nvSpPr>
          <p:spPr>
            <a:xfrm>
              <a:off x="2750515" y="5928607"/>
              <a:ext cx="1280160" cy="3810"/>
            </a:xfrm>
            <a:custGeom>
              <a:avLst/>
              <a:gdLst/>
              <a:ahLst/>
              <a:cxnLst/>
              <a:rect l="l" t="t" r="r" b="b"/>
              <a:pathLst>
                <a:path w="1280160" h="3810">
                  <a:moveTo>
                    <a:pt x="105778" y="3594"/>
                  </a:moveTo>
                  <a:lnTo>
                    <a:pt x="104089" y="2794"/>
                  </a:lnTo>
                  <a:lnTo>
                    <a:pt x="102882" y="2235"/>
                  </a:lnTo>
                  <a:lnTo>
                    <a:pt x="102730" y="2159"/>
                  </a:lnTo>
                  <a:lnTo>
                    <a:pt x="101485" y="1549"/>
                  </a:lnTo>
                  <a:lnTo>
                    <a:pt x="98463" y="127"/>
                  </a:lnTo>
                  <a:lnTo>
                    <a:pt x="0" y="139"/>
                  </a:lnTo>
                  <a:lnTo>
                    <a:pt x="0" y="1574"/>
                  </a:lnTo>
                  <a:lnTo>
                    <a:pt x="0" y="2235"/>
                  </a:lnTo>
                  <a:lnTo>
                    <a:pt x="0" y="3606"/>
                  </a:lnTo>
                  <a:lnTo>
                    <a:pt x="31216" y="3594"/>
                  </a:lnTo>
                  <a:lnTo>
                    <a:pt x="31216" y="2794"/>
                  </a:lnTo>
                  <a:lnTo>
                    <a:pt x="32918" y="3594"/>
                  </a:lnTo>
                  <a:lnTo>
                    <a:pt x="105778" y="3594"/>
                  </a:lnTo>
                  <a:close/>
                </a:path>
                <a:path w="1280160" h="3810">
                  <a:moveTo>
                    <a:pt x="1279753" y="0"/>
                  </a:moveTo>
                  <a:lnTo>
                    <a:pt x="1181455" y="12"/>
                  </a:lnTo>
                  <a:lnTo>
                    <a:pt x="1178572" y="1371"/>
                  </a:lnTo>
                  <a:lnTo>
                    <a:pt x="1177099" y="2070"/>
                  </a:lnTo>
                  <a:lnTo>
                    <a:pt x="1174127" y="3467"/>
                  </a:lnTo>
                  <a:lnTo>
                    <a:pt x="1247127" y="3454"/>
                  </a:lnTo>
                  <a:lnTo>
                    <a:pt x="1248537" y="2794"/>
                  </a:lnTo>
                  <a:lnTo>
                    <a:pt x="1248537" y="3467"/>
                  </a:lnTo>
                  <a:lnTo>
                    <a:pt x="1279753" y="3454"/>
                  </a:lnTo>
                  <a:lnTo>
                    <a:pt x="1279753" y="2794"/>
                  </a:lnTo>
                  <a:lnTo>
                    <a:pt x="1279753" y="2044"/>
                  </a:lnTo>
                  <a:lnTo>
                    <a:pt x="1279753" y="1358"/>
                  </a:lnTo>
                  <a:lnTo>
                    <a:pt x="1279753" y="0"/>
                  </a:lnTo>
                  <a:close/>
                </a:path>
              </a:pathLst>
            </a:custGeom>
            <a:solidFill>
              <a:srgbClr val="439318"/>
            </a:solidFill>
          </p:spPr>
          <p:txBody>
            <a:bodyPr wrap="square" lIns="0" tIns="0" rIns="0" bIns="0" rtlCol="0"/>
            <a:lstStyle/>
            <a:p>
              <a:pPr defTabSz="465128"/>
              <a:endParaRPr smtClean="0">
                <a:solidFill>
                  <a:prstClr val="black"/>
                </a:solidFill>
              </a:endParaRPr>
            </a:p>
          </p:txBody>
        </p:sp>
        <p:sp>
          <p:nvSpPr>
            <p:cNvPr id="114" name="object 102"/>
            <p:cNvSpPr/>
            <p:nvPr/>
          </p:nvSpPr>
          <p:spPr>
            <a:xfrm>
              <a:off x="2750515" y="5931401"/>
              <a:ext cx="1280160" cy="5080"/>
            </a:xfrm>
            <a:custGeom>
              <a:avLst/>
              <a:gdLst/>
              <a:ahLst/>
              <a:cxnLst/>
              <a:rect l="l" t="t" r="r" b="b"/>
              <a:pathLst>
                <a:path w="1280160" h="5079">
                  <a:moveTo>
                    <a:pt x="31216" y="114"/>
                  </a:moveTo>
                  <a:lnTo>
                    <a:pt x="0" y="114"/>
                  </a:lnTo>
                  <a:lnTo>
                    <a:pt x="0" y="1549"/>
                  </a:lnTo>
                  <a:lnTo>
                    <a:pt x="0" y="2209"/>
                  </a:lnTo>
                  <a:lnTo>
                    <a:pt x="0" y="2908"/>
                  </a:lnTo>
                  <a:lnTo>
                    <a:pt x="0" y="3568"/>
                  </a:lnTo>
                  <a:lnTo>
                    <a:pt x="0" y="5003"/>
                  </a:lnTo>
                  <a:lnTo>
                    <a:pt x="31216" y="5003"/>
                  </a:lnTo>
                  <a:lnTo>
                    <a:pt x="31216" y="3568"/>
                  </a:lnTo>
                  <a:lnTo>
                    <a:pt x="31216" y="2895"/>
                  </a:lnTo>
                  <a:lnTo>
                    <a:pt x="31216" y="2209"/>
                  </a:lnTo>
                  <a:lnTo>
                    <a:pt x="31216" y="1536"/>
                  </a:lnTo>
                  <a:lnTo>
                    <a:pt x="31216" y="114"/>
                  </a:lnTo>
                  <a:close/>
                </a:path>
                <a:path w="1280160" h="5079">
                  <a:moveTo>
                    <a:pt x="114642" y="4991"/>
                  </a:moveTo>
                  <a:lnTo>
                    <a:pt x="111620" y="3568"/>
                  </a:lnTo>
                  <a:lnTo>
                    <a:pt x="110820" y="3187"/>
                  </a:lnTo>
                  <a:lnTo>
                    <a:pt x="110210" y="2882"/>
                  </a:lnTo>
                  <a:lnTo>
                    <a:pt x="108750" y="2197"/>
                  </a:lnTo>
                  <a:lnTo>
                    <a:pt x="107340" y="1524"/>
                  </a:lnTo>
                  <a:lnTo>
                    <a:pt x="104317" y="101"/>
                  </a:lnTo>
                  <a:lnTo>
                    <a:pt x="31457" y="114"/>
                  </a:lnTo>
                  <a:lnTo>
                    <a:pt x="35890" y="2209"/>
                  </a:lnTo>
                  <a:lnTo>
                    <a:pt x="38773" y="3568"/>
                  </a:lnTo>
                  <a:lnTo>
                    <a:pt x="41795" y="5003"/>
                  </a:lnTo>
                  <a:lnTo>
                    <a:pt x="114642" y="4991"/>
                  </a:lnTo>
                  <a:close/>
                </a:path>
                <a:path w="1280160" h="5079">
                  <a:moveTo>
                    <a:pt x="1248524" y="0"/>
                  </a:moveTo>
                  <a:lnTo>
                    <a:pt x="1175550" y="0"/>
                  </a:lnTo>
                  <a:lnTo>
                    <a:pt x="1172667" y="1371"/>
                  </a:lnTo>
                  <a:lnTo>
                    <a:pt x="1171676" y="1841"/>
                  </a:lnTo>
                  <a:lnTo>
                    <a:pt x="1171244" y="2044"/>
                  </a:lnTo>
                  <a:lnTo>
                    <a:pt x="1169835" y="2705"/>
                  </a:lnTo>
                  <a:lnTo>
                    <a:pt x="1168285" y="3441"/>
                  </a:lnTo>
                  <a:lnTo>
                    <a:pt x="1165390" y="4813"/>
                  </a:lnTo>
                  <a:lnTo>
                    <a:pt x="1238377" y="4800"/>
                  </a:lnTo>
                  <a:lnTo>
                    <a:pt x="1241234" y="3441"/>
                  </a:lnTo>
                  <a:lnTo>
                    <a:pt x="1244219" y="2044"/>
                  </a:lnTo>
                  <a:lnTo>
                    <a:pt x="1245641" y="1358"/>
                  </a:lnTo>
                  <a:lnTo>
                    <a:pt x="1248524" y="0"/>
                  </a:lnTo>
                  <a:close/>
                </a:path>
                <a:path w="1280160" h="5079">
                  <a:moveTo>
                    <a:pt x="1279753" y="0"/>
                  </a:moveTo>
                  <a:lnTo>
                    <a:pt x="1248537" y="0"/>
                  </a:lnTo>
                  <a:lnTo>
                    <a:pt x="1248537" y="1358"/>
                  </a:lnTo>
                  <a:lnTo>
                    <a:pt x="1248537" y="2032"/>
                  </a:lnTo>
                  <a:lnTo>
                    <a:pt x="1248537" y="2692"/>
                  </a:lnTo>
                  <a:lnTo>
                    <a:pt x="1248537" y="3429"/>
                  </a:lnTo>
                  <a:lnTo>
                    <a:pt x="1248537" y="4800"/>
                  </a:lnTo>
                  <a:lnTo>
                    <a:pt x="1279753" y="4787"/>
                  </a:lnTo>
                  <a:lnTo>
                    <a:pt x="1279753" y="3429"/>
                  </a:lnTo>
                  <a:lnTo>
                    <a:pt x="1279753" y="2692"/>
                  </a:lnTo>
                  <a:lnTo>
                    <a:pt x="1279753" y="2019"/>
                  </a:lnTo>
                  <a:lnTo>
                    <a:pt x="1279753" y="1358"/>
                  </a:lnTo>
                  <a:lnTo>
                    <a:pt x="1279753" y="0"/>
                  </a:lnTo>
                  <a:close/>
                </a:path>
              </a:pathLst>
            </a:custGeom>
            <a:solidFill>
              <a:srgbClr val="429218"/>
            </a:solidFill>
          </p:spPr>
          <p:txBody>
            <a:bodyPr wrap="square" lIns="0" tIns="0" rIns="0" bIns="0" rtlCol="0"/>
            <a:lstStyle/>
            <a:p>
              <a:pPr defTabSz="465128"/>
              <a:endParaRPr smtClean="0">
                <a:solidFill>
                  <a:prstClr val="black"/>
                </a:solidFill>
              </a:endParaRPr>
            </a:p>
          </p:txBody>
        </p:sp>
        <p:sp>
          <p:nvSpPr>
            <p:cNvPr id="115" name="object 103"/>
            <p:cNvSpPr/>
            <p:nvPr/>
          </p:nvSpPr>
          <p:spPr>
            <a:xfrm>
              <a:off x="2750515" y="5935528"/>
              <a:ext cx="1280160" cy="2540"/>
            </a:xfrm>
            <a:custGeom>
              <a:avLst/>
              <a:gdLst/>
              <a:ahLst/>
              <a:cxnLst/>
              <a:rect l="l" t="t" r="r" b="b"/>
              <a:pathLst>
                <a:path w="1280160" h="2539">
                  <a:moveTo>
                    <a:pt x="31216" y="114"/>
                  </a:moveTo>
                  <a:lnTo>
                    <a:pt x="0" y="114"/>
                  </a:lnTo>
                  <a:lnTo>
                    <a:pt x="0" y="2209"/>
                  </a:lnTo>
                  <a:lnTo>
                    <a:pt x="31216" y="2209"/>
                  </a:lnTo>
                  <a:lnTo>
                    <a:pt x="31216" y="114"/>
                  </a:lnTo>
                  <a:close/>
                </a:path>
                <a:path w="1280160" h="2539">
                  <a:moveTo>
                    <a:pt x="117487" y="2209"/>
                  </a:moveTo>
                  <a:lnTo>
                    <a:pt x="113055" y="101"/>
                  </a:lnTo>
                  <a:lnTo>
                    <a:pt x="40182" y="114"/>
                  </a:lnTo>
                  <a:lnTo>
                    <a:pt x="44627" y="2209"/>
                  </a:lnTo>
                  <a:lnTo>
                    <a:pt x="117487" y="2209"/>
                  </a:lnTo>
                  <a:close/>
                </a:path>
                <a:path w="1280160" h="2539">
                  <a:moveTo>
                    <a:pt x="1239799" y="0"/>
                  </a:moveTo>
                  <a:lnTo>
                    <a:pt x="1166825" y="12"/>
                  </a:lnTo>
                  <a:lnTo>
                    <a:pt x="1162380" y="2108"/>
                  </a:lnTo>
                  <a:lnTo>
                    <a:pt x="1235354" y="2095"/>
                  </a:lnTo>
                  <a:lnTo>
                    <a:pt x="1239799" y="0"/>
                  </a:lnTo>
                  <a:close/>
                </a:path>
                <a:path w="1280160" h="2539">
                  <a:moveTo>
                    <a:pt x="1279753" y="0"/>
                  </a:moveTo>
                  <a:lnTo>
                    <a:pt x="1248537" y="0"/>
                  </a:lnTo>
                  <a:lnTo>
                    <a:pt x="1248537" y="2095"/>
                  </a:lnTo>
                  <a:lnTo>
                    <a:pt x="1279753" y="2095"/>
                  </a:lnTo>
                  <a:lnTo>
                    <a:pt x="1279753" y="0"/>
                  </a:lnTo>
                  <a:close/>
                </a:path>
              </a:pathLst>
            </a:custGeom>
            <a:solidFill>
              <a:srgbClr val="429217"/>
            </a:solidFill>
          </p:spPr>
          <p:txBody>
            <a:bodyPr wrap="square" lIns="0" tIns="0" rIns="0" bIns="0" rtlCol="0"/>
            <a:lstStyle/>
            <a:p>
              <a:pPr defTabSz="465128"/>
              <a:endParaRPr smtClean="0">
                <a:solidFill>
                  <a:prstClr val="black"/>
                </a:solidFill>
              </a:endParaRPr>
            </a:p>
          </p:txBody>
        </p:sp>
        <p:sp>
          <p:nvSpPr>
            <p:cNvPr id="116" name="object 104"/>
            <p:cNvSpPr/>
            <p:nvPr/>
          </p:nvSpPr>
          <p:spPr>
            <a:xfrm>
              <a:off x="2750515" y="5936887"/>
              <a:ext cx="1280160" cy="3810"/>
            </a:xfrm>
            <a:custGeom>
              <a:avLst/>
              <a:gdLst/>
              <a:ahLst/>
              <a:cxnLst/>
              <a:rect l="l" t="t" r="r" b="b"/>
              <a:pathLst>
                <a:path w="1280160" h="3810">
                  <a:moveTo>
                    <a:pt x="31216" y="177"/>
                  </a:moveTo>
                  <a:lnTo>
                    <a:pt x="0" y="190"/>
                  </a:lnTo>
                  <a:lnTo>
                    <a:pt x="0" y="1549"/>
                  </a:lnTo>
                  <a:lnTo>
                    <a:pt x="0" y="2286"/>
                  </a:lnTo>
                  <a:lnTo>
                    <a:pt x="0" y="3644"/>
                  </a:lnTo>
                  <a:lnTo>
                    <a:pt x="31216" y="3644"/>
                  </a:lnTo>
                  <a:lnTo>
                    <a:pt x="31216" y="2286"/>
                  </a:lnTo>
                  <a:lnTo>
                    <a:pt x="31216" y="1549"/>
                  </a:lnTo>
                  <a:lnTo>
                    <a:pt x="31216" y="177"/>
                  </a:lnTo>
                  <a:close/>
                </a:path>
                <a:path w="1280160" h="3810">
                  <a:moveTo>
                    <a:pt x="123367" y="3632"/>
                  </a:moveTo>
                  <a:lnTo>
                    <a:pt x="120497" y="2273"/>
                  </a:lnTo>
                  <a:lnTo>
                    <a:pt x="119189" y="1663"/>
                  </a:lnTo>
                  <a:lnTo>
                    <a:pt x="118948" y="1536"/>
                  </a:lnTo>
                  <a:lnTo>
                    <a:pt x="116065" y="165"/>
                  </a:lnTo>
                  <a:lnTo>
                    <a:pt x="43205" y="177"/>
                  </a:lnTo>
                  <a:lnTo>
                    <a:pt x="46088" y="1549"/>
                  </a:lnTo>
                  <a:lnTo>
                    <a:pt x="50520" y="3644"/>
                  </a:lnTo>
                  <a:lnTo>
                    <a:pt x="123367" y="3632"/>
                  </a:lnTo>
                  <a:close/>
                </a:path>
                <a:path w="1280160" h="3810">
                  <a:moveTo>
                    <a:pt x="1236916" y="0"/>
                  </a:moveTo>
                  <a:lnTo>
                    <a:pt x="1163929" y="12"/>
                  </a:lnTo>
                  <a:lnTo>
                    <a:pt x="1160957" y="1422"/>
                  </a:lnTo>
                  <a:lnTo>
                    <a:pt x="1160399" y="1689"/>
                  </a:lnTo>
                  <a:lnTo>
                    <a:pt x="1159535" y="2095"/>
                  </a:lnTo>
                  <a:lnTo>
                    <a:pt x="1156652" y="3454"/>
                  </a:lnTo>
                  <a:lnTo>
                    <a:pt x="1229639" y="3441"/>
                  </a:lnTo>
                  <a:lnTo>
                    <a:pt x="1232509" y="2095"/>
                  </a:lnTo>
                  <a:lnTo>
                    <a:pt x="1233385" y="1676"/>
                  </a:lnTo>
                  <a:lnTo>
                    <a:pt x="1233932" y="1422"/>
                  </a:lnTo>
                  <a:lnTo>
                    <a:pt x="1236916" y="0"/>
                  </a:lnTo>
                  <a:close/>
                </a:path>
                <a:path w="1280160" h="3810">
                  <a:moveTo>
                    <a:pt x="1279753" y="0"/>
                  </a:moveTo>
                  <a:lnTo>
                    <a:pt x="1248537" y="0"/>
                  </a:lnTo>
                  <a:lnTo>
                    <a:pt x="1248537" y="1409"/>
                  </a:lnTo>
                  <a:lnTo>
                    <a:pt x="1248537" y="2082"/>
                  </a:lnTo>
                  <a:lnTo>
                    <a:pt x="1248537" y="3441"/>
                  </a:lnTo>
                  <a:lnTo>
                    <a:pt x="1279753" y="3429"/>
                  </a:lnTo>
                  <a:lnTo>
                    <a:pt x="1279753" y="2070"/>
                  </a:lnTo>
                  <a:lnTo>
                    <a:pt x="1279753" y="1409"/>
                  </a:lnTo>
                  <a:lnTo>
                    <a:pt x="1279753" y="0"/>
                  </a:lnTo>
                  <a:close/>
                </a:path>
              </a:pathLst>
            </a:custGeom>
            <a:solidFill>
              <a:srgbClr val="419117"/>
            </a:solidFill>
          </p:spPr>
          <p:txBody>
            <a:bodyPr wrap="square" lIns="0" tIns="0" rIns="0" bIns="0" rtlCol="0"/>
            <a:lstStyle/>
            <a:p>
              <a:pPr defTabSz="465128"/>
              <a:endParaRPr smtClean="0">
                <a:solidFill>
                  <a:prstClr val="black"/>
                </a:solidFill>
              </a:endParaRPr>
            </a:p>
          </p:txBody>
        </p:sp>
        <p:sp>
          <p:nvSpPr>
            <p:cNvPr id="117" name="object 105"/>
            <p:cNvSpPr/>
            <p:nvPr/>
          </p:nvSpPr>
          <p:spPr>
            <a:xfrm>
              <a:off x="2750515" y="5939656"/>
              <a:ext cx="1280160" cy="2540"/>
            </a:xfrm>
            <a:custGeom>
              <a:avLst/>
              <a:gdLst/>
              <a:ahLst/>
              <a:cxnLst/>
              <a:rect l="l" t="t" r="r" b="b"/>
              <a:pathLst>
                <a:path w="1280160" h="2539">
                  <a:moveTo>
                    <a:pt x="31216" y="177"/>
                  </a:moveTo>
                  <a:lnTo>
                    <a:pt x="0" y="190"/>
                  </a:lnTo>
                  <a:lnTo>
                    <a:pt x="0" y="2209"/>
                  </a:lnTo>
                  <a:lnTo>
                    <a:pt x="31216" y="2209"/>
                  </a:lnTo>
                  <a:lnTo>
                    <a:pt x="31216" y="177"/>
                  </a:lnTo>
                  <a:close/>
                </a:path>
                <a:path w="1280160" h="2539">
                  <a:moveTo>
                    <a:pt x="126212" y="2209"/>
                  </a:moveTo>
                  <a:lnTo>
                    <a:pt x="121920" y="165"/>
                  </a:lnTo>
                  <a:lnTo>
                    <a:pt x="49060" y="177"/>
                  </a:lnTo>
                  <a:lnTo>
                    <a:pt x="53352" y="2209"/>
                  </a:lnTo>
                  <a:lnTo>
                    <a:pt x="126212" y="2209"/>
                  </a:lnTo>
                  <a:close/>
                </a:path>
                <a:path w="1280160" h="2539">
                  <a:moveTo>
                    <a:pt x="1231061" y="0"/>
                  </a:moveTo>
                  <a:lnTo>
                    <a:pt x="1158074" y="12"/>
                  </a:lnTo>
                  <a:lnTo>
                    <a:pt x="1153655" y="2108"/>
                  </a:lnTo>
                  <a:lnTo>
                    <a:pt x="1226616" y="2095"/>
                  </a:lnTo>
                  <a:lnTo>
                    <a:pt x="1231061" y="0"/>
                  </a:lnTo>
                  <a:close/>
                </a:path>
                <a:path w="1280160" h="2539">
                  <a:moveTo>
                    <a:pt x="1279753" y="0"/>
                  </a:moveTo>
                  <a:lnTo>
                    <a:pt x="1248537" y="0"/>
                  </a:lnTo>
                  <a:lnTo>
                    <a:pt x="1248537" y="2095"/>
                  </a:lnTo>
                  <a:lnTo>
                    <a:pt x="1279753" y="2095"/>
                  </a:lnTo>
                  <a:lnTo>
                    <a:pt x="1279753" y="0"/>
                  </a:lnTo>
                  <a:close/>
                </a:path>
              </a:pathLst>
            </a:custGeom>
            <a:solidFill>
              <a:srgbClr val="419017"/>
            </a:solidFill>
          </p:spPr>
          <p:txBody>
            <a:bodyPr wrap="square" lIns="0" tIns="0" rIns="0" bIns="0" rtlCol="0"/>
            <a:lstStyle/>
            <a:p>
              <a:pPr defTabSz="465128"/>
              <a:endParaRPr smtClean="0">
                <a:solidFill>
                  <a:prstClr val="black"/>
                </a:solidFill>
              </a:endParaRPr>
            </a:p>
          </p:txBody>
        </p:sp>
        <p:sp>
          <p:nvSpPr>
            <p:cNvPr id="118" name="object 106"/>
            <p:cNvSpPr/>
            <p:nvPr/>
          </p:nvSpPr>
          <p:spPr>
            <a:xfrm>
              <a:off x="2750515" y="5941065"/>
              <a:ext cx="1280160" cy="3810"/>
            </a:xfrm>
            <a:custGeom>
              <a:avLst/>
              <a:gdLst/>
              <a:ahLst/>
              <a:cxnLst/>
              <a:rect l="l" t="t" r="r" b="b"/>
              <a:pathLst>
                <a:path w="1280160" h="3810">
                  <a:moveTo>
                    <a:pt x="31216" y="139"/>
                  </a:moveTo>
                  <a:lnTo>
                    <a:pt x="0" y="139"/>
                  </a:lnTo>
                  <a:lnTo>
                    <a:pt x="0" y="1574"/>
                  </a:lnTo>
                  <a:lnTo>
                    <a:pt x="0" y="2235"/>
                  </a:lnTo>
                  <a:lnTo>
                    <a:pt x="0" y="3594"/>
                  </a:lnTo>
                  <a:lnTo>
                    <a:pt x="31216" y="3594"/>
                  </a:lnTo>
                  <a:lnTo>
                    <a:pt x="31216" y="2235"/>
                  </a:lnTo>
                  <a:lnTo>
                    <a:pt x="31216" y="1562"/>
                  </a:lnTo>
                  <a:lnTo>
                    <a:pt x="31216" y="139"/>
                  </a:lnTo>
                  <a:close/>
                </a:path>
                <a:path w="1280160" h="3810">
                  <a:moveTo>
                    <a:pt x="132118" y="3581"/>
                  </a:moveTo>
                  <a:lnTo>
                    <a:pt x="129222" y="2222"/>
                  </a:lnTo>
                  <a:lnTo>
                    <a:pt x="127812" y="1549"/>
                  </a:lnTo>
                  <a:lnTo>
                    <a:pt x="124802" y="127"/>
                  </a:lnTo>
                  <a:lnTo>
                    <a:pt x="51943" y="127"/>
                  </a:lnTo>
                  <a:lnTo>
                    <a:pt x="56375" y="2235"/>
                  </a:lnTo>
                  <a:lnTo>
                    <a:pt x="59258" y="3594"/>
                  </a:lnTo>
                  <a:lnTo>
                    <a:pt x="132118" y="3581"/>
                  </a:lnTo>
                  <a:close/>
                </a:path>
                <a:path w="1280160" h="3810">
                  <a:moveTo>
                    <a:pt x="1228090" y="0"/>
                  </a:moveTo>
                  <a:lnTo>
                    <a:pt x="1155103" y="12"/>
                  </a:lnTo>
                  <a:lnTo>
                    <a:pt x="1152232" y="1371"/>
                  </a:lnTo>
                  <a:lnTo>
                    <a:pt x="1150759" y="2070"/>
                  </a:lnTo>
                  <a:lnTo>
                    <a:pt x="1147787" y="3467"/>
                  </a:lnTo>
                  <a:lnTo>
                    <a:pt x="1220762" y="3467"/>
                  </a:lnTo>
                  <a:lnTo>
                    <a:pt x="1223733" y="2057"/>
                  </a:lnTo>
                  <a:lnTo>
                    <a:pt x="1225207" y="1358"/>
                  </a:lnTo>
                  <a:lnTo>
                    <a:pt x="1228090" y="0"/>
                  </a:lnTo>
                  <a:close/>
                </a:path>
                <a:path w="1280160" h="3810">
                  <a:moveTo>
                    <a:pt x="1279753" y="0"/>
                  </a:moveTo>
                  <a:lnTo>
                    <a:pt x="1248537" y="0"/>
                  </a:lnTo>
                  <a:lnTo>
                    <a:pt x="1248537" y="1358"/>
                  </a:lnTo>
                  <a:lnTo>
                    <a:pt x="1248537" y="2057"/>
                  </a:lnTo>
                  <a:lnTo>
                    <a:pt x="1248537" y="3454"/>
                  </a:lnTo>
                  <a:lnTo>
                    <a:pt x="1279753" y="3454"/>
                  </a:lnTo>
                  <a:lnTo>
                    <a:pt x="1279753" y="2044"/>
                  </a:lnTo>
                  <a:lnTo>
                    <a:pt x="1279753" y="1358"/>
                  </a:lnTo>
                  <a:lnTo>
                    <a:pt x="1279753" y="0"/>
                  </a:lnTo>
                  <a:close/>
                </a:path>
              </a:pathLst>
            </a:custGeom>
            <a:solidFill>
              <a:srgbClr val="408F17"/>
            </a:solidFill>
          </p:spPr>
          <p:txBody>
            <a:bodyPr wrap="square" lIns="0" tIns="0" rIns="0" bIns="0" rtlCol="0"/>
            <a:lstStyle/>
            <a:p>
              <a:pPr defTabSz="465128"/>
              <a:endParaRPr smtClean="0">
                <a:solidFill>
                  <a:prstClr val="black"/>
                </a:solidFill>
              </a:endParaRPr>
            </a:p>
          </p:txBody>
        </p:sp>
        <p:sp>
          <p:nvSpPr>
            <p:cNvPr id="119" name="object 107"/>
            <p:cNvSpPr/>
            <p:nvPr/>
          </p:nvSpPr>
          <p:spPr>
            <a:xfrm>
              <a:off x="2750515" y="5943847"/>
              <a:ext cx="1280160" cy="3810"/>
            </a:xfrm>
            <a:custGeom>
              <a:avLst/>
              <a:gdLst/>
              <a:ahLst/>
              <a:cxnLst/>
              <a:rect l="l" t="t" r="r" b="b"/>
              <a:pathLst>
                <a:path w="1280160" h="3810">
                  <a:moveTo>
                    <a:pt x="31216" y="127"/>
                  </a:moveTo>
                  <a:lnTo>
                    <a:pt x="0" y="127"/>
                  </a:lnTo>
                  <a:lnTo>
                    <a:pt x="0" y="1562"/>
                  </a:lnTo>
                  <a:lnTo>
                    <a:pt x="0" y="2222"/>
                  </a:lnTo>
                  <a:lnTo>
                    <a:pt x="0" y="3581"/>
                  </a:lnTo>
                  <a:lnTo>
                    <a:pt x="31216" y="3581"/>
                  </a:lnTo>
                  <a:lnTo>
                    <a:pt x="31216" y="2222"/>
                  </a:lnTo>
                  <a:lnTo>
                    <a:pt x="31216" y="1549"/>
                  </a:lnTo>
                  <a:lnTo>
                    <a:pt x="31216" y="127"/>
                  </a:lnTo>
                  <a:close/>
                </a:path>
                <a:path w="1280160" h="3810">
                  <a:moveTo>
                    <a:pt x="137960" y="3568"/>
                  </a:moveTo>
                  <a:lnTo>
                    <a:pt x="135077" y="2209"/>
                  </a:lnTo>
                  <a:lnTo>
                    <a:pt x="133667" y="1536"/>
                  </a:lnTo>
                  <a:lnTo>
                    <a:pt x="130657" y="114"/>
                  </a:lnTo>
                  <a:lnTo>
                    <a:pt x="57797" y="114"/>
                  </a:lnTo>
                  <a:lnTo>
                    <a:pt x="60807" y="1549"/>
                  </a:lnTo>
                  <a:lnTo>
                    <a:pt x="65112" y="3581"/>
                  </a:lnTo>
                  <a:lnTo>
                    <a:pt x="137960" y="3568"/>
                  </a:lnTo>
                  <a:close/>
                </a:path>
                <a:path w="1280160" h="3810">
                  <a:moveTo>
                    <a:pt x="1222184" y="12"/>
                  </a:moveTo>
                  <a:lnTo>
                    <a:pt x="1149210" y="12"/>
                  </a:lnTo>
                  <a:lnTo>
                    <a:pt x="1146365" y="1358"/>
                  </a:lnTo>
                  <a:lnTo>
                    <a:pt x="1144905" y="2057"/>
                  </a:lnTo>
                  <a:lnTo>
                    <a:pt x="1141933" y="3454"/>
                  </a:lnTo>
                  <a:lnTo>
                    <a:pt x="1214907" y="3454"/>
                  </a:lnTo>
                  <a:lnTo>
                    <a:pt x="1217866" y="2057"/>
                  </a:lnTo>
                  <a:lnTo>
                    <a:pt x="1222184" y="12"/>
                  </a:lnTo>
                  <a:close/>
                </a:path>
                <a:path w="1280160" h="3810">
                  <a:moveTo>
                    <a:pt x="1279753" y="0"/>
                  </a:moveTo>
                  <a:lnTo>
                    <a:pt x="1248537" y="12"/>
                  </a:lnTo>
                  <a:lnTo>
                    <a:pt x="1248537" y="1346"/>
                  </a:lnTo>
                  <a:lnTo>
                    <a:pt x="1248537" y="2044"/>
                  </a:lnTo>
                  <a:lnTo>
                    <a:pt x="1248537" y="3441"/>
                  </a:lnTo>
                  <a:lnTo>
                    <a:pt x="1279753" y="3441"/>
                  </a:lnTo>
                  <a:lnTo>
                    <a:pt x="1279753" y="2032"/>
                  </a:lnTo>
                  <a:lnTo>
                    <a:pt x="1279753" y="1346"/>
                  </a:lnTo>
                  <a:lnTo>
                    <a:pt x="1279753" y="0"/>
                  </a:lnTo>
                  <a:close/>
                </a:path>
              </a:pathLst>
            </a:custGeom>
            <a:solidFill>
              <a:srgbClr val="408E17"/>
            </a:solidFill>
          </p:spPr>
          <p:txBody>
            <a:bodyPr wrap="square" lIns="0" tIns="0" rIns="0" bIns="0" rtlCol="0"/>
            <a:lstStyle/>
            <a:p>
              <a:pPr defTabSz="465128"/>
              <a:endParaRPr smtClean="0">
                <a:solidFill>
                  <a:prstClr val="black"/>
                </a:solidFill>
              </a:endParaRPr>
            </a:p>
          </p:txBody>
        </p:sp>
        <p:sp>
          <p:nvSpPr>
            <p:cNvPr id="120" name="object 108"/>
            <p:cNvSpPr/>
            <p:nvPr/>
          </p:nvSpPr>
          <p:spPr>
            <a:xfrm>
              <a:off x="2750515" y="5946552"/>
              <a:ext cx="1280160" cy="3810"/>
            </a:xfrm>
            <a:custGeom>
              <a:avLst/>
              <a:gdLst/>
              <a:ahLst/>
              <a:cxnLst/>
              <a:rect l="l" t="t" r="r" b="b"/>
              <a:pathLst>
                <a:path w="1280160" h="3810">
                  <a:moveTo>
                    <a:pt x="31216" y="203"/>
                  </a:moveTo>
                  <a:lnTo>
                    <a:pt x="0" y="215"/>
                  </a:lnTo>
                  <a:lnTo>
                    <a:pt x="0" y="1549"/>
                  </a:lnTo>
                  <a:lnTo>
                    <a:pt x="0" y="2311"/>
                  </a:lnTo>
                  <a:lnTo>
                    <a:pt x="0" y="3644"/>
                  </a:lnTo>
                  <a:lnTo>
                    <a:pt x="31216" y="3644"/>
                  </a:lnTo>
                  <a:lnTo>
                    <a:pt x="31216" y="2311"/>
                  </a:lnTo>
                  <a:lnTo>
                    <a:pt x="31216" y="1549"/>
                  </a:lnTo>
                  <a:lnTo>
                    <a:pt x="31216" y="203"/>
                  </a:lnTo>
                  <a:close/>
                </a:path>
                <a:path w="1280160" h="3810">
                  <a:moveTo>
                    <a:pt x="143827" y="3632"/>
                  </a:moveTo>
                  <a:lnTo>
                    <a:pt x="140970" y="2286"/>
                  </a:lnTo>
                  <a:lnTo>
                    <a:pt x="140296" y="1968"/>
                  </a:lnTo>
                  <a:lnTo>
                    <a:pt x="139382" y="1536"/>
                  </a:lnTo>
                  <a:lnTo>
                    <a:pt x="136537" y="190"/>
                  </a:lnTo>
                  <a:lnTo>
                    <a:pt x="63690" y="203"/>
                  </a:lnTo>
                  <a:lnTo>
                    <a:pt x="68122" y="2298"/>
                  </a:lnTo>
                  <a:lnTo>
                    <a:pt x="70967" y="3644"/>
                  </a:lnTo>
                  <a:lnTo>
                    <a:pt x="143827" y="3632"/>
                  </a:lnTo>
                  <a:close/>
                </a:path>
                <a:path w="1280160" h="3810">
                  <a:moveTo>
                    <a:pt x="1216469" y="12"/>
                  </a:moveTo>
                  <a:lnTo>
                    <a:pt x="1143482" y="25"/>
                  </a:lnTo>
                  <a:lnTo>
                    <a:pt x="1140472" y="1447"/>
                  </a:lnTo>
                  <a:lnTo>
                    <a:pt x="1139037" y="2120"/>
                  </a:lnTo>
                  <a:lnTo>
                    <a:pt x="1136040" y="3543"/>
                  </a:lnTo>
                  <a:lnTo>
                    <a:pt x="1209001" y="3530"/>
                  </a:lnTo>
                  <a:lnTo>
                    <a:pt x="1212011" y="2120"/>
                  </a:lnTo>
                  <a:lnTo>
                    <a:pt x="1213446" y="1435"/>
                  </a:lnTo>
                  <a:lnTo>
                    <a:pt x="1216469" y="12"/>
                  </a:lnTo>
                  <a:close/>
                </a:path>
                <a:path w="1280160" h="3810">
                  <a:moveTo>
                    <a:pt x="1279753" y="0"/>
                  </a:moveTo>
                  <a:lnTo>
                    <a:pt x="1248537" y="0"/>
                  </a:lnTo>
                  <a:lnTo>
                    <a:pt x="1248537" y="1435"/>
                  </a:lnTo>
                  <a:lnTo>
                    <a:pt x="1248537" y="2108"/>
                  </a:lnTo>
                  <a:lnTo>
                    <a:pt x="1248537" y="3530"/>
                  </a:lnTo>
                  <a:lnTo>
                    <a:pt x="1279753" y="3530"/>
                  </a:lnTo>
                  <a:lnTo>
                    <a:pt x="1279753" y="2095"/>
                  </a:lnTo>
                  <a:lnTo>
                    <a:pt x="1279753" y="1422"/>
                  </a:lnTo>
                  <a:lnTo>
                    <a:pt x="1279753" y="0"/>
                  </a:lnTo>
                  <a:close/>
                </a:path>
              </a:pathLst>
            </a:custGeom>
            <a:solidFill>
              <a:srgbClr val="3E8D17"/>
            </a:solidFill>
          </p:spPr>
          <p:txBody>
            <a:bodyPr wrap="square" lIns="0" tIns="0" rIns="0" bIns="0" rtlCol="0"/>
            <a:lstStyle/>
            <a:p>
              <a:pPr defTabSz="465128"/>
              <a:endParaRPr smtClean="0">
                <a:solidFill>
                  <a:prstClr val="black"/>
                </a:solidFill>
              </a:endParaRPr>
            </a:p>
          </p:txBody>
        </p:sp>
        <p:sp>
          <p:nvSpPr>
            <p:cNvPr id="121" name="object 109"/>
            <p:cNvSpPr/>
            <p:nvPr/>
          </p:nvSpPr>
          <p:spPr>
            <a:xfrm>
              <a:off x="2750515" y="5949346"/>
              <a:ext cx="1280160" cy="2540"/>
            </a:xfrm>
            <a:custGeom>
              <a:avLst/>
              <a:gdLst/>
              <a:ahLst/>
              <a:cxnLst/>
              <a:rect l="l" t="t" r="r" b="b"/>
              <a:pathLst>
                <a:path w="1280160" h="2539">
                  <a:moveTo>
                    <a:pt x="31216" y="177"/>
                  </a:moveTo>
                  <a:lnTo>
                    <a:pt x="0" y="190"/>
                  </a:lnTo>
                  <a:lnTo>
                    <a:pt x="0" y="2209"/>
                  </a:lnTo>
                  <a:lnTo>
                    <a:pt x="31216" y="2209"/>
                  </a:lnTo>
                  <a:lnTo>
                    <a:pt x="31216" y="177"/>
                  </a:lnTo>
                  <a:close/>
                </a:path>
                <a:path w="1280160" h="2539">
                  <a:moveTo>
                    <a:pt x="146697" y="2197"/>
                  </a:moveTo>
                  <a:lnTo>
                    <a:pt x="142392" y="165"/>
                  </a:lnTo>
                  <a:lnTo>
                    <a:pt x="69545" y="177"/>
                  </a:lnTo>
                  <a:lnTo>
                    <a:pt x="73837" y="2209"/>
                  </a:lnTo>
                  <a:lnTo>
                    <a:pt x="146697" y="2197"/>
                  </a:lnTo>
                  <a:close/>
                </a:path>
                <a:path w="1280160" h="2539">
                  <a:moveTo>
                    <a:pt x="1210564" y="0"/>
                  </a:moveTo>
                  <a:lnTo>
                    <a:pt x="1137589" y="12"/>
                  </a:lnTo>
                  <a:lnTo>
                    <a:pt x="1133208" y="2082"/>
                  </a:lnTo>
                  <a:lnTo>
                    <a:pt x="1206182" y="2082"/>
                  </a:lnTo>
                  <a:lnTo>
                    <a:pt x="1210564" y="0"/>
                  </a:lnTo>
                  <a:close/>
                </a:path>
                <a:path w="1280160" h="2539">
                  <a:moveTo>
                    <a:pt x="1279753" y="0"/>
                  </a:moveTo>
                  <a:lnTo>
                    <a:pt x="1248537" y="0"/>
                  </a:lnTo>
                  <a:lnTo>
                    <a:pt x="1248537" y="2070"/>
                  </a:lnTo>
                  <a:lnTo>
                    <a:pt x="1279753" y="2070"/>
                  </a:lnTo>
                  <a:lnTo>
                    <a:pt x="1279753" y="0"/>
                  </a:lnTo>
                  <a:close/>
                </a:path>
              </a:pathLst>
            </a:custGeom>
            <a:solidFill>
              <a:srgbClr val="3E8B17"/>
            </a:solidFill>
          </p:spPr>
          <p:txBody>
            <a:bodyPr wrap="square" lIns="0" tIns="0" rIns="0" bIns="0" rtlCol="0"/>
            <a:lstStyle/>
            <a:p>
              <a:pPr defTabSz="465128"/>
              <a:endParaRPr smtClean="0">
                <a:solidFill>
                  <a:prstClr val="black"/>
                </a:solidFill>
              </a:endParaRPr>
            </a:p>
          </p:txBody>
        </p:sp>
        <p:sp>
          <p:nvSpPr>
            <p:cNvPr id="122" name="object 110"/>
            <p:cNvSpPr/>
            <p:nvPr/>
          </p:nvSpPr>
          <p:spPr>
            <a:xfrm>
              <a:off x="2750515" y="5950743"/>
              <a:ext cx="1280160" cy="3810"/>
            </a:xfrm>
            <a:custGeom>
              <a:avLst/>
              <a:gdLst/>
              <a:ahLst/>
              <a:cxnLst/>
              <a:rect l="l" t="t" r="r" b="b"/>
              <a:pathLst>
                <a:path w="1280160" h="3810">
                  <a:moveTo>
                    <a:pt x="31216" y="139"/>
                  </a:moveTo>
                  <a:lnTo>
                    <a:pt x="0" y="152"/>
                  </a:lnTo>
                  <a:lnTo>
                    <a:pt x="0" y="1562"/>
                  </a:lnTo>
                  <a:lnTo>
                    <a:pt x="0" y="2247"/>
                  </a:lnTo>
                  <a:lnTo>
                    <a:pt x="0" y="3581"/>
                  </a:lnTo>
                  <a:lnTo>
                    <a:pt x="31216" y="3581"/>
                  </a:lnTo>
                  <a:lnTo>
                    <a:pt x="31216" y="2247"/>
                  </a:lnTo>
                  <a:lnTo>
                    <a:pt x="31216" y="1549"/>
                  </a:lnTo>
                  <a:lnTo>
                    <a:pt x="31216" y="139"/>
                  </a:lnTo>
                  <a:close/>
                </a:path>
                <a:path w="1280160" h="3810">
                  <a:moveTo>
                    <a:pt x="152552" y="3568"/>
                  </a:moveTo>
                  <a:lnTo>
                    <a:pt x="149694" y="2222"/>
                  </a:lnTo>
                  <a:lnTo>
                    <a:pt x="148539" y="1689"/>
                  </a:lnTo>
                  <a:lnTo>
                    <a:pt x="148247" y="1536"/>
                  </a:lnTo>
                  <a:lnTo>
                    <a:pt x="145275" y="127"/>
                  </a:lnTo>
                  <a:lnTo>
                    <a:pt x="72428" y="139"/>
                  </a:lnTo>
                  <a:lnTo>
                    <a:pt x="75387" y="1549"/>
                  </a:lnTo>
                  <a:lnTo>
                    <a:pt x="79692" y="3581"/>
                  </a:lnTo>
                  <a:lnTo>
                    <a:pt x="152552" y="3568"/>
                  </a:lnTo>
                  <a:close/>
                </a:path>
                <a:path w="1280160" h="3810">
                  <a:moveTo>
                    <a:pt x="1207592" y="12"/>
                  </a:moveTo>
                  <a:lnTo>
                    <a:pt x="1134618" y="25"/>
                  </a:lnTo>
                  <a:lnTo>
                    <a:pt x="1131735" y="1384"/>
                  </a:lnTo>
                  <a:lnTo>
                    <a:pt x="1130312" y="2057"/>
                  </a:lnTo>
                  <a:lnTo>
                    <a:pt x="1127302" y="3479"/>
                  </a:lnTo>
                  <a:lnTo>
                    <a:pt x="1200277" y="3467"/>
                  </a:lnTo>
                  <a:lnTo>
                    <a:pt x="1203274" y="2057"/>
                  </a:lnTo>
                  <a:lnTo>
                    <a:pt x="1204709" y="1371"/>
                  </a:lnTo>
                  <a:lnTo>
                    <a:pt x="1207592" y="12"/>
                  </a:lnTo>
                  <a:close/>
                </a:path>
                <a:path w="1280160" h="3810">
                  <a:moveTo>
                    <a:pt x="1279753" y="0"/>
                  </a:moveTo>
                  <a:lnTo>
                    <a:pt x="1248537" y="12"/>
                  </a:lnTo>
                  <a:lnTo>
                    <a:pt x="1248537" y="1371"/>
                  </a:lnTo>
                  <a:lnTo>
                    <a:pt x="1248537" y="2044"/>
                  </a:lnTo>
                  <a:lnTo>
                    <a:pt x="1248537" y="3467"/>
                  </a:lnTo>
                  <a:lnTo>
                    <a:pt x="1279753" y="3467"/>
                  </a:lnTo>
                  <a:lnTo>
                    <a:pt x="1279753" y="2032"/>
                  </a:lnTo>
                  <a:lnTo>
                    <a:pt x="1279753" y="1371"/>
                  </a:lnTo>
                  <a:lnTo>
                    <a:pt x="1279753" y="0"/>
                  </a:lnTo>
                  <a:close/>
                </a:path>
              </a:pathLst>
            </a:custGeom>
            <a:solidFill>
              <a:srgbClr val="3D8A17"/>
            </a:solidFill>
          </p:spPr>
          <p:txBody>
            <a:bodyPr wrap="square" lIns="0" tIns="0" rIns="0" bIns="0" rtlCol="0"/>
            <a:lstStyle/>
            <a:p>
              <a:pPr defTabSz="465128"/>
              <a:endParaRPr smtClean="0">
                <a:solidFill>
                  <a:prstClr val="black"/>
                </a:solidFill>
              </a:endParaRPr>
            </a:p>
          </p:txBody>
        </p:sp>
        <p:sp>
          <p:nvSpPr>
            <p:cNvPr id="123" name="object 111"/>
            <p:cNvSpPr/>
            <p:nvPr/>
          </p:nvSpPr>
          <p:spPr>
            <a:xfrm>
              <a:off x="2750515" y="5953511"/>
              <a:ext cx="1280160" cy="3810"/>
            </a:xfrm>
            <a:custGeom>
              <a:avLst/>
              <a:gdLst/>
              <a:ahLst/>
              <a:cxnLst/>
              <a:rect l="l" t="t" r="r" b="b"/>
              <a:pathLst>
                <a:path w="1280160" h="3810">
                  <a:moveTo>
                    <a:pt x="31216" y="139"/>
                  </a:moveTo>
                  <a:lnTo>
                    <a:pt x="0" y="152"/>
                  </a:lnTo>
                  <a:lnTo>
                    <a:pt x="0" y="1574"/>
                  </a:lnTo>
                  <a:lnTo>
                    <a:pt x="0" y="2247"/>
                  </a:lnTo>
                  <a:lnTo>
                    <a:pt x="0" y="3606"/>
                  </a:lnTo>
                  <a:lnTo>
                    <a:pt x="31216" y="3606"/>
                  </a:lnTo>
                  <a:lnTo>
                    <a:pt x="31216" y="2247"/>
                  </a:lnTo>
                  <a:lnTo>
                    <a:pt x="31216" y="1574"/>
                  </a:lnTo>
                  <a:lnTo>
                    <a:pt x="31216" y="139"/>
                  </a:lnTo>
                  <a:close/>
                </a:path>
                <a:path w="1280160" h="3810">
                  <a:moveTo>
                    <a:pt x="158445" y="3594"/>
                  </a:moveTo>
                  <a:lnTo>
                    <a:pt x="155549" y="2222"/>
                  </a:lnTo>
                  <a:lnTo>
                    <a:pt x="154139" y="1549"/>
                  </a:lnTo>
                  <a:lnTo>
                    <a:pt x="151130" y="127"/>
                  </a:lnTo>
                  <a:lnTo>
                    <a:pt x="78270" y="139"/>
                  </a:lnTo>
                  <a:lnTo>
                    <a:pt x="82702" y="2235"/>
                  </a:lnTo>
                  <a:lnTo>
                    <a:pt x="85585" y="3594"/>
                  </a:lnTo>
                  <a:lnTo>
                    <a:pt x="158445" y="3594"/>
                  </a:lnTo>
                  <a:close/>
                </a:path>
                <a:path w="1280160" h="3810">
                  <a:moveTo>
                    <a:pt x="1201737" y="12"/>
                  </a:moveTo>
                  <a:lnTo>
                    <a:pt x="1128763" y="25"/>
                  </a:lnTo>
                  <a:lnTo>
                    <a:pt x="1125867" y="1397"/>
                  </a:lnTo>
                  <a:lnTo>
                    <a:pt x="1124458" y="2057"/>
                  </a:lnTo>
                  <a:lnTo>
                    <a:pt x="1121448" y="3479"/>
                  </a:lnTo>
                  <a:lnTo>
                    <a:pt x="1194422" y="3479"/>
                  </a:lnTo>
                  <a:lnTo>
                    <a:pt x="1198829" y="1397"/>
                  </a:lnTo>
                  <a:lnTo>
                    <a:pt x="1201737" y="12"/>
                  </a:lnTo>
                  <a:close/>
                </a:path>
                <a:path w="1280160" h="3810">
                  <a:moveTo>
                    <a:pt x="1279753" y="0"/>
                  </a:moveTo>
                  <a:lnTo>
                    <a:pt x="1248537" y="12"/>
                  </a:lnTo>
                  <a:lnTo>
                    <a:pt x="1248537" y="1371"/>
                  </a:lnTo>
                  <a:lnTo>
                    <a:pt x="1248537" y="2044"/>
                  </a:lnTo>
                  <a:lnTo>
                    <a:pt x="1248537" y="3467"/>
                  </a:lnTo>
                  <a:lnTo>
                    <a:pt x="1279753" y="3467"/>
                  </a:lnTo>
                  <a:lnTo>
                    <a:pt x="1279753" y="2032"/>
                  </a:lnTo>
                  <a:lnTo>
                    <a:pt x="1279753" y="1371"/>
                  </a:lnTo>
                  <a:lnTo>
                    <a:pt x="1279753" y="0"/>
                  </a:lnTo>
                  <a:close/>
                </a:path>
              </a:pathLst>
            </a:custGeom>
            <a:solidFill>
              <a:srgbClr val="3D8917"/>
            </a:solidFill>
          </p:spPr>
          <p:txBody>
            <a:bodyPr wrap="square" lIns="0" tIns="0" rIns="0" bIns="0" rtlCol="0"/>
            <a:lstStyle/>
            <a:p>
              <a:pPr defTabSz="465128"/>
              <a:endParaRPr smtClean="0">
                <a:solidFill>
                  <a:prstClr val="black"/>
                </a:solidFill>
              </a:endParaRPr>
            </a:p>
          </p:txBody>
        </p:sp>
        <p:sp>
          <p:nvSpPr>
            <p:cNvPr id="124" name="object 112"/>
            <p:cNvSpPr/>
            <p:nvPr/>
          </p:nvSpPr>
          <p:spPr>
            <a:xfrm>
              <a:off x="2750515" y="5956242"/>
              <a:ext cx="1280160" cy="3810"/>
            </a:xfrm>
            <a:custGeom>
              <a:avLst/>
              <a:gdLst/>
              <a:ahLst/>
              <a:cxnLst/>
              <a:rect l="l" t="t" r="r" b="b"/>
              <a:pathLst>
                <a:path w="1280160" h="3810">
                  <a:moveTo>
                    <a:pt x="31216" y="177"/>
                  </a:moveTo>
                  <a:lnTo>
                    <a:pt x="0" y="190"/>
                  </a:lnTo>
                  <a:lnTo>
                    <a:pt x="0" y="1549"/>
                  </a:lnTo>
                  <a:lnTo>
                    <a:pt x="0" y="2286"/>
                  </a:lnTo>
                  <a:lnTo>
                    <a:pt x="0" y="3644"/>
                  </a:lnTo>
                  <a:lnTo>
                    <a:pt x="31216" y="3644"/>
                  </a:lnTo>
                  <a:lnTo>
                    <a:pt x="31216" y="2286"/>
                  </a:lnTo>
                  <a:lnTo>
                    <a:pt x="31216" y="1536"/>
                  </a:lnTo>
                  <a:lnTo>
                    <a:pt x="31216" y="177"/>
                  </a:lnTo>
                  <a:close/>
                </a:path>
                <a:path w="1280160" h="3810">
                  <a:moveTo>
                    <a:pt x="164299" y="3632"/>
                  </a:moveTo>
                  <a:lnTo>
                    <a:pt x="161404" y="2260"/>
                  </a:lnTo>
                  <a:lnTo>
                    <a:pt x="159854" y="1524"/>
                  </a:lnTo>
                  <a:lnTo>
                    <a:pt x="156972" y="165"/>
                  </a:lnTo>
                  <a:lnTo>
                    <a:pt x="84124" y="177"/>
                  </a:lnTo>
                  <a:lnTo>
                    <a:pt x="86995" y="1536"/>
                  </a:lnTo>
                  <a:lnTo>
                    <a:pt x="88417" y="2209"/>
                  </a:lnTo>
                  <a:lnTo>
                    <a:pt x="88557" y="2273"/>
                  </a:lnTo>
                  <a:lnTo>
                    <a:pt x="91440" y="3632"/>
                  </a:lnTo>
                  <a:lnTo>
                    <a:pt x="164299" y="3632"/>
                  </a:lnTo>
                  <a:close/>
                </a:path>
                <a:path w="1280160" h="3810">
                  <a:moveTo>
                    <a:pt x="1195971" y="12"/>
                  </a:moveTo>
                  <a:lnTo>
                    <a:pt x="1122997" y="12"/>
                  </a:lnTo>
                  <a:lnTo>
                    <a:pt x="1120038" y="1422"/>
                  </a:lnTo>
                  <a:lnTo>
                    <a:pt x="1118552" y="2120"/>
                  </a:lnTo>
                  <a:lnTo>
                    <a:pt x="1115593" y="3517"/>
                  </a:lnTo>
                  <a:lnTo>
                    <a:pt x="1188567" y="3517"/>
                  </a:lnTo>
                  <a:lnTo>
                    <a:pt x="1191526" y="2108"/>
                  </a:lnTo>
                  <a:lnTo>
                    <a:pt x="1192047" y="1866"/>
                  </a:lnTo>
                  <a:lnTo>
                    <a:pt x="1192999" y="1409"/>
                  </a:lnTo>
                  <a:lnTo>
                    <a:pt x="1195971" y="12"/>
                  </a:lnTo>
                  <a:close/>
                </a:path>
                <a:path w="1280160" h="3810">
                  <a:moveTo>
                    <a:pt x="1279753" y="0"/>
                  </a:moveTo>
                  <a:lnTo>
                    <a:pt x="1248537" y="0"/>
                  </a:lnTo>
                  <a:lnTo>
                    <a:pt x="1248537" y="1409"/>
                  </a:lnTo>
                  <a:lnTo>
                    <a:pt x="1248537" y="2095"/>
                  </a:lnTo>
                  <a:lnTo>
                    <a:pt x="1248537" y="3505"/>
                  </a:lnTo>
                  <a:lnTo>
                    <a:pt x="1279753" y="3505"/>
                  </a:lnTo>
                  <a:lnTo>
                    <a:pt x="1279753" y="2095"/>
                  </a:lnTo>
                  <a:lnTo>
                    <a:pt x="1279753" y="1397"/>
                  </a:lnTo>
                  <a:lnTo>
                    <a:pt x="1279753" y="0"/>
                  </a:lnTo>
                  <a:close/>
                </a:path>
              </a:pathLst>
            </a:custGeom>
            <a:solidFill>
              <a:srgbClr val="3C8817"/>
            </a:solidFill>
          </p:spPr>
          <p:txBody>
            <a:bodyPr wrap="square" lIns="0" tIns="0" rIns="0" bIns="0" rtlCol="0"/>
            <a:lstStyle/>
            <a:p>
              <a:pPr defTabSz="465128"/>
              <a:endParaRPr smtClean="0">
                <a:solidFill>
                  <a:prstClr val="black"/>
                </a:solidFill>
              </a:endParaRPr>
            </a:p>
          </p:txBody>
        </p:sp>
        <p:sp>
          <p:nvSpPr>
            <p:cNvPr id="125" name="object 113"/>
            <p:cNvSpPr/>
            <p:nvPr/>
          </p:nvSpPr>
          <p:spPr>
            <a:xfrm>
              <a:off x="2750515" y="5959010"/>
              <a:ext cx="1280160" cy="2540"/>
            </a:xfrm>
            <a:custGeom>
              <a:avLst/>
              <a:gdLst/>
              <a:ahLst/>
              <a:cxnLst/>
              <a:rect l="l" t="t" r="r" b="b"/>
              <a:pathLst>
                <a:path w="1280160" h="2539">
                  <a:moveTo>
                    <a:pt x="31216" y="203"/>
                  </a:moveTo>
                  <a:lnTo>
                    <a:pt x="0" y="203"/>
                  </a:lnTo>
                  <a:lnTo>
                    <a:pt x="0" y="2311"/>
                  </a:lnTo>
                  <a:lnTo>
                    <a:pt x="31216" y="2298"/>
                  </a:lnTo>
                  <a:lnTo>
                    <a:pt x="31216" y="203"/>
                  </a:lnTo>
                  <a:close/>
                </a:path>
                <a:path w="1280160" h="2539">
                  <a:moveTo>
                    <a:pt x="167309" y="2286"/>
                  </a:moveTo>
                  <a:lnTo>
                    <a:pt x="162864" y="177"/>
                  </a:lnTo>
                  <a:lnTo>
                    <a:pt x="90017" y="190"/>
                  </a:lnTo>
                  <a:lnTo>
                    <a:pt x="94449" y="2298"/>
                  </a:lnTo>
                  <a:lnTo>
                    <a:pt x="167309" y="2286"/>
                  </a:lnTo>
                  <a:close/>
                </a:path>
                <a:path w="1280160" h="2539">
                  <a:moveTo>
                    <a:pt x="1190117" y="12"/>
                  </a:moveTo>
                  <a:lnTo>
                    <a:pt x="1117142" y="25"/>
                  </a:lnTo>
                  <a:lnTo>
                    <a:pt x="1112697" y="2120"/>
                  </a:lnTo>
                  <a:lnTo>
                    <a:pt x="1185672" y="2108"/>
                  </a:lnTo>
                  <a:lnTo>
                    <a:pt x="1190117" y="12"/>
                  </a:lnTo>
                  <a:close/>
                </a:path>
                <a:path w="1280160" h="2539">
                  <a:moveTo>
                    <a:pt x="1279753" y="0"/>
                  </a:moveTo>
                  <a:lnTo>
                    <a:pt x="1248537" y="0"/>
                  </a:lnTo>
                  <a:lnTo>
                    <a:pt x="1248537" y="2095"/>
                  </a:lnTo>
                  <a:lnTo>
                    <a:pt x="1279753" y="2095"/>
                  </a:lnTo>
                  <a:lnTo>
                    <a:pt x="1279753" y="0"/>
                  </a:lnTo>
                  <a:close/>
                </a:path>
              </a:pathLst>
            </a:custGeom>
            <a:solidFill>
              <a:srgbClr val="3C8717"/>
            </a:solidFill>
          </p:spPr>
          <p:txBody>
            <a:bodyPr wrap="square" lIns="0" tIns="0" rIns="0" bIns="0" rtlCol="0"/>
            <a:lstStyle/>
            <a:p>
              <a:pPr defTabSz="465128"/>
              <a:endParaRPr smtClean="0">
                <a:solidFill>
                  <a:prstClr val="black"/>
                </a:solidFill>
              </a:endParaRPr>
            </a:p>
          </p:txBody>
        </p:sp>
        <p:sp>
          <p:nvSpPr>
            <p:cNvPr id="126" name="object 114"/>
            <p:cNvSpPr/>
            <p:nvPr/>
          </p:nvSpPr>
          <p:spPr>
            <a:xfrm>
              <a:off x="2750515" y="5960433"/>
              <a:ext cx="1280160" cy="2540"/>
            </a:xfrm>
            <a:custGeom>
              <a:avLst/>
              <a:gdLst/>
              <a:ahLst/>
              <a:cxnLst/>
              <a:rect l="l" t="t" r="r" b="b"/>
              <a:pathLst>
                <a:path w="1280160" h="2539">
                  <a:moveTo>
                    <a:pt x="31216" y="114"/>
                  </a:moveTo>
                  <a:lnTo>
                    <a:pt x="0" y="127"/>
                  </a:lnTo>
                  <a:lnTo>
                    <a:pt x="0" y="2222"/>
                  </a:lnTo>
                  <a:lnTo>
                    <a:pt x="31216" y="2222"/>
                  </a:lnTo>
                  <a:lnTo>
                    <a:pt x="31216" y="114"/>
                  </a:lnTo>
                  <a:close/>
                </a:path>
                <a:path w="1280160" h="2539">
                  <a:moveTo>
                    <a:pt x="170129" y="2197"/>
                  </a:moveTo>
                  <a:lnTo>
                    <a:pt x="165722" y="101"/>
                  </a:lnTo>
                  <a:lnTo>
                    <a:pt x="92862" y="114"/>
                  </a:lnTo>
                  <a:lnTo>
                    <a:pt x="97282" y="2209"/>
                  </a:lnTo>
                  <a:lnTo>
                    <a:pt x="170129" y="2197"/>
                  </a:lnTo>
                  <a:close/>
                </a:path>
                <a:path w="1280160" h="2539">
                  <a:moveTo>
                    <a:pt x="1187107" y="12"/>
                  </a:moveTo>
                  <a:lnTo>
                    <a:pt x="1114132" y="25"/>
                  </a:lnTo>
                  <a:lnTo>
                    <a:pt x="1109827" y="2057"/>
                  </a:lnTo>
                  <a:lnTo>
                    <a:pt x="1182801" y="2044"/>
                  </a:lnTo>
                  <a:lnTo>
                    <a:pt x="1187107" y="12"/>
                  </a:lnTo>
                  <a:close/>
                </a:path>
                <a:path w="1280160" h="2539">
                  <a:moveTo>
                    <a:pt x="1279753" y="0"/>
                  </a:moveTo>
                  <a:lnTo>
                    <a:pt x="1248537" y="12"/>
                  </a:lnTo>
                  <a:lnTo>
                    <a:pt x="1248537" y="2032"/>
                  </a:lnTo>
                  <a:lnTo>
                    <a:pt x="1279753" y="2032"/>
                  </a:lnTo>
                  <a:lnTo>
                    <a:pt x="1279753" y="0"/>
                  </a:lnTo>
                  <a:close/>
                </a:path>
              </a:pathLst>
            </a:custGeom>
            <a:solidFill>
              <a:srgbClr val="3B8717"/>
            </a:solidFill>
          </p:spPr>
          <p:txBody>
            <a:bodyPr wrap="square" lIns="0" tIns="0" rIns="0" bIns="0" rtlCol="0"/>
            <a:lstStyle/>
            <a:p>
              <a:pPr defTabSz="465128"/>
              <a:endParaRPr smtClean="0">
                <a:solidFill>
                  <a:prstClr val="black"/>
                </a:solidFill>
              </a:endParaRPr>
            </a:p>
          </p:txBody>
        </p:sp>
        <p:sp>
          <p:nvSpPr>
            <p:cNvPr id="127" name="object 115"/>
            <p:cNvSpPr/>
            <p:nvPr/>
          </p:nvSpPr>
          <p:spPr>
            <a:xfrm>
              <a:off x="2750515" y="5961779"/>
              <a:ext cx="1280160" cy="2540"/>
            </a:xfrm>
            <a:custGeom>
              <a:avLst/>
              <a:gdLst/>
              <a:ahLst/>
              <a:cxnLst/>
              <a:rect l="l" t="t" r="r" b="b"/>
              <a:pathLst>
                <a:path w="1280160" h="2539">
                  <a:moveTo>
                    <a:pt x="31216" y="203"/>
                  </a:moveTo>
                  <a:lnTo>
                    <a:pt x="0" y="203"/>
                  </a:lnTo>
                  <a:lnTo>
                    <a:pt x="0" y="2235"/>
                  </a:lnTo>
                  <a:lnTo>
                    <a:pt x="31216" y="2235"/>
                  </a:lnTo>
                  <a:lnTo>
                    <a:pt x="31216" y="203"/>
                  </a:lnTo>
                  <a:close/>
                </a:path>
                <a:path w="1280160" h="2539">
                  <a:moveTo>
                    <a:pt x="173024" y="2222"/>
                  </a:moveTo>
                  <a:lnTo>
                    <a:pt x="168719" y="177"/>
                  </a:lnTo>
                  <a:lnTo>
                    <a:pt x="95872" y="190"/>
                  </a:lnTo>
                  <a:lnTo>
                    <a:pt x="100164" y="2222"/>
                  </a:lnTo>
                  <a:lnTo>
                    <a:pt x="173024" y="2222"/>
                  </a:lnTo>
                  <a:close/>
                </a:path>
                <a:path w="1280160" h="2539">
                  <a:moveTo>
                    <a:pt x="1184262" y="12"/>
                  </a:moveTo>
                  <a:lnTo>
                    <a:pt x="1111288" y="25"/>
                  </a:lnTo>
                  <a:lnTo>
                    <a:pt x="1106855" y="2108"/>
                  </a:lnTo>
                  <a:lnTo>
                    <a:pt x="1179830" y="2108"/>
                  </a:lnTo>
                  <a:lnTo>
                    <a:pt x="1184262" y="12"/>
                  </a:lnTo>
                  <a:close/>
                </a:path>
                <a:path w="1280160" h="2539">
                  <a:moveTo>
                    <a:pt x="1279753" y="0"/>
                  </a:moveTo>
                  <a:lnTo>
                    <a:pt x="1248537" y="0"/>
                  </a:lnTo>
                  <a:lnTo>
                    <a:pt x="1248537" y="2095"/>
                  </a:lnTo>
                  <a:lnTo>
                    <a:pt x="1279753" y="2095"/>
                  </a:lnTo>
                  <a:lnTo>
                    <a:pt x="1279753" y="0"/>
                  </a:lnTo>
                  <a:close/>
                </a:path>
              </a:pathLst>
            </a:custGeom>
            <a:solidFill>
              <a:srgbClr val="3B8617"/>
            </a:solidFill>
          </p:spPr>
          <p:txBody>
            <a:bodyPr wrap="square" lIns="0" tIns="0" rIns="0" bIns="0" rtlCol="0"/>
            <a:lstStyle/>
            <a:p>
              <a:pPr defTabSz="465128"/>
              <a:endParaRPr smtClean="0">
                <a:solidFill>
                  <a:prstClr val="black"/>
                </a:solidFill>
              </a:endParaRPr>
            </a:p>
          </p:txBody>
        </p:sp>
        <p:sp>
          <p:nvSpPr>
            <p:cNvPr id="128" name="object 116"/>
            <p:cNvSpPr/>
            <p:nvPr/>
          </p:nvSpPr>
          <p:spPr>
            <a:xfrm>
              <a:off x="2750515" y="5963201"/>
              <a:ext cx="1280160" cy="3810"/>
            </a:xfrm>
            <a:custGeom>
              <a:avLst/>
              <a:gdLst/>
              <a:ahLst/>
              <a:cxnLst/>
              <a:rect l="l" t="t" r="r" b="b"/>
              <a:pathLst>
                <a:path w="1280160" h="3810">
                  <a:moveTo>
                    <a:pt x="31216" y="139"/>
                  </a:moveTo>
                  <a:lnTo>
                    <a:pt x="0" y="152"/>
                  </a:lnTo>
                  <a:lnTo>
                    <a:pt x="0" y="1549"/>
                  </a:lnTo>
                  <a:lnTo>
                    <a:pt x="0" y="2247"/>
                  </a:lnTo>
                  <a:lnTo>
                    <a:pt x="0" y="3581"/>
                  </a:lnTo>
                  <a:lnTo>
                    <a:pt x="31216" y="3581"/>
                  </a:lnTo>
                  <a:lnTo>
                    <a:pt x="31216" y="2235"/>
                  </a:lnTo>
                  <a:lnTo>
                    <a:pt x="31216" y="1549"/>
                  </a:lnTo>
                  <a:lnTo>
                    <a:pt x="31216" y="139"/>
                  </a:lnTo>
                  <a:close/>
                </a:path>
                <a:path w="1280160" h="3810">
                  <a:moveTo>
                    <a:pt x="178879" y="3568"/>
                  </a:moveTo>
                  <a:lnTo>
                    <a:pt x="176034" y="2222"/>
                  </a:lnTo>
                  <a:lnTo>
                    <a:pt x="174574" y="1524"/>
                  </a:lnTo>
                  <a:lnTo>
                    <a:pt x="171615" y="127"/>
                  </a:lnTo>
                  <a:lnTo>
                    <a:pt x="98755" y="139"/>
                  </a:lnTo>
                  <a:lnTo>
                    <a:pt x="103187" y="2235"/>
                  </a:lnTo>
                  <a:lnTo>
                    <a:pt x="106019" y="3568"/>
                  </a:lnTo>
                  <a:lnTo>
                    <a:pt x="178879" y="3568"/>
                  </a:lnTo>
                  <a:close/>
                </a:path>
                <a:path w="1280160" h="3810">
                  <a:moveTo>
                    <a:pt x="1181239" y="12"/>
                  </a:moveTo>
                  <a:lnTo>
                    <a:pt x="1108278" y="25"/>
                  </a:lnTo>
                  <a:lnTo>
                    <a:pt x="1105382" y="1384"/>
                  </a:lnTo>
                  <a:lnTo>
                    <a:pt x="1104328" y="1892"/>
                  </a:lnTo>
                  <a:lnTo>
                    <a:pt x="1103960" y="2057"/>
                  </a:lnTo>
                  <a:lnTo>
                    <a:pt x="1100963" y="3479"/>
                  </a:lnTo>
                  <a:lnTo>
                    <a:pt x="1173924" y="3467"/>
                  </a:lnTo>
                  <a:lnTo>
                    <a:pt x="1178356" y="1384"/>
                  </a:lnTo>
                  <a:lnTo>
                    <a:pt x="1181239" y="12"/>
                  </a:lnTo>
                  <a:close/>
                </a:path>
                <a:path w="1280160" h="3810">
                  <a:moveTo>
                    <a:pt x="1279753" y="0"/>
                  </a:moveTo>
                  <a:lnTo>
                    <a:pt x="1248537" y="12"/>
                  </a:lnTo>
                  <a:lnTo>
                    <a:pt x="1248537" y="1371"/>
                  </a:lnTo>
                  <a:lnTo>
                    <a:pt x="1248537" y="2032"/>
                  </a:lnTo>
                  <a:lnTo>
                    <a:pt x="1248537" y="3467"/>
                  </a:lnTo>
                  <a:lnTo>
                    <a:pt x="1279753" y="3467"/>
                  </a:lnTo>
                  <a:lnTo>
                    <a:pt x="1279753" y="2032"/>
                  </a:lnTo>
                  <a:lnTo>
                    <a:pt x="1279753" y="1358"/>
                  </a:lnTo>
                  <a:lnTo>
                    <a:pt x="1279753" y="0"/>
                  </a:lnTo>
                  <a:close/>
                </a:path>
              </a:pathLst>
            </a:custGeom>
            <a:solidFill>
              <a:srgbClr val="3B8517"/>
            </a:solidFill>
          </p:spPr>
          <p:txBody>
            <a:bodyPr wrap="square" lIns="0" tIns="0" rIns="0" bIns="0" rtlCol="0"/>
            <a:lstStyle/>
            <a:p>
              <a:pPr defTabSz="465128"/>
              <a:endParaRPr smtClean="0">
                <a:solidFill>
                  <a:prstClr val="black"/>
                </a:solidFill>
              </a:endParaRPr>
            </a:p>
          </p:txBody>
        </p:sp>
        <p:sp>
          <p:nvSpPr>
            <p:cNvPr id="129" name="object 117"/>
            <p:cNvSpPr/>
            <p:nvPr/>
          </p:nvSpPr>
          <p:spPr>
            <a:xfrm>
              <a:off x="2750515" y="5965970"/>
              <a:ext cx="1280160" cy="3810"/>
            </a:xfrm>
            <a:custGeom>
              <a:avLst/>
              <a:gdLst/>
              <a:ahLst/>
              <a:cxnLst/>
              <a:rect l="l" t="t" r="r" b="b"/>
              <a:pathLst>
                <a:path w="1280160" h="3810">
                  <a:moveTo>
                    <a:pt x="31216" y="139"/>
                  </a:moveTo>
                  <a:lnTo>
                    <a:pt x="0" y="139"/>
                  </a:lnTo>
                  <a:lnTo>
                    <a:pt x="0" y="1574"/>
                  </a:lnTo>
                  <a:lnTo>
                    <a:pt x="0" y="2247"/>
                  </a:lnTo>
                  <a:lnTo>
                    <a:pt x="0" y="3606"/>
                  </a:lnTo>
                  <a:lnTo>
                    <a:pt x="31216" y="3606"/>
                  </a:lnTo>
                  <a:lnTo>
                    <a:pt x="31216" y="2235"/>
                  </a:lnTo>
                  <a:lnTo>
                    <a:pt x="31216" y="1574"/>
                  </a:lnTo>
                  <a:lnTo>
                    <a:pt x="31216" y="139"/>
                  </a:lnTo>
                  <a:close/>
                </a:path>
                <a:path w="1280160" h="3810">
                  <a:moveTo>
                    <a:pt x="184772" y="3581"/>
                  </a:moveTo>
                  <a:lnTo>
                    <a:pt x="181864" y="2222"/>
                  </a:lnTo>
                  <a:lnTo>
                    <a:pt x="180467" y="1549"/>
                  </a:lnTo>
                  <a:lnTo>
                    <a:pt x="177457" y="127"/>
                  </a:lnTo>
                  <a:lnTo>
                    <a:pt x="104609" y="139"/>
                  </a:lnTo>
                  <a:lnTo>
                    <a:pt x="107619" y="1562"/>
                  </a:lnTo>
                  <a:lnTo>
                    <a:pt x="111925" y="3594"/>
                  </a:lnTo>
                  <a:lnTo>
                    <a:pt x="184772" y="3581"/>
                  </a:lnTo>
                  <a:close/>
                </a:path>
                <a:path w="1280160" h="3810">
                  <a:moveTo>
                    <a:pt x="1175385" y="12"/>
                  </a:moveTo>
                  <a:lnTo>
                    <a:pt x="1102423" y="25"/>
                  </a:lnTo>
                  <a:lnTo>
                    <a:pt x="1099527" y="1397"/>
                  </a:lnTo>
                  <a:lnTo>
                    <a:pt x="1098118" y="2057"/>
                  </a:lnTo>
                  <a:lnTo>
                    <a:pt x="1095108" y="3479"/>
                  </a:lnTo>
                  <a:lnTo>
                    <a:pt x="1168069" y="3479"/>
                  </a:lnTo>
                  <a:lnTo>
                    <a:pt x="1172476" y="1397"/>
                  </a:lnTo>
                  <a:lnTo>
                    <a:pt x="1175385" y="12"/>
                  </a:lnTo>
                  <a:close/>
                </a:path>
                <a:path w="1280160" h="3810">
                  <a:moveTo>
                    <a:pt x="1279753" y="0"/>
                  </a:moveTo>
                  <a:lnTo>
                    <a:pt x="1248537" y="0"/>
                  </a:lnTo>
                  <a:lnTo>
                    <a:pt x="1248537" y="1371"/>
                  </a:lnTo>
                  <a:lnTo>
                    <a:pt x="1248537" y="2032"/>
                  </a:lnTo>
                  <a:lnTo>
                    <a:pt x="1248537" y="3467"/>
                  </a:lnTo>
                  <a:lnTo>
                    <a:pt x="1279753" y="3467"/>
                  </a:lnTo>
                  <a:lnTo>
                    <a:pt x="1279753" y="2032"/>
                  </a:lnTo>
                  <a:lnTo>
                    <a:pt x="1279753" y="1358"/>
                  </a:lnTo>
                  <a:lnTo>
                    <a:pt x="1279753" y="0"/>
                  </a:lnTo>
                  <a:close/>
                </a:path>
              </a:pathLst>
            </a:custGeom>
            <a:solidFill>
              <a:srgbClr val="3A8517"/>
            </a:solidFill>
          </p:spPr>
          <p:txBody>
            <a:bodyPr wrap="square" lIns="0" tIns="0" rIns="0" bIns="0" rtlCol="0"/>
            <a:lstStyle/>
            <a:p>
              <a:pPr defTabSz="465128"/>
              <a:endParaRPr smtClean="0">
                <a:solidFill>
                  <a:prstClr val="black"/>
                </a:solidFill>
              </a:endParaRPr>
            </a:p>
          </p:txBody>
        </p:sp>
        <p:sp>
          <p:nvSpPr>
            <p:cNvPr id="130" name="object 118"/>
            <p:cNvSpPr/>
            <p:nvPr/>
          </p:nvSpPr>
          <p:spPr>
            <a:xfrm>
              <a:off x="2750515" y="5968688"/>
              <a:ext cx="1280160" cy="2540"/>
            </a:xfrm>
            <a:custGeom>
              <a:avLst/>
              <a:gdLst/>
              <a:ahLst/>
              <a:cxnLst/>
              <a:rect l="l" t="t" r="r" b="b"/>
              <a:pathLst>
                <a:path w="1280160" h="2539">
                  <a:moveTo>
                    <a:pt x="31216" y="190"/>
                  </a:moveTo>
                  <a:lnTo>
                    <a:pt x="0" y="190"/>
                  </a:lnTo>
                  <a:lnTo>
                    <a:pt x="0" y="2298"/>
                  </a:lnTo>
                  <a:lnTo>
                    <a:pt x="31216" y="2286"/>
                  </a:lnTo>
                  <a:lnTo>
                    <a:pt x="31216" y="190"/>
                  </a:lnTo>
                  <a:close/>
                </a:path>
                <a:path w="1280160" h="2539">
                  <a:moveTo>
                    <a:pt x="187744" y="2273"/>
                  </a:moveTo>
                  <a:lnTo>
                    <a:pt x="183299" y="165"/>
                  </a:lnTo>
                  <a:lnTo>
                    <a:pt x="110451" y="177"/>
                  </a:lnTo>
                  <a:lnTo>
                    <a:pt x="114884" y="2273"/>
                  </a:lnTo>
                  <a:lnTo>
                    <a:pt x="187744" y="2273"/>
                  </a:lnTo>
                  <a:close/>
                </a:path>
                <a:path w="1280160" h="2539">
                  <a:moveTo>
                    <a:pt x="1169619" y="25"/>
                  </a:moveTo>
                  <a:lnTo>
                    <a:pt x="1096657" y="38"/>
                  </a:lnTo>
                  <a:lnTo>
                    <a:pt x="1092212" y="2133"/>
                  </a:lnTo>
                  <a:lnTo>
                    <a:pt x="1165186" y="2120"/>
                  </a:lnTo>
                  <a:lnTo>
                    <a:pt x="1169619" y="25"/>
                  </a:lnTo>
                  <a:close/>
                </a:path>
                <a:path w="1280160" h="2539">
                  <a:moveTo>
                    <a:pt x="1279753" y="0"/>
                  </a:moveTo>
                  <a:lnTo>
                    <a:pt x="1248537" y="12"/>
                  </a:lnTo>
                  <a:lnTo>
                    <a:pt x="1248537" y="2108"/>
                  </a:lnTo>
                  <a:lnTo>
                    <a:pt x="1279753" y="2108"/>
                  </a:lnTo>
                  <a:lnTo>
                    <a:pt x="1279753" y="0"/>
                  </a:lnTo>
                  <a:close/>
                </a:path>
              </a:pathLst>
            </a:custGeom>
            <a:solidFill>
              <a:srgbClr val="3A8417"/>
            </a:solidFill>
          </p:spPr>
          <p:txBody>
            <a:bodyPr wrap="square" lIns="0" tIns="0" rIns="0" bIns="0" rtlCol="0"/>
            <a:lstStyle/>
            <a:p>
              <a:pPr defTabSz="465128"/>
              <a:endParaRPr smtClean="0">
                <a:solidFill>
                  <a:prstClr val="black"/>
                </a:solidFill>
              </a:endParaRPr>
            </a:p>
          </p:txBody>
        </p:sp>
        <p:sp>
          <p:nvSpPr>
            <p:cNvPr id="131" name="object 119"/>
            <p:cNvSpPr/>
            <p:nvPr/>
          </p:nvSpPr>
          <p:spPr>
            <a:xfrm>
              <a:off x="2750515" y="5970097"/>
              <a:ext cx="1280160" cy="2540"/>
            </a:xfrm>
            <a:custGeom>
              <a:avLst/>
              <a:gdLst/>
              <a:ahLst/>
              <a:cxnLst/>
              <a:rect l="l" t="t" r="r" b="b"/>
              <a:pathLst>
                <a:path w="1280160" h="2539">
                  <a:moveTo>
                    <a:pt x="31216" y="139"/>
                  </a:moveTo>
                  <a:lnTo>
                    <a:pt x="0" y="152"/>
                  </a:lnTo>
                  <a:lnTo>
                    <a:pt x="0" y="2247"/>
                  </a:lnTo>
                  <a:lnTo>
                    <a:pt x="31216" y="2247"/>
                  </a:lnTo>
                  <a:lnTo>
                    <a:pt x="31216" y="139"/>
                  </a:lnTo>
                  <a:close/>
                </a:path>
                <a:path w="1280160" h="2539">
                  <a:moveTo>
                    <a:pt x="190627" y="2222"/>
                  </a:moveTo>
                  <a:lnTo>
                    <a:pt x="186194" y="127"/>
                  </a:lnTo>
                  <a:lnTo>
                    <a:pt x="113334" y="139"/>
                  </a:lnTo>
                  <a:lnTo>
                    <a:pt x="117767" y="2235"/>
                  </a:lnTo>
                  <a:lnTo>
                    <a:pt x="190627" y="2222"/>
                  </a:lnTo>
                  <a:close/>
                </a:path>
                <a:path w="1280160" h="2539">
                  <a:moveTo>
                    <a:pt x="1166660" y="12"/>
                  </a:moveTo>
                  <a:lnTo>
                    <a:pt x="1093685" y="25"/>
                  </a:lnTo>
                  <a:lnTo>
                    <a:pt x="1089253" y="2120"/>
                  </a:lnTo>
                  <a:lnTo>
                    <a:pt x="1162215" y="2120"/>
                  </a:lnTo>
                  <a:lnTo>
                    <a:pt x="1166660" y="12"/>
                  </a:lnTo>
                  <a:close/>
                </a:path>
                <a:path w="1280160" h="2539">
                  <a:moveTo>
                    <a:pt x="1279753" y="0"/>
                  </a:moveTo>
                  <a:lnTo>
                    <a:pt x="1248537" y="12"/>
                  </a:lnTo>
                  <a:lnTo>
                    <a:pt x="1248537" y="2108"/>
                  </a:lnTo>
                  <a:lnTo>
                    <a:pt x="1279753" y="2108"/>
                  </a:lnTo>
                  <a:lnTo>
                    <a:pt x="1279753" y="0"/>
                  </a:lnTo>
                  <a:close/>
                </a:path>
              </a:pathLst>
            </a:custGeom>
            <a:solidFill>
              <a:srgbClr val="398417"/>
            </a:solidFill>
          </p:spPr>
          <p:txBody>
            <a:bodyPr wrap="square" lIns="0" tIns="0" rIns="0" bIns="0" rtlCol="0"/>
            <a:lstStyle/>
            <a:p>
              <a:pPr defTabSz="465128"/>
              <a:endParaRPr smtClean="0">
                <a:solidFill>
                  <a:prstClr val="black"/>
                </a:solidFill>
              </a:endParaRPr>
            </a:p>
          </p:txBody>
        </p:sp>
        <p:sp>
          <p:nvSpPr>
            <p:cNvPr id="132" name="object 120"/>
            <p:cNvSpPr/>
            <p:nvPr/>
          </p:nvSpPr>
          <p:spPr>
            <a:xfrm>
              <a:off x="2750515" y="5971456"/>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193509" y="2222"/>
                  </a:moveTo>
                  <a:lnTo>
                    <a:pt x="189191" y="190"/>
                  </a:lnTo>
                  <a:lnTo>
                    <a:pt x="116344" y="203"/>
                  </a:lnTo>
                  <a:lnTo>
                    <a:pt x="120650" y="2235"/>
                  </a:lnTo>
                  <a:lnTo>
                    <a:pt x="193509" y="2222"/>
                  </a:lnTo>
                  <a:close/>
                </a:path>
                <a:path w="1280160" h="2539">
                  <a:moveTo>
                    <a:pt x="1163764" y="25"/>
                  </a:moveTo>
                  <a:lnTo>
                    <a:pt x="1090790" y="38"/>
                  </a:lnTo>
                  <a:lnTo>
                    <a:pt x="1086370" y="2120"/>
                  </a:lnTo>
                  <a:lnTo>
                    <a:pt x="1159332" y="2120"/>
                  </a:lnTo>
                  <a:lnTo>
                    <a:pt x="1163764" y="25"/>
                  </a:lnTo>
                  <a:close/>
                </a:path>
                <a:path w="1280160" h="2539">
                  <a:moveTo>
                    <a:pt x="1279753" y="0"/>
                  </a:moveTo>
                  <a:lnTo>
                    <a:pt x="1248537" y="12"/>
                  </a:lnTo>
                  <a:lnTo>
                    <a:pt x="1248537" y="2108"/>
                  </a:lnTo>
                  <a:lnTo>
                    <a:pt x="1279753" y="2108"/>
                  </a:lnTo>
                  <a:lnTo>
                    <a:pt x="1279753" y="0"/>
                  </a:lnTo>
                  <a:close/>
                </a:path>
              </a:pathLst>
            </a:custGeom>
            <a:solidFill>
              <a:srgbClr val="398317"/>
            </a:solidFill>
          </p:spPr>
          <p:txBody>
            <a:bodyPr wrap="square" lIns="0" tIns="0" rIns="0" bIns="0" rtlCol="0"/>
            <a:lstStyle/>
            <a:p>
              <a:pPr defTabSz="465128"/>
              <a:endParaRPr smtClean="0">
                <a:solidFill>
                  <a:prstClr val="black"/>
                </a:solidFill>
              </a:endParaRPr>
            </a:p>
          </p:txBody>
        </p:sp>
        <p:sp>
          <p:nvSpPr>
            <p:cNvPr id="133" name="object 121"/>
            <p:cNvSpPr/>
            <p:nvPr/>
          </p:nvSpPr>
          <p:spPr>
            <a:xfrm>
              <a:off x="2750515" y="5972892"/>
              <a:ext cx="1280160" cy="2540"/>
            </a:xfrm>
            <a:custGeom>
              <a:avLst/>
              <a:gdLst/>
              <a:ahLst/>
              <a:cxnLst/>
              <a:rect l="l" t="t" r="r" b="b"/>
              <a:pathLst>
                <a:path w="1280160" h="2539">
                  <a:moveTo>
                    <a:pt x="31216" y="114"/>
                  </a:moveTo>
                  <a:lnTo>
                    <a:pt x="0" y="127"/>
                  </a:lnTo>
                  <a:lnTo>
                    <a:pt x="0" y="2222"/>
                  </a:lnTo>
                  <a:lnTo>
                    <a:pt x="31216" y="2209"/>
                  </a:lnTo>
                  <a:lnTo>
                    <a:pt x="31216" y="114"/>
                  </a:lnTo>
                  <a:close/>
                </a:path>
                <a:path w="1280160" h="2539">
                  <a:moveTo>
                    <a:pt x="196469" y="2197"/>
                  </a:moveTo>
                  <a:lnTo>
                    <a:pt x="192049" y="101"/>
                  </a:lnTo>
                  <a:lnTo>
                    <a:pt x="119189" y="114"/>
                  </a:lnTo>
                  <a:lnTo>
                    <a:pt x="123609" y="2197"/>
                  </a:lnTo>
                  <a:lnTo>
                    <a:pt x="196469" y="2197"/>
                  </a:lnTo>
                  <a:close/>
                </a:path>
                <a:path w="1280160" h="2539">
                  <a:moveTo>
                    <a:pt x="1160754" y="12"/>
                  </a:moveTo>
                  <a:lnTo>
                    <a:pt x="1087793" y="25"/>
                  </a:lnTo>
                  <a:lnTo>
                    <a:pt x="1083475" y="2057"/>
                  </a:lnTo>
                  <a:lnTo>
                    <a:pt x="1156449" y="2044"/>
                  </a:lnTo>
                  <a:lnTo>
                    <a:pt x="1160754" y="12"/>
                  </a:lnTo>
                  <a:close/>
                </a:path>
                <a:path w="1280160" h="2539">
                  <a:moveTo>
                    <a:pt x="1279753" y="0"/>
                  </a:moveTo>
                  <a:lnTo>
                    <a:pt x="1248537" y="0"/>
                  </a:lnTo>
                  <a:lnTo>
                    <a:pt x="1248537" y="2032"/>
                  </a:lnTo>
                  <a:lnTo>
                    <a:pt x="1279753" y="2032"/>
                  </a:lnTo>
                  <a:lnTo>
                    <a:pt x="1279753" y="0"/>
                  </a:lnTo>
                  <a:close/>
                </a:path>
              </a:pathLst>
            </a:custGeom>
            <a:solidFill>
              <a:srgbClr val="398316"/>
            </a:solidFill>
          </p:spPr>
          <p:txBody>
            <a:bodyPr wrap="square" lIns="0" tIns="0" rIns="0" bIns="0" rtlCol="0"/>
            <a:lstStyle/>
            <a:p>
              <a:pPr defTabSz="465128"/>
              <a:endParaRPr smtClean="0">
                <a:solidFill>
                  <a:prstClr val="black"/>
                </a:solidFill>
              </a:endParaRPr>
            </a:p>
          </p:txBody>
        </p:sp>
        <p:sp>
          <p:nvSpPr>
            <p:cNvPr id="134" name="object 122"/>
            <p:cNvSpPr/>
            <p:nvPr/>
          </p:nvSpPr>
          <p:spPr>
            <a:xfrm>
              <a:off x="2750515" y="5974225"/>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199351" y="2222"/>
                  </a:moveTo>
                  <a:lnTo>
                    <a:pt x="195046" y="190"/>
                  </a:lnTo>
                  <a:lnTo>
                    <a:pt x="122199" y="203"/>
                  </a:lnTo>
                  <a:lnTo>
                    <a:pt x="126504" y="2235"/>
                  </a:lnTo>
                  <a:lnTo>
                    <a:pt x="199351" y="2222"/>
                  </a:lnTo>
                  <a:close/>
                </a:path>
                <a:path w="1280160" h="2539">
                  <a:moveTo>
                    <a:pt x="1157909" y="25"/>
                  </a:moveTo>
                  <a:lnTo>
                    <a:pt x="1084935" y="38"/>
                  </a:lnTo>
                  <a:lnTo>
                    <a:pt x="1080516" y="2120"/>
                  </a:lnTo>
                  <a:lnTo>
                    <a:pt x="1153477" y="2120"/>
                  </a:lnTo>
                  <a:lnTo>
                    <a:pt x="1157909" y="25"/>
                  </a:lnTo>
                  <a:close/>
                </a:path>
                <a:path w="1280160" h="2539">
                  <a:moveTo>
                    <a:pt x="1279753" y="0"/>
                  </a:moveTo>
                  <a:lnTo>
                    <a:pt x="1248537" y="12"/>
                  </a:lnTo>
                  <a:lnTo>
                    <a:pt x="1248537" y="2108"/>
                  </a:lnTo>
                  <a:lnTo>
                    <a:pt x="1279753" y="2108"/>
                  </a:lnTo>
                  <a:lnTo>
                    <a:pt x="1279753" y="0"/>
                  </a:lnTo>
                  <a:close/>
                </a:path>
              </a:pathLst>
            </a:custGeom>
            <a:solidFill>
              <a:srgbClr val="398216"/>
            </a:solidFill>
          </p:spPr>
          <p:txBody>
            <a:bodyPr wrap="square" lIns="0" tIns="0" rIns="0" bIns="0" rtlCol="0"/>
            <a:lstStyle/>
            <a:p>
              <a:pPr defTabSz="465128"/>
              <a:endParaRPr smtClean="0">
                <a:solidFill>
                  <a:prstClr val="black"/>
                </a:solidFill>
              </a:endParaRPr>
            </a:p>
          </p:txBody>
        </p:sp>
        <p:sp>
          <p:nvSpPr>
            <p:cNvPr id="135" name="object 123"/>
            <p:cNvSpPr/>
            <p:nvPr/>
          </p:nvSpPr>
          <p:spPr>
            <a:xfrm>
              <a:off x="2750515" y="5975660"/>
              <a:ext cx="1280160" cy="3810"/>
            </a:xfrm>
            <a:custGeom>
              <a:avLst/>
              <a:gdLst/>
              <a:ahLst/>
              <a:cxnLst/>
              <a:rect l="l" t="t" r="r" b="b"/>
              <a:pathLst>
                <a:path w="1280160" h="3810">
                  <a:moveTo>
                    <a:pt x="31216" y="139"/>
                  </a:moveTo>
                  <a:lnTo>
                    <a:pt x="0" y="139"/>
                  </a:lnTo>
                  <a:lnTo>
                    <a:pt x="0" y="1549"/>
                  </a:lnTo>
                  <a:lnTo>
                    <a:pt x="0" y="2247"/>
                  </a:lnTo>
                  <a:lnTo>
                    <a:pt x="0" y="3581"/>
                  </a:lnTo>
                  <a:lnTo>
                    <a:pt x="31216" y="3581"/>
                  </a:lnTo>
                  <a:lnTo>
                    <a:pt x="31216" y="2235"/>
                  </a:lnTo>
                  <a:lnTo>
                    <a:pt x="31216" y="1549"/>
                  </a:lnTo>
                  <a:lnTo>
                    <a:pt x="31216" y="139"/>
                  </a:lnTo>
                  <a:close/>
                </a:path>
                <a:path w="1280160" h="3810">
                  <a:moveTo>
                    <a:pt x="205219" y="3556"/>
                  </a:moveTo>
                  <a:lnTo>
                    <a:pt x="202349" y="2222"/>
                  </a:lnTo>
                  <a:lnTo>
                    <a:pt x="200901" y="1524"/>
                  </a:lnTo>
                  <a:lnTo>
                    <a:pt x="197942" y="127"/>
                  </a:lnTo>
                  <a:lnTo>
                    <a:pt x="125082" y="127"/>
                  </a:lnTo>
                  <a:lnTo>
                    <a:pt x="128054" y="1536"/>
                  </a:lnTo>
                  <a:lnTo>
                    <a:pt x="132359" y="3568"/>
                  </a:lnTo>
                  <a:lnTo>
                    <a:pt x="205219" y="3556"/>
                  </a:lnTo>
                  <a:close/>
                </a:path>
                <a:path w="1280160" h="3810">
                  <a:moveTo>
                    <a:pt x="1154899" y="12"/>
                  </a:moveTo>
                  <a:lnTo>
                    <a:pt x="1081925" y="25"/>
                  </a:lnTo>
                  <a:lnTo>
                    <a:pt x="1079042" y="1397"/>
                  </a:lnTo>
                  <a:lnTo>
                    <a:pt x="1077633" y="2057"/>
                  </a:lnTo>
                  <a:lnTo>
                    <a:pt x="1074623" y="3479"/>
                  </a:lnTo>
                  <a:lnTo>
                    <a:pt x="1147584" y="3467"/>
                  </a:lnTo>
                  <a:lnTo>
                    <a:pt x="1150594" y="2044"/>
                  </a:lnTo>
                  <a:lnTo>
                    <a:pt x="1151991" y="1397"/>
                  </a:lnTo>
                  <a:lnTo>
                    <a:pt x="1154899" y="12"/>
                  </a:lnTo>
                  <a:close/>
                </a:path>
                <a:path w="1280160" h="3810">
                  <a:moveTo>
                    <a:pt x="1279753" y="0"/>
                  </a:moveTo>
                  <a:lnTo>
                    <a:pt x="1248537" y="0"/>
                  </a:lnTo>
                  <a:lnTo>
                    <a:pt x="1248537" y="1371"/>
                  </a:lnTo>
                  <a:lnTo>
                    <a:pt x="1248537" y="2032"/>
                  </a:lnTo>
                  <a:lnTo>
                    <a:pt x="1248537" y="3467"/>
                  </a:lnTo>
                  <a:lnTo>
                    <a:pt x="1279753" y="3467"/>
                  </a:lnTo>
                  <a:lnTo>
                    <a:pt x="1279753" y="2032"/>
                  </a:lnTo>
                  <a:lnTo>
                    <a:pt x="1279753" y="1358"/>
                  </a:lnTo>
                  <a:lnTo>
                    <a:pt x="1279753" y="0"/>
                  </a:lnTo>
                  <a:close/>
                </a:path>
              </a:pathLst>
            </a:custGeom>
            <a:solidFill>
              <a:srgbClr val="398116"/>
            </a:solidFill>
          </p:spPr>
          <p:txBody>
            <a:bodyPr wrap="square" lIns="0" tIns="0" rIns="0" bIns="0" rtlCol="0"/>
            <a:lstStyle/>
            <a:p>
              <a:pPr defTabSz="465128"/>
              <a:endParaRPr smtClean="0">
                <a:solidFill>
                  <a:prstClr val="black"/>
                </a:solidFill>
              </a:endParaRPr>
            </a:p>
          </p:txBody>
        </p:sp>
        <p:sp>
          <p:nvSpPr>
            <p:cNvPr id="136" name="object 124"/>
            <p:cNvSpPr/>
            <p:nvPr/>
          </p:nvSpPr>
          <p:spPr>
            <a:xfrm>
              <a:off x="2750515" y="5978352"/>
              <a:ext cx="1280160" cy="2540"/>
            </a:xfrm>
            <a:custGeom>
              <a:avLst/>
              <a:gdLst/>
              <a:ahLst/>
              <a:cxnLst/>
              <a:rect l="l" t="t" r="r" b="b"/>
              <a:pathLst>
                <a:path w="1280160" h="2539">
                  <a:moveTo>
                    <a:pt x="31216" y="215"/>
                  </a:moveTo>
                  <a:lnTo>
                    <a:pt x="0" y="215"/>
                  </a:lnTo>
                  <a:lnTo>
                    <a:pt x="0" y="2324"/>
                  </a:lnTo>
                  <a:lnTo>
                    <a:pt x="31216" y="2311"/>
                  </a:lnTo>
                  <a:lnTo>
                    <a:pt x="31216" y="215"/>
                  </a:lnTo>
                  <a:close/>
                </a:path>
                <a:path w="1280160" h="2539">
                  <a:moveTo>
                    <a:pt x="208203" y="2286"/>
                  </a:moveTo>
                  <a:lnTo>
                    <a:pt x="203771" y="190"/>
                  </a:lnTo>
                  <a:lnTo>
                    <a:pt x="130924" y="203"/>
                  </a:lnTo>
                  <a:lnTo>
                    <a:pt x="135356" y="2298"/>
                  </a:lnTo>
                  <a:lnTo>
                    <a:pt x="208203" y="2286"/>
                  </a:lnTo>
                  <a:close/>
                </a:path>
                <a:path w="1280160" h="2539">
                  <a:moveTo>
                    <a:pt x="1149172" y="25"/>
                  </a:moveTo>
                  <a:lnTo>
                    <a:pt x="1076198" y="38"/>
                  </a:lnTo>
                  <a:lnTo>
                    <a:pt x="1071765" y="2133"/>
                  </a:lnTo>
                  <a:lnTo>
                    <a:pt x="1144727" y="2133"/>
                  </a:lnTo>
                  <a:lnTo>
                    <a:pt x="1149172" y="25"/>
                  </a:lnTo>
                  <a:close/>
                </a:path>
                <a:path w="1280160" h="2539">
                  <a:moveTo>
                    <a:pt x="1279753" y="0"/>
                  </a:moveTo>
                  <a:lnTo>
                    <a:pt x="1248537" y="12"/>
                  </a:lnTo>
                  <a:lnTo>
                    <a:pt x="1248537" y="2108"/>
                  </a:lnTo>
                  <a:lnTo>
                    <a:pt x="1279753" y="2108"/>
                  </a:lnTo>
                  <a:lnTo>
                    <a:pt x="1279753" y="0"/>
                  </a:lnTo>
                  <a:close/>
                </a:path>
              </a:pathLst>
            </a:custGeom>
            <a:solidFill>
              <a:srgbClr val="398016"/>
            </a:solidFill>
          </p:spPr>
          <p:txBody>
            <a:bodyPr wrap="square" lIns="0" tIns="0" rIns="0" bIns="0" rtlCol="0"/>
            <a:lstStyle/>
            <a:p>
              <a:pPr defTabSz="465128"/>
              <a:endParaRPr smtClean="0">
                <a:solidFill>
                  <a:prstClr val="black"/>
                </a:solidFill>
              </a:endParaRPr>
            </a:p>
          </p:txBody>
        </p:sp>
        <p:sp>
          <p:nvSpPr>
            <p:cNvPr id="137" name="object 125"/>
            <p:cNvSpPr/>
            <p:nvPr/>
          </p:nvSpPr>
          <p:spPr>
            <a:xfrm>
              <a:off x="2750515" y="5979788"/>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211112" y="2222"/>
                  </a:moveTo>
                  <a:lnTo>
                    <a:pt x="206667" y="127"/>
                  </a:lnTo>
                  <a:lnTo>
                    <a:pt x="133819" y="127"/>
                  </a:lnTo>
                  <a:lnTo>
                    <a:pt x="138252" y="2235"/>
                  </a:lnTo>
                  <a:lnTo>
                    <a:pt x="211112" y="2222"/>
                  </a:lnTo>
                  <a:close/>
                </a:path>
                <a:path w="1280160" h="2539">
                  <a:moveTo>
                    <a:pt x="1146162" y="12"/>
                  </a:moveTo>
                  <a:lnTo>
                    <a:pt x="1073200" y="25"/>
                  </a:lnTo>
                  <a:lnTo>
                    <a:pt x="1068755" y="2120"/>
                  </a:lnTo>
                  <a:lnTo>
                    <a:pt x="1141717" y="2120"/>
                  </a:lnTo>
                  <a:lnTo>
                    <a:pt x="1146162" y="12"/>
                  </a:lnTo>
                  <a:close/>
                </a:path>
                <a:path w="1280160" h="2539">
                  <a:moveTo>
                    <a:pt x="1279753" y="0"/>
                  </a:moveTo>
                  <a:lnTo>
                    <a:pt x="1248537" y="0"/>
                  </a:lnTo>
                  <a:lnTo>
                    <a:pt x="1248537" y="2108"/>
                  </a:lnTo>
                  <a:lnTo>
                    <a:pt x="1279753" y="2095"/>
                  </a:lnTo>
                  <a:lnTo>
                    <a:pt x="1279753" y="0"/>
                  </a:lnTo>
                  <a:close/>
                </a:path>
              </a:pathLst>
            </a:custGeom>
            <a:solidFill>
              <a:srgbClr val="388016"/>
            </a:solidFill>
          </p:spPr>
          <p:txBody>
            <a:bodyPr wrap="square" lIns="0" tIns="0" rIns="0" bIns="0" rtlCol="0"/>
            <a:lstStyle/>
            <a:p>
              <a:pPr defTabSz="465128"/>
              <a:endParaRPr smtClean="0">
                <a:solidFill>
                  <a:prstClr val="black"/>
                </a:solidFill>
              </a:endParaRPr>
            </a:p>
          </p:txBody>
        </p:sp>
        <p:sp>
          <p:nvSpPr>
            <p:cNvPr id="138" name="object 126"/>
            <p:cNvSpPr/>
            <p:nvPr/>
          </p:nvSpPr>
          <p:spPr>
            <a:xfrm>
              <a:off x="2750515" y="5981146"/>
              <a:ext cx="1280160" cy="3810"/>
            </a:xfrm>
            <a:custGeom>
              <a:avLst/>
              <a:gdLst/>
              <a:ahLst/>
              <a:cxnLst/>
              <a:rect l="l" t="t" r="r" b="b"/>
              <a:pathLst>
                <a:path w="1280160" h="3810">
                  <a:moveTo>
                    <a:pt x="31216" y="190"/>
                  </a:moveTo>
                  <a:lnTo>
                    <a:pt x="0" y="190"/>
                  </a:lnTo>
                  <a:lnTo>
                    <a:pt x="0" y="1549"/>
                  </a:lnTo>
                  <a:lnTo>
                    <a:pt x="0" y="2298"/>
                  </a:lnTo>
                  <a:lnTo>
                    <a:pt x="0" y="3657"/>
                  </a:lnTo>
                  <a:lnTo>
                    <a:pt x="31216" y="3644"/>
                  </a:lnTo>
                  <a:lnTo>
                    <a:pt x="31216" y="2286"/>
                  </a:lnTo>
                  <a:lnTo>
                    <a:pt x="31216" y="1549"/>
                  </a:lnTo>
                  <a:lnTo>
                    <a:pt x="31216" y="190"/>
                  </a:lnTo>
                  <a:close/>
                </a:path>
                <a:path w="1280160" h="3810">
                  <a:moveTo>
                    <a:pt x="216941" y="3619"/>
                  </a:moveTo>
                  <a:lnTo>
                    <a:pt x="214071" y="2260"/>
                  </a:lnTo>
                  <a:lnTo>
                    <a:pt x="212521" y="1524"/>
                  </a:lnTo>
                  <a:lnTo>
                    <a:pt x="209626" y="165"/>
                  </a:lnTo>
                  <a:lnTo>
                    <a:pt x="136779" y="177"/>
                  </a:lnTo>
                  <a:lnTo>
                    <a:pt x="139788" y="1600"/>
                  </a:lnTo>
                  <a:lnTo>
                    <a:pt x="144094" y="3632"/>
                  </a:lnTo>
                  <a:lnTo>
                    <a:pt x="216941" y="3619"/>
                  </a:lnTo>
                  <a:close/>
                </a:path>
                <a:path w="1280160" h="3810">
                  <a:moveTo>
                    <a:pt x="1143279" y="25"/>
                  </a:moveTo>
                  <a:lnTo>
                    <a:pt x="1070305" y="38"/>
                  </a:lnTo>
                  <a:lnTo>
                    <a:pt x="1067346" y="1435"/>
                  </a:lnTo>
                  <a:lnTo>
                    <a:pt x="1065860" y="2133"/>
                  </a:lnTo>
                  <a:lnTo>
                    <a:pt x="1063028" y="3479"/>
                  </a:lnTo>
                  <a:lnTo>
                    <a:pt x="1136002" y="3467"/>
                  </a:lnTo>
                  <a:lnTo>
                    <a:pt x="1138834" y="2120"/>
                  </a:lnTo>
                  <a:lnTo>
                    <a:pt x="1139164" y="1968"/>
                  </a:lnTo>
                  <a:lnTo>
                    <a:pt x="1140307" y="1422"/>
                  </a:lnTo>
                  <a:lnTo>
                    <a:pt x="1143279" y="25"/>
                  </a:lnTo>
                  <a:close/>
                </a:path>
                <a:path w="1280160" h="3810">
                  <a:moveTo>
                    <a:pt x="1279753" y="0"/>
                  </a:moveTo>
                  <a:lnTo>
                    <a:pt x="1248537" y="12"/>
                  </a:lnTo>
                  <a:lnTo>
                    <a:pt x="1248537" y="1409"/>
                  </a:lnTo>
                  <a:lnTo>
                    <a:pt x="1248537" y="2108"/>
                  </a:lnTo>
                  <a:lnTo>
                    <a:pt x="1248537" y="3441"/>
                  </a:lnTo>
                  <a:lnTo>
                    <a:pt x="1279753" y="3441"/>
                  </a:lnTo>
                  <a:lnTo>
                    <a:pt x="1279753" y="2108"/>
                  </a:lnTo>
                  <a:lnTo>
                    <a:pt x="1279753" y="1409"/>
                  </a:lnTo>
                  <a:lnTo>
                    <a:pt x="1279753" y="0"/>
                  </a:lnTo>
                  <a:close/>
                </a:path>
              </a:pathLst>
            </a:custGeom>
            <a:solidFill>
              <a:srgbClr val="387E16"/>
            </a:solidFill>
          </p:spPr>
          <p:txBody>
            <a:bodyPr wrap="square" lIns="0" tIns="0" rIns="0" bIns="0" rtlCol="0"/>
            <a:lstStyle/>
            <a:p>
              <a:pPr defTabSz="465128"/>
              <a:endParaRPr smtClean="0">
                <a:solidFill>
                  <a:prstClr val="black"/>
                </a:solidFill>
              </a:endParaRPr>
            </a:p>
          </p:txBody>
        </p:sp>
        <p:sp>
          <p:nvSpPr>
            <p:cNvPr id="139" name="object 127"/>
            <p:cNvSpPr/>
            <p:nvPr/>
          </p:nvSpPr>
          <p:spPr>
            <a:xfrm>
              <a:off x="2750515" y="5983915"/>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219837" y="2222"/>
                  </a:moveTo>
                  <a:lnTo>
                    <a:pt x="215519" y="177"/>
                  </a:lnTo>
                  <a:lnTo>
                    <a:pt x="142671" y="190"/>
                  </a:lnTo>
                  <a:lnTo>
                    <a:pt x="146977" y="2235"/>
                  </a:lnTo>
                  <a:lnTo>
                    <a:pt x="219837" y="2222"/>
                  </a:lnTo>
                  <a:close/>
                </a:path>
                <a:path w="1280160" h="2539">
                  <a:moveTo>
                    <a:pt x="1137412" y="25"/>
                  </a:moveTo>
                  <a:lnTo>
                    <a:pt x="1064437" y="38"/>
                  </a:lnTo>
                  <a:lnTo>
                    <a:pt x="1060030" y="2120"/>
                  </a:lnTo>
                  <a:lnTo>
                    <a:pt x="1132992" y="2120"/>
                  </a:lnTo>
                  <a:lnTo>
                    <a:pt x="1137412" y="25"/>
                  </a:lnTo>
                  <a:close/>
                </a:path>
                <a:path w="1280160" h="2539">
                  <a:moveTo>
                    <a:pt x="1279753" y="0"/>
                  </a:moveTo>
                  <a:lnTo>
                    <a:pt x="1248537" y="12"/>
                  </a:lnTo>
                  <a:lnTo>
                    <a:pt x="1248537" y="2108"/>
                  </a:lnTo>
                  <a:lnTo>
                    <a:pt x="1279753" y="2108"/>
                  </a:lnTo>
                  <a:lnTo>
                    <a:pt x="1279753" y="0"/>
                  </a:lnTo>
                  <a:close/>
                </a:path>
              </a:pathLst>
            </a:custGeom>
            <a:solidFill>
              <a:srgbClr val="387D16"/>
            </a:solidFill>
          </p:spPr>
          <p:txBody>
            <a:bodyPr wrap="square" lIns="0" tIns="0" rIns="0" bIns="0" rtlCol="0"/>
            <a:lstStyle/>
            <a:p>
              <a:pPr defTabSz="465128"/>
              <a:endParaRPr smtClean="0">
                <a:solidFill>
                  <a:prstClr val="black"/>
                </a:solidFill>
              </a:endParaRPr>
            </a:p>
          </p:txBody>
        </p:sp>
        <p:sp>
          <p:nvSpPr>
            <p:cNvPr id="140" name="object 128"/>
            <p:cNvSpPr/>
            <p:nvPr/>
          </p:nvSpPr>
          <p:spPr>
            <a:xfrm>
              <a:off x="2750515" y="5985350"/>
              <a:ext cx="1280160" cy="3810"/>
            </a:xfrm>
            <a:custGeom>
              <a:avLst/>
              <a:gdLst/>
              <a:ahLst/>
              <a:cxnLst/>
              <a:rect l="l" t="t" r="r" b="b"/>
              <a:pathLst>
                <a:path w="1280160" h="3810">
                  <a:moveTo>
                    <a:pt x="31216" y="114"/>
                  </a:moveTo>
                  <a:lnTo>
                    <a:pt x="0" y="114"/>
                  </a:lnTo>
                  <a:lnTo>
                    <a:pt x="0" y="1549"/>
                  </a:lnTo>
                  <a:lnTo>
                    <a:pt x="0" y="2222"/>
                  </a:lnTo>
                  <a:lnTo>
                    <a:pt x="0" y="3581"/>
                  </a:lnTo>
                  <a:lnTo>
                    <a:pt x="31216" y="3568"/>
                  </a:lnTo>
                  <a:lnTo>
                    <a:pt x="31216" y="2209"/>
                  </a:lnTo>
                  <a:lnTo>
                    <a:pt x="31216" y="1549"/>
                  </a:lnTo>
                  <a:lnTo>
                    <a:pt x="31216" y="114"/>
                  </a:lnTo>
                  <a:close/>
                </a:path>
                <a:path w="1280160" h="3810">
                  <a:moveTo>
                    <a:pt x="225691" y="3556"/>
                  </a:moveTo>
                  <a:lnTo>
                    <a:pt x="222783" y="2197"/>
                  </a:lnTo>
                  <a:lnTo>
                    <a:pt x="222592" y="2095"/>
                  </a:lnTo>
                  <a:lnTo>
                    <a:pt x="221373" y="1511"/>
                  </a:lnTo>
                  <a:lnTo>
                    <a:pt x="218376" y="101"/>
                  </a:lnTo>
                  <a:lnTo>
                    <a:pt x="145529" y="101"/>
                  </a:lnTo>
                  <a:lnTo>
                    <a:pt x="148526" y="1524"/>
                  </a:lnTo>
                  <a:lnTo>
                    <a:pt x="149123" y="1816"/>
                  </a:lnTo>
                  <a:lnTo>
                    <a:pt x="149948" y="2197"/>
                  </a:lnTo>
                  <a:lnTo>
                    <a:pt x="152831" y="3556"/>
                  </a:lnTo>
                  <a:lnTo>
                    <a:pt x="225691" y="3556"/>
                  </a:lnTo>
                  <a:close/>
                </a:path>
                <a:path w="1280160" h="3810">
                  <a:moveTo>
                    <a:pt x="1134402" y="12"/>
                  </a:moveTo>
                  <a:lnTo>
                    <a:pt x="1061453" y="25"/>
                  </a:lnTo>
                  <a:lnTo>
                    <a:pt x="1058583" y="1371"/>
                  </a:lnTo>
                  <a:lnTo>
                    <a:pt x="1057135" y="2057"/>
                  </a:lnTo>
                  <a:lnTo>
                    <a:pt x="1054176" y="3454"/>
                  </a:lnTo>
                  <a:lnTo>
                    <a:pt x="1127137" y="3454"/>
                  </a:lnTo>
                  <a:lnTo>
                    <a:pt x="1131544" y="1371"/>
                  </a:lnTo>
                  <a:lnTo>
                    <a:pt x="1134402" y="12"/>
                  </a:lnTo>
                  <a:close/>
                </a:path>
                <a:path w="1280160" h="3810">
                  <a:moveTo>
                    <a:pt x="1279753" y="0"/>
                  </a:moveTo>
                  <a:lnTo>
                    <a:pt x="1248537" y="0"/>
                  </a:lnTo>
                  <a:lnTo>
                    <a:pt x="1248537" y="1346"/>
                  </a:lnTo>
                  <a:lnTo>
                    <a:pt x="1248537" y="2032"/>
                  </a:lnTo>
                  <a:lnTo>
                    <a:pt x="1248537" y="3441"/>
                  </a:lnTo>
                  <a:lnTo>
                    <a:pt x="1279753" y="3429"/>
                  </a:lnTo>
                  <a:lnTo>
                    <a:pt x="1279753" y="2032"/>
                  </a:lnTo>
                  <a:lnTo>
                    <a:pt x="1279753" y="1333"/>
                  </a:lnTo>
                  <a:lnTo>
                    <a:pt x="1279753" y="0"/>
                  </a:lnTo>
                  <a:close/>
                </a:path>
              </a:pathLst>
            </a:custGeom>
            <a:solidFill>
              <a:srgbClr val="377C16"/>
            </a:solidFill>
          </p:spPr>
          <p:txBody>
            <a:bodyPr wrap="square" lIns="0" tIns="0" rIns="0" bIns="0" rtlCol="0"/>
            <a:lstStyle/>
            <a:p>
              <a:pPr defTabSz="465128"/>
              <a:endParaRPr smtClean="0">
                <a:solidFill>
                  <a:prstClr val="black"/>
                </a:solidFill>
              </a:endParaRPr>
            </a:p>
          </p:txBody>
        </p:sp>
        <p:sp>
          <p:nvSpPr>
            <p:cNvPr id="141" name="object 129"/>
            <p:cNvSpPr/>
            <p:nvPr/>
          </p:nvSpPr>
          <p:spPr>
            <a:xfrm>
              <a:off x="2750515" y="5988119"/>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228688" y="2197"/>
                  </a:moveTo>
                  <a:lnTo>
                    <a:pt x="224282" y="114"/>
                  </a:lnTo>
                  <a:lnTo>
                    <a:pt x="151422" y="127"/>
                  </a:lnTo>
                  <a:lnTo>
                    <a:pt x="155841" y="2209"/>
                  </a:lnTo>
                  <a:lnTo>
                    <a:pt x="228688" y="2197"/>
                  </a:lnTo>
                  <a:close/>
                </a:path>
                <a:path w="1280160" h="2539">
                  <a:moveTo>
                    <a:pt x="1128547" y="12"/>
                  </a:moveTo>
                  <a:lnTo>
                    <a:pt x="1055585" y="25"/>
                  </a:lnTo>
                  <a:lnTo>
                    <a:pt x="1051267" y="2070"/>
                  </a:lnTo>
                  <a:lnTo>
                    <a:pt x="1124242" y="2057"/>
                  </a:lnTo>
                  <a:lnTo>
                    <a:pt x="1128547" y="12"/>
                  </a:lnTo>
                  <a:close/>
                </a:path>
                <a:path w="1280160" h="2539">
                  <a:moveTo>
                    <a:pt x="1279753" y="0"/>
                  </a:moveTo>
                  <a:lnTo>
                    <a:pt x="1248537" y="0"/>
                  </a:lnTo>
                  <a:lnTo>
                    <a:pt x="1248537" y="2032"/>
                  </a:lnTo>
                  <a:lnTo>
                    <a:pt x="1279753" y="2032"/>
                  </a:lnTo>
                  <a:lnTo>
                    <a:pt x="1279753" y="0"/>
                  </a:lnTo>
                  <a:close/>
                </a:path>
              </a:pathLst>
            </a:custGeom>
            <a:solidFill>
              <a:srgbClr val="377B16"/>
            </a:solidFill>
          </p:spPr>
          <p:txBody>
            <a:bodyPr wrap="square" lIns="0" tIns="0" rIns="0" bIns="0" rtlCol="0"/>
            <a:lstStyle/>
            <a:p>
              <a:pPr defTabSz="465128"/>
              <a:endParaRPr smtClean="0">
                <a:solidFill>
                  <a:prstClr val="black"/>
                </a:solidFill>
              </a:endParaRPr>
            </a:p>
          </p:txBody>
        </p:sp>
        <p:sp>
          <p:nvSpPr>
            <p:cNvPr id="142" name="object 130"/>
            <p:cNvSpPr/>
            <p:nvPr/>
          </p:nvSpPr>
          <p:spPr>
            <a:xfrm>
              <a:off x="2750515" y="5989478"/>
              <a:ext cx="1280160" cy="2540"/>
            </a:xfrm>
            <a:custGeom>
              <a:avLst/>
              <a:gdLst/>
              <a:ahLst/>
              <a:cxnLst/>
              <a:rect l="l" t="t" r="r" b="b"/>
              <a:pathLst>
                <a:path w="1280160" h="2539">
                  <a:moveTo>
                    <a:pt x="31216" y="190"/>
                  </a:moveTo>
                  <a:lnTo>
                    <a:pt x="0" y="190"/>
                  </a:lnTo>
                  <a:lnTo>
                    <a:pt x="0" y="2222"/>
                  </a:lnTo>
                  <a:lnTo>
                    <a:pt x="31216" y="2209"/>
                  </a:lnTo>
                  <a:lnTo>
                    <a:pt x="31216" y="190"/>
                  </a:lnTo>
                  <a:close/>
                </a:path>
                <a:path w="1280160" h="2539">
                  <a:moveTo>
                    <a:pt x="231546" y="2197"/>
                  </a:moveTo>
                  <a:lnTo>
                    <a:pt x="227228" y="152"/>
                  </a:lnTo>
                  <a:lnTo>
                    <a:pt x="154381" y="165"/>
                  </a:lnTo>
                  <a:lnTo>
                    <a:pt x="158686" y="2209"/>
                  </a:lnTo>
                  <a:lnTo>
                    <a:pt x="231546" y="2197"/>
                  </a:lnTo>
                  <a:close/>
                </a:path>
                <a:path w="1280160" h="2539">
                  <a:moveTo>
                    <a:pt x="1125651" y="25"/>
                  </a:moveTo>
                  <a:lnTo>
                    <a:pt x="1052690" y="38"/>
                  </a:lnTo>
                  <a:lnTo>
                    <a:pt x="1048283" y="2120"/>
                  </a:lnTo>
                  <a:lnTo>
                    <a:pt x="1121232" y="2108"/>
                  </a:lnTo>
                  <a:lnTo>
                    <a:pt x="1125651" y="25"/>
                  </a:lnTo>
                  <a:close/>
                </a:path>
                <a:path w="1280160" h="2539">
                  <a:moveTo>
                    <a:pt x="1279753" y="0"/>
                  </a:moveTo>
                  <a:lnTo>
                    <a:pt x="1248537" y="0"/>
                  </a:lnTo>
                  <a:lnTo>
                    <a:pt x="1248537" y="2108"/>
                  </a:lnTo>
                  <a:lnTo>
                    <a:pt x="1279753" y="2095"/>
                  </a:lnTo>
                  <a:lnTo>
                    <a:pt x="1279753" y="0"/>
                  </a:lnTo>
                  <a:close/>
                </a:path>
              </a:pathLst>
            </a:custGeom>
            <a:solidFill>
              <a:srgbClr val="367B16"/>
            </a:solidFill>
          </p:spPr>
          <p:txBody>
            <a:bodyPr wrap="square" lIns="0" tIns="0" rIns="0" bIns="0" rtlCol="0"/>
            <a:lstStyle/>
            <a:p>
              <a:pPr defTabSz="465128"/>
              <a:endParaRPr smtClean="0">
                <a:solidFill>
                  <a:prstClr val="black"/>
                </a:solidFill>
              </a:endParaRPr>
            </a:p>
          </p:txBody>
        </p:sp>
        <p:sp>
          <p:nvSpPr>
            <p:cNvPr id="143" name="object 131"/>
            <p:cNvSpPr/>
            <p:nvPr/>
          </p:nvSpPr>
          <p:spPr>
            <a:xfrm>
              <a:off x="2750515" y="5990811"/>
              <a:ext cx="1280160" cy="2540"/>
            </a:xfrm>
            <a:custGeom>
              <a:avLst/>
              <a:gdLst/>
              <a:ahLst/>
              <a:cxnLst/>
              <a:rect l="l" t="t" r="r" b="b"/>
              <a:pathLst>
                <a:path w="1280160" h="2539">
                  <a:moveTo>
                    <a:pt x="31216" y="215"/>
                  </a:moveTo>
                  <a:lnTo>
                    <a:pt x="0" y="215"/>
                  </a:lnTo>
                  <a:lnTo>
                    <a:pt x="0" y="2311"/>
                  </a:lnTo>
                  <a:lnTo>
                    <a:pt x="31216" y="2311"/>
                  </a:lnTo>
                  <a:lnTo>
                    <a:pt x="31216" y="215"/>
                  </a:lnTo>
                  <a:close/>
                </a:path>
                <a:path w="1280160" h="2539">
                  <a:moveTo>
                    <a:pt x="234543" y="2273"/>
                  </a:moveTo>
                  <a:lnTo>
                    <a:pt x="230098" y="177"/>
                  </a:lnTo>
                  <a:lnTo>
                    <a:pt x="157251" y="190"/>
                  </a:lnTo>
                  <a:lnTo>
                    <a:pt x="161696" y="2286"/>
                  </a:lnTo>
                  <a:lnTo>
                    <a:pt x="234543" y="2273"/>
                  </a:lnTo>
                  <a:close/>
                </a:path>
                <a:path w="1280160" h="2539">
                  <a:moveTo>
                    <a:pt x="1122819" y="25"/>
                  </a:moveTo>
                  <a:lnTo>
                    <a:pt x="1049858" y="38"/>
                  </a:lnTo>
                  <a:lnTo>
                    <a:pt x="1045413" y="2146"/>
                  </a:lnTo>
                  <a:lnTo>
                    <a:pt x="1118387" y="2133"/>
                  </a:lnTo>
                  <a:lnTo>
                    <a:pt x="1122819" y="25"/>
                  </a:lnTo>
                  <a:close/>
                </a:path>
                <a:path w="1280160" h="2539">
                  <a:moveTo>
                    <a:pt x="1279753" y="0"/>
                  </a:moveTo>
                  <a:lnTo>
                    <a:pt x="1248537" y="12"/>
                  </a:lnTo>
                  <a:lnTo>
                    <a:pt x="1248537" y="2108"/>
                  </a:lnTo>
                  <a:lnTo>
                    <a:pt x="1279753" y="2108"/>
                  </a:lnTo>
                  <a:lnTo>
                    <a:pt x="1279753" y="0"/>
                  </a:lnTo>
                  <a:close/>
                </a:path>
              </a:pathLst>
            </a:custGeom>
            <a:solidFill>
              <a:srgbClr val="367A16"/>
            </a:solidFill>
          </p:spPr>
          <p:txBody>
            <a:bodyPr wrap="square" lIns="0" tIns="0" rIns="0" bIns="0" rtlCol="0"/>
            <a:lstStyle/>
            <a:p>
              <a:pPr defTabSz="465128"/>
              <a:endParaRPr smtClean="0">
                <a:solidFill>
                  <a:prstClr val="black"/>
                </a:solidFill>
              </a:endParaRPr>
            </a:p>
          </p:txBody>
        </p:sp>
        <p:sp>
          <p:nvSpPr>
            <p:cNvPr id="144" name="object 132"/>
            <p:cNvSpPr/>
            <p:nvPr/>
          </p:nvSpPr>
          <p:spPr>
            <a:xfrm>
              <a:off x="2750515" y="5992246"/>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237439" y="2209"/>
                  </a:moveTo>
                  <a:lnTo>
                    <a:pt x="233006" y="114"/>
                  </a:lnTo>
                  <a:lnTo>
                    <a:pt x="160147" y="127"/>
                  </a:lnTo>
                  <a:lnTo>
                    <a:pt x="164592" y="2222"/>
                  </a:lnTo>
                  <a:lnTo>
                    <a:pt x="237439" y="2209"/>
                  </a:lnTo>
                  <a:close/>
                </a:path>
                <a:path w="1280160" h="2539">
                  <a:moveTo>
                    <a:pt x="1119809" y="12"/>
                  </a:moveTo>
                  <a:lnTo>
                    <a:pt x="1046861" y="25"/>
                  </a:lnTo>
                  <a:lnTo>
                    <a:pt x="1042416" y="2120"/>
                  </a:lnTo>
                  <a:lnTo>
                    <a:pt x="1115377" y="2120"/>
                  </a:lnTo>
                  <a:lnTo>
                    <a:pt x="1119809" y="12"/>
                  </a:lnTo>
                  <a:close/>
                </a:path>
                <a:path w="1280160" h="2539">
                  <a:moveTo>
                    <a:pt x="1279753" y="0"/>
                  </a:moveTo>
                  <a:lnTo>
                    <a:pt x="1248537" y="0"/>
                  </a:lnTo>
                  <a:lnTo>
                    <a:pt x="1248537" y="2108"/>
                  </a:lnTo>
                  <a:lnTo>
                    <a:pt x="1279753" y="2095"/>
                  </a:lnTo>
                  <a:lnTo>
                    <a:pt x="1279753" y="0"/>
                  </a:lnTo>
                  <a:close/>
                </a:path>
              </a:pathLst>
            </a:custGeom>
            <a:solidFill>
              <a:srgbClr val="367A15"/>
            </a:solidFill>
          </p:spPr>
          <p:txBody>
            <a:bodyPr wrap="square" lIns="0" tIns="0" rIns="0" bIns="0" rtlCol="0"/>
            <a:lstStyle/>
            <a:p>
              <a:pPr defTabSz="465128"/>
              <a:endParaRPr smtClean="0">
                <a:solidFill>
                  <a:prstClr val="black"/>
                </a:solidFill>
              </a:endParaRPr>
            </a:p>
          </p:txBody>
        </p:sp>
        <p:sp>
          <p:nvSpPr>
            <p:cNvPr id="145" name="object 133"/>
            <p:cNvSpPr/>
            <p:nvPr/>
          </p:nvSpPr>
          <p:spPr>
            <a:xfrm>
              <a:off x="2750515" y="5993605"/>
              <a:ext cx="1280160" cy="2540"/>
            </a:xfrm>
            <a:custGeom>
              <a:avLst/>
              <a:gdLst/>
              <a:ahLst/>
              <a:cxnLst/>
              <a:rect l="l" t="t" r="r" b="b"/>
              <a:pathLst>
                <a:path w="1280160" h="2539">
                  <a:moveTo>
                    <a:pt x="31216" y="190"/>
                  </a:moveTo>
                  <a:lnTo>
                    <a:pt x="0" y="190"/>
                  </a:lnTo>
                  <a:lnTo>
                    <a:pt x="0" y="2286"/>
                  </a:lnTo>
                  <a:lnTo>
                    <a:pt x="31216" y="2286"/>
                  </a:lnTo>
                  <a:lnTo>
                    <a:pt x="31216" y="190"/>
                  </a:lnTo>
                  <a:close/>
                </a:path>
                <a:path w="1280160" h="2539">
                  <a:moveTo>
                    <a:pt x="240398" y="2260"/>
                  </a:moveTo>
                  <a:lnTo>
                    <a:pt x="235966" y="152"/>
                  </a:lnTo>
                  <a:lnTo>
                    <a:pt x="163106" y="165"/>
                  </a:lnTo>
                  <a:lnTo>
                    <a:pt x="167551" y="2260"/>
                  </a:lnTo>
                  <a:lnTo>
                    <a:pt x="240398" y="2260"/>
                  </a:lnTo>
                  <a:close/>
                </a:path>
                <a:path w="1280160" h="2539">
                  <a:moveTo>
                    <a:pt x="1116926" y="25"/>
                  </a:moveTo>
                  <a:lnTo>
                    <a:pt x="1043965" y="38"/>
                  </a:lnTo>
                  <a:lnTo>
                    <a:pt x="1039520" y="2133"/>
                  </a:lnTo>
                  <a:lnTo>
                    <a:pt x="1112481" y="2120"/>
                  </a:lnTo>
                  <a:lnTo>
                    <a:pt x="1116926" y="25"/>
                  </a:lnTo>
                  <a:close/>
                </a:path>
                <a:path w="1280160" h="2539">
                  <a:moveTo>
                    <a:pt x="1279753" y="0"/>
                  </a:moveTo>
                  <a:lnTo>
                    <a:pt x="1248537" y="0"/>
                  </a:lnTo>
                  <a:lnTo>
                    <a:pt x="1248537" y="2108"/>
                  </a:lnTo>
                  <a:lnTo>
                    <a:pt x="1279753" y="2095"/>
                  </a:lnTo>
                  <a:lnTo>
                    <a:pt x="1279753" y="0"/>
                  </a:lnTo>
                  <a:close/>
                </a:path>
              </a:pathLst>
            </a:custGeom>
            <a:solidFill>
              <a:srgbClr val="367915"/>
            </a:solidFill>
          </p:spPr>
          <p:txBody>
            <a:bodyPr wrap="square" lIns="0" tIns="0" rIns="0" bIns="0" rtlCol="0"/>
            <a:lstStyle/>
            <a:p>
              <a:pPr defTabSz="465128"/>
              <a:endParaRPr smtClean="0">
                <a:solidFill>
                  <a:prstClr val="black"/>
                </a:solidFill>
              </a:endParaRPr>
            </a:p>
          </p:txBody>
        </p:sp>
        <p:sp>
          <p:nvSpPr>
            <p:cNvPr id="146" name="object 134"/>
            <p:cNvSpPr/>
            <p:nvPr/>
          </p:nvSpPr>
          <p:spPr>
            <a:xfrm>
              <a:off x="2750515" y="5995015"/>
              <a:ext cx="1280160" cy="3810"/>
            </a:xfrm>
            <a:custGeom>
              <a:avLst/>
              <a:gdLst/>
              <a:ahLst/>
              <a:cxnLst/>
              <a:rect l="l" t="t" r="r" b="b"/>
              <a:pathLst>
                <a:path w="1280160" h="3810">
                  <a:moveTo>
                    <a:pt x="31216" y="139"/>
                  </a:moveTo>
                  <a:lnTo>
                    <a:pt x="0" y="139"/>
                  </a:lnTo>
                  <a:lnTo>
                    <a:pt x="0" y="1574"/>
                  </a:lnTo>
                  <a:lnTo>
                    <a:pt x="0" y="2247"/>
                  </a:lnTo>
                  <a:lnTo>
                    <a:pt x="0" y="3606"/>
                  </a:lnTo>
                  <a:lnTo>
                    <a:pt x="31216" y="3594"/>
                  </a:lnTo>
                  <a:lnTo>
                    <a:pt x="31216" y="2235"/>
                  </a:lnTo>
                  <a:lnTo>
                    <a:pt x="31216" y="1562"/>
                  </a:lnTo>
                  <a:lnTo>
                    <a:pt x="31216" y="139"/>
                  </a:lnTo>
                  <a:close/>
                </a:path>
                <a:path w="1280160" h="3810">
                  <a:moveTo>
                    <a:pt x="246164" y="3568"/>
                  </a:moveTo>
                  <a:lnTo>
                    <a:pt x="243243" y="2209"/>
                  </a:lnTo>
                  <a:lnTo>
                    <a:pt x="241846" y="1536"/>
                  </a:lnTo>
                  <a:lnTo>
                    <a:pt x="238848" y="114"/>
                  </a:lnTo>
                  <a:lnTo>
                    <a:pt x="166001" y="127"/>
                  </a:lnTo>
                  <a:lnTo>
                    <a:pt x="169011" y="1549"/>
                  </a:lnTo>
                  <a:lnTo>
                    <a:pt x="173316" y="3581"/>
                  </a:lnTo>
                  <a:lnTo>
                    <a:pt x="246164" y="3568"/>
                  </a:lnTo>
                  <a:close/>
                </a:path>
                <a:path w="1280160" h="3810">
                  <a:moveTo>
                    <a:pt x="1113955" y="12"/>
                  </a:moveTo>
                  <a:lnTo>
                    <a:pt x="1041006" y="25"/>
                  </a:lnTo>
                  <a:lnTo>
                    <a:pt x="1038098" y="1397"/>
                  </a:lnTo>
                  <a:lnTo>
                    <a:pt x="1036688" y="2070"/>
                  </a:lnTo>
                  <a:lnTo>
                    <a:pt x="1033678" y="3492"/>
                  </a:lnTo>
                  <a:lnTo>
                    <a:pt x="1106639" y="3479"/>
                  </a:lnTo>
                  <a:lnTo>
                    <a:pt x="1109637" y="2070"/>
                  </a:lnTo>
                  <a:lnTo>
                    <a:pt x="1111059" y="1384"/>
                  </a:lnTo>
                  <a:lnTo>
                    <a:pt x="1113955" y="12"/>
                  </a:lnTo>
                  <a:close/>
                </a:path>
                <a:path w="1280160" h="3810">
                  <a:moveTo>
                    <a:pt x="1279753" y="0"/>
                  </a:moveTo>
                  <a:lnTo>
                    <a:pt x="1248537" y="0"/>
                  </a:lnTo>
                  <a:lnTo>
                    <a:pt x="1248537" y="1358"/>
                  </a:lnTo>
                  <a:lnTo>
                    <a:pt x="1248537" y="2032"/>
                  </a:lnTo>
                  <a:lnTo>
                    <a:pt x="1248537" y="3467"/>
                  </a:lnTo>
                  <a:lnTo>
                    <a:pt x="1279753" y="3454"/>
                  </a:lnTo>
                  <a:lnTo>
                    <a:pt x="1279753" y="2032"/>
                  </a:lnTo>
                  <a:lnTo>
                    <a:pt x="1279753" y="1358"/>
                  </a:lnTo>
                  <a:lnTo>
                    <a:pt x="1279753" y="0"/>
                  </a:lnTo>
                  <a:close/>
                </a:path>
              </a:pathLst>
            </a:custGeom>
            <a:solidFill>
              <a:srgbClr val="357915"/>
            </a:solidFill>
          </p:spPr>
          <p:txBody>
            <a:bodyPr wrap="square" lIns="0" tIns="0" rIns="0" bIns="0" rtlCol="0"/>
            <a:lstStyle/>
            <a:p>
              <a:pPr defTabSz="465128"/>
              <a:endParaRPr smtClean="0">
                <a:solidFill>
                  <a:prstClr val="black"/>
                </a:solidFill>
              </a:endParaRPr>
            </a:p>
          </p:txBody>
        </p:sp>
        <p:sp>
          <p:nvSpPr>
            <p:cNvPr id="147" name="object 135"/>
            <p:cNvSpPr/>
            <p:nvPr/>
          </p:nvSpPr>
          <p:spPr>
            <a:xfrm>
              <a:off x="2750515" y="5997809"/>
              <a:ext cx="1280160" cy="2540"/>
            </a:xfrm>
            <a:custGeom>
              <a:avLst/>
              <a:gdLst/>
              <a:ahLst/>
              <a:cxnLst/>
              <a:rect l="l" t="t" r="r" b="b"/>
              <a:pathLst>
                <a:path w="1280160" h="2539">
                  <a:moveTo>
                    <a:pt x="31216" y="114"/>
                  </a:moveTo>
                  <a:lnTo>
                    <a:pt x="0" y="114"/>
                  </a:lnTo>
                  <a:lnTo>
                    <a:pt x="0" y="2209"/>
                  </a:lnTo>
                  <a:lnTo>
                    <a:pt x="31216" y="2209"/>
                  </a:lnTo>
                  <a:lnTo>
                    <a:pt x="31216" y="114"/>
                  </a:lnTo>
                  <a:close/>
                </a:path>
                <a:path w="1280160" h="2539">
                  <a:moveTo>
                    <a:pt x="249123" y="2184"/>
                  </a:moveTo>
                  <a:lnTo>
                    <a:pt x="244716" y="88"/>
                  </a:lnTo>
                  <a:lnTo>
                    <a:pt x="171856" y="101"/>
                  </a:lnTo>
                  <a:lnTo>
                    <a:pt x="176276" y="2184"/>
                  </a:lnTo>
                  <a:lnTo>
                    <a:pt x="249123" y="2184"/>
                  </a:lnTo>
                  <a:close/>
                </a:path>
                <a:path w="1280160" h="2539">
                  <a:moveTo>
                    <a:pt x="1108062" y="12"/>
                  </a:moveTo>
                  <a:lnTo>
                    <a:pt x="1035100" y="25"/>
                  </a:lnTo>
                  <a:lnTo>
                    <a:pt x="1030782" y="2057"/>
                  </a:lnTo>
                  <a:lnTo>
                    <a:pt x="1103744" y="2057"/>
                  </a:lnTo>
                  <a:lnTo>
                    <a:pt x="1108062" y="12"/>
                  </a:lnTo>
                  <a:close/>
                </a:path>
                <a:path w="1280160" h="2539">
                  <a:moveTo>
                    <a:pt x="1279753" y="0"/>
                  </a:moveTo>
                  <a:lnTo>
                    <a:pt x="1248537" y="0"/>
                  </a:lnTo>
                  <a:lnTo>
                    <a:pt x="1248537" y="2032"/>
                  </a:lnTo>
                  <a:lnTo>
                    <a:pt x="1279753" y="2019"/>
                  </a:lnTo>
                  <a:lnTo>
                    <a:pt x="1279753" y="0"/>
                  </a:lnTo>
                  <a:close/>
                </a:path>
              </a:pathLst>
            </a:custGeom>
            <a:solidFill>
              <a:srgbClr val="357815"/>
            </a:solidFill>
          </p:spPr>
          <p:txBody>
            <a:bodyPr wrap="square" lIns="0" tIns="0" rIns="0" bIns="0" rtlCol="0"/>
            <a:lstStyle/>
            <a:p>
              <a:pPr defTabSz="465128"/>
              <a:endParaRPr smtClean="0">
                <a:solidFill>
                  <a:prstClr val="black"/>
                </a:solidFill>
              </a:endParaRPr>
            </a:p>
          </p:txBody>
        </p:sp>
        <p:sp>
          <p:nvSpPr>
            <p:cNvPr id="148" name="object 136"/>
            <p:cNvSpPr/>
            <p:nvPr/>
          </p:nvSpPr>
          <p:spPr>
            <a:xfrm>
              <a:off x="2750515" y="5999142"/>
              <a:ext cx="1280160" cy="2540"/>
            </a:xfrm>
            <a:custGeom>
              <a:avLst/>
              <a:gdLst/>
              <a:ahLst/>
              <a:cxnLst/>
              <a:rect l="l" t="t" r="r" b="b"/>
              <a:pathLst>
                <a:path w="1280160" h="2539">
                  <a:moveTo>
                    <a:pt x="31216" y="203"/>
                  </a:moveTo>
                  <a:lnTo>
                    <a:pt x="0" y="215"/>
                  </a:lnTo>
                  <a:lnTo>
                    <a:pt x="0" y="2247"/>
                  </a:lnTo>
                  <a:lnTo>
                    <a:pt x="31216" y="2235"/>
                  </a:lnTo>
                  <a:lnTo>
                    <a:pt x="31216" y="203"/>
                  </a:lnTo>
                  <a:close/>
                </a:path>
                <a:path w="1280160" h="2539">
                  <a:moveTo>
                    <a:pt x="252018" y="2209"/>
                  </a:moveTo>
                  <a:lnTo>
                    <a:pt x="247700" y="177"/>
                  </a:lnTo>
                  <a:lnTo>
                    <a:pt x="174853" y="190"/>
                  </a:lnTo>
                  <a:lnTo>
                    <a:pt x="179171" y="2222"/>
                  </a:lnTo>
                  <a:lnTo>
                    <a:pt x="252018" y="2209"/>
                  </a:lnTo>
                  <a:close/>
                </a:path>
                <a:path w="1280160" h="2539">
                  <a:moveTo>
                    <a:pt x="1105204" y="25"/>
                  </a:moveTo>
                  <a:lnTo>
                    <a:pt x="1032243" y="38"/>
                  </a:lnTo>
                  <a:lnTo>
                    <a:pt x="1027823" y="2133"/>
                  </a:lnTo>
                  <a:lnTo>
                    <a:pt x="1100785" y="2120"/>
                  </a:lnTo>
                  <a:lnTo>
                    <a:pt x="1105204" y="25"/>
                  </a:lnTo>
                  <a:close/>
                </a:path>
                <a:path w="1280160" h="2539">
                  <a:moveTo>
                    <a:pt x="1279753" y="0"/>
                  </a:moveTo>
                  <a:lnTo>
                    <a:pt x="1248537" y="0"/>
                  </a:lnTo>
                  <a:lnTo>
                    <a:pt x="1248537" y="2108"/>
                  </a:lnTo>
                  <a:lnTo>
                    <a:pt x="1279753" y="2095"/>
                  </a:lnTo>
                  <a:lnTo>
                    <a:pt x="1279753" y="0"/>
                  </a:lnTo>
                  <a:close/>
                </a:path>
              </a:pathLst>
            </a:custGeom>
            <a:solidFill>
              <a:srgbClr val="347815"/>
            </a:solidFill>
          </p:spPr>
          <p:txBody>
            <a:bodyPr wrap="square" lIns="0" tIns="0" rIns="0" bIns="0" rtlCol="0"/>
            <a:lstStyle/>
            <a:p>
              <a:pPr defTabSz="465128"/>
              <a:endParaRPr smtClean="0">
                <a:solidFill>
                  <a:prstClr val="black"/>
                </a:solidFill>
              </a:endParaRPr>
            </a:p>
          </p:txBody>
        </p:sp>
        <p:sp>
          <p:nvSpPr>
            <p:cNvPr id="149" name="object 137"/>
            <p:cNvSpPr/>
            <p:nvPr/>
          </p:nvSpPr>
          <p:spPr>
            <a:xfrm>
              <a:off x="2750515" y="6000577"/>
              <a:ext cx="1280160" cy="3810"/>
            </a:xfrm>
            <a:custGeom>
              <a:avLst/>
              <a:gdLst/>
              <a:ahLst/>
              <a:cxnLst/>
              <a:rect l="l" t="t" r="r" b="b"/>
              <a:pathLst>
                <a:path w="1280160" h="3810">
                  <a:moveTo>
                    <a:pt x="31216" y="139"/>
                  </a:moveTo>
                  <a:lnTo>
                    <a:pt x="0" y="139"/>
                  </a:lnTo>
                  <a:lnTo>
                    <a:pt x="0" y="1473"/>
                  </a:lnTo>
                  <a:lnTo>
                    <a:pt x="0" y="2235"/>
                  </a:lnTo>
                  <a:lnTo>
                    <a:pt x="0" y="3581"/>
                  </a:lnTo>
                  <a:lnTo>
                    <a:pt x="31216" y="3568"/>
                  </a:lnTo>
                  <a:lnTo>
                    <a:pt x="31216" y="2235"/>
                  </a:lnTo>
                  <a:lnTo>
                    <a:pt x="31216" y="1473"/>
                  </a:lnTo>
                  <a:lnTo>
                    <a:pt x="31216" y="139"/>
                  </a:lnTo>
                  <a:close/>
                </a:path>
                <a:path w="1280160" h="3810">
                  <a:moveTo>
                    <a:pt x="257886" y="3556"/>
                  </a:moveTo>
                  <a:lnTo>
                    <a:pt x="255016" y="2197"/>
                  </a:lnTo>
                  <a:lnTo>
                    <a:pt x="253441" y="1447"/>
                  </a:lnTo>
                  <a:lnTo>
                    <a:pt x="250609" y="114"/>
                  </a:lnTo>
                  <a:lnTo>
                    <a:pt x="177749" y="114"/>
                  </a:lnTo>
                  <a:lnTo>
                    <a:pt x="180581" y="1460"/>
                  </a:lnTo>
                  <a:lnTo>
                    <a:pt x="181825" y="2057"/>
                  </a:lnTo>
                  <a:lnTo>
                    <a:pt x="182168" y="2209"/>
                  </a:lnTo>
                  <a:lnTo>
                    <a:pt x="185026" y="3556"/>
                  </a:lnTo>
                  <a:lnTo>
                    <a:pt x="257886" y="3556"/>
                  </a:lnTo>
                  <a:close/>
                </a:path>
                <a:path w="1280160" h="3810">
                  <a:moveTo>
                    <a:pt x="1102194" y="12"/>
                  </a:moveTo>
                  <a:lnTo>
                    <a:pt x="1029246" y="25"/>
                  </a:lnTo>
                  <a:lnTo>
                    <a:pt x="1026375" y="1384"/>
                  </a:lnTo>
                  <a:lnTo>
                    <a:pt x="1024928" y="2070"/>
                  </a:lnTo>
                  <a:lnTo>
                    <a:pt x="1021930" y="3479"/>
                  </a:lnTo>
                  <a:lnTo>
                    <a:pt x="1094892" y="3479"/>
                  </a:lnTo>
                  <a:lnTo>
                    <a:pt x="1097876" y="2070"/>
                  </a:lnTo>
                  <a:lnTo>
                    <a:pt x="1099324" y="1371"/>
                  </a:lnTo>
                  <a:lnTo>
                    <a:pt x="1102194" y="12"/>
                  </a:lnTo>
                  <a:close/>
                </a:path>
                <a:path w="1280160" h="3810">
                  <a:moveTo>
                    <a:pt x="1279753" y="0"/>
                  </a:moveTo>
                  <a:lnTo>
                    <a:pt x="1248537" y="0"/>
                  </a:lnTo>
                  <a:lnTo>
                    <a:pt x="1248537" y="1358"/>
                  </a:lnTo>
                  <a:lnTo>
                    <a:pt x="1248537" y="2032"/>
                  </a:lnTo>
                  <a:lnTo>
                    <a:pt x="1248537" y="3454"/>
                  </a:lnTo>
                  <a:lnTo>
                    <a:pt x="1279753" y="3454"/>
                  </a:lnTo>
                  <a:lnTo>
                    <a:pt x="1279753" y="2019"/>
                  </a:lnTo>
                  <a:lnTo>
                    <a:pt x="1279753" y="1358"/>
                  </a:lnTo>
                  <a:lnTo>
                    <a:pt x="1279753" y="0"/>
                  </a:lnTo>
                  <a:close/>
                </a:path>
              </a:pathLst>
            </a:custGeom>
            <a:solidFill>
              <a:srgbClr val="347715"/>
            </a:solidFill>
          </p:spPr>
          <p:txBody>
            <a:bodyPr wrap="square" lIns="0" tIns="0" rIns="0" bIns="0" rtlCol="0"/>
            <a:lstStyle/>
            <a:p>
              <a:pPr defTabSz="465128"/>
              <a:endParaRPr smtClean="0">
                <a:solidFill>
                  <a:prstClr val="black"/>
                </a:solidFill>
              </a:endParaRPr>
            </a:p>
          </p:txBody>
        </p:sp>
        <p:sp>
          <p:nvSpPr>
            <p:cNvPr id="150" name="object 138"/>
            <p:cNvSpPr/>
            <p:nvPr/>
          </p:nvSpPr>
          <p:spPr>
            <a:xfrm>
              <a:off x="2750515" y="6003270"/>
              <a:ext cx="1280160" cy="2540"/>
            </a:xfrm>
            <a:custGeom>
              <a:avLst/>
              <a:gdLst/>
              <a:ahLst/>
              <a:cxnLst/>
              <a:rect l="l" t="t" r="r" b="b"/>
              <a:pathLst>
                <a:path w="1280160" h="2539">
                  <a:moveTo>
                    <a:pt x="31216" y="215"/>
                  </a:moveTo>
                  <a:lnTo>
                    <a:pt x="0" y="215"/>
                  </a:lnTo>
                  <a:lnTo>
                    <a:pt x="0" y="2311"/>
                  </a:lnTo>
                  <a:lnTo>
                    <a:pt x="31216" y="2311"/>
                  </a:lnTo>
                  <a:lnTo>
                    <a:pt x="31216" y="215"/>
                  </a:lnTo>
                  <a:close/>
                </a:path>
                <a:path w="1280160" h="2539">
                  <a:moveTo>
                    <a:pt x="260870" y="2273"/>
                  </a:moveTo>
                  <a:lnTo>
                    <a:pt x="256425" y="177"/>
                  </a:lnTo>
                  <a:lnTo>
                    <a:pt x="183578" y="190"/>
                  </a:lnTo>
                  <a:lnTo>
                    <a:pt x="188023" y="2286"/>
                  </a:lnTo>
                  <a:lnTo>
                    <a:pt x="260870" y="2273"/>
                  </a:lnTo>
                  <a:close/>
                </a:path>
                <a:path w="1280160" h="2539">
                  <a:moveTo>
                    <a:pt x="1096467" y="25"/>
                  </a:moveTo>
                  <a:lnTo>
                    <a:pt x="1023505" y="38"/>
                  </a:lnTo>
                  <a:lnTo>
                    <a:pt x="1019073" y="2146"/>
                  </a:lnTo>
                  <a:lnTo>
                    <a:pt x="1092034" y="2133"/>
                  </a:lnTo>
                  <a:lnTo>
                    <a:pt x="1096467" y="25"/>
                  </a:lnTo>
                  <a:close/>
                </a:path>
                <a:path w="1280160" h="2539">
                  <a:moveTo>
                    <a:pt x="1279753" y="0"/>
                  </a:moveTo>
                  <a:lnTo>
                    <a:pt x="1248537" y="0"/>
                  </a:lnTo>
                  <a:lnTo>
                    <a:pt x="1248537" y="2108"/>
                  </a:lnTo>
                  <a:lnTo>
                    <a:pt x="1279753" y="2095"/>
                  </a:lnTo>
                  <a:lnTo>
                    <a:pt x="1279753" y="0"/>
                  </a:lnTo>
                  <a:close/>
                </a:path>
              </a:pathLst>
            </a:custGeom>
            <a:solidFill>
              <a:srgbClr val="347615"/>
            </a:solidFill>
          </p:spPr>
          <p:txBody>
            <a:bodyPr wrap="square" lIns="0" tIns="0" rIns="0" bIns="0" rtlCol="0"/>
            <a:lstStyle/>
            <a:p>
              <a:pPr defTabSz="465128"/>
              <a:endParaRPr smtClean="0">
                <a:solidFill>
                  <a:prstClr val="black"/>
                </a:solidFill>
              </a:endParaRPr>
            </a:p>
          </p:txBody>
        </p:sp>
        <p:sp>
          <p:nvSpPr>
            <p:cNvPr id="151" name="object 139"/>
            <p:cNvSpPr/>
            <p:nvPr/>
          </p:nvSpPr>
          <p:spPr>
            <a:xfrm>
              <a:off x="2750515" y="6004705"/>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263740" y="2197"/>
                  </a:moveTo>
                  <a:lnTo>
                    <a:pt x="259334" y="114"/>
                  </a:lnTo>
                  <a:lnTo>
                    <a:pt x="186474" y="114"/>
                  </a:lnTo>
                  <a:lnTo>
                    <a:pt x="190893" y="2209"/>
                  </a:lnTo>
                  <a:lnTo>
                    <a:pt x="263740" y="2197"/>
                  </a:lnTo>
                  <a:close/>
                </a:path>
                <a:path w="1280160" h="2539">
                  <a:moveTo>
                    <a:pt x="1093470" y="12"/>
                  </a:moveTo>
                  <a:lnTo>
                    <a:pt x="1020508" y="25"/>
                  </a:lnTo>
                  <a:lnTo>
                    <a:pt x="1016190" y="2070"/>
                  </a:lnTo>
                  <a:lnTo>
                    <a:pt x="1089152" y="2057"/>
                  </a:lnTo>
                  <a:lnTo>
                    <a:pt x="1093470" y="12"/>
                  </a:lnTo>
                  <a:close/>
                </a:path>
                <a:path w="1280160" h="2539">
                  <a:moveTo>
                    <a:pt x="1279753" y="0"/>
                  </a:moveTo>
                  <a:lnTo>
                    <a:pt x="1248537" y="0"/>
                  </a:lnTo>
                  <a:lnTo>
                    <a:pt x="1248537" y="2032"/>
                  </a:lnTo>
                  <a:lnTo>
                    <a:pt x="1279753" y="2019"/>
                  </a:lnTo>
                  <a:lnTo>
                    <a:pt x="1279753" y="0"/>
                  </a:lnTo>
                  <a:close/>
                </a:path>
              </a:pathLst>
            </a:custGeom>
            <a:solidFill>
              <a:srgbClr val="337615"/>
            </a:solidFill>
          </p:spPr>
          <p:txBody>
            <a:bodyPr wrap="square" lIns="0" tIns="0" rIns="0" bIns="0" rtlCol="0"/>
            <a:lstStyle/>
            <a:p>
              <a:pPr defTabSz="465128"/>
              <a:endParaRPr smtClean="0">
                <a:solidFill>
                  <a:prstClr val="black"/>
                </a:solidFill>
              </a:endParaRPr>
            </a:p>
          </p:txBody>
        </p:sp>
        <p:sp>
          <p:nvSpPr>
            <p:cNvPr id="152" name="object 140"/>
            <p:cNvSpPr/>
            <p:nvPr/>
          </p:nvSpPr>
          <p:spPr>
            <a:xfrm>
              <a:off x="2750515" y="6006064"/>
              <a:ext cx="1280160" cy="2540"/>
            </a:xfrm>
            <a:custGeom>
              <a:avLst/>
              <a:gdLst/>
              <a:ahLst/>
              <a:cxnLst/>
              <a:rect l="l" t="t" r="r" b="b"/>
              <a:pathLst>
                <a:path w="1280160" h="2539">
                  <a:moveTo>
                    <a:pt x="31216" y="190"/>
                  </a:moveTo>
                  <a:lnTo>
                    <a:pt x="0" y="190"/>
                  </a:lnTo>
                  <a:lnTo>
                    <a:pt x="0" y="2222"/>
                  </a:lnTo>
                  <a:lnTo>
                    <a:pt x="31216" y="2209"/>
                  </a:lnTo>
                  <a:lnTo>
                    <a:pt x="31216" y="190"/>
                  </a:lnTo>
                  <a:close/>
                </a:path>
                <a:path w="1280160" h="2539">
                  <a:moveTo>
                    <a:pt x="266611" y="2197"/>
                  </a:moveTo>
                  <a:lnTo>
                    <a:pt x="262293" y="152"/>
                  </a:lnTo>
                  <a:lnTo>
                    <a:pt x="189445" y="165"/>
                  </a:lnTo>
                  <a:lnTo>
                    <a:pt x="193751" y="2197"/>
                  </a:lnTo>
                  <a:lnTo>
                    <a:pt x="266611" y="2197"/>
                  </a:lnTo>
                  <a:close/>
                </a:path>
                <a:path w="1280160" h="2539">
                  <a:moveTo>
                    <a:pt x="1090574" y="25"/>
                  </a:moveTo>
                  <a:lnTo>
                    <a:pt x="1017612" y="38"/>
                  </a:lnTo>
                  <a:lnTo>
                    <a:pt x="1013206" y="2120"/>
                  </a:lnTo>
                  <a:lnTo>
                    <a:pt x="1086154" y="2120"/>
                  </a:lnTo>
                  <a:lnTo>
                    <a:pt x="1090574" y="25"/>
                  </a:lnTo>
                  <a:close/>
                </a:path>
                <a:path w="1280160" h="2539">
                  <a:moveTo>
                    <a:pt x="1279753" y="0"/>
                  </a:moveTo>
                  <a:lnTo>
                    <a:pt x="1248537" y="0"/>
                  </a:lnTo>
                  <a:lnTo>
                    <a:pt x="1248537" y="2095"/>
                  </a:lnTo>
                  <a:lnTo>
                    <a:pt x="1279753" y="2095"/>
                  </a:lnTo>
                  <a:lnTo>
                    <a:pt x="1279753" y="0"/>
                  </a:lnTo>
                  <a:close/>
                </a:path>
              </a:pathLst>
            </a:custGeom>
            <a:solidFill>
              <a:srgbClr val="337515"/>
            </a:solidFill>
          </p:spPr>
          <p:txBody>
            <a:bodyPr wrap="square" lIns="0" tIns="0" rIns="0" bIns="0" rtlCol="0"/>
            <a:lstStyle/>
            <a:p>
              <a:pPr defTabSz="465128"/>
              <a:endParaRPr smtClean="0">
                <a:solidFill>
                  <a:prstClr val="black"/>
                </a:solidFill>
              </a:endParaRPr>
            </a:p>
          </p:txBody>
        </p:sp>
        <p:sp>
          <p:nvSpPr>
            <p:cNvPr id="153" name="object 141"/>
            <p:cNvSpPr/>
            <p:nvPr/>
          </p:nvSpPr>
          <p:spPr>
            <a:xfrm>
              <a:off x="2750515" y="6007474"/>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269595" y="2197"/>
                  </a:moveTo>
                  <a:lnTo>
                    <a:pt x="265188" y="114"/>
                  </a:lnTo>
                  <a:lnTo>
                    <a:pt x="192328" y="114"/>
                  </a:lnTo>
                  <a:lnTo>
                    <a:pt x="196748" y="2209"/>
                  </a:lnTo>
                  <a:lnTo>
                    <a:pt x="269595" y="2197"/>
                  </a:lnTo>
                  <a:close/>
                </a:path>
                <a:path w="1280160" h="2539">
                  <a:moveTo>
                    <a:pt x="1087615" y="12"/>
                  </a:moveTo>
                  <a:lnTo>
                    <a:pt x="1014653" y="25"/>
                  </a:lnTo>
                  <a:lnTo>
                    <a:pt x="1010335" y="2070"/>
                  </a:lnTo>
                  <a:lnTo>
                    <a:pt x="1083297" y="2057"/>
                  </a:lnTo>
                  <a:lnTo>
                    <a:pt x="1087615" y="12"/>
                  </a:lnTo>
                  <a:close/>
                </a:path>
                <a:path w="1280160" h="2539">
                  <a:moveTo>
                    <a:pt x="1279753" y="0"/>
                  </a:moveTo>
                  <a:lnTo>
                    <a:pt x="1248537" y="0"/>
                  </a:lnTo>
                  <a:lnTo>
                    <a:pt x="1248537" y="2032"/>
                  </a:lnTo>
                  <a:lnTo>
                    <a:pt x="1279753" y="2019"/>
                  </a:lnTo>
                  <a:lnTo>
                    <a:pt x="1279753" y="0"/>
                  </a:lnTo>
                  <a:close/>
                </a:path>
              </a:pathLst>
            </a:custGeom>
            <a:solidFill>
              <a:srgbClr val="337415"/>
            </a:solidFill>
          </p:spPr>
          <p:txBody>
            <a:bodyPr wrap="square" lIns="0" tIns="0" rIns="0" bIns="0" rtlCol="0"/>
            <a:lstStyle/>
            <a:p>
              <a:pPr defTabSz="465128"/>
              <a:endParaRPr smtClean="0">
                <a:solidFill>
                  <a:prstClr val="black"/>
                </a:solidFill>
              </a:endParaRPr>
            </a:p>
          </p:txBody>
        </p:sp>
        <p:sp>
          <p:nvSpPr>
            <p:cNvPr id="154" name="object 142"/>
            <p:cNvSpPr/>
            <p:nvPr/>
          </p:nvSpPr>
          <p:spPr>
            <a:xfrm>
              <a:off x="2750515" y="6008833"/>
              <a:ext cx="1280160" cy="2540"/>
            </a:xfrm>
            <a:custGeom>
              <a:avLst/>
              <a:gdLst/>
              <a:ahLst/>
              <a:cxnLst/>
              <a:rect l="l" t="t" r="r" b="b"/>
              <a:pathLst>
                <a:path w="1280160" h="2539">
                  <a:moveTo>
                    <a:pt x="31216" y="177"/>
                  </a:moveTo>
                  <a:lnTo>
                    <a:pt x="0" y="190"/>
                  </a:lnTo>
                  <a:lnTo>
                    <a:pt x="0" y="2235"/>
                  </a:lnTo>
                  <a:lnTo>
                    <a:pt x="31216" y="2235"/>
                  </a:lnTo>
                  <a:lnTo>
                    <a:pt x="31216" y="177"/>
                  </a:lnTo>
                  <a:close/>
                </a:path>
                <a:path w="1280160" h="2539">
                  <a:moveTo>
                    <a:pt x="272503" y="2209"/>
                  </a:moveTo>
                  <a:lnTo>
                    <a:pt x="268135" y="152"/>
                  </a:lnTo>
                  <a:lnTo>
                    <a:pt x="195287" y="165"/>
                  </a:lnTo>
                  <a:lnTo>
                    <a:pt x="199644" y="2222"/>
                  </a:lnTo>
                  <a:lnTo>
                    <a:pt x="272503" y="2209"/>
                  </a:lnTo>
                  <a:close/>
                </a:path>
                <a:path w="1280160" h="2539">
                  <a:moveTo>
                    <a:pt x="1084719" y="25"/>
                  </a:moveTo>
                  <a:lnTo>
                    <a:pt x="1011758" y="38"/>
                  </a:lnTo>
                  <a:lnTo>
                    <a:pt x="1007338" y="2133"/>
                  </a:lnTo>
                  <a:lnTo>
                    <a:pt x="1080287" y="2120"/>
                  </a:lnTo>
                  <a:lnTo>
                    <a:pt x="1084719" y="25"/>
                  </a:lnTo>
                  <a:close/>
                </a:path>
                <a:path w="1280160" h="2539">
                  <a:moveTo>
                    <a:pt x="1279753" y="0"/>
                  </a:moveTo>
                  <a:lnTo>
                    <a:pt x="1248537" y="0"/>
                  </a:lnTo>
                  <a:lnTo>
                    <a:pt x="1248537" y="2095"/>
                  </a:lnTo>
                  <a:lnTo>
                    <a:pt x="1279753" y="2095"/>
                  </a:lnTo>
                  <a:lnTo>
                    <a:pt x="1279753" y="0"/>
                  </a:lnTo>
                  <a:close/>
                </a:path>
              </a:pathLst>
            </a:custGeom>
            <a:solidFill>
              <a:srgbClr val="317415"/>
            </a:solidFill>
          </p:spPr>
          <p:txBody>
            <a:bodyPr wrap="square" lIns="0" tIns="0" rIns="0" bIns="0" rtlCol="0"/>
            <a:lstStyle/>
            <a:p>
              <a:pPr defTabSz="465128"/>
              <a:endParaRPr smtClean="0">
                <a:solidFill>
                  <a:prstClr val="black"/>
                </a:solidFill>
              </a:endParaRPr>
            </a:p>
          </p:txBody>
        </p:sp>
        <p:sp>
          <p:nvSpPr>
            <p:cNvPr id="155" name="object 143"/>
            <p:cNvSpPr/>
            <p:nvPr/>
          </p:nvSpPr>
          <p:spPr>
            <a:xfrm>
              <a:off x="2750515" y="6010268"/>
              <a:ext cx="1280160" cy="3810"/>
            </a:xfrm>
            <a:custGeom>
              <a:avLst/>
              <a:gdLst/>
              <a:ahLst/>
              <a:cxnLst/>
              <a:rect l="l" t="t" r="r" b="b"/>
              <a:pathLst>
                <a:path w="1280160" h="3810">
                  <a:moveTo>
                    <a:pt x="31216" y="114"/>
                  </a:moveTo>
                  <a:lnTo>
                    <a:pt x="0" y="114"/>
                  </a:lnTo>
                  <a:lnTo>
                    <a:pt x="0" y="1549"/>
                  </a:lnTo>
                  <a:lnTo>
                    <a:pt x="0" y="2209"/>
                  </a:lnTo>
                  <a:lnTo>
                    <a:pt x="0" y="3568"/>
                  </a:lnTo>
                  <a:lnTo>
                    <a:pt x="31216" y="3568"/>
                  </a:lnTo>
                  <a:lnTo>
                    <a:pt x="31216" y="2209"/>
                  </a:lnTo>
                  <a:lnTo>
                    <a:pt x="31216" y="1536"/>
                  </a:lnTo>
                  <a:lnTo>
                    <a:pt x="31216" y="114"/>
                  </a:lnTo>
                  <a:close/>
                </a:path>
                <a:path w="1280160" h="3810">
                  <a:moveTo>
                    <a:pt x="278358" y="3543"/>
                  </a:moveTo>
                  <a:lnTo>
                    <a:pt x="275450" y="2171"/>
                  </a:lnTo>
                  <a:lnTo>
                    <a:pt x="274027" y="1498"/>
                  </a:lnTo>
                  <a:lnTo>
                    <a:pt x="271043" y="88"/>
                  </a:lnTo>
                  <a:lnTo>
                    <a:pt x="198196" y="88"/>
                  </a:lnTo>
                  <a:lnTo>
                    <a:pt x="201180" y="1511"/>
                  </a:lnTo>
                  <a:lnTo>
                    <a:pt x="205498" y="3556"/>
                  </a:lnTo>
                  <a:lnTo>
                    <a:pt x="278358" y="3543"/>
                  </a:lnTo>
                  <a:close/>
                </a:path>
                <a:path w="1280160" h="3810">
                  <a:moveTo>
                    <a:pt x="1081709" y="12"/>
                  </a:moveTo>
                  <a:lnTo>
                    <a:pt x="1008761" y="25"/>
                  </a:lnTo>
                  <a:lnTo>
                    <a:pt x="1005890" y="1371"/>
                  </a:lnTo>
                  <a:lnTo>
                    <a:pt x="1004976" y="1816"/>
                  </a:lnTo>
                  <a:lnTo>
                    <a:pt x="1004443" y="2057"/>
                  </a:lnTo>
                  <a:lnTo>
                    <a:pt x="1001483" y="3467"/>
                  </a:lnTo>
                  <a:lnTo>
                    <a:pt x="1074432" y="3454"/>
                  </a:lnTo>
                  <a:lnTo>
                    <a:pt x="1077379" y="2057"/>
                  </a:lnTo>
                  <a:lnTo>
                    <a:pt x="1081709" y="12"/>
                  </a:lnTo>
                  <a:close/>
                </a:path>
                <a:path w="1280160" h="3810">
                  <a:moveTo>
                    <a:pt x="1279753" y="0"/>
                  </a:moveTo>
                  <a:lnTo>
                    <a:pt x="1248537" y="0"/>
                  </a:lnTo>
                  <a:lnTo>
                    <a:pt x="1248537" y="1333"/>
                  </a:lnTo>
                  <a:lnTo>
                    <a:pt x="1248537" y="2032"/>
                  </a:lnTo>
                  <a:lnTo>
                    <a:pt x="1248537" y="3429"/>
                  </a:lnTo>
                  <a:lnTo>
                    <a:pt x="1279753" y="3429"/>
                  </a:lnTo>
                  <a:lnTo>
                    <a:pt x="1279753" y="2019"/>
                  </a:lnTo>
                  <a:lnTo>
                    <a:pt x="1279753" y="1333"/>
                  </a:lnTo>
                  <a:lnTo>
                    <a:pt x="1279753" y="0"/>
                  </a:lnTo>
                  <a:close/>
                </a:path>
              </a:pathLst>
            </a:custGeom>
            <a:solidFill>
              <a:srgbClr val="317313"/>
            </a:solidFill>
          </p:spPr>
          <p:txBody>
            <a:bodyPr wrap="square" lIns="0" tIns="0" rIns="0" bIns="0" rtlCol="0"/>
            <a:lstStyle/>
            <a:p>
              <a:pPr defTabSz="465128"/>
              <a:endParaRPr smtClean="0">
                <a:solidFill>
                  <a:prstClr val="black"/>
                </a:solidFill>
              </a:endParaRPr>
            </a:p>
          </p:txBody>
        </p:sp>
        <p:sp>
          <p:nvSpPr>
            <p:cNvPr id="156" name="object 144"/>
            <p:cNvSpPr/>
            <p:nvPr/>
          </p:nvSpPr>
          <p:spPr>
            <a:xfrm>
              <a:off x="2750515" y="6012960"/>
              <a:ext cx="1280160" cy="2540"/>
            </a:xfrm>
            <a:custGeom>
              <a:avLst/>
              <a:gdLst/>
              <a:ahLst/>
              <a:cxnLst/>
              <a:rect l="l" t="t" r="r" b="b"/>
              <a:pathLst>
                <a:path w="1280160" h="2539">
                  <a:moveTo>
                    <a:pt x="31216" y="203"/>
                  </a:moveTo>
                  <a:lnTo>
                    <a:pt x="0" y="215"/>
                  </a:lnTo>
                  <a:lnTo>
                    <a:pt x="0" y="2286"/>
                  </a:lnTo>
                  <a:lnTo>
                    <a:pt x="31216" y="2286"/>
                  </a:lnTo>
                  <a:lnTo>
                    <a:pt x="31216" y="203"/>
                  </a:lnTo>
                  <a:close/>
                </a:path>
                <a:path w="1280160" h="2539">
                  <a:moveTo>
                    <a:pt x="281305" y="2247"/>
                  </a:moveTo>
                  <a:lnTo>
                    <a:pt x="276910" y="165"/>
                  </a:lnTo>
                  <a:lnTo>
                    <a:pt x="204063" y="177"/>
                  </a:lnTo>
                  <a:lnTo>
                    <a:pt x="208457" y="2260"/>
                  </a:lnTo>
                  <a:lnTo>
                    <a:pt x="281305" y="2247"/>
                  </a:lnTo>
                  <a:close/>
                </a:path>
                <a:path w="1280160" h="2539">
                  <a:moveTo>
                    <a:pt x="1075982" y="38"/>
                  </a:moveTo>
                  <a:lnTo>
                    <a:pt x="1003020" y="50"/>
                  </a:lnTo>
                  <a:lnTo>
                    <a:pt x="998588" y="2146"/>
                  </a:lnTo>
                  <a:lnTo>
                    <a:pt x="1071537" y="2133"/>
                  </a:lnTo>
                  <a:lnTo>
                    <a:pt x="1075982" y="38"/>
                  </a:lnTo>
                  <a:close/>
                </a:path>
                <a:path w="1280160" h="2539">
                  <a:moveTo>
                    <a:pt x="1279753" y="0"/>
                  </a:moveTo>
                  <a:lnTo>
                    <a:pt x="1248537" y="0"/>
                  </a:lnTo>
                  <a:lnTo>
                    <a:pt x="1248537" y="2108"/>
                  </a:lnTo>
                  <a:lnTo>
                    <a:pt x="1279753" y="2095"/>
                  </a:lnTo>
                  <a:lnTo>
                    <a:pt x="1279753" y="0"/>
                  </a:lnTo>
                  <a:close/>
                </a:path>
              </a:pathLst>
            </a:custGeom>
            <a:solidFill>
              <a:srgbClr val="317113"/>
            </a:solidFill>
          </p:spPr>
          <p:txBody>
            <a:bodyPr wrap="square" lIns="0" tIns="0" rIns="0" bIns="0" rtlCol="0"/>
            <a:lstStyle/>
            <a:p>
              <a:pPr defTabSz="465128"/>
              <a:endParaRPr smtClean="0">
                <a:solidFill>
                  <a:prstClr val="black"/>
                </a:solidFill>
              </a:endParaRPr>
            </a:p>
          </p:txBody>
        </p:sp>
        <p:sp>
          <p:nvSpPr>
            <p:cNvPr id="157" name="object 145"/>
            <p:cNvSpPr/>
            <p:nvPr/>
          </p:nvSpPr>
          <p:spPr>
            <a:xfrm>
              <a:off x="2750515" y="6014395"/>
              <a:ext cx="1280160" cy="2540"/>
            </a:xfrm>
            <a:custGeom>
              <a:avLst/>
              <a:gdLst/>
              <a:ahLst/>
              <a:cxnLst/>
              <a:rect l="l" t="t" r="r" b="b"/>
              <a:pathLst>
                <a:path w="1280160" h="2539">
                  <a:moveTo>
                    <a:pt x="31216" y="114"/>
                  </a:moveTo>
                  <a:lnTo>
                    <a:pt x="0" y="114"/>
                  </a:lnTo>
                  <a:lnTo>
                    <a:pt x="0" y="2209"/>
                  </a:lnTo>
                  <a:lnTo>
                    <a:pt x="31216" y="2209"/>
                  </a:lnTo>
                  <a:lnTo>
                    <a:pt x="31216" y="114"/>
                  </a:lnTo>
                  <a:close/>
                </a:path>
                <a:path w="1280160" h="2539">
                  <a:moveTo>
                    <a:pt x="284213" y="2184"/>
                  </a:moveTo>
                  <a:lnTo>
                    <a:pt x="279781" y="88"/>
                  </a:lnTo>
                  <a:lnTo>
                    <a:pt x="206921" y="88"/>
                  </a:lnTo>
                  <a:lnTo>
                    <a:pt x="211353" y="2197"/>
                  </a:lnTo>
                  <a:lnTo>
                    <a:pt x="284213" y="2184"/>
                  </a:lnTo>
                  <a:close/>
                </a:path>
                <a:path w="1280160" h="2539">
                  <a:moveTo>
                    <a:pt x="1072984" y="12"/>
                  </a:moveTo>
                  <a:lnTo>
                    <a:pt x="1000036" y="25"/>
                  </a:lnTo>
                  <a:lnTo>
                    <a:pt x="995591" y="2120"/>
                  </a:lnTo>
                  <a:lnTo>
                    <a:pt x="1068539" y="2120"/>
                  </a:lnTo>
                  <a:lnTo>
                    <a:pt x="1072984" y="12"/>
                  </a:lnTo>
                  <a:close/>
                </a:path>
                <a:path w="1280160" h="2539">
                  <a:moveTo>
                    <a:pt x="1279753" y="0"/>
                  </a:moveTo>
                  <a:lnTo>
                    <a:pt x="1248537" y="0"/>
                  </a:lnTo>
                  <a:lnTo>
                    <a:pt x="1248537" y="2095"/>
                  </a:lnTo>
                  <a:lnTo>
                    <a:pt x="1279753" y="2095"/>
                  </a:lnTo>
                  <a:lnTo>
                    <a:pt x="1279753" y="0"/>
                  </a:lnTo>
                  <a:close/>
                </a:path>
              </a:pathLst>
            </a:custGeom>
            <a:solidFill>
              <a:srgbClr val="307113"/>
            </a:solidFill>
          </p:spPr>
          <p:txBody>
            <a:bodyPr wrap="square" lIns="0" tIns="0" rIns="0" bIns="0" rtlCol="0"/>
            <a:lstStyle/>
            <a:p>
              <a:pPr defTabSz="465128"/>
              <a:endParaRPr smtClean="0">
                <a:solidFill>
                  <a:prstClr val="black"/>
                </a:solidFill>
              </a:endParaRPr>
            </a:p>
          </p:txBody>
        </p:sp>
        <p:sp>
          <p:nvSpPr>
            <p:cNvPr id="158" name="object 146"/>
            <p:cNvSpPr/>
            <p:nvPr/>
          </p:nvSpPr>
          <p:spPr>
            <a:xfrm>
              <a:off x="2750515" y="6015729"/>
              <a:ext cx="1280160" cy="3810"/>
            </a:xfrm>
            <a:custGeom>
              <a:avLst/>
              <a:gdLst/>
              <a:ahLst/>
              <a:cxnLst/>
              <a:rect l="l" t="t" r="r" b="b"/>
              <a:pathLst>
                <a:path w="1280160" h="3810">
                  <a:moveTo>
                    <a:pt x="31216" y="203"/>
                  </a:moveTo>
                  <a:lnTo>
                    <a:pt x="0" y="215"/>
                  </a:lnTo>
                  <a:lnTo>
                    <a:pt x="0" y="1574"/>
                  </a:lnTo>
                  <a:lnTo>
                    <a:pt x="0" y="2311"/>
                  </a:lnTo>
                  <a:lnTo>
                    <a:pt x="0" y="3670"/>
                  </a:lnTo>
                  <a:lnTo>
                    <a:pt x="31216" y="3670"/>
                  </a:lnTo>
                  <a:lnTo>
                    <a:pt x="31216" y="2311"/>
                  </a:lnTo>
                  <a:lnTo>
                    <a:pt x="31216" y="1574"/>
                  </a:lnTo>
                  <a:lnTo>
                    <a:pt x="31216" y="203"/>
                  </a:lnTo>
                  <a:close/>
                </a:path>
                <a:path w="1280160" h="3810">
                  <a:moveTo>
                    <a:pt x="290068" y="3619"/>
                  </a:moveTo>
                  <a:lnTo>
                    <a:pt x="287185" y="2273"/>
                  </a:lnTo>
                  <a:lnTo>
                    <a:pt x="285661" y="1536"/>
                  </a:lnTo>
                  <a:lnTo>
                    <a:pt x="282752" y="165"/>
                  </a:lnTo>
                  <a:lnTo>
                    <a:pt x="209918" y="177"/>
                  </a:lnTo>
                  <a:lnTo>
                    <a:pt x="212813" y="1549"/>
                  </a:lnTo>
                  <a:lnTo>
                    <a:pt x="217220" y="3632"/>
                  </a:lnTo>
                  <a:lnTo>
                    <a:pt x="290068" y="3619"/>
                  </a:lnTo>
                  <a:close/>
                </a:path>
                <a:path w="1280160" h="3810">
                  <a:moveTo>
                    <a:pt x="1070114" y="38"/>
                  </a:moveTo>
                  <a:lnTo>
                    <a:pt x="997165" y="50"/>
                  </a:lnTo>
                  <a:lnTo>
                    <a:pt x="994168" y="1460"/>
                  </a:lnTo>
                  <a:lnTo>
                    <a:pt x="992720" y="2146"/>
                  </a:lnTo>
                  <a:lnTo>
                    <a:pt x="989850" y="3505"/>
                  </a:lnTo>
                  <a:lnTo>
                    <a:pt x="1062799" y="3492"/>
                  </a:lnTo>
                  <a:lnTo>
                    <a:pt x="1065657" y="2146"/>
                  </a:lnTo>
                  <a:lnTo>
                    <a:pt x="1070114" y="38"/>
                  </a:lnTo>
                  <a:close/>
                </a:path>
                <a:path w="1280160" h="3810">
                  <a:moveTo>
                    <a:pt x="1279753" y="0"/>
                  </a:moveTo>
                  <a:lnTo>
                    <a:pt x="1248537" y="0"/>
                  </a:lnTo>
                  <a:lnTo>
                    <a:pt x="1248537" y="1435"/>
                  </a:lnTo>
                  <a:lnTo>
                    <a:pt x="1248537" y="2108"/>
                  </a:lnTo>
                  <a:lnTo>
                    <a:pt x="1248537" y="3467"/>
                  </a:lnTo>
                  <a:lnTo>
                    <a:pt x="1279753" y="3454"/>
                  </a:lnTo>
                  <a:lnTo>
                    <a:pt x="1279753" y="2095"/>
                  </a:lnTo>
                  <a:lnTo>
                    <a:pt x="1279753" y="1435"/>
                  </a:lnTo>
                  <a:lnTo>
                    <a:pt x="1279753" y="0"/>
                  </a:lnTo>
                  <a:close/>
                </a:path>
              </a:pathLst>
            </a:custGeom>
            <a:solidFill>
              <a:srgbClr val="307013"/>
            </a:solidFill>
          </p:spPr>
          <p:txBody>
            <a:bodyPr wrap="square" lIns="0" tIns="0" rIns="0" bIns="0" rtlCol="0"/>
            <a:lstStyle/>
            <a:p>
              <a:pPr defTabSz="465128"/>
              <a:endParaRPr smtClean="0">
                <a:solidFill>
                  <a:prstClr val="black"/>
                </a:solidFill>
              </a:endParaRPr>
            </a:p>
          </p:txBody>
        </p:sp>
        <p:sp>
          <p:nvSpPr>
            <p:cNvPr id="159" name="object 147"/>
            <p:cNvSpPr/>
            <p:nvPr/>
          </p:nvSpPr>
          <p:spPr>
            <a:xfrm>
              <a:off x="2750515" y="6018523"/>
              <a:ext cx="1280160" cy="2540"/>
            </a:xfrm>
            <a:custGeom>
              <a:avLst/>
              <a:gdLst/>
              <a:ahLst/>
              <a:cxnLst/>
              <a:rect l="l" t="t" r="r" b="b"/>
              <a:pathLst>
                <a:path w="1280160" h="2539">
                  <a:moveTo>
                    <a:pt x="31216" y="177"/>
                  </a:moveTo>
                  <a:lnTo>
                    <a:pt x="0" y="190"/>
                  </a:lnTo>
                  <a:lnTo>
                    <a:pt x="0" y="2209"/>
                  </a:lnTo>
                  <a:lnTo>
                    <a:pt x="31216" y="2209"/>
                  </a:lnTo>
                  <a:lnTo>
                    <a:pt x="31216" y="177"/>
                  </a:lnTo>
                  <a:close/>
                </a:path>
                <a:path w="1280160" h="2539">
                  <a:moveTo>
                    <a:pt x="292938" y="2184"/>
                  </a:moveTo>
                  <a:lnTo>
                    <a:pt x="288620" y="139"/>
                  </a:lnTo>
                  <a:lnTo>
                    <a:pt x="215773" y="152"/>
                  </a:lnTo>
                  <a:lnTo>
                    <a:pt x="220091" y="2197"/>
                  </a:lnTo>
                  <a:lnTo>
                    <a:pt x="292938" y="2184"/>
                  </a:lnTo>
                  <a:close/>
                </a:path>
                <a:path w="1280160" h="2539">
                  <a:moveTo>
                    <a:pt x="1064221" y="25"/>
                  </a:moveTo>
                  <a:lnTo>
                    <a:pt x="991273" y="38"/>
                  </a:lnTo>
                  <a:lnTo>
                    <a:pt x="986866" y="2120"/>
                  </a:lnTo>
                  <a:lnTo>
                    <a:pt x="1059802" y="2120"/>
                  </a:lnTo>
                  <a:lnTo>
                    <a:pt x="1064221" y="25"/>
                  </a:lnTo>
                  <a:close/>
                </a:path>
                <a:path w="1280160" h="2539">
                  <a:moveTo>
                    <a:pt x="1279753" y="0"/>
                  </a:moveTo>
                  <a:lnTo>
                    <a:pt x="1248537" y="0"/>
                  </a:lnTo>
                  <a:lnTo>
                    <a:pt x="1248537" y="2095"/>
                  </a:lnTo>
                  <a:lnTo>
                    <a:pt x="1279753" y="2095"/>
                  </a:lnTo>
                  <a:lnTo>
                    <a:pt x="1279753" y="0"/>
                  </a:lnTo>
                  <a:close/>
                </a:path>
              </a:pathLst>
            </a:custGeom>
            <a:solidFill>
              <a:srgbClr val="2F6F13"/>
            </a:solidFill>
          </p:spPr>
          <p:txBody>
            <a:bodyPr wrap="square" lIns="0" tIns="0" rIns="0" bIns="0" rtlCol="0"/>
            <a:lstStyle/>
            <a:p>
              <a:pPr defTabSz="465128"/>
              <a:endParaRPr smtClean="0">
                <a:solidFill>
                  <a:prstClr val="black"/>
                </a:solidFill>
              </a:endParaRPr>
            </a:p>
          </p:txBody>
        </p:sp>
        <p:sp>
          <p:nvSpPr>
            <p:cNvPr id="160" name="object 148"/>
            <p:cNvSpPr/>
            <p:nvPr/>
          </p:nvSpPr>
          <p:spPr>
            <a:xfrm>
              <a:off x="2750515" y="6019932"/>
              <a:ext cx="1280160" cy="3810"/>
            </a:xfrm>
            <a:custGeom>
              <a:avLst/>
              <a:gdLst/>
              <a:ahLst/>
              <a:cxnLst/>
              <a:rect l="l" t="t" r="r" b="b"/>
              <a:pathLst>
                <a:path w="1280160" h="3810">
                  <a:moveTo>
                    <a:pt x="31216" y="139"/>
                  </a:moveTo>
                  <a:lnTo>
                    <a:pt x="0" y="139"/>
                  </a:lnTo>
                  <a:lnTo>
                    <a:pt x="0" y="1549"/>
                  </a:lnTo>
                  <a:lnTo>
                    <a:pt x="0" y="2235"/>
                  </a:lnTo>
                  <a:lnTo>
                    <a:pt x="0" y="3594"/>
                  </a:lnTo>
                  <a:lnTo>
                    <a:pt x="31216" y="3594"/>
                  </a:lnTo>
                  <a:lnTo>
                    <a:pt x="31216" y="2235"/>
                  </a:lnTo>
                  <a:lnTo>
                    <a:pt x="31216" y="1536"/>
                  </a:lnTo>
                  <a:lnTo>
                    <a:pt x="31216" y="139"/>
                  </a:lnTo>
                  <a:close/>
                </a:path>
                <a:path w="1280160" h="3810">
                  <a:moveTo>
                    <a:pt x="298831" y="3568"/>
                  </a:moveTo>
                  <a:lnTo>
                    <a:pt x="295910" y="2197"/>
                  </a:lnTo>
                  <a:lnTo>
                    <a:pt x="295059" y="1790"/>
                  </a:lnTo>
                  <a:lnTo>
                    <a:pt x="294474" y="1498"/>
                  </a:lnTo>
                  <a:lnTo>
                    <a:pt x="291515" y="101"/>
                  </a:lnTo>
                  <a:lnTo>
                    <a:pt x="218668" y="114"/>
                  </a:lnTo>
                  <a:lnTo>
                    <a:pt x="223075" y="2197"/>
                  </a:lnTo>
                  <a:lnTo>
                    <a:pt x="225983" y="3568"/>
                  </a:lnTo>
                  <a:lnTo>
                    <a:pt x="298831" y="3568"/>
                  </a:lnTo>
                  <a:close/>
                </a:path>
                <a:path w="1280160" h="3810">
                  <a:moveTo>
                    <a:pt x="1061262" y="12"/>
                  </a:moveTo>
                  <a:lnTo>
                    <a:pt x="988314" y="25"/>
                  </a:lnTo>
                  <a:lnTo>
                    <a:pt x="985418" y="1397"/>
                  </a:lnTo>
                  <a:lnTo>
                    <a:pt x="983996" y="2070"/>
                  </a:lnTo>
                  <a:lnTo>
                    <a:pt x="980998" y="3492"/>
                  </a:lnTo>
                  <a:lnTo>
                    <a:pt x="1053947" y="3479"/>
                  </a:lnTo>
                  <a:lnTo>
                    <a:pt x="1056944" y="2057"/>
                  </a:lnTo>
                  <a:lnTo>
                    <a:pt x="1058354" y="1397"/>
                  </a:lnTo>
                  <a:lnTo>
                    <a:pt x="1061262" y="12"/>
                  </a:lnTo>
                  <a:close/>
                </a:path>
                <a:path w="1280160" h="3810">
                  <a:moveTo>
                    <a:pt x="1279753" y="0"/>
                  </a:moveTo>
                  <a:lnTo>
                    <a:pt x="1248537" y="0"/>
                  </a:lnTo>
                  <a:lnTo>
                    <a:pt x="1248537" y="1358"/>
                  </a:lnTo>
                  <a:lnTo>
                    <a:pt x="1248537" y="2032"/>
                  </a:lnTo>
                  <a:lnTo>
                    <a:pt x="1248537" y="3454"/>
                  </a:lnTo>
                  <a:lnTo>
                    <a:pt x="1279753" y="3454"/>
                  </a:lnTo>
                  <a:lnTo>
                    <a:pt x="1279753" y="2019"/>
                  </a:lnTo>
                  <a:lnTo>
                    <a:pt x="1279753" y="1358"/>
                  </a:lnTo>
                  <a:lnTo>
                    <a:pt x="1279753" y="0"/>
                  </a:lnTo>
                  <a:close/>
                </a:path>
              </a:pathLst>
            </a:custGeom>
            <a:solidFill>
              <a:srgbClr val="2F6E13"/>
            </a:solidFill>
          </p:spPr>
          <p:txBody>
            <a:bodyPr wrap="square" lIns="0" tIns="0" rIns="0" bIns="0" rtlCol="0"/>
            <a:lstStyle/>
            <a:p>
              <a:pPr defTabSz="465128"/>
              <a:endParaRPr smtClean="0">
                <a:solidFill>
                  <a:prstClr val="black"/>
                </a:solidFill>
              </a:endParaRPr>
            </a:p>
          </p:txBody>
        </p:sp>
        <p:sp>
          <p:nvSpPr>
            <p:cNvPr id="161" name="object 149"/>
            <p:cNvSpPr/>
            <p:nvPr/>
          </p:nvSpPr>
          <p:spPr>
            <a:xfrm>
              <a:off x="2750515" y="6022713"/>
              <a:ext cx="1280160" cy="2540"/>
            </a:xfrm>
            <a:custGeom>
              <a:avLst/>
              <a:gdLst/>
              <a:ahLst/>
              <a:cxnLst/>
              <a:rect l="l" t="t" r="r" b="b"/>
              <a:pathLst>
                <a:path w="1280160" h="2539">
                  <a:moveTo>
                    <a:pt x="31216" y="127"/>
                  </a:moveTo>
                  <a:lnTo>
                    <a:pt x="0" y="127"/>
                  </a:lnTo>
                  <a:lnTo>
                    <a:pt x="0" y="2222"/>
                  </a:lnTo>
                  <a:lnTo>
                    <a:pt x="31216" y="2222"/>
                  </a:lnTo>
                  <a:lnTo>
                    <a:pt x="31216" y="127"/>
                  </a:lnTo>
                  <a:close/>
                </a:path>
                <a:path w="1280160" h="2539">
                  <a:moveTo>
                    <a:pt x="301790" y="2184"/>
                  </a:moveTo>
                  <a:lnTo>
                    <a:pt x="297383" y="101"/>
                  </a:lnTo>
                  <a:lnTo>
                    <a:pt x="224523" y="101"/>
                  </a:lnTo>
                  <a:lnTo>
                    <a:pt x="228942" y="2184"/>
                  </a:lnTo>
                  <a:lnTo>
                    <a:pt x="301790" y="2184"/>
                  </a:lnTo>
                  <a:close/>
                </a:path>
                <a:path w="1280160" h="2539">
                  <a:moveTo>
                    <a:pt x="1055370" y="25"/>
                  </a:moveTo>
                  <a:lnTo>
                    <a:pt x="982421" y="38"/>
                  </a:lnTo>
                  <a:lnTo>
                    <a:pt x="978090" y="2082"/>
                  </a:lnTo>
                  <a:lnTo>
                    <a:pt x="1051052" y="2070"/>
                  </a:lnTo>
                  <a:lnTo>
                    <a:pt x="1055370" y="25"/>
                  </a:lnTo>
                  <a:close/>
                </a:path>
                <a:path w="1280160" h="2539">
                  <a:moveTo>
                    <a:pt x="1279753" y="0"/>
                  </a:moveTo>
                  <a:lnTo>
                    <a:pt x="1248537" y="12"/>
                  </a:lnTo>
                  <a:lnTo>
                    <a:pt x="1248537" y="2032"/>
                  </a:lnTo>
                  <a:lnTo>
                    <a:pt x="1279753" y="2032"/>
                  </a:lnTo>
                  <a:lnTo>
                    <a:pt x="1279753" y="0"/>
                  </a:lnTo>
                  <a:close/>
                </a:path>
              </a:pathLst>
            </a:custGeom>
            <a:solidFill>
              <a:srgbClr val="2F6D13"/>
            </a:solidFill>
          </p:spPr>
          <p:txBody>
            <a:bodyPr wrap="square" lIns="0" tIns="0" rIns="0" bIns="0" rtlCol="0"/>
            <a:lstStyle/>
            <a:p>
              <a:pPr defTabSz="465128"/>
              <a:endParaRPr smtClean="0">
                <a:solidFill>
                  <a:prstClr val="black"/>
                </a:solidFill>
              </a:endParaRPr>
            </a:p>
          </p:txBody>
        </p:sp>
        <p:sp>
          <p:nvSpPr>
            <p:cNvPr id="162" name="object 150"/>
            <p:cNvSpPr/>
            <p:nvPr/>
          </p:nvSpPr>
          <p:spPr>
            <a:xfrm>
              <a:off x="2750515" y="6024060"/>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304685" y="2209"/>
                  </a:moveTo>
                  <a:lnTo>
                    <a:pt x="300240" y="101"/>
                  </a:lnTo>
                  <a:lnTo>
                    <a:pt x="227393" y="114"/>
                  </a:lnTo>
                  <a:lnTo>
                    <a:pt x="231825" y="2209"/>
                  </a:lnTo>
                  <a:lnTo>
                    <a:pt x="304685" y="2209"/>
                  </a:lnTo>
                  <a:close/>
                </a:path>
                <a:path w="1280160" h="2539">
                  <a:moveTo>
                    <a:pt x="1052525" y="25"/>
                  </a:moveTo>
                  <a:lnTo>
                    <a:pt x="979589" y="25"/>
                  </a:lnTo>
                  <a:lnTo>
                    <a:pt x="975144" y="2133"/>
                  </a:lnTo>
                  <a:lnTo>
                    <a:pt x="1048092" y="2120"/>
                  </a:lnTo>
                  <a:lnTo>
                    <a:pt x="1052525" y="25"/>
                  </a:lnTo>
                  <a:close/>
                </a:path>
                <a:path w="1280160" h="2539">
                  <a:moveTo>
                    <a:pt x="1279753" y="0"/>
                  </a:moveTo>
                  <a:lnTo>
                    <a:pt x="1248537" y="0"/>
                  </a:lnTo>
                  <a:lnTo>
                    <a:pt x="1248537" y="2095"/>
                  </a:lnTo>
                  <a:lnTo>
                    <a:pt x="1279753" y="2095"/>
                  </a:lnTo>
                  <a:lnTo>
                    <a:pt x="1279753" y="0"/>
                  </a:lnTo>
                  <a:close/>
                </a:path>
              </a:pathLst>
            </a:custGeom>
            <a:solidFill>
              <a:srgbClr val="2E6D13"/>
            </a:solidFill>
          </p:spPr>
          <p:txBody>
            <a:bodyPr wrap="square" lIns="0" tIns="0" rIns="0" bIns="0" rtlCol="0"/>
            <a:lstStyle/>
            <a:p>
              <a:pPr defTabSz="465128"/>
              <a:endParaRPr smtClean="0">
                <a:solidFill>
                  <a:prstClr val="black"/>
                </a:solidFill>
              </a:endParaRPr>
            </a:p>
          </p:txBody>
        </p:sp>
        <p:sp>
          <p:nvSpPr>
            <p:cNvPr id="163" name="object 151"/>
            <p:cNvSpPr/>
            <p:nvPr/>
          </p:nvSpPr>
          <p:spPr>
            <a:xfrm>
              <a:off x="2750515" y="6025419"/>
              <a:ext cx="1280160" cy="3810"/>
            </a:xfrm>
            <a:custGeom>
              <a:avLst/>
              <a:gdLst/>
              <a:ahLst/>
              <a:cxnLst/>
              <a:rect l="l" t="t" r="r" b="b"/>
              <a:pathLst>
                <a:path w="1280160" h="3810">
                  <a:moveTo>
                    <a:pt x="31216" y="177"/>
                  </a:moveTo>
                  <a:lnTo>
                    <a:pt x="0" y="190"/>
                  </a:lnTo>
                  <a:lnTo>
                    <a:pt x="0" y="1549"/>
                  </a:lnTo>
                  <a:lnTo>
                    <a:pt x="0" y="2286"/>
                  </a:lnTo>
                  <a:lnTo>
                    <a:pt x="0" y="3644"/>
                  </a:lnTo>
                  <a:lnTo>
                    <a:pt x="31216" y="3644"/>
                  </a:lnTo>
                  <a:lnTo>
                    <a:pt x="31216" y="2286"/>
                  </a:lnTo>
                  <a:lnTo>
                    <a:pt x="31216" y="1549"/>
                  </a:lnTo>
                  <a:lnTo>
                    <a:pt x="31216" y="177"/>
                  </a:lnTo>
                  <a:close/>
                </a:path>
                <a:path w="1280160" h="3810">
                  <a:moveTo>
                    <a:pt x="310515" y="3606"/>
                  </a:moveTo>
                  <a:lnTo>
                    <a:pt x="307606" y="2247"/>
                  </a:lnTo>
                  <a:lnTo>
                    <a:pt x="306108" y="1524"/>
                  </a:lnTo>
                  <a:lnTo>
                    <a:pt x="303199" y="139"/>
                  </a:lnTo>
                  <a:lnTo>
                    <a:pt x="230352" y="152"/>
                  </a:lnTo>
                  <a:lnTo>
                    <a:pt x="233248" y="1524"/>
                  </a:lnTo>
                  <a:lnTo>
                    <a:pt x="237667" y="3606"/>
                  </a:lnTo>
                  <a:lnTo>
                    <a:pt x="310515" y="3606"/>
                  </a:lnTo>
                  <a:close/>
                </a:path>
                <a:path w="1280160" h="3810">
                  <a:moveTo>
                    <a:pt x="1049629" y="25"/>
                  </a:moveTo>
                  <a:lnTo>
                    <a:pt x="976680" y="38"/>
                  </a:lnTo>
                  <a:lnTo>
                    <a:pt x="973696" y="1460"/>
                  </a:lnTo>
                  <a:lnTo>
                    <a:pt x="972235" y="2146"/>
                  </a:lnTo>
                  <a:lnTo>
                    <a:pt x="969365" y="3505"/>
                  </a:lnTo>
                  <a:lnTo>
                    <a:pt x="1042314" y="3492"/>
                  </a:lnTo>
                  <a:lnTo>
                    <a:pt x="1045171" y="2146"/>
                  </a:lnTo>
                  <a:lnTo>
                    <a:pt x="1046632" y="1447"/>
                  </a:lnTo>
                  <a:lnTo>
                    <a:pt x="1049629" y="25"/>
                  </a:lnTo>
                  <a:close/>
                </a:path>
                <a:path w="1280160" h="3810">
                  <a:moveTo>
                    <a:pt x="1279753" y="0"/>
                  </a:moveTo>
                  <a:lnTo>
                    <a:pt x="1248537" y="0"/>
                  </a:lnTo>
                  <a:lnTo>
                    <a:pt x="1248537" y="1435"/>
                  </a:lnTo>
                  <a:lnTo>
                    <a:pt x="1248537" y="2095"/>
                  </a:lnTo>
                  <a:lnTo>
                    <a:pt x="1248537" y="3454"/>
                  </a:lnTo>
                  <a:lnTo>
                    <a:pt x="1279753" y="3454"/>
                  </a:lnTo>
                  <a:lnTo>
                    <a:pt x="1279753" y="2095"/>
                  </a:lnTo>
                  <a:lnTo>
                    <a:pt x="1279753" y="1422"/>
                  </a:lnTo>
                  <a:lnTo>
                    <a:pt x="1279753" y="0"/>
                  </a:lnTo>
                  <a:close/>
                </a:path>
              </a:pathLst>
            </a:custGeom>
            <a:solidFill>
              <a:srgbClr val="2E6C13"/>
            </a:solidFill>
          </p:spPr>
          <p:txBody>
            <a:bodyPr wrap="square" lIns="0" tIns="0" rIns="0" bIns="0" rtlCol="0"/>
            <a:lstStyle/>
            <a:p>
              <a:pPr defTabSz="465128"/>
              <a:endParaRPr smtClean="0">
                <a:solidFill>
                  <a:prstClr val="black"/>
                </a:solidFill>
              </a:endParaRPr>
            </a:p>
          </p:txBody>
        </p:sp>
        <p:sp>
          <p:nvSpPr>
            <p:cNvPr id="164" name="object 152"/>
            <p:cNvSpPr/>
            <p:nvPr/>
          </p:nvSpPr>
          <p:spPr>
            <a:xfrm>
              <a:off x="2750515" y="6028187"/>
              <a:ext cx="1280160" cy="2540"/>
            </a:xfrm>
            <a:custGeom>
              <a:avLst/>
              <a:gdLst/>
              <a:ahLst/>
              <a:cxnLst/>
              <a:rect l="l" t="t" r="r" b="b"/>
              <a:pathLst>
                <a:path w="1280160" h="2539">
                  <a:moveTo>
                    <a:pt x="31216" y="203"/>
                  </a:moveTo>
                  <a:lnTo>
                    <a:pt x="0" y="215"/>
                  </a:lnTo>
                  <a:lnTo>
                    <a:pt x="0" y="2235"/>
                  </a:lnTo>
                  <a:lnTo>
                    <a:pt x="31216" y="2235"/>
                  </a:lnTo>
                  <a:lnTo>
                    <a:pt x="31216" y="203"/>
                  </a:lnTo>
                  <a:close/>
                </a:path>
                <a:path w="1280160" h="2539">
                  <a:moveTo>
                    <a:pt x="313410" y="2209"/>
                  </a:moveTo>
                  <a:lnTo>
                    <a:pt x="309092" y="152"/>
                  </a:lnTo>
                  <a:lnTo>
                    <a:pt x="236245" y="165"/>
                  </a:lnTo>
                  <a:lnTo>
                    <a:pt x="240563" y="2209"/>
                  </a:lnTo>
                  <a:lnTo>
                    <a:pt x="313410" y="2209"/>
                  </a:lnTo>
                  <a:close/>
                </a:path>
                <a:path w="1280160" h="2539">
                  <a:moveTo>
                    <a:pt x="1043774" y="38"/>
                  </a:moveTo>
                  <a:lnTo>
                    <a:pt x="970813" y="50"/>
                  </a:lnTo>
                  <a:lnTo>
                    <a:pt x="966406" y="2133"/>
                  </a:lnTo>
                  <a:lnTo>
                    <a:pt x="1039355" y="2120"/>
                  </a:lnTo>
                  <a:lnTo>
                    <a:pt x="1043774" y="38"/>
                  </a:lnTo>
                  <a:close/>
                </a:path>
                <a:path w="1280160" h="2539">
                  <a:moveTo>
                    <a:pt x="1279753" y="0"/>
                  </a:moveTo>
                  <a:lnTo>
                    <a:pt x="1248537" y="0"/>
                  </a:lnTo>
                  <a:lnTo>
                    <a:pt x="1248537" y="2095"/>
                  </a:lnTo>
                  <a:lnTo>
                    <a:pt x="1279753" y="2095"/>
                  </a:lnTo>
                  <a:lnTo>
                    <a:pt x="1279753" y="0"/>
                  </a:lnTo>
                  <a:close/>
                </a:path>
              </a:pathLst>
            </a:custGeom>
            <a:solidFill>
              <a:srgbClr val="2D6C13"/>
            </a:solidFill>
          </p:spPr>
          <p:txBody>
            <a:bodyPr wrap="square" lIns="0" tIns="0" rIns="0" bIns="0" rtlCol="0"/>
            <a:lstStyle/>
            <a:p>
              <a:pPr defTabSz="465128"/>
              <a:endParaRPr smtClean="0">
                <a:solidFill>
                  <a:prstClr val="black"/>
                </a:solidFill>
              </a:endParaRPr>
            </a:p>
          </p:txBody>
        </p:sp>
        <p:sp>
          <p:nvSpPr>
            <p:cNvPr id="165" name="object 153"/>
            <p:cNvSpPr/>
            <p:nvPr/>
          </p:nvSpPr>
          <p:spPr>
            <a:xfrm>
              <a:off x="2750515" y="6029610"/>
              <a:ext cx="1280160" cy="2540"/>
            </a:xfrm>
            <a:custGeom>
              <a:avLst/>
              <a:gdLst/>
              <a:ahLst/>
              <a:cxnLst/>
              <a:rect l="l" t="t" r="r" b="b"/>
              <a:pathLst>
                <a:path w="1280160" h="2539">
                  <a:moveTo>
                    <a:pt x="31216" y="139"/>
                  </a:moveTo>
                  <a:lnTo>
                    <a:pt x="0" y="152"/>
                  </a:lnTo>
                  <a:lnTo>
                    <a:pt x="0" y="2222"/>
                  </a:lnTo>
                  <a:lnTo>
                    <a:pt x="31216" y="2222"/>
                  </a:lnTo>
                  <a:lnTo>
                    <a:pt x="31216" y="139"/>
                  </a:lnTo>
                  <a:close/>
                </a:path>
                <a:path w="1280160" h="2539">
                  <a:moveTo>
                    <a:pt x="316357" y="2171"/>
                  </a:moveTo>
                  <a:lnTo>
                    <a:pt x="312000" y="114"/>
                  </a:lnTo>
                  <a:lnTo>
                    <a:pt x="239141" y="127"/>
                  </a:lnTo>
                  <a:lnTo>
                    <a:pt x="243509" y="2184"/>
                  </a:lnTo>
                  <a:lnTo>
                    <a:pt x="316357" y="2171"/>
                  </a:lnTo>
                  <a:close/>
                </a:path>
                <a:path w="1280160" h="2539">
                  <a:moveTo>
                    <a:pt x="1040765" y="25"/>
                  </a:moveTo>
                  <a:lnTo>
                    <a:pt x="967828" y="38"/>
                  </a:lnTo>
                  <a:lnTo>
                    <a:pt x="963510" y="2082"/>
                  </a:lnTo>
                  <a:lnTo>
                    <a:pt x="1036459" y="2070"/>
                  </a:lnTo>
                  <a:lnTo>
                    <a:pt x="1040765" y="25"/>
                  </a:lnTo>
                  <a:close/>
                </a:path>
                <a:path w="1280160" h="2539">
                  <a:moveTo>
                    <a:pt x="1279753" y="0"/>
                  </a:moveTo>
                  <a:lnTo>
                    <a:pt x="1248537" y="12"/>
                  </a:lnTo>
                  <a:lnTo>
                    <a:pt x="1248537" y="2032"/>
                  </a:lnTo>
                  <a:lnTo>
                    <a:pt x="1279753" y="2032"/>
                  </a:lnTo>
                  <a:lnTo>
                    <a:pt x="1279753" y="0"/>
                  </a:lnTo>
                  <a:close/>
                </a:path>
              </a:pathLst>
            </a:custGeom>
            <a:solidFill>
              <a:srgbClr val="2D6C12"/>
            </a:solidFill>
          </p:spPr>
          <p:txBody>
            <a:bodyPr wrap="square" lIns="0" tIns="0" rIns="0" bIns="0" rtlCol="0"/>
            <a:lstStyle/>
            <a:p>
              <a:pPr defTabSz="465128"/>
              <a:endParaRPr smtClean="0">
                <a:solidFill>
                  <a:prstClr val="black"/>
                </a:solidFill>
              </a:endParaRPr>
            </a:p>
          </p:txBody>
        </p:sp>
        <p:sp>
          <p:nvSpPr>
            <p:cNvPr id="166" name="object 154"/>
            <p:cNvSpPr/>
            <p:nvPr/>
          </p:nvSpPr>
          <p:spPr>
            <a:xfrm>
              <a:off x="2750515" y="6030969"/>
              <a:ext cx="1280160" cy="2540"/>
            </a:xfrm>
            <a:custGeom>
              <a:avLst/>
              <a:gdLst/>
              <a:ahLst/>
              <a:cxnLst/>
              <a:rect l="l" t="t" r="r" b="b"/>
              <a:pathLst>
                <a:path w="1280160" h="2539">
                  <a:moveTo>
                    <a:pt x="31216" y="190"/>
                  </a:moveTo>
                  <a:lnTo>
                    <a:pt x="0" y="203"/>
                  </a:lnTo>
                  <a:lnTo>
                    <a:pt x="0" y="2222"/>
                  </a:lnTo>
                  <a:lnTo>
                    <a:pt x="31216" y="2222"/>
                  </a:lnTo>
                  <a:lnTo>
                    <a:pt x="31216" y="190"/>
                  </a:lnTo>
                  <a:close/>
                </a:path>
                <a:path w="1280160" h="2539">
                  <a:moveTo>
                    <a:pt x="319278" y="2197"/>
                  </a:moveTo>
                  <a:lnTo>
                    <a:pt x="314947" y="152"/>
                  </a:lnTo>
                  <a:lnTo>
                    <a:pt x="242100" y="165"/>
                  </a:lnTo>
                  <a:lnTo>
                    <a:pt x="246418" y="2197"/>
                  </a:lnTo>
                  <a:lnTo>
                    <a:pt x="319278" y="2197"/>
                  </a:lnTo>
                  <a:close/>
                </a:path>
                <a:path w="1280160" h="2539">
                  <a:moveTo>
                    <a:pt x="1037869" y="38"/>
                  </a:moveTo>
                  <a:lnTo>
                    <a:pt x="964920" y="50"/>
                  </a:lnTo>
                  <a:lnTo>
                    <a:pt x="960513" y="2133"/>
                  </a:lnTo>
                  <a:lnTo>
                    <a:pt x="1033462" y="2133"/>
                  </a:lnTo>
                  <a:lnTo>
                    <a:pt x="1037869" y="38"/>
                  </a:lnTo>
                  <a:close/>
                </a:path>
                <a:path w="1280160" h="2539">
                  <a:moveTo>
                    <a:pt x="1279753" y="0"/>
                  </a:moveTo>
                  <a:lnTo>
                    <a:pt x="1248537" y="12"/>
                  </a:lnTo>
                  <a:lnTo>
                    <a:pt x="1248537" y="2108"/>
                  </a:lnTo>
                  <a:lnTo>
                    <a:pt x="1279753" y="2108"/>
                  </a:lnTo>
                  <a:lnTo>
                    <a:pt x="1279753" y="0"/>
                  </a:lnTo>
                  <a:close/>
                </a:path>
              </a:pathLst>
            </a:custGeom>
            <a:solidFill>
              <a:srgbClr val="2D6B12"/>
            </a:solidFill>
          </p:spPr>
          <p:txBody>
            <a:bodyPr wrap="square" lIns="0" tIns="0" rIns="0" bIns="0" rtlCol="0"/>
            <a:lstStyle/>
            <a:p>
              <a:pPr defTabSz="465128"/>
              <a:endParaRPr smtClean="0">
                <a:solidFill>
                  <a:prstClr val="black"/>
                </a:solidFill>
              </a:endParaRPr>
            </a:p>
          </p:txBody>
        </p:sp>
        <p:sp>
          <p:nvSpPr>
            <p:cNvPr id="167" name="object 155"/>
            <p:cNvSpPr/>
            <p:nvPr/>
          </p:nvSpPr>
          <p:spPr>
            <a:xfrm>
              <a:off x="2750515" y="6032378"/>
              <a:ext cx="1280160" cy="2540"/>
            </a:xfrm>
            <a:custGeom>
              <a:avLst/>
              <a:gdLst/>
              <a:ahLst/>
              <a:cxnLst/>
              <a:rect l="l" t="t" r="r" b="b"/>
              <a:pathLst>
                <a:path w="1280160" h="2539">
                  <a:moveTo>
                    <a:pt x="31216" y="139"/>
                  </a:moveTo>
                  <a:lnTo>
                    <a:pt x="0" y="152"/>
                  </a:lnTo>
                  <a:lnTo>
                    <a:pt x="0" y="2247"/>
                  </a:lnTo>
                  <a:lnTo>
                    <a:pt x="31216" y="2247"/>
                  </a:lnTo>
                  <a:lnTo>
                    <a:pt x="31216" y="139"/>
                  </a:lnTo>
                  <a:close/>
                </a:path>
                <a:path w="1280160" h="2539">
                  <a:moveTo>
                    <a:pt x="322249" y="2197"/>
                  </a:moveTo>
                  <a:lnTo>
                    <a:pt x="317855" y="114"/>
                  </a:lnTo>
                  <a:lnTo>
                    <a:pt x="244995" y="114"/>
                  </a:lnTo>
                  <a:lnTo>
                    <a:pt x="249402" y="2209"/>
                  </a:lnTo>
                  <a:lnTo>
                    <a:pt x="322249" y="2197"/>
                  </a:lnTo>
                  <a:close/>
                </a:path>
                <a:path w="1280160" h="2539">
                  <a:moveTo>
                    <a:pt x="1034910" y="25"/>
                  </a:moveTo>
                  <a:lnTo>
                    <a:pt x="961974" y="38"/>
                  </a:lnTo>
                  <a:lnTo>
                    <a:pt x="957643" y="2082"/>
                  </a:lnTo>
                  <a:lnTo>
                    <a:pt x="1030592" y="2070"/>
                  </a:lnTo>
                  <a:lnTo>
                    <a:pt x="1034910" y="25"/>
                  </a:lnTo>
                  <a:close/>
                </a:path>
                <a:path w="1280160" h="2539">
                  <a:moveTo>
                    <a:pt x="1279753" y="0"/>
                  </a:moveTo>
                  <a:lnTo>
                    <a:pt x="1248537" y="12"/>
                  </a:lnTo>
                  <a:lnTo>
                    <a:pt x="1248537" y="2032"/>
                  </a:lnTo>
                  <a:lnTo>
                    <a:pt x="1279753" y="2032"/>
                  </a:lnTo>
                  <a:lnTo>
                    <a:pt x="1279753" y="0"/>
                  </a:lnTo>
                  <a:close/>
                </a:path>
              </a:pathLst>
            </a:custGeom>
            <a:solidFill>
              <a:srgbClr val="2D6A12"/>
            </a:solidFill>
          </p:spPr>
          <p:txBody>
            <a:bodyPr wrap="square" lIns="0" tIns="0" rIns="0" bIns="0" rtlCol="0"/>
            <a:lstStyle/>
            <a:p>
              <a:pPr defTabSz="465128"/>
              <a:endParaRPr smtClean="0">
                <a:solidFill>
                  <a:prstClr val="black"/>
                </a:solidFill>
              </a:endParaRPr>
            </a:p>
          </p:txBody>
        </p:sp>
        <p:sp>
          <p:nvSpPr>
            <p:cNvPr id="168" name="object 156"/>
            <p:cNvSpPr/>
            <p:nvPr/>
          </p:nvSpPr>
          <p:spPr>
            <a:xfrm>
              <a:off x="2750515" y="6033737"/>
              <a:ext cx="1280160" cy="2540"/>
            </a:xfrm>
            <a:custGeom>
              <a:avLst/>
              <a:gdLst/>
              <a:ahLst/>
              <a:cxnLst/>
              <a:rect l="l" t="t" r="r" b="b"/>
              <a:pathLst>
                <a:path w="1280160" h="2539">
                  <a:moveTo>
                    <a:pt x="31216" y="190"/>
                  </a:moveTo>
                  <a:lnTo>
                    <a:pt x="0" y="190"/>
                  </a:lnTo>
                  <a:lnTo>
                    <a:pt x="0" y="2222"/>
                  </a:lnTo>
                  <a:lnTo>
                    <a:pt x="31216" y="2222"/>
                  </a:lnTo>
                  <a:lnTo>
                    <a:pt x="31216" y="190"/>
                  </a:lnTo>
                  <a:close/>
                </a:path>
                <a:path w="1280160" h="2539">
                  <a:moveTo>
                    <a:pt x="325132" y="2197"/>
                  </a:moveTo>
                  <a:lnTo>
                    <a:pt x="320802" y="152"/>
                  </a:lnTo>
                  <a:lnTo>
                    <a:pt x="247954" y="165"/>
                  </a:lnTo>
                  <a:lnTo>
                    <a:pt x="252272" y="2197"/>
                  </a:lnTo>
                  <a:lnTo>
                    <a:pt x="325132" y="2197"/>
                  </a:lnTo>
                  <a:close/>
                </a:path>
                <a:path w="1280160" h="2539">
                  <a:moveTo>
                    <a:pt x="1032014" y="38"/>
                  </a:moveTo>
                  <a:lnTo>
                    <a:pt x="959065" y="50"/>
                  </a:lnTo>
                  <a:lnTo>
                    <a:pt x="954671" y="2133"/>
                  </a:lnTo>
                  <a:lnTo>
                    <a:pt x="1027607" y="2133"/>
                  </a:lnTo>
                  <a:lnTo>
                    <a:pt x="1032014" y="38"/>
                  </a:lnTo>
                  <a:close/>
                </a:path>
                <a:path w="1280160" h="2539">
                  <a:moveTo>
                    <a:pt x="1279753" y="0"/>
                  </a:moveTo>
                  <a:lnTo>
                    <a:pt x="1248537" y="12"/>
                  </a:lnTo>
                  <a:lnTo>
                    <a:pt x="1248537" y="2108"/>
                  </a:lnTo>
                  <a:lnTo>
                    <a:pt x="1279753" y="2108"/>
                  </a:lnTo>
                  <a:lnTo>
                    <a:pt x="1279753" y="0"/>
                  </a:lnTo>
                  <a:close/>
                </a:path>
              </a:pathLst>
            </a:custGeom>
            <a:solidFill>
              <a:srgbClr val="2C6A12"/>
            </a:solidFill>
          </p:spPr>
          <p:txBody>
            <a:bodyPr wrap="square" lIns="0" tIns="0" rIns="0" bIns="0" rtlCol="0"/>
            <a:lstStyle/>
            <a:p>
              <a:pPr defTabSz="465128"/>
              <a:endParaRPr smtClean="0">
                <a:solidFill>
                  <a:prstClr val="black"/>
                </a:solidFill>
              </a:endParaRPr>
            </a:p>
          </p:txBody>
        </p:sp>
        <p:sp>
          <p:nvSpPr>
            <p:cNvPr id="169" name="object 157"/>
            <p:cNvSpPr/>
            <p:nvPr/>
          </p:nvSpPr>
          <p:spPr>
            <a:xfrm>
              <a:off x="2750515" y="6035109"/>
              <a:ext cx="1280160" cy="3810"/>
            </a:xfrm>
            <a:custGeom>
              <a:avLst/>
              <a:gdLst/>
              <a:ahLst/>
              <a:cxnLst/>
              <a:rect l="l" t="t" r="r" b="b"/>
              <a:pathLst>
                <a:path w="1280160" h="3810">
                  <a:moveTo>
                    <a:pt x="31216" y="177"/>
                  </a:moveTo>
                  <a:lnTo>
                    <a:pt x="0" y="190"/>
                  </a:lnTo>
                  <a:lnTo>
                    <a:pt x="0" y="1549"/>
                  </a:lnTo>
                  <a:lnTo>
                    <a:pt x="0" y="2286"/>
                  </a:lnTo>
                  <a:lnTo>
                    <a:pt x="0" y="3644"/>
                  </a:lnTo>
                  <a:lnTo>
                    <a:pt x="31216" y="3644"/>
                  </a:lnTo>
                  <a:lnTo>
                    <a:pt x="31216" y="2286"/>
                  </a:lnTo>
                  <a:lnTo>
                    <a:pt x="31216" y="1536"/>
                  </a:lnTo>
                  <a:lnTo>
                    <a:pt x="31216" y="177"/>
                  </a:lnTo>
                  <a:close/>
                </a:path>
                <a:path w="1280160" h="3810">
                  <a:moveTo>
                    <a:pt x="331012" y="3606"/>
                  </a:moveTo>
                  <a:lnTo>
                    <a:pt x="328104" y="2247"/>
                  </a:lnTo>
                  <a:lnTo>
                    <a:pt x="326580" y="1511"/>
                  </a:lnTo>
                  <a:lnTo>
                    <a:pt x="323672" y="139"/>
                  </a:lnTo>
                  <a:lnTo>
                    <a:pt x="250825" y="152"/>
                  </a:lnTo>
                  <a:lnTo>
                    <a:pt x="255270" y="2247"/>
                  </a:lnTo>
                  <a:lnTo>
                    <a:pt x="258165" y="3619"/>
                  </a:lnTo>
                  <a:lnTo>
                    <a:pt x="331012" y="3606"/>
                  </a:lnTo>
                  <a:close/>
                </a:path>
                <a:path w="1280160" h="3810">
                  <a:moveTo>
                    <a:pt x="1029144" y="25"/>
                  </a:moveTo>
                  <a:lnTo>
                    <a:pt x="956195" y="38"/>
                  </a:lnTo>
                  <a:lnTo>
                    <a:pt x="953249" y="1435"/>
                  </a:lnTo>
                  <a:lnTo>
                    <a:pt x="951750" y="2146"/>
                  </a:lnTo>
                  <a:lnTo>
                    <a:pt x="948804" y="3543"/>
                  </a:lnTo>
                  <a:lnTo>
                    <a:pt x="1021740" y="3530"/>
                  </a:lnTo>
                  <a:lnTo>
                    <a:pt x="1024699" y="2133"/>
                  </a:lnTo>
                  <a:lnTo>
                    <a:pt x="1026185" y="1435"/>
                  </a:lnTo>
                  <a:lnTo>
                    <a:pt x="1029144" y="25"/>
                  </a:lnTo>
                  <a:close/>
                </a:path>
                <a:path w="1280160" h="3810">
                  <a:moveTo>
                    <a:pt x="1279753" y="0"/>
                  </a:moveTo>
                  <a:lnTo>
                    <a:pt x="1248537" y="0"/>
                  </a:lnTo>
                  <a:lnTo>
                    <a:pt x="1248537" y="1409"/>
                  </a:lnTo>
                  <a:lnTo>
                    <a:pt x="1248537" y="2095"/>
                  </a:lnTo>
                  <a:lnTo>
                    <a:pt x="1248537" y="3505"/>
                  </a:lnTo>
                  <a:lnTo>
                    <a:pt x="1279753" y="3505"/>
                  </a:lnTo>
                  <a:lnTo>
                    <a:pt x="1279753" y="2095"/>
                  </a:lnTo>
                  <a:lnTo>
                    <a:pt x="1279753" y="1397"/>
                  </a:lnTo>
                  <a:lnTo>
                    <a:pt x="1279753" y="0"/>
                  </a:lnTo>
                  <a:close/>
                </a:path>
              </a:pathLst>
            </a:custGeom>
            <a:solidFill>
              <a:srgbClr val="2C6912"/>
            </a:solidFill>
          </p:spPr>
          <p:txBody>
            <a:bodyPr wrap="square" lIns="0" tIns="0" rIns="0" bIns="0" rtlCol="0"/>
            <a:lstStyle/>
            <a:p>
              <a:pPr defTabSz="465128"/>
              <a:endParaRPr smtClean="0">
                <a:solidFill>
                  <a:prstClr val="black"/>
                </a:solidFill>
              </a:endParaRPr>
            </a:p>
          </p:txBody>
        </p:sp>
        <p:sp>
          <p:nvSpPr>
            <p:cNvPr id="170" name="object 158"/>
            <p:cNvSpPr/>
            <p:nvPr/>
          </p:nvSpPr>
          <p:spPr>
            <a:xfrm>
              <a:off x="2750515" y="6037865"/>
              <a:ext cx="1280160" cy="3810"/>
            </a:xfrm>
            <a:custGeom>
              <a:avLst/>
              <a:gdLst/>
              <a:ahLst/>
              <a:cxnLst/>
              <a:rect l="l" t="t" r="r" b="b"/>
              <a:pathLst>
                <a:path w="1280160" h="3810">
                  <a:moveTo>
                    <a:pt x="31216" y="190"/>
                  </a:moveTo>
                  <a:lnTo>
                    <a:pt x="0" y="203"/>
                  </a:lnTo>
                  <a:lnTo>
                    <a:pt x="0" y="1562"/>
                  </a:lnTo>
                  <a:lnTo>
                    <a:pt x="0" y="2298"/>
                  </a:lnTo>
                  <a:lnTo>
                    <a:pt x="0" y="3657"/>
                  </a:lnTo>
                  <a:lnTo>
                    <a:pt x="31216" y="3657"/>
                  </a:lnTo>
                  <a:lnTo>
                    <a:pt x="31216" y="2298"/>
                  </a:lnTo>
                  <a:lnTo>
                    <a:pt x="31216" y="1549"/>
                  </a:lnTo>
                  <a:lnTo>
                    <a:pt x="31216" y="190"/>
                  </a:lnTo>
                  <a:close/>
                </a:path>
                <a:path w="1280160" h="3810">
                  <a:moveTo>
                    <a:pt x="336842" y="3606"/>
                  </a:moveTo>
                  <a:lnTo>
                    <a:pt x="333959" y="2260"/>
                  </a:lnTo>
                  <a:lnTo>
                    <a:pt x="332435" y="1524"/>
                  </a:lnTo>
                  <a:lnTo>
                    <a:pt x="329526" y="152"/>
                  </a:lnTo>
                  <a:lnTo>
                    <a:pt x="256679" y="165"/>
                  </a:lnTo>
                  <a:lnTo>
                    <a:pt x="261124" y="2260"/>
                  </a:lnTo>
                  <a:lnTo>
                    <a:pt x="263994" y="3619"/>
                  </a:lnTo>
                  <a:lnTo>
                    <a:pt x="336842" y="3606"/>
                  </a:lnTo>
                  <a:close/>
                </a:path>
                <a:path w="1280160" h="3810">
                  <a:moveTo>
                    <a:pt x="1023289" y="50"/>
                  </a:moveTo>
                  <a:lnTo>
                    <a:pt x="950341" y="50"/>
                  </a:lnTo>
                  <a:lnTo>
                    <a:pt x="947394" y="1447"/>
                  </a:lnTo>
                  <a:lnTo>
                    <a:pt x="945896" y="2159"/>
                  </a:lnTo>
                  <a:lnTo>
                    <a:pt x="943013" y="3517"/>
                  </a:lnTo>
                  <a:lnTo>
                    <a:pt x="1015961" y="3505"/>
                  </a:lnTo>
                  <a:lnTo>
                    <a:pt x="1018844" y="2146"/>
                  </a:lnTo>
                  <a:lnTo>
                    <a:pt x="1020330" y="1447"/>
                  </a:lnTo>
                  <a:lnTo>
                    <a:pt x="1023289" y="50"/>
                  </a:lnTo>
                  <a:close/>
                </a:path>
                <a:path w="1280160" h="3810">
                  <a:moveTo>
                    <a:pt x="1279753" y="0"/>
                  </a:moveTo>
                  <a:lnTo>
                    <a:pt x="1248537" y="12"/>
                  </a:lnTo>
                  <a:lnTo>
                    <a:pt x="1248537" y="1422"/>
                  </a:lnTo>
                  <a:lnTo>
                    <a:pt x="1248537" y="2108"/>
                  </a:lnTo>
                  <a:lnTo>
                    <a:pt x="1248537" y="3467"/>
                  </a:lnTo>
                  <a:lnTo>
                    <a:pt x="1279753" y="3467"/>
                  </a:lnTo>
                  <a:lnTo>
                    <a:pt x="1279753" y="2108"/>
                  </a:lnTo>
                  <a:lnTo>
                    <a:pt x="1279753" y="1409"/>
                  </a:lnTo>
                  <a:lnTo>
                    <a:pt x="1279753" y="0"/>
                  </a:lnTo>
                  <a:close/>
                </a:path>
              </a:pathLst>
            </a:custGeom>
            <a:solidFill>
              <a:srgbClr val="2C6812"/>
            </a:solidFill>
          </p:spPr>
          <p:txBody>
            <a:bodyPr wrap="square" lIns="0" tIns="0" rIns="0" bIns="0" rtlCol="0"/>
            <a:lstStyle/>
            <a:p>
              <a:pPr defTabSz="465128"/>
              <a:endParaRPr smtClean="0">
                <a:solidFill>
                  <a:prstClr val="black"/>
                </a:solidFill>
              </a:endParaRPr>
            </a:p>
          </p:txBody>
        </p:sp>
        <p:sp>
          <p:nvSpPr>
            <p:cNvPr id="171" name="object 159"/>
            <p:cNvSpPr/>
            <p:nvPr/>
          </p:nvSpPr>
          <p:spPr>
            <a:xfrm>
              <a:off x="2750515" y="6040633"/>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339737" y="2209"/>
                  </a:moveTo>
                  <a:lnTo>
                    <a:pt x="335419" y="165"/>
                  </a:lnTo>
                  <a:lnTo>
                    <a:pt x="262572" y="177"/>
                  </a:lnTo>
                  <a:lnTo>
                    <a:pt x="266890" y="2222"/>
                  </a:lnTo>
                  <a:lnTo>
                    <a:pt x="339737" y="2209"/>
                  </a:lnTo>
                  <a:close/>
                </a:path>
                <a:path w="1280160" h="2539">
                  <a:moveTo>
                    <a:pt x="1017422" y="50"/>
                  </a:moveTo>
                  <a:lnTo>
                    <a:pt x="944473" y="63"/>
                  </a:lnTo>
                  <a:lnTo>
                    <a:pt x="940066" y="2146"/>
                  </a:lnTo>
                  <a:lnTo>
                    <a:pt x="1013002" y="2133"/>
                  </a:lnTo>
                  <a:lnTo>
                    <a:pt x="1017422" y="50"/>
                  </a:lnTo>
                  <a:close/>
                </a:path>
                <a:path w="1280160" h="2539">
                  <a:moveTo>
                    <a:pt x="1279753" y="0"/>
                  </a:moveTo>
                  <a:lnTo>
                    <a:pt x="1248537" y="12"/>
                  </a:lnTo>
                  <a:lnTo>
                    <a:pt x="1248537" y="2108"/>
                  </a:lnTo>
                  <a:lnTo>
                    <a:pt x="1279753" y="2108"/>
                  </a:lnTo>
                  <a:lnTo>
                    <a:pt x="1279753" y="0"/>
                  </a:lnTo>
                  <a:close/>
                </a:path>
              </a:pathLst>
            </a:custGeom>
            <a:solidFill>
              <a:srgbClr val="2C6712"/>
            </a:solidFill>
          </p:spPr>
          <p:txBody>
            <a:bodyPr wrap="square" lIns="0" tIns="0" rIns="0" bIns="0" rtlCol="0"/>
            <a:lstStyle/>
            <a:p>
              <a:pPr defTabSz="465128"/>
              <a:endParaRPr smtClean="0">
                <a:solidFill>
                  <a:prstClr val="black"/>
                </a:solidFill>
              </a:endParaRPr>
            </a:p>
          </p:txBody>
        </p:sp>
        <p:sp>
          <p:nvSpPr>
            <p:cNvPr id="172" name="object 160"/>
            <p:cNvSpPr/>
            <p:nvPr/>
          </p:nvSpPr>
          <p:spPr>
            <a:xfrm>
              <a:off x="2750515" y="6042068"/>
              <a:ext cx="1280160" cy="2540"/>
            </a:xfrm>
            <a:custGeom>
              <a:avLst/>
              <a:gdLst/>
              <a:ahLst/>
              <a:cxnLst/>
              <a:rect l="l" t="t" r="r" b="b"/>
              <a:pathLst>
                <a:path w="1280160" h="2539">
                  <a:moveTo>
                    <a:pt x="31216" y="114"/>
                  </a:moveTo>
                  <a:lnTo>
                    <a:pt x="0" y="127"/>
                  </a:lnTo>
                  <a:lnTo>
                    <a:pt x="0" y="2222"/>
                  </a:lnTo>
                  <a:lnTo>
                    <a:pt x="31216" y="2222"/>
                  </a:lnTo>
                  <a:lnTo>
                    <a:pt x="31216" y="114"/>
                  </a:lnTo>
                  <a:close/>
                </a:path>
                <a:path w="1280160" h="2539">
                  <a:moveTo>
                    <a:pt x="342696" y="2171"/>
                  </a:moveTo>
                  <a:lnTo>
                    <a:pt x="338289" y="88"/>
                  </a:lnTo>
                  <a:lnTo>
                    <a:pt x="265442" y="101"/>
                  </a:lnTo>
                  <a:lnTo>
                    <a:pt x="269849" y="2184"/>
                  </a:lnTo>
                  <a:lnTo>
                    <a:pt x="342696" y="2171"/>
                  </a:lnTo>
                  <a:close/>
                </a:path>
                <a:path w="1280160" h="2539">
                  <a:moveTo>
                    <a:pt x="1014425" y="25"/>
                  </a:moveTo>
                  <a:lnTo>
                    <a:pt x="941489" y="38"/>
                  </a:lnTo>
                  <a:lnTo>
                    <a:pt x="937158" y="2082"/>
                  </a:lnTo>
                  <a:lnTo>
                    <a:pt x="1010107" y="2070"/>
                  </a:lnTo>
                  <a:lnTo>
                    <a:pt x="1014425" y="25"/>
                  </a:lnTo>
                  <a:close/>
                </a:path>
                <a:path w="1280160" h="2539">
                  <a:moveTo>
                    <a:pt x="1279753" y="0"/>
                  </a:moveTo>
                  <a:lnTo>
                    <a:pt x="1248537" y="0"/>
                  </a:lnTo>
                  <a:lnTo>
                    <a:pt x="1248537" y="2032"/>
                  </a:lnTo>
                  <a:lnTo>
                    <a:pt x="1279753" y="2032"/>
                  </a:lnTo>
                  <a:lnTo>
                    <a:pt x="1279753" y="0"/>
                  </a:lnTo>
                  <a:close/>
                </a:path>
              </a:pathLst>
            </a:custGeom>
            <a:solidFill>
              <a:srgbClr val="2C6612"/>
            </a:solidFill>
          </p:spPr>
          <p:txBody>
            <a:bodyPr wrap="square" lIns="0" tIns="0" rIns="0" bIns="0" rtlCol="0"/>
            <a:lstStyle/>
            <a:p>
              <a:pPr defTabSz="465128"/>
              <a:endParaRPr smtClean="0">
                <a:solidFill>
                  <a:prstClr val="black"/>
                </a:solidFill>
              </a:endParaRPr>
            </a:p>
          </p:txBody>
        </p:sp>
        <p:sp>
          <p:nvSpPr>
            <p:cNvPr id="173" name="object 161"/>
            <p:cNvSpPr/>
            <p:nvPr/>
          </p:nvSpPr>
          <p:spPr>
            <a:xfrm>
              <a:off x="2750515" y="6043427"/>
              <a:ext cx="1280160" cy="2540"/>
            </a:xfrm>
            <a:custGeom>
              <a:avLst/>
              <a:gdLst/>
              <a:ahLst/>
              <a:cxnLst/>
              <a:rect l="l" t="t" r="r" b="b"/>
              <a:pathLst>
                <a:path w="1280160" h="2539">
                  <a:moveTo>
                    <a:pt x="31216" y="190"/>
                  </a:moveTo>
                  <a:lnTo>
                    <a:pt x="0" y="190"/>
                  </a:lnTo>
                  <a:lnTo>
                    <a:pt x="0" y="2222"/>
                  </a:lnTo>
                  <a:lnTo>
                    <a:pt x="31216" y="2222"/>
                  </a:lnTo>
                  <a:lnTo>
                    <a:pt x="31216" y="190"/>
                  </a:lnTo>
                  <a:close/>
                </a:path>
                <a:path w="1280160" h="2539">
                  <a:moveTo>
                    <a:pt x="345592" y="2184"/>
                  </a:moveTo>
                  <a:lnTo>
                    <a:pt x="341274" y="139"/>
                  </a:lnTo>
                  <a:lnTo>
                    <a:pt x="268439" y="152"/>
                  </a:lnTo>
                  <a:lnTo>
                    <a:pt x="272745" y="2197"/>
                  </a:lnTo>
                  <a:lnTo>
                    <a:pt x="345592" y="2184"/>
                  </a:lnTo>
                  <a:close/>
                </a:path>
                <a:path w="1280160" h="2539">
                  <a:moveTo>
                    <a:pt x="1011516" y="38"/>
                  </a:moveTo>
                  <a:lnTo>
                    <a:pt x="938580" y="50"/>
                  </a:lnTo>
                  <a:lnTo>
                    <a:pt x="934212" y="2120"/>
                  </a:lnTo>
                  <a:lnTo>
                    <a:pt x="1007148" y="2108"/>
                  </a:lnTo>
                  <a:lnTo>
                    <a:pt x="1011516" y="38"/>
                  </a:lnTo>
                  <a:close/>
                </a:path>
                <a:path w="1280160" h="2539">
                  <a:moveTo>
                    <a:pt x="1279753" y="0"/>
                  </a:moveTo>
                  <a:lnTo>
                    <a:pt x="1248537" y="12"/>
                  </a:lnTo>
                  <a:lnTo>
                    <a:pt x="1248537" y="2082"/>
                  </a:lnTo>
                  <a:lnTo>
                    <a:pt x="1279753" y="2082"/>
                  </a:lnTo>
                  <a:lnTo>
                    <a:pt x="1279753" y="0"/>
                  </a:lnTo>
                  <a:close/>
                </a:path>
              </a:pathLst>
            </a:custGeom>
            <a:solidFill>
              <a:srgbClr val="2B6612"/>
            </a:solidFill>
          </p:spPr>
          <p:txBody>
            <a:bodyPr wrap="square" lIns="0" tIns="0" rIns="0" bIns="0" rtlCol="0"/>
            <a:lstStyle/>
            <a:p>
              <a:pPr defTabSz="465128"/>
              <a:endParaRPr smtClean="0">
                <a:solidFill>
                  <a:prstClr val="black"/>
                </a:solidFill>
              </a:endParaRPr>
            </a:p>
          </p:txBody>
        </p:sp>
        <p:sp>
          <p:nvSpPr>
            <p:cNvPr id="174" name="object 162"/>
            <p:cNvSpPr/>
            <p:nvPr/>
          </p:nvSpPr>
          <p:spPr>
            <a:xfrm>
              <a:off x="2750515" y="6044837"/>
              <a:ext cx="1280160" cy="3810"/>
            </a:xfrm>
            <a:custGeom>
              <a:avLst/>
              <a:gdLst/>
              <a:ahLst/>
              <a:cxnLst/>
              <a:rect l="l" t="t" r="r" b="b"/>
              <a:pathLst>
                <a:path w="1280160" h="3810">
                  <a:moveTo>
                    <a:pt x="31216" y="139"/>
                  </a:moveTo>
                  <a:lnTo>
                    <a:pt x="0" y="139"/>
                  </a:lnTo>
                  <a:lnTo>
                    <a:pt x="0" y="1511"/>
                  </a:lnTo>
                  <a:lnTo>
                    <a:pt x="0" y="2247"/>
                  </a:lnTo>
                  <a:lnTo>
                    <a:pt x="0" y="3581"/>
                  </a:lnTo>
                  <a:lnTo>
                    <a:pt x="31216" y="3581"/>
                  </a:lnTo>
                  <a:lnTo>
                    <a:pt x="31216" y="2235"/>
                  </a:lnTo>
                  <a:lnTo>
                    <a:pt x="31216" y="1498"/>
                  </a:lnTo>
                  <a:lnTo>
                    <a:pt x="31216" y="139"/>
                  </a:lnTo>
                  <a:close/>
                </a:path>
                <a:path w="1280160" h="3810">
                  <a:moveTo>
                    <a:pt x="351459" y="3543"/>
                  </a:moveTo>
                  <a:lnTo>
                    <a:pt x="348576" y="2184"/>
                  </a:lnTo>
                  <a:lnTo>
                    <a:pt x="347052" y="1460"/>
                  </a:lnTo>
                  <a:lnTo>
                    <a:pt x="344182" y="101"/>
                  </a:lnTo>
                  <a:lnTo>
                    <a:pt x="271335" y="114"/>
                  </a:lnTo>
                  <a:lnTo>
                    <a:pt x="274205" y="1473"/>
                  </a:lnTo>
                  <a:lnTo>
                    <a:pt x="278599" y="3556"/>
                  </a:lnTo>
                  <a:lnTo>
                    <a:pt x="351459" y="3543"/>
                  </a:lnTo>
                  <a:close/>
                </a:path>
                <a:path w="1280160" h="3810">
                  <a:moveTo>
                    <a:pt x="1008570" y="38"/>
                  </a:moveTo>
                  <a:lnTo>
                    <a:pt x="935621" y="38"/>
                  </a:lnTo>
                  <a:lnTo>
                    <a:pt x="932751" y="1397"/>
                  </a:lnTo>
                  <a:lnTo>
                    <a:pt x="931291" y="2082"/>
                  </a:lnTo>
                  <a:lnTo>
                    <a:pt x="928319" y="3492"/>
                  </a:lnTo>
                  <a:lnTo>
                    <a:pt x="1001255" y="3492"/>
                  </a:lnTo>
                  <a:lnTo>
                    <a:pt x="1004227" y="2082"/>
                  </a:lnTo>
                  <a:lnTo>
                    <a:pt x="1005687" y="1397"/>
                  </a:lnTo>
                  <a:lnTo>
                    <a:pt x="1008570" y="38"/>
                  </a:lnTo>
                  <a:close/>
                </a:path>
                <a:path w="1280160" h="3810">
                  <a:moveTo>
                    <a:pt x="1279753" y="0"/>
                  </a:moveTo>
                  <a:lnTo>
                    <a:pt x="1248537" y="0"/>
                  </a:lnTo>
                  <a:lnTo>
                    <a:pt x="1248537" y="1371"/>
                  </a:lnTo>
                  <a:lnTo>
                    <a:pt x="1248537" y="2032"/>
                  </a:lnTo>
                  <a:lnTo>
                    <a:pt x="1248537" y="3467"/>
                  </a:lnTo>
                  <a:lnTo>
                    <a:pt x="1279753" y="3467"/>
                  </a:lnTo>
                  <a:lnTo>
                    <a:pt x="1279753" y="2032"/>
                  </a:lnTo>
                  <a:lnTo>
                    <a:pt x="1279753" y="1358"/>
                  </a:lnTo>
                  <a:lnTo>
                    <a:pt x="1279753" y="0"/>
                  </a:lnTo>
                  <a:close/>
                </a:path>
              </a:pathLst>
            </a:custGeom>
            <a:solidFill>
              <a:srgbClr val="2B6412"/>
            </a:solidFill>
          </p:spPr>
          <p:txBody>
            <a:bodyPr wrap="square" lIns="0" tIns="0" rIns="0" bIns="0" rtlCol="0"/>
            <a:lstStyle/>
            <a:p>
              <a:pPr defTabSz="465128"/>
              <a:endParaRPr smtClean="0">
                <a:solidFill>
                  <a:prstClr val="black"/>
                </a:solidFill>
              </a:endParaRPr>
            </a:p>
          </p:txBody>
        </p:sp>
        <p:sp>
          <p:nvSpPr>
            <p:cNvPr id="175" name="object 163"/>
            <p:cNvSpPr/>
            <p:nvPr/>
          </p:nvSpPr>
          <p:spPr>
            <a:xfrm>
              <a:off x="2750515" y="6047555"/>
              <a:ext cx="1280160" cy="3810"/>
            </a:xfrm>
            <a:custGeom>
              <a:avLst/>
              <a:gdLst/>
              <a:ahLst/>
              <a:cxnLst/>
              <a:rect l="l" t="t" r="r" b="b"/>
              <a:pathLst>
                <a:path w="1280160" h="3810">
                  <a:moveTo>
                    <a:pt x="31216" y="190"/>
                  </a:moveTo>
                  <a:lnTo>
                    <a:pt x="0" y="190"/>
                  </a:lnTo>
                  <a:lnTo>
                    <a:pt x="0" y="1549"/>
                  </a:lnTo>
                  <a:lnTo>
                    <a:pt x="0" y="2298"/>
                  </a:lnTo>
                  <a:lnTo>
                    <a:pt x="0" y="3657"/>
                  </a:lnTo>
                  <a:lnTo>
                    <a:pt x="31216" y="3644"/>
                  </a:lnTo>
                  <a:lnTo>
                    <a:pt x="31216" y="2286"/>
                  </a:lnTo>
                  <a:lnTo>
                    <a:pt x="31216" y="1549"/>
                  </a:lnTo>
                  <a:lnTo>
                    <a:pt x="31216" y="190"/>
                  </a:lnTo>
                  <a:close/>
                </a:path>
                <a:path w="1280160" h="3810">
                  <a:moveTo>
                    <a:pt x="357301" y="3594"/>
                  </a:moveTo>
                  <a:lnTo>
                    <a:pt x="354444" y="2247"/>
                  </a:lnTo>
                  <a:lnTo>
                    <a:pt x="352907" y="1511"/>
                  </a:lnTo>
                  <a:lnTo>
                    <a:pt x="350012" y="139"/>
                  </a:lnTo>
                  <a:lnTo>
                    <a:pt x="277164" y="152"/>
                  </a:lnTo>
                  <a:lnTo>
                    <a:pt x="280060" y="1524"/>
                  </a:lnTo>
                  <a:lnTo>
                    <a:pt x="284467" y="3606"/>
                  </a:lnTo>
                  <a:lnTo>
                    <a:pt x="357301" y="3594"/>
                  </a:lnTo>
                  <a:close/>
                </a:path>
                <a:path w="1280160" h="3810">
                  <a:moveTo>
                    <a:pt x="1002792" y="50"/>
                  </a:moveTo>
                  <a:lnTo>
                    <a:pt x="929843" y="50"/>
                  </a:lnTo>
                  <a:lnTo>
                    <a:pt x="926896" y="1447"/>
                  </a:lnTo>
                  <a:lnTo>
                    <a:pt x="926338" y="1714"/>
                  </a:lnTo>
                  <a:lnTo>
                    <a:pt x="925398" y="2159"/>
                  </a:lnTo>
                  <a:lnTo>
                    <a:pt x="922566" y="3505"/>
                  </a:lnTo>
                  <a:lnTo>
                    <a:pt x="995514" y="3492"/>
                  </a:lnTo>
                  <a:lnTo>
                    <a:pt x="998347" y="2146"/>
                  </a:lnTo>
                  <a:lnTo>
                    <a:pt x="999832" y="1447"/>
                  </a:lnTo>
                  <a:lnTo>
                    <a:pt x="1002792" y="50"/>
                  </a:lnTo>
                  <a:close/>
                </a:path>
                <a:path w="1280160" h="3810">
                  <a:moveTo>
                    <a:pt x="1279753" y="0"/>
                  </a:moveTo>
                  <a:lnTo>
                    <a:pt x="1248537" y="12"/>
                  </a:lnTo>
                  <a:lnTo>
                    <a:pt x="1248537" y="1409"/>
                  </a:lnTo>
                  <a:lnTo>
                    <a:pt x="1248537" y="2108"/>
                  </a:lnTo>
                  <a:lnTo>
                    <a:pt x="1248537" y="3441"/>
                  </a:lnTo>
                  <a:lnTo>
                    <a:pt x="1279753" y="3441"/>
                  </a:lnTo>
                  <a:lnTo>
                    <a:pt x="1279753" y="2108"/>
                  </a:lnTo>
                  <a:lnTo>
                    <a:pt x="1279753" y="1409"/>
                  </a:lnTo>
                  <a:lnTo>
                    <a:pt x="1279753" y="0"/>
                  </a:lnTo>
                  <a:close/>
                </a:path>
              </a:pathLst>
            </a:custGeom>
            <a:solidFill>
              <a:srgbClr val="2A6312"/>
            </a:solidFill>
          </p:spPr>
          <p:txBody>
            <a:bodyPr wrap="square" lIns="0" tIns="0" rIns="0" bIns="0" rtlCol="0"/>
            <a:lstStyle/>
            <a:p>
              <a:pPr defTabSz="465128"/>
              <a:endParaRPr smtClean="0">
                <a:solidFill>
                  <a:prstClr val="black"/>
                </a:solidFill>
              </a:endParaRPr>
            </a:p>
          </p:txBody>
        </p:sp>
        <p:sp>
          <p:nvSpPr>
            <p:cNvPr id="176" name="object 164"/>
            <p:cNvSpPr/>
            <p:nvPr/>
          </p:nvSpPr>
          <p:spPr>
            <a:xfrm>
              <a:off x="2750515" y="6050323"/>
              <a:ext cx="1280160" cy="2540"/>
            </a:xfrm>
            <a:custGeom>
              <a:avLst/>
              <a:gdLst/>
              <a:ahLst/>
              <a:cxnLst/>
              <a:rect l="l" t="t" r="r" b="b"/>
              <a:pathLst>
                <a:path w="1280160" h="2539">
                  <a:moveTo>
                    <a:pt x="31216" y="190"/>
                  </a:moveTo>
                  <a:lnTo>
                    <a:pt x="0" y="190"/>
                  </a:lnTo>
                  <a:lnTo>
                    <a:pt x="0" y="2222"/>
                  </a:lnTo>
                  <a:lnTo>
                    <a:pt x="31216" y="2222"/>
                  </a:lnTo>
                  <a:lnTo>
                    <a:pt x="31216" y="190"/>
                  </a:lnTo>
                  <a:close/>
                </a:path>
                <a:path w="1280160" h="2539">
                  <a:moveTo>
                    <a:pt x="360184" y="2184"/>
                  </a:moveTo>
                  <a:lnTo>
                    <a:pt x="355854" y="139"/>
                  </a:lnTo>
                  <a:lnTo>
                    <a:pt x="283006" y="152"/>
                  </a:lnTo>
                  <a:lnTo>
                    <a:pt x="287337" y="2197"/>
                  </a:lnTo>
                  <a:lnTo>
                    <a:pt x="360184" y="2184"/>
                  </a:lnTo>
                  <a:close/>
                </a:path>
                <a:path w="1280160" h="2539">
                  <a:moveTo>
                    <a:pt x="996937" y="50"/>
                  </a:moveTo>
                  <a:lnTo>
                    <a:pt x="923988" y="50"/>
                  </a:lnTo>
                  <a:lnTo>
                    <a:pt x="919594" y="2133"/>
                  </a:lnTo>
                  <a:lnTo>
                    <a:pt x="992530" y="2133"/>
                  </a:lnTo>
                  <a:lnTo>
                    <a:pt x="996937" y="50"/>
                  </a:lnTo>
                  <a:close/>
                </a:path>
                <a:path w="1280160" h="2539">
                  <a:moveTo>
                    <a:pt x="1279753" y="0"/>
                  </a:moveTo>
                  <a:lnTo>
                    <a:pt x="1248537" y="12"/>
                  </a:lnTo>
                  <a:lnTo>
                    <a:pt x="1248537" y="2108"/>
                  </a:lnTo>
                  <a:lnTo>
                    <a:pt x="1279753" y="2108"/>
                  </a:lnTo>
                  <a:lnTo>
                    <a:pt x="1279753" y="0"/>
                  </a:lnTo>
                  <a:close/>
                </a:path>
              </a:pathLst>
            </a:custGeom>
            <a:solidFill>
              <a:srgbClr val="2A6212"/>
            </a:solidFill>
          </p:spPr>
          <p:txBody>
            <a:bodyPr wrap="square" lIns="0" tIns="0" rIns="0" bIns="0" rtlCol="0"/>
            <a:lstStyle/>
            <a:p>
              <a:pPr defTabSz="465128"/>
              <a:endParaRPr smtClean="0">
                <a:solidFill>
                  <a:prstClr val="black"/>
                </a:solidFill>
              </a:endParaRPr>
            </a:p>
          </p:txBody>
        </p:sp>
        <p:sp>
          <p:nvSpPr>
            <p:cNvPr id="177" name="object 165"/>
            <p:cNvSpPr/>
            <p:nvPr/>
          </p:nvSpPr>
          <p:spPr>
            <a:xfrm>
              <a:off x="2750515" y="6051733"/>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363169" y="2197"/>
                  </a:moveTo>
                  <a:lnTo>
                    <a:pt x="358762" y="101"/>
                  </a:lnTo>
                  <a:lnTo>
                    <a:pt x="285915" y="114"/>
                  </a:lnTo>
                  <a:lnTo>
                    <a:pt x="290322" y="2197"/>
                  </a:lnTo>
                  <a:lnTo>
                    <a:pt x="363169" y="2197"/>
                  </a:lnTo>
                  <a:close/>
                </a:path>
                <a:path w="1280160" h="2539">
                  <a:moveTo>
                    <a:pt x="993978" y="38"/>
                  </a:moveTo>
                  <a:lnTo>
                    <a:pt x="921042" y="38"/>
                  </a:lnTo>
                  <a:lnTo>
                    <a:pt x="916673" y="2108"/>
                  </a:lnTo>
                  <a:lnTo>
                    <a:pt x="989609" y="2095"/>
                  </a:lnTo>
                  <a:lnTo>
                    <a:pt x="993978" y="38"/>
                  </a:lnTo>
                  <a:close/>
                </a:path>
                <a:path w="1280160" h="2539">
                  <a:moveTo>
                    <a:pt x="1279753" y="0"/>
                  </a:moveTo>
                  <a:lnTo>
                    <a:pt x="1248537" y="0"/>
                  </a:lnTo>
                  <a:lnTo>
                    <a:pt x="1248537" y="2057"/>
                  </a:lnTo>
                  <a:lnTo>
                    <a:pt x="1279753" y="2057"/>
                  </a:lnTo>
                  <a:lnTo>
                    <a:pt x="1279753" y="0"/>
                  </a:lnTo>
                  <a:close/>
                </a:path>
              </a:pathLst>
            </a:custGeom>
            <a:solidFill>
              <a:srgbClr val="296212"/>
            </a:solidFill>
          </p:spPr>
          <p:txBody>
            <a:bodyPr wrap="square" lIns="0" tIns="0" rIns="0" bIns="0" rtlCol="0"/>
            <a:lstStyle/>
            <a:p>
              <a:pPr defTabSz="465128"/>
              <a:endParaRPr smtClean="0">
                <a:solidFill>
                  <a:prstClr val="black"/>
                </a:solidFill>
              </a:endParaRPr>
            </a:p>
          </p:txBody>
        </p:sp>
        <p:sp>
          <p:nvSpPr>
            <p:cNvPr id="178" name="object 166"/>
            <p:cNvSpPr/>
            <p:nvPr/>
          </p:nvSpPr>
          <p:spPr>
            <a:xfrm>
              <a:off x="2750515" y="6053092"/>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366077" y="2209"/>
                  </a:moveTo>
                  <a:lnTo>
                    <a:pt x="361746" y="152"/>
                  </a:lnTo>
                  <a:lnTo>
                    <a:pt x="288899" y="165"/>
                  </a:lnTo>
                  <a:lnTo>
                    <a:pt x="293217" y="2209"/>
                  </a:lnTo>
                  <a:lnTo>
                    <a:pt x="366077" y="2209"/>
                  </a:lnTo>
                  <a:close/>
                </a:path>
                <a:path w="1280160" h="2539">
                  <a:moveTo>
                    <a:pt x="991069" y="50"/>
                  </a:moveTo>
                  <a:lnTo>
                    <a:pt x="918121" y="63"/>
                  </a:lnTo>
                  <a:lnTo>
                    <a:pt x="913726" y="2146"/>
                  </a:lnTo>
                  <a:lnTo>
                    <a:pt x="986663" y="2133"/>
                  </a:lnTo>
                  <a:lnTo>
                    <a:pt x="991069" y="50"/>
                  </a:lnTo>
                  <a:close/>
                </a:path>
                <a:path w="1280160" h="2539">
                  <a:moveTo>
                    <a:pt x="1279753" y="0"/>
                  </a:moveTo>
                  <a:lnTo>
                    <a:pt x="1248537" y="12"/>
                  </a:lnTo>
                  <a:lnTo>
                    <a:pt x="1248537" y="2108"/>
                  </a:lnTo>
                  <a:lnTo>
                    <a:pt x="1279753" y="2108"/>
                  </a:lnTo>
                  <a:lnTo>
                    <a:pt x="1279753" y="0"/>
                  </a:lnTo>
                  <a:close/>
                </a:path>
              </a:pathLst>
            </a:custGeom>
            <a:solidFill>
              <a:srgbClr val="296112"/>
            </a:solidFill>
          </p:spPr>
          <p:txBody>
            <a:bodyPr wrap="square" lIns="0" tIns="0" rIns="0" bIns="0" rtlCol="0"/>
            <a:lstStyle/>
            <a:p>
              <a:pPr defTabSz="465128"/>
              <a:endParaRPr smtClean="0">
                <a:solidFill>
                  <a:prstClr val="black"/>
                </a:solidFill>
              </a:endParaRPr>
            </a:p>
          </p:txBody>
        </p:sp>
        <p:sp>
          <p:nvSpPr>
            <p:cNvPr id="179" name="object 167"/>
            <p:cNvSpPr/>
            <p:nvPr/>
          </p:nvSpPr>
          <p:spPr>
            <a:xfrm>
              <a:off x="2750515" y="6054527"/>
              <a:ext cx="1280160" cy="3810"/>
            </a:xfrm>
            <a:custGeom>
              <a:avLst/>
              <a:gdLst/>
              <a:ahLst/>
              <a:cxnLst/>
              <a:rect l="l" t="t" r="r" b="b"/>
              <a:pathLst>
                <a:path w="1280160" h="3810">
                  <a:moveTo>
                    <a:pt x="31216" y="114"/>
                  </a:moveTo>
                  <a:lnTo>
                    <a:pt x="0" y="114"/>
                  </a:lnTo>
                  <a:lnTo>
                    <a:pt x="0" y="1549"/>
                  </a:lnTo>
                  <a:lnTo>
                    <a:pt x="0" y="2222"/>
                  </a:lnTo>
                  <a:lnTo>
                    <a:pt x="0" y="3581"/>
                  </a:lnTo>
                  <a:lnTo>
                    <a:pt x="31216" y="3581"/>
                  </a:lnTo>
                  <a:lnTo>
                    <a:pt x="31216" y="2209"/>
                  </a:lnTo>
                  <a:lnTo>
                    <a:pt x="31216" y="1549"/>
                  </a:lnTo>
                  <a:lnTo>
                    <a:pt x="31216" y="114"/>
                  </a:lnTo>
                  <a:close/>
                </a:path>
                <a:path w="1280160" h="3810">
                  <a:moveTo>
                    <a:pt x="371932" y="3543"/>
                  </a:moveTo>
                  <a:lnTo>
                    <a:pt x="369011" y="2171"/>
                  </a:lnTo>
                  <a:lnTo>
                    <a:pt x="368350" y="1854"/>
                  </a:lnTo>
                  <a:lnTo>
                    <a:pt x="367601" y="1485"/>
                  </a:lnTo>
                  <a:lnTo>
                    <a:pt x="364629" y="88"/>
                  </a:lnTo>
                  <a:lnTo>
                    <a:pt x="291769" y="88"/>
                  </a:lnTo>
                  <a:lnTo>
                    <a:pt x="295681" y="1943"/>
                  </a:lnTo>
                  <a:lnTo>
                    <a:pt x="299072" y="3543"/>
                  </a:lnTo>
                  <a:lnTo>
                    <a:pt x="371932" y="3543"/>
                  </a:lnTo>
                  <a:close/>
                </a:path>
                <a:path w="1280160" h="3810">
                  <a:moveTo>
                    <a:pt x="988085" y="25"/>
                  </a:moveTo>
                  <a:lnTo>
                    <a:pt x="915149" y="38"/>
                  </a:lnTo>
                  <a:lnTo>
                    <a:pt x="912266" y="1397"/>
                  </a:lnTo>
                  <a:lnTo>
                    <a:pt x="911047" y="1981"/>
                  </a:lnTo>
                  <a:lnTo>
                    <a:pt x="910818" y="2082"/>
                  </a:lnTo>
                  <a:lnTo>
                    <a:pt x="907872" y="3479"/>
                  </a:lnTo>
                  <a:lnTo>
                    <a:pt x="980808" y="3467"/>
                  </a:lnTo>
                  <a:lnTo>
                    <a:pt x="983754" y="2070"/>
                  </a:lnTo>
                  <a:lnTo>
                    <a:pt x="985202" y="1397"/>
                  </a:lnTo>
                  <a:lnTo>
                    <a:pt x="988085" y="25"/>
                  </a:lnTo>
                  <a:close/>
                </a:path>
                <a:path w="1280160" h="3810">
                  <a:moveTo>
                    <a:pt x="1279753" y="0"/>
                  </a:moveTo>
                  <a:lnTo>
                    <a:pt x="1248537" y="0"/>
                  </a:lnTo>
                  <a:lnTo>
                    <a:pt x="1248537" y="1346"/>
                  </a:lnTo>
                  <a:lnTo>
                    <a:pt x="1248537" y="2032"/>
                  </a:lnTo>
                  <a:lnTo>
                    <a:pt x="1248537" y="3441"/>
                  </a:lnTo>
                  <a:lnTo>
                    <a:pt x="1279753" y="3441"/>
                  </a:lnTo>
                  <a:lnTo>
                    <a:pt x="1279753" y="2032"/>
                  </a:lnTo>
                  <a:lnTo>
                    <a:pt x="1279753" y="1333"/>
                  </a:lnTo>
                  <a:lnTo>
                    <a:pt x="1279753" y="0"/>
                  </a:lnTo>
                  <a:close/>
                </a:path>
              </a:pathLst>
            </a:custGeom>
            <a:solidFill>
              <a:srgbClr val="296012"/>
            </a:solidFill>
          </p:spPr>
          <p:txBody>
            <a:bodyPr wrap="square" lIns="0" tIns="0" rIns="0" bIns="0" rtlCol="0"/>
            <a:lstStyle/>
            <a:p>
              <a:pPr defTabSz="465128"/>
              <a:endParaRPr smtClean="0">
                <a:solidFill>
                  <a:prstClr val="black"/>
                </a:solidFill>
              </a:endParaRPr>
            </a:p>
          </p:txBody>
        </p:sp>
        <p:sp>
          <p:nvSpPr>
            <p:cNvPr id="180" name="object 168"/>
            <p:cNvSpPr/>
            <p:nvPr/>
          </p:nvSpPr>
          <p:spPr>
            <a:xfrm>
              <a:off x="2750515" y="6057220"/>
              <a:ext cx="1280160" cy="5715"/>
            </a:xfrm>
            <a:custGeom>
              <a:avLst/>
              <a:gdLst/>
              <a:ahLst/>
              <a:cxnLst/>
              <a:rect l="l" t="t" r="r" b="b"/>
              <a:pathLst>
                <a:path w="1280160" h="5714">
                  <a:moveTo>
                    <a:pt x="31216" y="215"/>
                  </a:moveTo>
                  <a:lnTo>
                    <a:pt x="0" y="215"/>
                  </a:lnTo>
                  <a:lnTo>
                    <a:pt x="0" y="1549"/>
                  </a:lnTo>
                  <a:lnTo>
                    <a:pt x="0" y="2324"/>
                  </a:lnTo>
                  <a:lnTo>
                    <a:pt x="0" y="2984"/>
                  </a:lnTo>
                  <a:lnTo>
                    <a:pt x="0" y="3657"/>
                  </a:lnTo>
                  <a:lnTo>
                    <a:pt x="0" y="5092"/>
                  </a:lnTo>
                  <a:lnTo>
                    <a:pt x="31216" y="5080"/>
                  </a:lnTo>
                  <a:lnTo>
                    <a:pt x="31216" y="3657"/>
                  </a:lnTo>
                  <a:lnTo>
                    <a:pt x="31216" y="2984"/>
                  </a:lnTo>
                  <a:lnTo>
                    <a:pt x="31216" y="2311"/>
                  </a:lnTo>
                  <a:lnTo>
                    <a:pt x="31216" y="1549"/>
                  </a:lnTo>
                  <a:lnTo>
                    <a:pt x="31216" y="215"/>
                  </a:lnTo>
                  <a:close/>
                </a:path>
                <a:path w="1280160" h="5714">
                  <a:moveTo>
                    <a:pt x="380758" y="5029"/>
                  </a:moveTo>
                  <a:lnTo>
                    <a:pt x="377774" y="3632"/>
                  </a:lnTo>
                  <a:lnTo>
                    <a:pt x="376415" y="2984"/>
                  </a:lnTo>
                  <a:lnTo>
                    <a:pt x="374904" y="2260"/>
                  </a:lnTo>
                  <a:lnTo>
                    <a:pt x="373430" y="1574"/>
                  </a:lnTo>
                  <a:lnTo>
                    <a:pt x="370471" y="152"/>
                  </a:lnTo>
                  <a:lnTo>
                    <a:pt x="297624" y="165"/>
                  </a:lnTo>
                  <a:lnTo>
                    <a:pt x="302069" y="2273"/>
                  </a:lnTo>
                  <a:lnTo>
                    <a:pt x="304939" y="3632"/>
                  </a:lnTo>
                  <a:lnTo>
                    <a:pt x="307911" y="5029"/>
                  </a:lnTo>
                  <a:lnTo>
                    <a:pt x="380758" y="5029"/>
                  </a:lnTo>
                  <a:close/>
                </a:path>
                <a:path w="1280160" h="5714">
                  <a:moveTo>
                    <a:pt x="982332" y="50"/>
                  </a:moveTo>
                  <a:lnTo>
                    <a:pt x="909396" y="63"/>
                  </a:lnTo>
                  <a:lnTo>
                    <a:pt x="906424" y="1473"/>
                  </a:lnTo>
                  <a:lnTo>
                    <a:pt x="904951" y="2171"/>
                  </a:lnTo>
                  <a:lnTo>
                    <a:pt x="903503" y="2857"/>
                  </a:lnTo>
                  <a:lnTo>
                    <a:pt x="901992" y="3568"/>
                  </a:lnTo>
                  <a:lnTo>
                    <a:pt x="899096" y="4940"/>
                  </a:lnTo>
                  <a:lnTo>
                    <a:pt x="972032" y="4927"/>
                  </a:lnTo>
                  <a:lnTo>
                    <a:pt x="974902" y="3568"/>
                  </a:lnTo>
                  <a:lnTo>
                    <a:pt x="976439" y="2844"/>
                  </a:lnTo>
                  <a:lnTo>
                    <a:pt x="977874" y="2171"/>
                  </a:lnTo>
                  <a:lnTo>
                    <a:pt x="979347" y="1460"/>
                  </a:lnTo>
                  <a:lnTo>
                    <a:pt x="982332" y="50"/>
                  </a:lnTo>
                  <a:close/>
                </a:path>
                <a:path w="1280160" h="5714">
                  <a:moveTo>
                    <a:pt x="1279753" y="0"/>
                  </a:moveTo>
                  <a:lnTo>
                    <a:pt x="1248537" y="12"/>
                  </a:lnTo>
                  <a:lnTo>
                    <a:pt x="1248537" y="1435"/>
                  </a:lnTo>
                  <a:lnTo>
                    <a:pt x="1248537" y="2108"/>
                  </a:lnTo>
                  <a:lnTo>
                    <a:pt x="1248537" y="2806"/>
                  </a:lnTo>
                  <a:lnTo>
                    <a:pt x="1248537" y="3543"/>
                  </a:lnTo>
                  <a:lnTo>
                    <a:pt x="1248537" y="4876"/>
                  </a:lnTo>
                  <a:lnTo>
                    <a:pt x="1279753" y="4876"/>
                  </a:lnTo>
                  <a:lnTo>
                    <a:pt x="1279753" y="3530"/>
                  </a:lnTo>
                  <a:lnTo>
                    <a:pt x="1279753" y="2794"/>
                  </a:lnTo>
                  <a:lnTo>
                    <a:pt x="1279753" y="2108"/>
                  </a:lnTo>
                  <a:lnTo>
                    <a:pt x="1279753" y="1435"/>
                  </a:lnTo>
                  <a:lnTo>
                    <a:pt x="1279753" y="0"/>
                  </a:lnTo>
                  <a:close/>
                </a:path>
              </a:pathLst>
            </a:custGeom>
            <a:solidFill>
              <a:srgbClr val="285F12"/>
            </a:solidFill>
          </p:spPr>
          <p:txBody>
            <a:bodyPr wrap="square" lIns="0" tIns="0" rIns="0" bIns="0" rtlCol="0"/>
            <a:lstStyle/>
            <a:p>
              <a:pPr defTabSz="465128"/>
              <a:endParaRPr smtClean="0">
                <a:solidFill>
                  <a:prstClr val="black"/>
                </a:solidFill>
              </a:endParaRPr>
            </a:p>
          </p:txBody>
        </p:sp>
        <p:sp>
          <p:nvSpPr>
            <p:cNvPr id="181" name="object 169"/>
            <p:cNvSpPr/>
            <p:nvPr/>
          </p:nvSpPr>
          <p:spPr>
            <a:xfrm>
              <a:off x="2750515" y="6061423"/>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383641" y="2184"/>
                  </a:moveTo>
                  <a:lnTo>
                    <a:pt x="379247" y="101"/>
                  </a:lnTo>
                  <a:lnTo>
                    <a:pt x="306387" y="114"/>
                  </a:lnTo>
                  <a:lnTo>
                    <a:pt x="310794" y="2197"/>
                  </a:lnTo>
                  <a:lnTo>
                    <a:pt x="383641" y="2184"/>
                  </a:lnTo>
                  <a:close/>
                </a:path>
                <a:path w="1280160" h="2539">
                  <a:moveTo>
                    <a:pt x="973480" y="38"/>
                  </a:moveTo>
                  <a:lnTo>
                    <a:pt x="900557" y="38"/>
                  </a:lnTo>
                  <a:lnTo>
                    <a:pt x="896213" y="2095"/>
                  </a:lnTo>
                  <a:lnTo>
                    <a:pt x="969162" y="2082"/>
                  </a:lnTo>
                  <a:lnTo>
                    <a:pt x="973480" y="38"/>
                  </a:lnTo>
                  <a:close/>
                </a:path>
                <a:path w="1280160" h="2539">
                  <a:moveTo>
                    <a:pt x="1279753" y="0"/>
                  </a:moveTo>
                  <a:lnTo>
                    <a:pt x="1248537" y="0"/>
                  </a:lnTo>
                  <a:lnTo>
                    <a:pt x="1248537" y="2032"/>
                  </a:lnTo>
                  <a:lnTo>
                    <a:pt x="1279753" y="2032"/>
                  </a:lnTo>
                  <a:lnTo>
                    <a:pt x="1279753" y="0"/>
                  </a:lnTo>
                  <a:close/>
                </a:path>
              </a:pathLst>
            </a:custGeom>
            <a:solidFill>
              <a:srgbClr val="275F12"/>
            </a:solidFill>
          </p:spPr>
          <p:txBody>
            <a:bodyPr wrap="square" lIns="0" tIns="0" rIns="0" bIns="0" rtlCol="0"/>
            <a:lstStyle/>
            <a:p>
              <a:pPr defTabSz="465128"/>
              <a:endParaRPr smtClean="0">
                <a:solidFill>
                  <a:prstClr val="black"/>
                </a:solidFill>
              </a:endParaRPr>
            </a:p>
          </p:txBody>
        </p:sp>
        <p:sp>
          <p:nvSpPr>
            <p:cNvPr id="182" name="object 170"/>
            <p:cNvSpPr/>
            <p:nvPr/>
          </p:nvSpPr>
          <p:spPr>
            <a:xfrm>
              <a:off x="2750515" y="6062782"/>
              <a:ext cx="1280160" cy="2540"/>
            </a:xfrm>
            <a:custGeom>
              <a:avLst/>
              <a:gdLst/>
              <a:ahLst/>
              <a:cxnLst/>
              <a:rect l="l" t="t" r="r" b="b"/>
              <a:pathLst>
                <a:path w="1280160" h="2539">
                  <a:moveTo>
                    <a:pt x="31216" y="190"/>
                  </a:moveTo>
                  <a:lnTo>
                    <a:pt x="0" y="190"/>
                  </a:lnTo>
                  <a:lnTo>
                    <a:pt x="0" y="2222"/>
                  </a:lnTo>
                  <a:lnTo>
                    <a:pt x="31216" y="2222"/>
                  </a:lnTo>
                  <a:lnTo>
                    <a:pt x="31216" y="190"/>
                  </a:lnTo>
                  <a:close/>
                </a:path>
                <a:path w="1280160" h="2539">
                  <a:moveTo>
                    <a:pt x="386524" y="2184"/>
                  </a:moveTo>
                  <a:lnTo>
                    <a:pt x="382193" y="139"/>
                  </a:lnTo>
                  <a:lnTo>
                    <a:pt x="309346" y="152"/>
                  </a:lnTo>
                  <a:lnTo>
                    <a:pt x="313664" y="2197"/>
                  </a:lnTo>
                  <a:lnTo>
                    <a:pt x="386524" y="2184"/>
                  </a:lnTo>
                  <a:close/>
                </a:path>
                <a:path w="1280160" h="2539">
                  <a:moveTo>
                    <a:pt x="970584" y="50"/>
                  </a:moveTo>
                  <a:lnTo>
                    <a:pt x="897648" y="63"/>
                  </a:lnTo>
                  <a:lnTo>
                    <a:pt x="893254" y="2133"/>
                  </a:lnTo>
                  <a:lnTo>
                    <a:pt x="966177" y="2133"/>
                  </a:lnTo>
                  <a:lnTo>
                    <a:pt x="970584" y="50"/>
                  </a:lnTo>
                  <a:close/>
                </a:path>
                <a:path w="1280160" h="2539">
                  <a:moveTo>
                    <a:pt x="1279753" y="0"/>
                  </a:moveTo>
                  <a:lnTo>
                    <a:pt x="1248537" y="0"/>
                  </a:lnTo>
                  <a:lnTo>
                    <a:pt x="1248537" y="2108"/>
                  </a:lnTo>
                  <a:lnTo>
                    <a:pt x="1279753" y="2095"/>
                  </a:lnTo>
                  <a:lnTo>
                    <a:pt x="1279753" y="0"/>
                  </a:lnTo>
                  <a:close/>
                </a:path>
              </a:pathLst>
            </a:custGeom>
            <a:solidFill>
              <a:srgbClr val="275E12"/>
            </a:solidFill>
          </p:spPr>
          <p:txBody>
            <a:bodyPr wrap="square" lIns="0" tIns="0" rIns="0" bIns="0" rtlCol="0"/>
            <a:lstStyle/>
            <a:p>
              <a:pPr defTabSz="465128"/>
              <a:endParaRPr smtClean="0">
                <a:solidFill>
                  <a:prstClr val="black"/>
                </a:solidFill>
              </a:endParaRPr>
            </a:p>
          </p:txBody>
        </p:sp>
        <p:sp>
          <p:nvSpPr>
            <p:cNvPr id="183" name="object 171"/>
            <p:cNvSpPr/>
            <p:nvPr/>
          </p:nvSpPr>
          <p:spPr>
            <a:xfrm>
              <a:off x="2750515" y="6064192"/>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389496" y="2184"/>
                  </a:moveTo>
                  <a:lnTo>
                    <a:pt x="385089" y="101"/>
                  </a:lnTo>
                  <a:lnTo>
                    <a:pt x="312242" y="114"/>
                  </a:lnTo>
                  <a:lnTo>
                    <a:pt x="316661" y="2197"/>
                  </a:lnTo>
                  <a:lnTo>
                    <a:pt x="389496" y="2184"/>
                  </a:lnTo>
                  <a:close/>
                </a:path>
                <a:path w="1280160" h="2539">
                  <a:moveTo>
                    <a:pt x="967625" y="38"/>
                  </a:moveTo>
                  <a:lnTo>
                    <a:pt x="894702" y="38"/>
                  </a:lnTo>
                  <a:lnTo>
                    <a:pt x="890320" y="2108"/>
                  </a:lnTo>
                  <a:lnTo>
                    <a:pt x="963269" y="2095"/>
                  </a:lnTo>
                  <a:lnTo>
                    <a:pt x="967625" y="38"/>
                  </a:lnTo>
                  <a:close/>
                </a:path>
                <a:path w="1280160" h="2539">
                  <a:moveTo>
                    <a:pt x="1279753" y="0"/>
                  </a:moveTo>
                  <a:lnTo>
                    <a:pt x="1248537" y="0"/>
                  </a:lnTo>
                  <a:lnTo>
                    <a:pt x="1248537" y="2057"/>
                  </a:lnTo>
                  <a:lnTo>
                    <a:pt x="1279753" y="2057"/>
                  </a:lnTo>
                  <a:lnTo>
                    <a:pt x="1279753" y="0"/>
                  </a:lnTo>
                  <a:close/>
                </a:path>
              </a:pathLst>
            </a:custGeom>
            <a:solidFill>
              <a:srgbClr val="275D12"/>
            </a:solidFill>
          </p:spPr>
          <p:txBody>
            <a:bodyPr wrap="square" lIns="0" tIns="0" rIns="0" bIns="0" rtlCol="0"/>
            <a:lstStyle/>
            <a:p>
              <a:pPr defTabSz="465128"/>
              <a:endParaRPr smtClean="0">
                <a:solidFill>
                  <a:prstClr val="black"/>
                </a:solidFill>
              </a:endParaRPr>
            </a:p>
          </p:txBody>
        </p:sp>
        <p:sp>
          <p:nvSpPr>
            <p:cNvPr id="184" name="object 172"/>
            <p:cNvSpPr/>
            <p:nvPr/>
          </p:nvSpPr>
          <p:spPr>
            <a:xfrm>
              <a:off x="2750515" y="6065551"/>
              <a:ext cx="1280160" cy="2540"/>
            </a:xfrm>
            <a:custGeom>
              <a:avLst/>
              <a:gdLst/>
              <a:ahLst/>
              <a:cxnLst/>
              <a:rect l="l" t="t" r="r" b="b"/>
              <a:pathLst>
                <a:path w="1280160" h="2539">
                  <a:moveTo>
                    <a:pt x="31216" y="215"/>
                  </a:moveTo>
                  <a:lnTo>
                    <a:pt x="0" y="215"/>
                  </a:lnTo>
                  <a:lnTo>
                    <a:pt x="0" y="2247"/>
                  </a:lnTo>
                  <a:lnTo>
                    <a:pt x="31216" y="2235"/>
                  </a:lnTo>
                  <a:lnTo>
                    <a:pt x="31216" y="215"/>
                  </a:lnTo>
                  <a:close/>
                </a:path>
                <a:path w="1280160" h="2539">
                  <a:moveTo>
                    <a:pt x="392404" y="2197"/>
                  </a:moveTo>
                  <a:lnTo>
                    <a:pt x="388073" y="152"/>
                  </a:lnTo>
                  <a:lnTo>
                    <a:pt x="315226" y="165"/>
                  </a:lnTo>
                  <a:lnTo>
                    <a:pt x="319557" y="2209"/>
                  </a:lnTo>
                  <a:lnTo>
                    <a:pt x="392404" y="2197"/>
                  </a:lnTo>
                  <a:close/>
                </a:path>
                <a:path w="1280160" h="2539">
                  <a:moveTo>
                    <a:pt x="964717" y="50"/>
                  </a:moveTo>
                  <a:lnTo>
                    <a:pt x="891781" y="63"/>
                  </a:lnTo>
                  <a:lnTo>
                    <a:pt x="887374" y="2146"/>
                  </a:lnTo>
                  <a:lnTo>
                    <a:pt x="960310" y="2133"/>
                  </a:lnTo>
                  <a:lnTo>
                    <a:pt x="964717" y="50"/>
                  </a:lnTo>
                  <a:close/>
                </a:path>
                <a:path w="1280160" h="2539">
                  <a:moveTo>
                    <a:pt x="1279753" y="0"/>
                  </a:moveTo>
                  <a:lnTo>
                    <a:pt x="1248537" y="0"/>
                  </a:lnTo>
                  <a:lnTo>
                    <a:pt x="1248537" y="2108"/>
                  </a:lnTo>
                  <a:lnTo>
                    <a:pt x="1279753" y="2095"/>
                  </a:lnTo>
                  <a:lnTo>
                    <a:pt x="1279753" y="0"/>
                  </a:lnTo>
                  <a:close/>
                </a:path>
              </a:pathLst>
            </a:custGeom>
            <a:solidFill>
              <a:srgbClr val="275D11"/>
            </a:solidFill>
          </p:spPr>
          <p:txBody>
            <a:bodyPr wrap="square" lIns="0" tIns="0" rIns="0" bIns="0" rtlCol="0"/>
            <a:lstStyle/>
            <a:p>
              <a:pPr defTabSz="465128"/>
              <a:endParaRPr smtClean="0">
                <a:solidFill>
                  <a:prstClr val="black"/>
                </a:solidFill>
              </a:endParaRPr>
            </a:p>
          </p:txBody>
        </p:sp>
        <p:sp>
          <p:nvSpPr>
            <p:cNvPr id="185" name="object 173"/>
            <p:cNvSpPr/>
            <p:nvPr/>
          </p:nvSpPr>
          <p:spPr>
            <a:xfrm>
              <a:off x="2750515" y="6066986"/>
              <a:ext cx="1280160" cy="3810"/>
            </a:xfrm>
            <a:custGeom>
              <a:avLst/>
              <a:gdLst/>
              <a:ahLst/>
              <a:cxnLst/>
              <a:rect l="l" t="t" r="r" b="b"/>
              <a:pathLst>
                <a:path w="1280160" h="3810">
                  <a:moveTo>
                    <a:pt x="31216" y="114"/>
                  </a:moveTo>
                  <a:lnTo>
                    <a:pt x="0" y="114"/>
                  </a:lnTo>
                  <a:lnTo>
                    <a:pt x="0" y="1549"/>
                  </a:lnTo>
                  <a:lnTo>
                    <a:pt x="0" y="2222"/>
                  </a:lnTo>
                  <a:lnTo>
                    <a:pt x="0" y="3581"/>
                  </a:lnTo>
                  <a:lnTo>
                    <a:pt x="31216" y="3568"/>
                  </a:lnTo>
                  <a:lnTo>
                    <a:pt x="31216" y="2209"/>
                  </a:lnTo>
                  <a:lnTo>
                    <a:pt x="31216" y="1549"/>
                  </a:lnTo>
                  <a:lnTo>
                    <a:pt x="31216" y="114"/>
                  </a:lnTo>
                  <a:close/>
                </a:path>
                <a:path w="1280160" h="3810">
                  <a:moveTo>
                    <a:pt x="398259" y="3530"/>
                  </a:moveTo>
                  <a:lnTo>
                    <a:pt x="395351" y="2159"/>
                  </a:lnTo>
                  <a:lnTo>
                    <a:pt x="394512" y="1778"/>
                  </a:lnTo>
                  <a:lnTo>
                    <a:pt x="393928" y="1485"/>
                  </a:lnTo>
                  <a:lnTo>
                    <a:pt x="390956" y="76"/>
                  </a:lnTo>
                  <a:lnTo>
                    <a:pt x="318109" y="88"/>
                  </a:lnTo>
                  <a:lnTo>
                    <a:pt x="321081" y="1498"/>
                  </a:lnTo>
                  <a:lnTo>
                    <a:pt x="321665" y="1790"/>
                  </a:lnTo>
                  <a:lnTo>
                    <a:pt x="322503" y="2171"/>
                  </a:lnTo>
                  <a:lnTo>
                    <a:pt x="325412" y="3543"/>
                  </a:lnTo>
                  <a:lnTo>
                    <a:pt x="398259" y="3530"/>
                  </a:lnTo>
                  <a:close/>
                </a:path>
                <a:path w="1280160" h="3810">
                  <a:moveTo>
                    <a:pt x="961732" y="25"/>
                  </a:moveTo>
                  <a:lnTo>
                    <a:pt x="888809" y="38"/>
                  </a:lnTo>
                  <a:lnTo>
                    <a:pt x="885926" y="1397"/>
                  </a:lnTo>
                  <a:lnTo>
                    <a:pt x="884707" y="1981"/>
                  </a:lnTo>
                  <a:lnTo>
                    <a:pt x="884478" y="2082"/>
                  </a:lnTo>
                  <a:lnTo>
                    <a:pt x="881532" y="3479"/>
                  </a:lnTo>
                  <a:lnTo>
                    <a:pt x="954455" y="3467"/>
                  </a:lnTo>
                  <a:lnTo>
                    <a:pt x="957402" y="2070"/>
                  </a:lnTo>
                  <a:lnTo>
                    <a:pt x="958850" y="1397"/>
                  </a:lnTo>
                  <a:lnTo>
                    <a:pt x="961732" y="25"/>
                  </a:lnTo>
                  <a:close/>
                </a:path>
                <a:path w="1280160" h="3810">
                  <a:moveTo>
                    <a:pt x="1279753" y="0"/>
                  </a:moveTo>
                  <a:lnTo>
                    <a:pt x="1248537" y="0"/>
                  </a:lnTo>
                  <a:lnTo>
                    <a:pt x="1248537" y="1333"/>
                  </a:lnTo>
                  <a:lnTo>
                    <a:pt x="1248537" y="2032"/>
                  </a:lnTo>
                  <a:lnTo>
                    <a:pt x="1248537" y="3441"/>
                  </a:lnTo>
                  <a:lnTo>
                    <a:pt x="1279753" y="3429"/>
                  </a:lnTo>
                  <a:lnTo>
                    <a:pt x="1279753" y="2032"/>
                  </a:lnTo>
                  <a:lnTo>
                    <a:pt x="1279753" y="1333"/>
                  </a:lnTo>
                  <a:lnTo>
                    <a:pt x="1279753" y="0"/>
                  </a:lnTo>
                  <a:close/>
                </a:path>
              </a:pathLst>
            </a:custGeom>
            <a:solidFill>
              <a:srgbClr val="255C11"/>
            </a:solidFill>
          </p:spPr>
          <p:txBody>
            <a:bodyPr wrap="square" lIns="0" tIns="0" rIns="0" bIns="0" rtlCol="0"/>
            <a:lstStyle/>
            <a:p>
              <a:pPr defTabSz="465128"/>
              <a:endParaRPr smtClean="0">
                <a:solidFill>
                  <a:prstClr val="black"/>
                </a:solidFill>
              </a:endParaRPr>
            </a:p>
          </p:txBody>
        </p:sp>
        <p:sp>
          <p:nvSpPr>
            <p:cNvPr id="186" name="object 174"/>
            <p:cNvSpPr/>
            <p:nvPr/>
          </p:nvSpPr>
          <p:spPr>
            <a:xfrm>
              <a:off x="2750515" y="6069678"/>
              <a:ext cx="1280160" cy="2540"/>
            </a:xfrm>
            <a:custGeom>
              <a:avLst/>
              <a:gdLst/>
              <a:ahLst/>
              <a:cxnLst/>
              <a:rect l="l" t="t" r="r" b="b"/>
              <a:pathLst>
                <a:path w="1280160" h="2539">
                  <a:moveTo>
                    <a:pt x="31216" y="215"/>
                  </a:moveTo>
                  <a:lnTo>
                    <a:pt x="0" y="215"/>
                  </a:lnTo>
                  <a:lnTo>
                    <a:pt x="0" y="2311"/>
                  </a:lnTo>
                  <a:lnTo>
                    <a:pt x="31216" y="2311"/>
                  </a:lnTo>
                  <a:lnTo>
                    <a:pt x="31216" y="215"/>
                  </a:lnTo>
                  <a:close/>
                </a:path>
                <a:path w="1280160" h="2539">
                  <a:moveTo>
                    <a:pt x="401243" y="2247"/>
                  </a:moveTo>
                  <a:lnTo>
                    <a:pt x="396798" y="152"/>
                  </a:lnTo>
                  <a:lnTo>
                    <a:pt x="323951" y="165"/>
                  </a:lnTo>
                  <a:lnTo>
                    <a:pt x="328396" y="2260"/>
                  </a:lnTo>
                  <a:lnTo>
                    <a:pt x="401243" y="2247"/>
                  </a:lnTo>
                  <a:close/>
                </a:path>
                <a:path w="1280160" h="2539">
                  <a:moveTo>
                    <a:pt x="955979" y="50"/>
                  </a:moveTo>
                  <a:lnTo>
                    <a:pt x="883043" y="63"/>
                  </a:lnTo>
                  <a:lnTo>
                    <a:pt x="878598" y="2171"/>
                  </a:lnTo>
                  <a:lnTo>
                    <a:pt x="951534" y="2159"/>
                  </a:lnTo>
                  <a:lnTo>
                    <a:pt x="955979" y="50"/>
                  </a:lnTo>
                  <a:close/>
                </a:path>
                <a:path w="1280160" h="2539">
                  <a:moveTo>
                    <a:pt x="1279753" y="0"/>
                  </a:moveTo>
                  <a:lnTo>
                    <a:pt x="1248537" y="12"/>
                  </a:lnTo>
                  <a:lnTo>
                    <a:pt x="1248537" y="2108"/>
                  </a:lnTo>
                  <a:lnTo>
                    <a:pt x="1279753" y="2095"/>
                  </a:lnTo>
                  <a:lnTo>
                    <a:pt x="1279753" y="0"/>
                  </a:lnTo>
                  <a:close/>
                </a:path>
              </a:pathLst>
            </a:custGeom>
            <a:solidFill>
              <a:srgbClr val="255B11"/>
            </a:solidFill>
          </p:spPr>
          <p:txBody>
            <a:bodyPr wrap="square" lIns="0" tIns="0" rIns="0" bIns="0" rtlCol="0"/>
            <a:lstStyle/>
            <a:p>
              <a:pPr defTabSz="465128"/>
              <a:endParaRPr smtClean="0">
                <a:solidFill>
                  <a:prstClr val="black"/>
                </a:solidFill>
              </a:endParaRPr>
            </a:p>
          </p:txBody>
        </p:sp>
        <p:sp>
          <p:nvSpPr>
            <p:cNvPr id="187" name="object 175"/>
            <p:cNvSpPr/>
            <p:nvPr/>
          </p:nvSpPr>
          <p:spPr>
            <a:xfrm>
              <a:off x="2750515" y="6071113"/>
              <a:ext cx="1280160" cy="2540"/>
            </a:xfrm>
            <a:custGeom>
              <a:avLst/>
              <a:gdLst/>
              <a:ahLst/>
              <a:cxnLst/>
              <a:rect l="l" t="t" r="r" b="b"/>
              <a:pathLst>
                <a:path w="1280160" h="2539">
                  <a:moveTo>
                    <a:pt x="31216" y="114"/>
                  </a:moveTo>
                  <a:lnTo>
                    <a:pt x="0" y="114"/>
                  </a:lnTo>
                  <a:lnTo>
                    <a:pt x="0" y="2222"/>
                  </a:lnTo>
                  <a:lnTo>
                    <a:pt x="31216" y="2209"/>
                  </a:lnTo>
                  <a:lnTo>
                    <a:pt x="31216" y="114"/>
                  </a:lnTo>
                  <a:close/>
                </a:path>
                <a:path w="1280160" h="2539">
                  <a:moveTo>
                    <a:pt x="404126" y="2184"/>
                  </a:moveTo>
                  <a:lnTo>
                    <a:pt x="399681" y="76"/>
                  </a:lnTo>
                  <a:lnTo>
                    <a:pt x="326834" y="88"/>
                  </a:lnTo>
                  <a:lnTo>
                    <a:pt x="331279" y="2184"/>
                  </a:lnTo>
                  <a:lnTo>
                    <a:pt x="404126" y="2184"/>
                  </a:lnTo>
                  <a:close/>
                </a:path>
                <a:path w="1280160" h="2539">
                  <a:moveTo>
                    <a:pt x="953008" y="25"/>
                  </a:moveTo>
                  <a:lnTo>
                    <a:pt x="880084" y="38"/>
                  </a:lnTo>
                  <a:lnTo>
                    <a:pt x="875639" y="2133"/>
                  </a:lnTo>
                  <a:lnTo>
                    <a:pt x="948563" y="2133"/>
                  </a:lnTo>
                  <a:lnTo>
                    <a:pt x="953008" y="25"/>
                  </a:lnTo>
                  <a:close/>
                </a:path>
                <a:path w="1280160" h="2539">
                  <a:moveTo>
                    <a:pt x="1279753" y="0"/>
                  </a:moveTo>
                  <a:lnTo>
                    <a:pt x="1248537" y="0"/>
                  </a:lnTo>
                  <a:lnTo>
                    <a:pt x="1248537" y="2095"/>
                  </a:lnTo>
                  <a:lnTo>
                    <a:pt x="1279753" y="2095"/>
                  </a:lnTo>
                  <a:lnTo>
                    <a:pt x="1279753" y="0"/>
                  </a:lnTo>
                  <a:close/>
                </a:path>
              </a:pathLst>
            </a:custGeom>
            <a:solidFill>
              <a:srgbClr val="245B11"/>
            </a:solidFill>
          </p:spPr>
          <p:txBody>
            <a:bodyPr wrap="square" lIns="0" tIns="0" rIns="0" bIns="0" rtlCol="0"/>
            <a:lstStyle/>
            <a:p>
              <a:pPr defTabSz="465128"/>
              <a:endParaRPr smtClean="0">
                <a:solidFill>
                  <a:prstClr val="black"/>
                </a:solidFill>
              </a:endParaRPr>
            </a:p>
          </p:txBody>
        </p:sp>
        <p:sp>
          <p:nvSpPr>
            <p:cNvPr id="188" name="object 176"/>
            <p:cNvSpPr/>
            <p:nvPr/>
          </p:nvSpPr>
          <p:spPr>
            <a:xfrm>
              <a:off x="2750515" y="6072447"/>
              <a:ext cx="1280160" cy="3810"/>
            </a:xfrm>
            <a:custGeom>
              <a:avLst/>
              <a:gdLst/>
              <a:ahLst/>
              <a:cxnLst/>
              <a:rect l="l" t="t" r="r" b="b"/>
              <a:pathLst>
                <a:path w="1280160" h="3810">
                  <a:moveTo>
                    <a:pt x="31216" y="215"/>
                  </a:moveTo>
                  <a:lnTo>
                    <a:pt x="0" y="215"/>
                  </a:lnTo>
                  <a:lnTo>
                    <a:pt x="0" y="1574"/>
                  </a:lnTo>
                  <a:lnTo>
                    <a:pt x="0" y="2247"/>
                  </a:lnTo>
                  <a:lnTo>
                    <a:pt x="0" y="3670"/>
                  </a:lnTo>
                  <a:lnTo>
                    <a:pt x="31216" y="3670"/>
                  </a:lnTo>
                  <a:lnTo>
                    <a:pt x="31216" y="2235"/>
                  </a:lnTo>
                  <a:lnTo>
                    <a:pt x="31216" y="1574"/>
                  </a:lnTo>
                  <a:lnTo>
                    <a:pt x="31216" y="215"/>
                  </a:lnTo>
                  <a:close/>
                </a:path>
                <a:path w="1280160" h="3810">
                  <a:moveTo>
                    <a:pt x="409968" y="3606"/>
                  </a:moveTo>
                  <a:lnTo>
                    <a:pt x="406971" y="2209"/>
                  </a:lnTo>
                  <a:lnTo>
                    <a:pt x="405574" y="1536"/>
                  </a:lnTo>
                  <a:lnTo>
                    <a:pt x="402653" y="152"/>
                  </a:lnTo>
                  <a:lnTo>
                    <a:pt x="329806" y="165"/>
                  </a:lnTo>
                  <a:lnTo>
                    <a:pt x="334137" y="2209"/>
                  </a:lnTo>
                  <a:lnTo>
                    <a:pt x="337121" y="3619"/>
                  </a:lnTo>
                  <a:lnTo>
                    <a:pt x="409968" y="3606"/>
                  </a:lnTo>
                  <a:close/>
                </a:path>
                <a:path w="1280160" h="3810">
                  <a:moveTo>
                    <a:pt x="950125" y="50"/>
                  </a:moveTo>
                  <a:lnTo>
                    <a:pt x="877189" y="63"/>
                  </a:lnTo>
                  <a:lnTo>
                    <a:pt x="874204" y="1473"/>
                  </a:lnTo>
                  <a:lnTo>
                    <a:pt x="872794" y="2146"/>
                  </a:lnTo>
                  <a:lnTo>
                    <a:pt x="869873" y="3530"/>
                  </a:lnTo>
                  <a:lnTo>
                    <a:pt x="942809" y="3517"/>
                  </a:lnTo>
                  <a:lnTo>
                    <a:pt x="947140" y="1473"/>
                  </a:lnTo>
                  <a:lnTo>
                    <a:pt x="950125" y="50"/>
                  </a:lnTo>
                  <a:close/>
                </a:path>
                <a:path w="1280160" h="3810">
                  <a:moveTo>
                    <a:pt x="1279753" y="0"/>
                  </a:moveTo>
                  <a:lnTo>
                    <a:pt x="1248537" y="12"/>
                  </a:lnTo>
                  <a:lnTo>
                    <a:pt x="1248537" y="1435"/>
                  </a:lnTo>
                  <a:lnTo>
                    <a:pt x="1248537" y="2108"/>
                  </a:lnTo>
                  <a:lnTo>
                    <a:pt x="1248537" y="3467"/>
                  </a:lnTo>
                  <a:lnTo>
                    <a:pt x="1279753" y="3467"/>
                  </a:lnTo>
                  <a:lnTo>
                    <a:pt x="1279753" y="2095"/>
                  </a:lnTo>
                  <a:lnTo>
                    <a:pt x="1279753" y="1435"/>
                  </a:lnTo>
                  <a:lnTo>
                    <a:pt x="1279753" y="0"/>
                  </a:lnTo>
                  <a:close/>
                </a:path>
              </a:pathLst>
            </a:custGeom>
            <a:solidFill>
              <a:srgbClr val="245A11"/>
            </a:solidFill>
          </p:spPr>
          <p:txBody>
            <a:bodyPr wrap="square" lIns="0" tIns="0" rIns="0" bIns="0" rtlCol="0"/>
            <a:lstStyle/>
            <a:p>
              <a:pPr defTabSz="465128"/>
              <a:endParaRPr smtClean="0">
                <a:solidFill>
                  <a:prstClr val="black"/>
                </a:solidFill>
              </a:endParaRPr>
            </a:p>
          </p:txBody>
        </p:sp>
        <p:sp>
          <p:nvSpPr>
            <p:cNvPr id="189" name="object 177"/>
            <p:cNvSpPr/>
            <p:nvPr/>
          </p:nvSpPr>
          <p:spPr>
            <a:xfrm>
              <a:off x="2750515" y="6075241"/>
              <a:ext cx="1280160" cy="2540"/>
            </a:xfrm>
            <a:custGeom>
              <a:avLst/>
              <a:gdLst/>
              <a:ahLst/>
              <a:cxnLst/>
              <a:rect l="l" t="t" r="r" b="b"/>
              <a:pathLst>
                <a:path w="1280160" h="2539">
                  <a:moveTo>
                    <a:pt x="31216" y="190"/>
                  </a:moveTo>
                  <a:lnTo>
                    <a:pt x="0" y="190"/>
                  </a:lnTo>
                  <a:lnTo>
                    <a:pt x="0" y="2222"/>
                  </a:lnTo>
                  <a:lnTo>
                    <a:pt x="31216" y="2209"/>
                  </a:lnTo>
                  <a:lnTo>
                    <a:pt x="31216" y="190"/>
                  </a:lnTo>
                  <a:close/>
                </a:path>
                <a:path w="1280160" h="2539">
                  <a:moveTo>
                    <a:pt x="412851" y="2184"/>
                  </a:moveTo>
                  <a:lnTo>
                    <a:pt x="408520" y="127"/>
                  </a:lnTo>
                  <a:lnTo>
                    <a:pt x="335673" y="139"/>
                  </a:lnTo>
                  <a:lnTo>
                    <a:pt x="340004" y="2184"/>
                  </a:lnTo>
                  <a:lnTo>
                    <a:pt x="412851" y="2184"/>
                  </a:lnTo>
                  <a:close/>
                </a:path>
                <a:path w="1280160" h="2539">
                  <a:moveTo>
                    <a:pt x="944232" y="50"/>
                  </a:moveTo>
                  <a:lnTo>
                    <a:pt x="871296" y="63"/>
                  </a:lnTo>
                  <a:lnTo>
                    <a:pt x="866902" y="2133"/>
                  </a:lnTo>
                  <a:lnTo>
                    <a:pt x="939825" y="2133"/>
                  </a:lnTo>
                  <a:lnTo>
                    <a:pt x="944232" y="50"/>
                  </a:lnTo>
                  <a:close/>
                </a:path>
                <a:path w="1280160" h="2539">
                  <a:moveTo>
                    <a:pt x="1279753" y="0"/>
                  </a:moveTo>
                  <a:lnTo>
                    <a:pt x="1248537" y="0"/>
                  </a:lnTo>
                  <a:lnTo>
                    <a:pt x="1248537" y="2108"/>
                  </a:lnTo>
                  <a:lnTo>
                    <a:pt x="1279753" y="2095"/>
                  </a:lnTo>
                  <a:lnTo>
                    <a:pt x="1279753" y="0"/>
                  </a:lnTo>
                  <a:close/>
                </a:path>
              </a:pathLst>
            </a:custGeom>
            <a:solidFill>
              <a:srgbClr val="245811"/>
            </a:solidFill>
          </p:spPr>
          <p:txBody>
            <a:bodyPr wrap="square" lIns="0" tIns="0" rIns="0" bIns="0" rtlCol="0"/>
            <a:lstStyle/>
            <a:p>
              <a:pPr defTabSz="465128"/>
              <a:endParaRPr smtClean="0">
                <a:solidFill>
                  <a:prstClr val="black"/>
                </a:solidFill>
              </a:endParaRPr>
            </a:p>
          </p:txBody>
        </p:sp>
        <p:sp>
          <p:nvSpPr>
            <p:cNvPr id="190" name="object 178"/>
            <p:cNvSpPr/>
            <p:nvPr/>
          </p:nvSpPr>
          <p:spPr>
            <a:xfrm>
              <a:off x="2750515" y="6076650"/>
              <a:ext cx="1280160" cy="3810"/>
            </a:xfrm>
            <a:custGeom>
              <a:avLst/>
              <a:gdLst/>
              <a:ahLst/>
              <a:cxnLst/>
              <a:rect l="l" t="t" r="r" b="b"/>
              <a:pathLst>
                <a:path w="1280160" h="3810">
                  <a:moveTo>
                    <a:pt x="31216" y="139"/>
                  </a:moveTo>
                  <a:lnTo>
                    <a:pt x="0" y="139"/>
                  </a:lnTo>
                  <a:lnTo>
                    <a:pt x="0" y="1574"/>
                  </a:lnTo>
                  <a:lnTo>
                    <a:pt x="0" y="2235"/>
                  </a:lnTo>
                  <a:lnTo>
                    <a:pt x="0" y="3606"/>
                  </a:lnTo>
                  <a:lnTo>
                    <a:pt x="31216" y="3594"/>
                  </a:lnTo>
                  <a:lnTo>
                    <a:pt x="31216" y="2235"/>
                  </a:lnTo>
                  <a:lnTo>
                    <a:pt x="31216" y="1562"/>
                  </a:lnTo>
                  <a:lnTo>
                    <a:pt x="31216" y="139"/>
                  </a:lnTo>
                  <a:close/>
                </a:path>
                <a:path w="1280160" h="3810">
                  <a:moveTo>
                    <a:pt x="418744" y="3556"/>
                  </a:moveTo>
                  <a:lnTo>
                    <a:pt x="415810" y="2171"/>
                  </a:lnTo>
                  <a:lnTo>
                    <a:pt x="414401" y="1498"/>
                  </a:lnTo>
                  <a:lnTo>
                    <a:pt x="411429" y="88"/>
                  </a:lnTo>
                  <a:lnTo>
                    <a:pt x="338569" y="101"/>
                  </a:lnTo>
                  <a:lnTo>
                    <a:pt x="342976" y="2184"/>
                  </a:lnTo>
                  <a:lnTo>
                    <a:pt x="345884" y="3556"/>
                  </a:lnTo>
                  <a:lnTo>
                    <a:pt x="418744" y="3556"/>
                  </a:lnTo>
                  <a:close/>
                </a:path>
                <a:path w="1280160" h="3810">
                  <a:moveTo>
                    <a:pt x="941285" y="38"/>
                  </a:moveTo>
                  <a:lnTo>
                    <a:pt x="868349" y="38"/>
                  </a:lnTo>
                  <a:lnTo>
                    <a:pt x="865428" y="1422"/>
                  </a:lnTo>
                  <a:lnTo>
                    <a:pt x="864019" y="2095"/>
                  </a:lnTo>
                  <a:lnTo>
                    <a:pt x="861034" y="3505"/>
                  </a:lnTo>
                  <a:lnTo>
                    <a:pt x="933958" y="3492"/>
                  </a:lnTo>
                  <a:lnTo>
                    <a:pt x="936929" y="2095"/>
                  </a:lnTo>
                  <a:lnTo>
                    <a:pt x="941285" y="38"/>
                  </a:lnTo>
                  <a:close/>
                </a:path>
                <a:path w="1280160" h="3810">
                  <a:moveTo>
                    <a:pt x="1279753" y="0"/>
                  </a:moveTo>
                  <a:lnTo>
                    <a:pt x="1248537" y="0"/>
                  </a:lnTo>
                  <a:lnTo>
                    <a:pt x="1248537" y="1358"/>
                  </a:lnTo>
                  <a:lnTo>
                    <a:pt x="1248537" y="2032"/>
                  </a:lnTo>
                  <a:lnTo>
                    <a:pt x="1248537" y="3467"/>
                  </a:lnTo>
                  <a:lnTo>
                    <a:pt x="1279753" y="3454"/>
                  </a:lnTo>
                  <a:lnTo>
                    <a:pt x="1279753" y="2032"/>
                  </a:lnTo>
                  <a:lnTo>
                    <a:pt x="1279753" y="1358"/>
                  </a:lnTo>
                  <a:lnTo>
                    <a:pt x="1279753" y="0"/>
                  </a:lnTo>
                  <a:close/>
                </a:path>
              </a:pathLst>
            </a:custGeom>
            <a:solidFill>
              <a:srgbClr val="235711"/>
            </a:solidFill>
          </p:spPr>
          <p:txBody>
            <a:bodyPr wrap="square" lIns="0" tIns="0" rIns="0" bIns="0" rtlCol="0"/>
            <a:lstStyle/>
            <a:p>
              <a:pPr defTabSz="465128"/>
              <a:endParaRPr smtClean="0">
                <a:solidFill>
                  <a:prstClr val="black"/>
                </a:solidFill>
              </a:endParaRPr>
            </a:p>
          </p:txBody>
        </p:sp>
        <p:sp>
          <p:nvSpPr>
            <p:cNvPr id="191" name="object 179"/>
            <p:cNvSpPr/>
            <p:nvPr/>
          </p:nvSpPr>
          <p:spPr>
            <a:xfrm>
              <a:off x="2750515" y="6079368"/>
              <a:ext cx="1280160" cy="2540"/>
            </a:xfrm>
            <a:custGeom>
              <a:avLst/>
              <a:gdLst/>
              <a:ahLst/>
              <a:cxnLst/>
              <a:rect l="l" t="t" r="r" b="b"/>
              <a:pathLst>
                <a:path w="1280160" h="2539">
                  <a:moveTo>
                    <a:pt x="31216" y="190"/>
                  </a:moveTo>
                  <a:lnTo>
                    <a:pt x="0" y="190"/>
                  </a:lnTo>
                  <a:lnTo>
                    <a:pt x="0" y="2286"/>
                  </a:lnTo>
                  <a:lnTo>
                    <a:pt x="31216" y="2286"/>
                  </a:lnTo>
                  <a:lnTo>
                    <a:pt x="31216" y="190"/>
                  </a:lnTo>
                  <a:close/>
                </a:path>
                <a:path w="1280160" h="2539">
                  <a:moveTo>
                    <a:pt x="421678" y="2222"/>
                  </a:moveTo>
                  <a:lnTo>
                    <a:pt x="417245" y="127"/>
                  </a:lnTo>
                  <a:lnTo>
                    <a:pt x="344398" y="139"/>
                  </a:lnTo>
                  <a:lnTo>
                    <a:pt x="348843" y="2235"/>
                  </a:lnTo>
                  <a:lnTo>
                    <a:pt x="421678" y="2222"/>
                  </a:lnTo>
                  <a:close/>
                </a:path>
                <a:path w="1280160" h="2539">
                  <a:moveTo>
                    <a:pt x="935494" y="50"/>
                  </a:moveTo>
                  <a:lnTo>
                    <a:pt x="862571" y="63"/>
                  </a:lnTo>
                  <a:lnTo>
                    <a:pt x="858126" y="2159"/>
                  </a:lnTo>
                  <a:lnTo>
                    <a:pt x="931062" y="2146"/>
                  </a:lnTo>
                  <a:lnTo>
                    <a:pt x="935494" y="50"/>
                  </a:lnTo>
                  <a:close/>
                </a:path>
                <a:path w="1280160" h="2539">
                  <a:moveTo>
                    <a:pt x="1279753" y="0"/>
                  </a:moveTo>
                  <a:lnTo>
                    <a:pt x="1248537" y="0"/>
                  </a:lnTo>
                  <a:lnTo>
                    <a:pt x="1248537" y="2108"/>
                  </a:lnTo>
                  <a:lnTo>
                    <a:pt x="1279753" y="2095"/>
                  </a:lnTo>
                  <a:lnTo>
                    <a:pt x="1279753" y="0"/>
                  </a:lnTo>
                  <a:close/>
                </a:path>
              </a:pathLst>
            </a:custGeom>
            <a:solidFill>
              <a:srgbClr val="235611"/>
            </a:solidFill>
          </p:spPr>
          <p:txBody>
            <a:bodyPr wrap="square" lIns="0" tIns="0" rIns="0" bIns="0" rtlCol="0"/>
            <a:lstStyle/>
            <a:p>
              <a:pPr defTabSz="465128"/>
              <a:endParaRPr smtClean="0">
                <a:solidFill>
                  <a:prstClr val="black"/>
                </a:solidFill>
              </a:endParaRPr>
            </a:p>
          </p:txBody>
        </p:sp>
        <p:sp>
          <p:nvSpPr>
            <p:cNvPr id="192" name="object 180"/>
            <p:cNvSpPr/>
            <p:nvPr/>
          </p:nvSpPr>
          <p:spPr>
            <a:xfrm>
              <a:off x="2750515" y="6080778"/>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424586" y="2197"/>
                  </a:moveTo>
                  <a:lnTo>
                    <a:pt x="420154" y="88"/>
                  </a:lnTo>
                  <a:lnTo>
                    <a:pt x="347306" y="101"/>
                  </a:lnTo>
                  <a:lnTo>
                    <a:pt x="351739" y="2197"/>
                  </a:lnTo>
                  <a:lnTo>
                    <a:pt x="424586" y="2197"/>
                  </a:lnTo>
                  <a:close/>
                </a:path>
                <a:path w="1280160" h="2539">
                  <a:moveTo>
                    <a:pt x="932548" y="38"/>
                  </a:moveTo>
                  <a:lnTo>
                    <a:pt x="859624" y="50"/>
                  </a:lnTo>
                  <a:lnTo>
                    <a:pt x="855179" y="2146"/>
                  </a:lnTo>
                  <a:lnTo>
                    <a:pt x="928103" y="2133"/>
                  </a:lnTo>
                  <a:lnTo>
                    <a:pt x="932548" y="38"/>
                  </a:lnTo>
                  <a:close/>
                </a:path>
                <a:path w="1280160" h="2539">
                  <a:moveTo>
                    <a:pt x="1279753" y="0"/>
                  </a:moveTo>
                  <a:lnTo>
                    <a:pt x="1248537" y="0"/>
                  </a:lnTo>
                  <a:lnTo>
                    <a:pt x="1248537" y="2095"/>
                  </a:lnTo>
                  <a:lnTo>
                    <a:pt x="1279753" y="2095"/>
                  </a:lnTo>
                  <a:lnTo>
                    <a:pt x="1279753" y="0"/>
                  </a:lnTo>
                  <a:close/>
                </a:path>
              </a:pathLst>
            </a:custGeom>
            <a:solidFill>
              <a:srgbClr val="225611"/>
            </a:solidFill>
          </p:spPr>
          <p:txBody>
            <a:bodyPr wrap="square" lIns="0" tIns="0" rIns="0" bIns="0" rtlCol="0"/>
            <a:lstStyle/>
            <a:p>
              <a:pPr defTabSz="465128"/>
              <a:endParaRPr smtClean="0">
                <a:solidFill>
                  <a:prstClr val="black"/>
                </a:solidFill>
              </a:endParaRPr>
            </a:p>
          </p:txBody>
        </p:sp>
        <p:sp>
          <p:nvSpPr>
            <p:cNvPr id="193" name="object 181"/>
            <p:cNvSpPr/>
            <p:nvPr/>
          </p:nvSpPr>
          <p:spPr>
            <a:xfrm>
              <a:off x="2750515" y="6082137"/>
              <a:ext cx="1280160" cy="3810"/>
            </a:xfrm>
            <a:custGeom>
              <a:avLst/>
              <a:gdLst/>
              <a:ahLst/>
              <a:cxnLst/>
              <a:rect l="l" t="t" r="r" b="b"/>
              <a:pathLst>
                <a:path w="1280160" h="3810">
                  <a:moveTo>
                    <a:pt x="31216" y="203"/>
                  </a:moveTo>
                  <a:lnTo>
                    <a:pt x="0" y="215"/>
                  </a:lnTo>
                  <a:lnTo>
                    <a:pt x="0" y="1549"/>
                  </a:lnTo>
                  <a:lnTo>
                    <a:pt x="0" y="2311"/>
                  </a:lnTo>
                  <a:lnTo>
                    <a:pt x="0" y="3644"/>
                  </a:lnTo>
                  <a:lnTo>
                    <a:pt x="31216" y="3644"/>
                  </a:lnTo>
                  <a:lnTo>
                    <a:pt x="31216" y="2311"/>
                  </a:lnTo>
                  <a:lnTo>
                    <a:pt x="31216" y="1549"/>
                  </a:lnTo>
                  <a:lnTo>
                    <a:pt x="31216" y="203"/>
                  </a:lnTo>
                  <a:close/>
                </a:path>
                <a:path w="1280160" h="3810">
                  <a:moveTo>
                    <a:pt x="430403" y="3581"/>
                  </a:moveTo>
                  <a:lnTo>
                    <a:pt x="427570" y="2247"/>
                  </a:lnTo>
                  <a:lnTo>
                    <a:pt x="426021" y="1511"/>
                  </a:lnTo>
                  <a:lnTo>
                    <a:pt x="423125" y="139"/>
                  </a:lnTo>
                  <a:lnTo>
                    <a:pt x="350291" y="152"/>
                  </a:lnTo>
                  <a:lnTo>
                    <a:pt x="354723" y="2260"/>
                  </a:lnTo>
                  <a:lnTo>
                    <a:pt x="357568" y="3594"/>
                  </a:lnTo>
                  <a:lnTo>
                    <a:pt x="430403" y="3581"/>
                  </a:lnTo>
                  <a:close/>
                </a:path>
                <a:path w="1280160" h="3810">
                  <a:moveTo>
                    <a:pt x="929627" y="63"/>
                  </a:moveTo>
                  <a:lnTo>
                    <a:pt x="856691" y="76"/>
                  </a:lnTo>
                  <a:lnTo>
                    <a:pt x="853732" y="1473"/>
                  </a:lnTo>
                  <a:lnTo>
                    <a:pt x="852258" y="2171"/>
                  </a:lnTo>
                  <a:lnTo>
                    <a:pt x="849401" y="3517"/>
                  </a:lnTo>
                  <a:lnTo>
                    <a:pt x="922324" y="3517"/>
                  </a:lnTo>
                  <a:lnTo>
                    <a:pt x="925182" y="2159"/>
                  </a:lnTo>
                  <a:lnTo>
                    <a:pt x="925550" y="1981"/>
                  </a:lnTo>
                  <a:lnTo>
                    <a:pt x="926655" y="1460"/>
                  </a:lnTo>
                  <a:lnTo>
                    <a:pt x="929627" y="63"/>
                  </a:lnTo>
                  <a:close/>
                </a:path>
                <a:path w="1280160" h="3810">
                  <a:moveTo>
                    <a:pt x="1279753" y="0"/>
                  </a:moveTo>
                  <a:lnTo>
                    <a:pt x="1248537" y="0"/>
                  </a:lnTo>
                  <a:lnTo>
                    <a:pt x="1248537" y="1435"/>
                  </a:lnTo>
                  <a:lnTo>
                    <a:pt x="1248537" y="2108"/>
                  </a:lnTo>
                  <a:lnTo>
                    <a:pt x="1248537" y="3467"/>
                  </a:lnTo>
                  <a:lnTo>
                    <a:pt x="1279753" y="3454"/>
                  </a:lnTo>
                  <a:lnTo>
                    <a:pt x="1279753" y="2095"/>
                  </a:lnTo>
                  <a:lnTo>
                    <a:pt x="1279753" y="1435"/>
                  </a:lnTo>
                  <a:lnTo>
                    <a:pt x="1279753" y="0"/>
                  </a:lnTo>
                  <a:close/>
                </a:path>
              </a:pathLst>
            </a:custGeom>
            <a:solidFill>
              <a:srgbClr val="225511"/>
            </a:solidFill>
          </p:spPr>
          <p:txBody>
            <a:bodyPr wrap="square" lIns="0" tIns="0" rIns="0" bIns="0" rtlCol="0"/>
            <a:lstStyle/>
            <a:p>
              <a:pPr defTabSz="465128"/>
              <a:endParaRPr smtClean="0">
                <a:solidFill>
                  <a:prstClr val="black"/>
                </a:solidFill>
              </a:endParaRPr>
            </a:p>
          </p:txBody>
        </p:sp>
        <p:sp>
          <p:nvSpPr>
            <p:cNvPr id="194" name="object 182"/>
            <p:cNvSpPr/>
            <p:nvPr/>
          </p:nvSpPr>
          <p:spPr>
            <a:xfrm>
              <a:off x="2750515" y="6084905"/>
              <a:ext cx="1280160" cy="2540"/>
            </a:xfrm>
            <a:custGeom>
              <a:avLst/>
              <a:gdLst/>
              <a:ahLst/>
              <a:cxnLst/>
              <a:rect l="l" t="t" r="r" b="b"/>
              <a:pathLst>
                <a:path w="1280160" h="2539">
                  <a:moveTo>
                    <a:pt x="31216" y="203"/>
                  </a:moveTo>
                  <a:lnTo>
                    <a:pt x="0" y="215"/>
                  </a:lnTo>
                  <a:lnTo>
                    <a:pt x="0" y="2247"/>
                  </a:lnTo>
                  <a:lnTo>
                    <a:pt x="31216" y="2235"/>
                  </a:lnTo>
                  <a:lnTo>
                    <a:pt x="31216" y="203"/>
                  </a:lnTo>
                  <a:close/>
                </a:path>
                <a:path w="1280160" h="2539">
                  <a:moveTo>
                    <a:pt x="433324" y="2197"/>
                  </a:moveTo>
                  <a:lnTo>
                    <a:pt x="428980" y="139"/>
                  </a:lnTo>
                  <a:lnTo>
                    <a:pt x="356133" y="152"/>
                  </a:lnTo>
                  <a:lnTo>
                    <a:pt x="360464" y="2197"/>
                  </a:lnTo>
                  <a:lnTo>
                    <a:pt x="433324" y="2197"/>
                  </a:lnTo>
                  <a:close/>
                </a:path>
                <a:path w="1280160" h="2539">
                  <a:moveTo>
                    <a:pt x="923772" y="63"/>
                  </a:moveTo>
                  <a:lnTo>
                    <a:pt x="850836" y="76"/>
                  </a:lnTo>
                  <a:lnTo>
                    <a:pt x="846455" y="2146"/>
                  </a:lnTo>
                  <a:lnTo>
                    <a:pt x="919378" y="2133"/>
                  </a:lnTo>
                  <a:lnTo>
                    <a:pt x="923772" y="63"/>
                  </a:lnTo>
                  <a:close/>
                </a:path>
                <a:path w="1280160" h="2539">
                  <a:moveTo>
                    <a:pt x="1279753" y="0"/>
                  </a:moveTo>
                  <a:lnTo>
                    <a:pt x="1248537" y="0"/>
                  </a:lnTo>
                  <a:lnTo>
                    <a:pt x="1248537" y="2108"/>
                  </a:lnTo>
                  <a:lnTo>
                    <a:pt x="1279753" y="2095"/>
                  </a:lnTo>
                  <a:lnTo>
                    <a:pt x="1279753" y="0"/>
                  </a:lnTo>
                  <a:close/>
                </a:path>
              </a:pathLst>
            </a:custGeom>
            <a:solidFill>
              <a:srgbClr val="22540F"/>
            </a:solidFill>
          </p:spPr>
          <p:txBody>
            <a:bodyPr wrap="square" lIns="0" tIns="0" rIns="0" bIns="0" rtlCol="0"/>
            <a:lstStyle/>
            <a:p>
              <a:pPr defTabSz="465128"/>
              <a:endParaRPr smtClean="0">
                <a:solidFill>
                  <a:prstClr val="black"/>
                </a:solidFill>
              </a:endParaRPr>
            </a:p>
          </p:txBody>
        </p:sp>
        <p:sp>
          <p:nvSpPr>
            <p:cNvPr id="195" name="object 183"/>
            <p:cNvSpPr/>
            <p:nvPr/>
          </p:nvSpPr>
          <p:spPr>
            <a:xfrm>
              <a:off x="2750515" y="6086341"/>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436295" y="2171"/>
                  </a:moveTo>
                  <a:lnTo>
                    <a:pt x="431901" y="88"/>
                  </a:lnTo>
                  <a:lnTo>
                    <a:pt x="359054" y="101"/>
                  </a:lnTo>
                  <a:lnTo>
                    <a:pt x="363448" y="2171"/>
                  </a:lnTo>
                  <a:lnTo>
                    <a:pt x="436295" y="2171"/>
                  </a:lnTo>
                  <a:close/>
                </a:path>
                <a:path w="1280160" h="2539">
                  <a:moveTo>
                    <a:pt x="920788" y="38"/>
                  </a:moveTo>
                  <a:lnTo>
                    <a:pt x="847864" y="38"/>
                  </a:lnTo>
                  <a:lnTo>
                    <a:pt x="843521" y="2095"/>
                  </a:lnTo>
                  <a:lnTo>
                    <a:pt x="916457" y="2082"/>
                  </a:lnTo>
                  <a:lnTo>
                    <a:pt x="920788" y="38"/>
                  </a:lnTo>
                  <a:close/>
                </a:path>
                <a:path w="1280160" h="2539">
                  <a:moveTo>
                    <a:pt x="1279753" y="0"/>
                  </a:moveTo>
                  <a:lnTo>
                    <a:pt x="1248537" y="0"/>
                  </a:lnTo>
                  <a:lnTo>
                    <a:pt x="1248537" y="2032"/>
                  </a:lnTo>
                  <a:lnTo>
                    <a:pt x="1279753" y="2019"/>
                  </a:lnTo>
                  <a:lnTo>
                    <a:pt x="1279753" y="0"/>
                  </a:lnTo>
                  <a:close/>
                </a:path>
              </a:pathLst>
            </a:custGeom>
            <a:solidFill>
              <a:srgbClr val="21540F"/>
            </a:solidFill>
          </p:spPr>
          <p:txBody>
            <a:bodyPr wrap="square" lIns="0" tIns="0" rIns="0" bIns="0" rtlCol="0"/>
            <a:lstStyle/>
            <a:p>
              <a:pPr defTabSz="465128"/>
              <a:endParaRPr smtClean="0">
                <a:solidFill>
                  <a:prstClr val="black"/>
                </a:solidFill>
              </a:endParaRPr>
            </a:p>
          </p:txBody>
        </p:sp>
        <p:sp>
          <p:nvSpPr>
            <p:cNvPr id="196" name="object 184"/>
            <p:cNvSpPr/>
            <p:nvPr/>
          </p:nvSpPr>
          <p:spPr>
            <a:xfrm>
              <a:off x="2750515" y="6087699"/>
              <a:ext cx="1280160" cy="2540"/>
            </a:xfrm>
            <a:custGeom>
              <a:avLst/>
              <a:gdLst/>
              <a:ahLst/>
              <a:cxnLst/>
              <a:rect l="l" t="t" r="r" b="b"/>
              <a:pathLst>
                <a:path w="1280160" h="2539">
                  <a:moveTo>
                    <a:pt x="31216" y="177"/>
                  </a:moveTo>
                  <a:lnTo>
                    <a:pt x="0" y="190"/>
                  </a:lnTo>
                  <a:lnTo>
                    <a:pt x="0" y="2209"/>
                  </a:lnTo>
                  <a:lnTo>
                    <a:pt x="31216" y="2209"/>
                  </a:lnTo>
                  <a:lnTo>
                    <a:pt x="31216" y="177"/>
                  </a:lnTo>
                  <a:close/>
                </a:path>
                <a:path w="1280160" h="2539">
                  <a:moveTo>
                    <a:pt x="439191" y="2171"/>
                  </a:moveTo>
                  <a:lnTo>
                    <a:pt x="434848" y="127"/>
                  </a:lnTo>
                  <a:lnTo>
                    <a:pt x="362000" y="139"/>
                  </a:lnTo>
                  <a:lnTo>
                    <a:pt x="366331" y="2184"/>
                  </a:lnTo>
                  <a:lnTo>
                    <a:pt x="439191" y="2171"/>
                  </a:lnTo>
                  <a:close/>
                </a:path>
                <a:path w="1280160" h="2539">
                  <a:moveTo>
                    <a:pt x="917879" y="50"/>
                  </a:moveTo>
                  <a:lnTo>
                    <a:pt x="844956" y="63"/>
                  </a:lnTo>
                  <a:lnTo>
                    <a:pt x="840562" y="2133"/>
                  </a:lnTo>
                  <a:lnTo>
                    <a:pt x="913485" y="2133"/>
                  </a:lnTo>
                  <a:lnTo>
                    <a:pt x="917879" y="50"/>
                  </a:lnTo>
                  <a:close/>
                </a:path>
                <a:path w="1280160" h="2539">
                  <a:moveTo>
                    <a:pt x="1279753" y="0"/>
                  </a:moveTo>
                  <a:lnTo>
                    <a:pt x="1248537" y="0"/>
                  </a:lnTo>
                  <a:lnTo>
                    <a:pt x="1248537" y="2095"/>
                  </a:lnTo>
                  <a:lnTo>
                    <a:pt x="1279753" y="2095"/>
                  </a:lnTo>
                  <a:lnTo>
                    <a:pt x="1279753" y="0"/>
                  </a:lnTo>
                  <a:close/>
                </a:path>
              </a:pathLst>
            </a:custGeom>
            <a:solidFill>
              <a:srgbClr val="21530F"/>
            </a:solidFill>
          </p:spPr>
          <p:txBody>
            <a:bodyPr wrap="square" lIns="0" tIns="0" rIns="0" bIns="0" rtlCol="0"/>
            <a:lstStyle/>
            <a:p>
              <a:pPr defTabSz="465128"/>
              <a:endParaRPr smtClean="0">
                <a:solidFill>
                  <a:prstClr val="black"/>
                </a:solidFill>
              </a:endParaRPr>
            </a:p>
          </p:txBody>
        </p:sp>
        <p:sp>
          <p:nvSpPr>
            <p:cNvPr id="197" name="object 185"/>
            <p:cNvSpPr/>
            <p:nvPr/>
          </p:nvSpPr>
          <p:spPr>
            <a:xfrm>
              <a:off x="2750515" y="6089109"/>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442150" y="2159"/>
                  </a:moveTo>
                  <a:lnTo>
                    <a:pt x="437756" y="88"/>
                  </a:lnTo>
                  <a:lnTo>
                    <a:pt x="364909" y="101"/>
                  </a:lnTo>
                  <a:lnTo>
                    <a:pt x="369303" y="2171"/>
                  </a:lnTo>
                  <a:lnTo>
                    <a:pt x="442150" y="2159"/>
                  </a:lnTo>
                  <a:close/>
                </a:path>
                <a:path w="1280160" h="2539">
                  <a:moveTo>
                    <a:pt x="914933" y="38"/>
                  </a:moveTo>
                  <a:lnTo>
                    <a:pt x="842010" y="38"/>
                  </a:lnTo>
                  <a:lnTo>
                    <a:pt x="837666" y="2095"/>
                  </a:lnTo>
                  <a:lnTo>
                    <a:pt x="910602" y="2082"/>
                  </a:lnTo>
                  <a:lnTo>
                    <a:pt x="914933" y="38"/>
                  </a:lnTo>
                  <a:close/>
                </a:path>
                <a:path w="1280160" h="2539">
                  <a:moveTo>
                    <a:pt x="1279753" y="0"/>
                  </a:moveTo>
                  <a:lnTo>
                    <a:pt x="1248537" y="0"/>
                  </a:lnTo>
                  <a:lnTo>
                    <a:pt x="1248537" y="2032"/>
                  </a:lnTo>
                  <a:lnTo>
                    <a:pt x="1279753" y="2019"/>
                  </a:lnTo>
                  <a:lnTo>
                    <a:pt x="1279753" y="0"/>
                  </a:lnTo>
                  <a:close/>
                </a:path>
              </a:pathLst>
            </a:custGeom>
            <a:solidFill>
              <a:srgbClr val="21520F"/>
            </a:solidFill>
          </p:spPr>
          <p:txBody>
            <a:bodyPr wrap="square" lIns="0" tIns="0" rIns="0" bIns="0" rtlCol="0"/>
            <a:lstStyle/>
            <a:p>
              <a:pPr defTabSz="465128"/>
              <a:endParaRPr smtClean="0">
                <a:solidFill>
                  <a:prstClr val="black"/>
                </a:solidFill>
              </a:endParaRPr>
            </a:p>
          </p:txBody>
        </p:sp>
        <p:sp>
          <p:nvSpPr>
            <p:cNvPr id="198" name="object 186"/>
            <p:cNvSpPr/>
            <p:nvPr/>
          </p:nvSpPr>
          <p:spPr>
            <a:xfrm>
              <a:off x="2750515" y="6090468"/>
              <a:ext cx="1280160" cy="5080"/>
            </a:xfrm>
            <a:custGeom>
              <a:avLst/>
              <a:gdLst/>
              <a:ahLst/>
              <a:cxnLst/>
              <a:rect l="l" t="t" r="r" b="b"/>
              <a:pathLst>
                <a:path w="1280160" h="5079">
                  <a:moveTo>
                    <a:pt x="31216" y="203"/>
                  </a:moveTo>
                  <a:lnTo>
                    <a:pt x="0" y="215"/>
                  </a:lnTo>
                  <a:lnTo>
                    <a:pt x="0" y="1549"/>
                  </a:lnTo>
                  <a:lnTo>
                    <a:pt x="0" y="2235"/>
                  </a:lnTo>
                  <a:lnTo>
                    <a:pt x="0" y="2908"/>
                  </a:lnTo>
                  <a:lnTo>
                    <a:pt x="0" y="3644"/>
                  </a:lnTo>
                  <a:lnTo>
                    <a:pt x="0" y="5003"/>
                  </a:lnTo>
                  <a:lnTo>
                    <a:pt x="31216" y="5003"/>
                  </a:lnTo>
                  <a:lnTo>
                    <a:pt x="31216" y="3644"/>
                  </a:lnTo>
                  <a:lnTo>
                    <a:pt x="31216" y="2908"/>
                  </a:lnTo>
                  <a:lnTo>
                    <a:pt x="31216" y="2235"/>
                  </a:lnTo>
                  <a:lnTo>
                    <a:pt x="31216" y="1536"/>
                  </a:lnTo>
                  <a:lnTo>
                    <a:pt x="31216" y="203"/>
                  </a:lnTo>
                  <a:close/>
                </a:path>
                <a:path w="1280160" h="5079">
                  <a:moveTo>
                    <a:pt x="450926" y="4953"/>
                  </a:moveTo>
                  <a:lnTo>
                    <a:pt x="448005" y="3594"/>
                  </a:lnTo>
                  <a:lnTo>
                    <a:pt x="446481" y="2857"/>
                  </a:lnTo>
                  <a:lnTo>
                    <a:pt x="445046" y="2197"/>
                  </a:lnTo>
                  <a:lnTo>
                    <a:pt x="443572" y="1485"/>
                  </a:lnTo>
                  <a:lnTo>
                    <a:pt x="440728" y="139"/>
                  </a:lnTo>
                  <a:lnTo>
                    <a:pt x="367893" y="152"/>
                  </a:lnTo>
                  <a:lnTo>
                    <a:pt x="372224" y="2197"/>
                  </a:lnTo>
                  <a:lnTo>
                    <a:pt x="373634" y="2870"/>
                  </a:lnTo>
                  <a:lnTo>
                    <a:pt x="378079" y="4965"/>
                  </a:lnTo>
                  <a:lnTo>
                    <a:pt x="450926" y="4953"/>
                  </a:lnTo>
                  <a:close/>
                </a:path>
                <a:path w="1280160" h="5079">
                  <a:moveTo>
                    <a:pt x="912012" y="63"/>
                  </a:moveTo>
                  <a:lnTo>
                    <a:pt x="839076" y="76"/>
                  </a:lnTo>
                  <a:lnTo>
                    <a:pt x="836218" y="1422"/>
                  </a:lnTo>
                  <a:lnTo>
                    <a:pt x="834694" y="2146"/>
                  </a:lnTo>
                  <a:lnTo>
                    <a:pt x="833285" y="2819"/>
                  </a:lnTo>
                  <a:lnTo>
                    <a:pt x="831799" y="3517"/>
                  </a:lnTo>
                  <a:lnTo>
                    <a:pt x="828840" y="4914"/>
                  </a:lnTo>
                  <a:lnTo>
                    <a:pt x="901763" y="4902"/>
                  </a:lnTo>
                  <a:lnTo>
                    <a:pt x="904684" y="3517"/>
                  </a:lnTo>
                  <a:lnTo>
                    <a:pt x="906195" y="2806"/>
                  </a:lnTo>
                  <a:lnTo>
                    <a:pt x="907618" y="2133"/>
                  </a:lnTo>
                  <a:lnTo>
                    <a:pt x="909142" y="1422"/>
                  </a:lnTo>
                  <a:lnTo>
                    <a:pt x="912012" y="63"/>
                  </a:lnTo>
                  <a:close/>
                </a:path>
                <a:path w="1280160" h="5079">
                  <a:moveTo>
                    <a:pt x="1279753" y="0"/>
                  </a:moveTo>
                  <a:lnTo>
                    <a:pt x="1248537" y="0"/>
                  </a:lnTo>
                  <a:lnTo>
                    <a:pt x="1248537" y="1358"/>
                  </a:lnTo>
                  <a:lnTo>
                    <a:pt x="1248537" y="2095"/>
                  </a:lnTo>
                  <a:lnTo>
                    <a:pt x="1248537" y="2768"/>
                  </a:lnTo>
                  <a:lnTo>
                    <a:pt x="1248537" y="3467"/>
                  </a:lnTo>
                  <a:lnTo>
                    <a:pt x="1248537" y="4864"/>
                  </a:lnTo>
                  <a:lnTo>
                    <a:pt x="1279753" y="4864"/>
                  </a:lnTo>
                  <a:lnTo>
                    <a:pt x="1279753" y="3454"/>
                  </a:lnTo>
                  <a:lnTo>
                    <a:pt x="1279753" y="2768"/>
                  </a:lnTo>
                  <a:lnTo>
                    <a:pt x="1279753" y="2095"/>
                  </a:lnTo>
                  <a:lnTo>
                    <a:pt x="1279753" y="1358"/>
                  </a:lnTo>
                  <a:lnTo>
                    <a:pt x="1279753" y="0"/>
                  </a:lnTo>
                  <a:close/>
                </a:path>
              </a:pathLst>
            </a:custGeom>
            <a:solidFill>
              <a:srgbClr val="20520F"/>
            </a:solidFill>
          </p:spPr>
          <p:txBody>
            <a:bodyPr wrap="square" lIns="0" tIns="0" rIns="0" bIns="0" rtlCol="0"/>
            <a:lstStyle/>
            <a:p>
              <a:pPr defTabSz="465128"/>
              <a:endParaRPr smtClean="0">
                <a:solidFill>
                  <a:prstClr val="black"/>
                </a:solidFill>
              </a:endParaRPr>
            </a:p>
          </p:txBody>
        </p:sp>
        <p:sp>
          <p:nvSpPr>
            <p:cNvPr id="199" name="object 187"/>
            <p:cNvSpPr/>
            <p:nvPr/>
          </p:nvSpPr>
          <p:spPr>
            <a:xfrm>
              <a:off x="2750515" y="6094596"/>
              <a:ext cx="1280160" cy="2540"/>
            </a:xfrm>
            <a:custGeom>
              <a:avLst/>
              <a:gdLst/>
              <a:ahLst/>
              <a:cxnLst/>
              <a:rect l="l" t="t" r="r" b="b"/>
              <a:pathLst>
                <a:path w="1280160" h="2539">
                  <a:moveTo>
                    <a:pt x="31216" y="203"/>
                  </a:moveTo>
                  <a:lnTo>
                    <a:pt x="0" y="215"/>
                  </a:lnTo>
                  <a:lnTo>
                    <a:pt x="0" y="2235"/>
                  </a:lnTo>
                  <a:lnTo>
                    <a:pt x="31216" y="2235"/>
                  </a:lnTo>
                  <a:lnTo>
                    <a:pt x="31216" y="203"/>
                  </a:lnTo>
                  <a:close/>
                </a:path>
                <a:path w="1280160" h="2539">
                  <a:moveTo>
                    <a:pt x="453796" y="2184"/>
                  </a:moveTo>
                  <a:lnTo>
                    <a:pt x="449453" y="139"/>
                  </a:lnTo>
                  <a:lnTo>
                    <a:pt x="376618" y="152"/>
                  </a:lnTo>
                  <a:lnTo>
                    <a:pt x="380949" y="2197"/>
                  </a:lnTo>
                  <a:lnTo>
                    <a:pt x="453796" y="2184"/>
                  </a:lnTo>
                  <a:close/>
                </a:path>
                <a:path w="1280160" h="2539">
                  <a:moveTo>
                    <a:pt x="903274" y="63"/>
                  </a:moveTo>
                  <a:lnTo>
                    <a:pt x="830351" y="76"/>
                  </a:lnTo>
                  <a:lnTo>
                    <a:pt x="825957" y="2146"/>
                  </a:lnTo>
                  <a:lnTo>
                    <a:pt x="898880" y="2133"/>
                  </a:lnTo>
                  <a:lnTo>
                    <a:pt x="903274" y="63"/>
                  </a:lnTo>
                  <a:close/>
                </a:path>
                <a:path w="1280160" h="2539">
                  <a:moveTo>
                    <a:pt x="1279753" y="0"/>
                  </a:moveTo>
                  <a:lnTo>
                    <a:pt x="1248537" y="0"/>
                  </a:lnTo>
                  <a:lnTo>
                    <a:pt x="1248537" y="2095"/>
                  </a:lnTo>
                  <a:lnTo>
                    <a:pt x="1279753" y="2095"/>
                  </a:lnTo>
                  <a:lnTo>
                    <a:pt x="1279753" y="0"/>
                  </a:lnTo>
                  <a:close/>
                </a:path>
              </a:pathLst>
            </a:custGeom>
            <a:solidFill>
              <a:srgbClr val="20510F"/>
            </a:solidFill>
          </p:spPr>
          <p:txBody>
            <a:bodyPr wrap="square" lIns="0" tIns="0" rIns="0" bIns="0" rtlCol="0"/>
            <a:lstStyle/>
            <a:p>
              <a:pPr defTabSz="465128"/>
              <a:endParaRPr smtClean="0">
                <a:solidFill>
                  <a:prstClr val="black"/>
                </a:solidFill>
              </a:endParaRPr>
            </a:p>
          </p:txBody>
        </p:sp>
        <p:sp>
          <p:nvSpPr>
            <p:cNvPr id="200" name="object 188"/>
            <p:cNvSpPr/>
            <p:nvPr/>
          </p:nvSpPr>
          <p:spPr>
            <a:xfrm>
              <a:off x="2750515" y="6096018"/>
              <a:ext cx="1280160" cy="2540"/>
            </a:xfrm>
            <a:custGeom>
              <a:avLst/>
              <a:gdLst/>
              <a:ahLst/>
              <a:cxnLst/>
              <a:rect l="l" t="t" r="r" b="b"/>
              <a:pathLst>
                <a:path w="1280160" h="2539">
                  <a:moveTo>
                    <a:pt x="31216" y="127"/>
                  </a:moveTo>
                  <a:lnTo>
                    <a:pt x="0" y="127"/>
                  </a:lnTo>
                  <a:lnTo>
                    <a:pt x="0" y="2222"/>
                  </a:lnTo>
                  <a:lnTo>
                    <a:pt x="31216" y="2222"/>
                  </a:lnTo>
                  <a:lnTo>
                    <a:pt x="31216" y="127"/>
                  </a:lnTo>
                  <a:close/>
                </a:path>
                <a:path w="1280160" h="2539">
                  <a:moveTo>
                    <a:pt x="456742" y="2159"/>
                  </a:moveTo>
                  <a:lnTo>
                    <a:pt x="452348" y="88"/>
                  </a:lnTo>
                  <a:lnTo>
                    <a:pt x="379501" y="88"/>
                  </a:lnTo>
                  <a:lnTo>
                    <a:pt x="383895" y="2171"/>
                  </a:lnTo>
                  <a:lnTo>
                    <a:pt x="456742" y="2159"/>
                  </a:lnTo>
                  <a:close/>
                </a:path>
                <a:path w="1280160" h="2539">
                  <a:moveTo>
                    <a:pt x="900315" y="38"/>
                  </a:moveTo>
                  <a:lnTo>
                    <a:pt x="827392" y="50"/>
                  </a:lnTo>
                  <a:lnTo>
                    <a:pt x="823048" y="2108"/>
                  </a:lnTo>
                  <a:lnTo>
                    <a:pt x="895972" y="2095"/>
                  </a:lnTo>
                  <a:lnTo>
                    <a:pt x="900315" y="38"/>
                  </a:lnTo>
                  <a:close/>
                </a:path>
                <a:path w="1280160" h="2539">
                  <a:moveTo>
                    <a:pt x="1279753" y="0"/>
                  </a:moveTo>
                  <a:lnTo>
                    <a:pt x="1248537" y="12"/>
                  </a:lnTo>
                  <a:lnTo>
                    <a:pt x="1248537" y="2044"/>
                  </a:lnTo>
                  <a:lnTo>
                    <a:pt x="1279753" y="2032"/>
                  </a:lnTo>
                  <a:lnTo>
                    <a:pt x="1279753" y="0"/>
                  </a:lnTo>
                  <a:close/>
                </a:path>
              </a:pathLst>
            </a:custGeom>
            <a:solidFill>
              <a:srgbClr val="1F510F"/>
            </a:solidFill>
          </p:spPr>
          <p:txBody>
            <a:bodyPr wrap="square" lIns="0" tIns="0" rIns="0" bIns="0" rtlCol="0"/>
            <a:lstStyle/>
            <a:p>
              <a:pPr defTabSz="465128"/>
              <a:endParaRPr smtClean="0">
                <a:solidFill>
                  <a:prstClr val="black"/>
                </a:solidFill>
              </a:endParaRPr>
            </a:p>
          </p:txBody>
        </p:sp>
        <p:sp>
          <p:nvSpPr>
            <p:cNvPr id="201" name="object 189"/>
            <p:cNvSpPr/>
            <p:nvPr/>
          </p:nvSpPr>
          <p:spPr>
            <a:xfrm>
              <a:off x="2750515" y="6097364"/>
              <a:ext cx="1280160" cy="2540"/>
            </a:xfrm>
            <a:custGeom>
              <a:avLst/>
              <a:gdLst/>
              <a:ahLst/>
              <a:cxnLst/>
              <a:rect l="l" t="t" r="r" b="b"/>
              <a:pathLst>
                <a:path w="1280160" h="2539">
                  <a:moveTo>
                    <a:pt x="31216" y="203"/>
                  </a:moveTo>
                  <a:lnTo>
                    <a:pt x="0" y="215"/>
                  </a:lnTo>
                  <a:lnTo>
                    <a:pt x="0" y="2235"/>
                  </a:lnTo>
                  <a:lnTo>
                    <a:pt x="31216" y="2235"/>
                  </a:lnTo>
                  <a:lnTo>
                    <a:pt x="31216" y="203"/>
                  </a:lnTo>
                  <a:close/>
                </a:path>
                <a:path w="1280160" h="2539">
                  <a:moveTo>
                    <a:pt x="459651" y="2184"/>
                  </a:moveTo>
                  <a:lnTo>
                    <a:pt x="455307" y="139"/>
                  </a:lnTo>
                  <a:lnTo>
                    <a:pt x="382473" y="152"/>
                  </a:lnTo>
                  <a:lnTo>
                    <a:pt x="386803" y="2197"/>
                  </a:lnTo>
                  <a:lnTo>
                    <a:pt x="459651" y="2184"/>
                  </a:lnTo>
                  <a:close/>
                </a:path>
                <a:path w="1280160" h="2539">
                  <a:moveTo>
                    <a:pt x="897420" y="63"/>
                  </a:moveTo>
                  <a:lnTo>
                    <a:pt x="824496" y="76"/>
                  </a:lnTo>
                  <a:lnTo>
                    <a:pt x="820102" y="2146"/>
                  </a:lnTo>
                  <a:lnTo>
                    <a:pt x="893025" y="2133"/>
                  </a:lnTo>
                  <a:lnTo>
                    <a:pt x="897420" y="63"/>
                  </a:lnTo>
                  <a:close/>
                </a:path>
                <a:path w="1280160" h="2539">
                  <a:moveTo>
                    <a:pt x="1279753" y="0"/>
                  </a:moveTo>
                  <a:lnTo>
                    <a:pt x="1248537" y="0"/>
                  </a:lnTo>
                  <a:lnTo>
                    <a:pt x="1248537" y="2095"/>
                  </a:lnTo>
                  <a:lnTo>
                    <a:pt x="1279753" y="2095"/>
                  </a:lnTo>
                  <a:lnTo>
                    <a:pt x="1279753" y="0"/>
                  </a:lnTo>
                  <a:close/>
                </a:path>
              </a:pathLst>
            </a:custGeom>
            <a:solidFill>
              <a:srgbClr val="1F500F"/>
            </a:solidFill>
          </p:spPr>
          <p:txBody>
            <a:bodyPr wrap="square" lIns="0" tIns="0" rIns="0" bIns="0" rtlCol="0"/>
            <a:lstStyle/>
            <a:p>
              <a:pPr defTabSz="465128"/>
              <a:endParaRPr smtClean="0">
                <a:solidFill>
                  <a:prstClr val="black"/>
                </a:solidFill>
              </a:endParaRPr>
            </a:p>
          </p:txBody>
        </p:sp>
        <p:sp>
          <p:nvSpPr>
            <p:cNvPr id="202" name="object 190"/>
            <p:cNvSpPr/>
            <p:nvPr/>
          </p:nvSpPr>
          <p:spPr>
            <a:xfrm>
              <a:off x="2750515" y="6098787"/>
              <a:ext cx="1280160" cy="3810"/>
            </a:xfrm>
            <a:custGeom>
              <a:avLst/>
              <a:gdLst/>
              <a:ahLst/>
              <a:cxnLst/>
              <a:rect l="l" t="t" r="r" b="b"/>
              <a:pathLst>
                <a:path w="1280160" h="3810">
                  <a:moveTo>
                    <a:pt x="31216" y="139"/>
                  </a:moveTo>
                  <a:lnTo>
                    <a:pt x="0" y="152"/>
                  </a:lnTo>
                  <a:lnTo>
                    <a:pt x="0" y="1562"/>
                  </a:lnTo>
                  <a:lnTo>
                    <a:pt x="0" y="2247"/>
                  </a:lnTo>
                  <a:lnTo>
                    <a:pt x="0" y="3581"/>
                  </a:lnTo>
                  <a:lnTo>
                    <a:pt x="31216" y="3581"/>
                  </a:lnTo>
                  <a:lnTo>
                    <a:pt x="31216" y="2247"/>
                  </a:lnTo>
                  <a:lnTo>
                    <a:pt x="31216" y="1549"/>
                  </a:lnTo>
                  <a:lnTo>
                    <a:pt x="31216" y="139"/>
                  </a:lnTo>
                  <a:close/>
                </a:path>
                <a:path w="1280160" h="3810">
                  <a:moveTo>
                    <a:pt x="465518" y="3543"/>
                  </a:moveTo>
                  <a:lnTo>
                    <a:pt x="462622" y="2171"/>
                  </a:lnTo>
                  <a:lnTo>
                    <a:pt x="461175" y="1485"/>
                  </a:lnTo>
                  <a:lnTo>
                    <a:pt x="458241" y="101"/>
                  </a:lnTo>
                  <a:lnTo>
                    <a:pt x="385394" y="101"/>
                  </a:lnTo>
                  <a:lnTo>
                    <a:pt x="389775" y="2184"/>
                  </a:lnTo>
                  <a:lnTo>
                    <a:pt x="392671" y="3543"/>
                  </a:lnTo>
                  <a:lnTo>
                    <a:pt x="465518" y="3543"/>
                  </a:lnTo>
                  <a:close/>
                </a:path>
                <a:path w="1280160" h="3810">
                  <a:moveTo>
                    <a:pt x="894435" y="50"/>
                  </a:moveTo>
                  <a:lnTo>
                    <a:pt x="821524" y="50"/>
                  </a:lnTo>
                  <a:lnTo>
                    <a:pt x="818603" y="1435"/>
                  </a:lnTo>
                  <a:lnTo>
                    <a:pt x="818045" y="1701"/>
                  </a:lnTo>
                  <a:lnTo>
                    <a:pt x="817181" y="2108"/>
                  </a:lnTo>
                  <a:lnTo>
                    <a:pt x="814222" y="3505"/>
                  </a:lnTo>
                  <a:lnTo>
                    <a:pt x="887133" y="3505"/>
                  </a:lnTo>
                  <a:lnTo>
                    <a:pt x="890104" y="2095"/>
                  </a:lnTo>
                  <a:lnTo>
                    <a:pt x="890689" y="1816"/>
                  </a:lnTo>
                  <a:lnTo>
                    <a:pt x="891527" y="1422"/>
                  </a:lnTo>
                  <a:lnTo>
                    <a:pt x="894435" y="50"/>
                  </a:lnTo>
                  <a:close/>
                </a:path>
                <a:path w="1280160" h="3810">
                  <a:moveTo>
                    <a:pt x="1279753" y="0"/>
                  </a:moveTo>
                  <a:lnTo>
                    <a:pt x="1248537" y="12"/>
                  </a:lnTo>
                  <a:lnTo>
                    <a:pt x="1248537" y="1371"/>
                  </a:lnTo>
                  <a:lnTo>
                    <a:pt x="1248537" y="2044"/>
                  </a:lnTo>
                  <a:lnTo>
                    <a:pt x="1248537" y="3467"/>
                  </a:lnTo>
                  <a:lnTo>
                    <a:pt x="1279753" y="3467"/>
                  </a:lnTo>
                  <a:lnTo>
                    <a:pt x="1279753" y="2032"/>
                  </a:lnTo>
                  <a:lnTo>
                    <a:pt x="1279753" y="1371"/>
                  </a:lnTo>
                  <a:lnTo>
                    <a:pt x="1279753" y="0"/>
                  </a:lnTo>
                  <a:close/>
                </a:path>
              </a:pathLst>
            </a:custGeom>
            <a:solidFill>
              <a:srgbClr val="1F4F0F"/>
            </a:solidFill>
          </p:spPr>
          <p:txBody>
            <a:bodyPr wrap="square" lIns="0" tIns="0" rIns="0" bIns="0" rtlCol="0"/>
            <a:lstStyle/>
            <a:p>
              <a:pPr defTabSz="465128"/>
              <a:endParaRPr smtClean="0">
                <a:solidFill>
                  <a:prstClr val="black"/>
                </a:solidFill>
              </a:endParaRPr>
            </a:p>
          </p:txBody>
        </p:sp>
        <p:sp>
          <p:nvSpPr>
            <p:cNvPr id="203" name="object 191"/>
            <p:cNvSpPr/>
            <p:nvPr/>
          </p:nvSpPr>
          <p:spPr>
            <a:xfrm>
              <a:off x="2750515" y="6101492"/>
              <a:ext cx="1280160" cy="2540"/>
            </a:xfrm>
            <a:custGeom>
              <a:avLst/>
              <a:gdLst/>
              <a:ahLst/>
              <a:cxnLst/>
              <a:rect l="l" t="t" r="r" b="b"/>
              <a:pathLst>
                <a:path w="1280160" h="2539">
                  <a:moveTo>
                    <a:pt x="31216" y="203"/>
                  </a:moveTo>
                  <a:lnTo>
                    <a:pt x="0" y="215"/>
                  </a:lnTo>
                  <a:lnTo>
                    <a:pt x="0" y="2311"/>
                  </a:lnTo>
                  <a:lnTo>
                    <a:pt x="31216" y="2311"/>
                  </a:lnTo>
                  <a:lnTo>
                    <a:pt x="31216" y="203"/>
                  </a:lnTo>
                  <a:close/>
                </a:path>
                <a:path w="1280160" h="2539">
                  <a:moveTo>
                    <a:pt x="468477" y="2235"/>
                  </a:moveTo>
                  <a:lnTo>
                    <a:pt x="464032" y="139"/>
                  </a:lnTo>
                  <a:lnTo>
                    <a:pt x="391198" y="152"/>
                  </a:lnTo>
                  <a:lnTo>
                    <a:pt x="395630" y="2247"/>
                  </a:lnTo>
                  <a:lnTo>
                    <a:pt x="468477" y="2235"/>
                  </a:lnTo>
                  <a:close/>
                </a:path>
                <a:path w="1280160" h="2539">
                  <a:moveTo>
                    <a:pt x="888695" y="63"/>
                  </a:moveTo>
                  <a:lnTo>
                    <a:pt x="815759" y="76"/>
                  </a:lnTo>
                  <a:lnTo>
                    <a:pt x="811326" y="2171"/>
                  </a:lnTo>
                  <a:lnTo>
                    <a:pt x="884250" y="2159"/>
                  </a:lnTo>
                  <a:lnTo>
                    <a:pt x="888695" y="63"/>
                  </a:lnTo>
                  <a:close/>
                </a:path>
                <a:path w="1280160" h="2539">
                  <a:moveTo>
                    <a:pt x="1279753" y="0"/>
                  </a:moveTo>
                  <a:lnTo>
                    <a:pt x="1248537" y="0"/>
                  </a:lnTo>
                  <a:lnTo>
                    <a:pt x="1248537" y="2108"/>
                  </a:lnTo>
                  <a:lnTo>
                    <a:pt x="1279753" y="2095"/>
                  </a:lnTo>
                  <a:lnTo>
                    <a:pt x="1279753" y="0"/>
                  </a:lnTo>
                  <a:close/>
                </a:path>
              </a:pathLst>
            </a:custGeom>
            <a:solidFill>
              <a:srgbClr val="1F4E0F"/>
            </a:solidFill>
          </p:spPr>
          <p:txBody>
            <a:bodyPr wrap="square" lIns="0" tIns="0" rIns="0" bIns="0" rtlCol="0"/>
            <a:lstStyle/>
            <a:p>
              <a:pPr defTabSz="465128"/>
              <a:endParaRPr smtClean="0">
                <a:solidFill>
                  <a:prstClr val="black"/>
                </a:solidFill>
              </a:endParaRPr>
            </a:p>
          </p:txBody>
        </p:sp>
        <p:sp>
          <p:nvSpPr>
            <p:cNvPr id="204" name="object 192"/>
            <p:cNvSpPr/>
            <p:nvPr/>
          </p:nvSpPr>
          <p:spPr>
            <a:xfrm>
              <a:off x="2750515" y="6102927"/>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471398" y="2184"/>
                  </a:moveTo>
                  <a:lnTo>
                    <a:pt x="466966" y="88"/>
                  </a:lnTo>
                  <a:lnTo>
                    <a:pt x="394119" y="88"/>
                  </a:lnTo>
                  <a:lnTo>
                    <a:pt x="398551" y="2197"/>
                  </a:lnTo>
                  <a:lnTo>
                    <a:pt x="471398" y="2184"/>
                  </a:lnTo>
                  <a:close/>
                </a:path>
                <a:path w="1280160" h="2539">
                  <a:moveTo>
                    <a:pt x="885710" y="38"/>
                  </a:moveTo>
                  <a:lnTo>
                    <a:pt x="812787" y="50"/>
                  </a:lnTo>
                  <a:lnTo>
                    <a:pt x="808355" y="2146"/>
                  </a:lnTo>
                  <a:lnTo>
                    <a:pt x="881265" y="2133"/>
                  </a:lnTo>
                  <a:lnTo>
                    <a:pt x="885710" y="38"/>
                  </a:lnTo>
                  <a:close/>
                </a:path>
                <a:path w="1280160" h="2539">
                  <a:moveTo>
                    <a:pt x="1279753" y="0"/>
                  </a:moveTo>
                  <a:lnTo>
                    <a:pt x="1248537" y="0"/>
                  </a:lnTo>
                  <a:lnTo>
                    <a:pt x="1248537" y="2095"/>
                  </a:lnTo>
                  <a:lnTo>
                    <a:pt x="1279753" y="2095"/>
                  </a:lnTo>
                  <a:lnTo>
                    <a:pt x="1279753" y="0"/>
                  </a:lnTo>
                  <a:close/>
                </a:path>
              </a:pathLst>
            </a:custGeom>
            <a:solidFill>
              <a:srgbClr val="1F4E0E"/>
            </a:solidFill>
          </p:spPr>
          <p:txBody>
            <a:bodyPr wrap="square" lIns="0" tIns="0" rIns="0" bIns="0" rtlCol="0"/>
            <a:lstStyle/>
            <a:p>
              <a:pPr defTabSz="465128"/>
              <a:endParaRPr smtClean="0">
                <a:solidFill>
                  <a:prstClr val="black"/>
                </a:solidFill>
              </a:endParaRPr>
            </a:p>
          </p:txBody>
        </p:sp>
        <p:sp>
          <p:nvSpPr>
            <p:cNvPr id="205" name="object 193"/>
            <p:cNvSpPr/>
            <p:nvPr/>
          </p:nvSpPr>
          <p:spPr>
            <a:xfrm>
              <a:off x="2750515" y="6104286"/>
              <a:ext cx="1280160" cy="2540"/>
            </a:xfrm>
            <a:custGeom>
              <a:avLst/>
              <a:gdLst/>
              <a:ahLst/>
              <a:cxnLst/>
              <a:rect l="l" t="t" r="r" b="b"/>
              <a:pathLst>
                <a:path w="1280160" h="2539">
                  <a:moveTo>
                    <a:pt x="31216" y="177"/>
                  </a:moveTo>
                  <a:lnTo>
                    <a:pt x="0" y="190"/>
                  </a:lnTo>
                  <a:lnTo>
                    <a:pt x="0" y="2286"/>
                  </a:lnTo>
                  <a:lnTo>
                    <a:pt x="31216" y="2286"/>
                  </a:lnTo>
                  <a:lnTo>
                    <a:pt x="31216" y="177"/>
                  </a:lnTo>
                  <a:close/>
                </a:path>
                <a:path w="1280160" h="2539">
                  <a:moveTo>
                    <a:pt x="474345" y="2209"/>
                  </a:moveTo>
                  <a:lnTo>
                    <a:pt x="469900" y="114"/>
                  </a:lnTo>
                  <a:lnTo>
                    <a:pt x="397065" y="127"/>
                  </a:lnTo>
                  <a:lnTo>
                    <a:pt x="401497" y="2222"/>
                  </a:lnTo>
                  <a:lnTo>
                    <a:pt x="474345" y="2209"/>
                  </a:lnTo>
                  <a:close/>
                </a:path>
                <a:path w="1280160" h="2539">
                  <a:moveTo>
                    <a:pt x="882802" y="50"/>
                  </a:moveTo>
                  <a:lnTo>
                    <a:pt x="809879" y="63"/>
                  </a:lnTo>
                  <a:lnTo>
                    <a:pt x="805434" y="2171"/>
                  </a:lnTo>
                  <a:lnTo>
                    <a:pt x="878357" y="2159"/>
                  </a:lnTo>
                  <a:lnTo>
                    <a:pt x="882802" y="50"/>
                  </a:lnTo>
                  <a:close/>
                </a:path>
                <a:path w="1280160" h="2539">
                  <a:moveTo>
                    <a:pt x="1279753" y="0"/>
                  </a:moveTo>
                  <a:lnTo>
                    <a:pt x="1248537" y="0"/>
                  </a:lnTo>
                  <a:lnTo>
                    <a:pt x="1248537" y="2095"/>
                  </a:lnTo>
                  <a:lnTo>
                    <a:pt x="1279753" y="2095"/>
                  </a:lnTo>
                  <a:lnTo>
                    <a:pt x="1279753" y="0"/>
                  </a:lnTo>
                  <a:close/>
                </a:path>
              </a:pathLst>
            </a:custGeom>
            <a:solidFill>
              <a:srgbClr val="1F4D0E"/>
            </a:solidFill>
          </p:spPr>
          <p:txBody>
            <a:bodyPr wrap="square" lIns="0" tIns="0" rIns="0" bIns="0" rtlCol="0"/>
            <a:lstStyle/>
            <a:p>
              <a:pPr defTabSz="465128"/>
              <a:endParaRPr smtClean="0">
                <a:solidFill>
                  <a:prstClr val="black"/>
                </a:solidFill>
              </a:endParaRPr>
            </a:p>
          </p:txBody>
        </p:sp>
        <p:sp>
          <p:nvSpPr>
            <p:cNvPr id="206" name="object 194"/>
            <p:cNvSpPr/>
            <p:nvPr/>
          </p:nvSpPr>
          <p:spPr>
            <a:xfrm>
              <a:off x="2750515" y="6105683"/>
              <a:ext cx="1280160" cy="2540"/>
            </a:xfrm>
            <a:custGeom>
              <a:avLst/>
              <a:gdLst/>
              <a:ahLst/>
              <a:cxnLst/>
              <a:rect l="l" t="t" r="r" b="b"/>
              <a:pathLst>
                <a:path w="1280160" h="2539">
                  <a:moveTo>
                    <a:pt x="31216" y="139"/>
                  </a:moveTo>
                  <a:lnTo>
                    <a:pt x="0" y="152"/>
                  </a:lnTo>
                  <a:lnTo>
                    <a:pt x="0" y="2247"/>
                  </a:lnTo>
                  <a:lnTo>
                    <a:pt x="31216" y="2247"/>
                  </a:lnTo>
                  <a:lnTo>
                    <a:pt x="31216" y="139"/>
                  </a:lnTo>
                  <a:close/>
                </a:path>
                <a:path w="1280160" h="2539">
                  <a:moveTo>
                    <a:pt x="477202" y="2171"/>
                  </a:moveTo>
                  <a:lnTo>
                    <a:pt x="472821" y="101"/>
                  </a:lnTo>
                  <a:lnTo>
                    <a:pt x="399973" y="101"/>
                  </a:lnTo>
                  <a:lnTo>
                    <a:pt x="404355" y="2184"/>
                  </a:lnTo>
                  <a:lnTo>
                    <a:pt x="477202" y="2171"/>
                  </a:lnTo>
                  <a:close/>
                </a:path>
                <a:path w="1280160" h="2539">
                  <a:moveTo>
                    <a:pt x="879856" y="50"/>
                  </a:moveTo>
                  <a:lnTo>
                    <a:pt x="806932" y="63"/>
                  </a:lnTo>
                  <a:lnTo>
                    <a:pt x="802589" y="2108"/>
                  </a:lnTo>
                  <a:lnTo>
                    <a:pt x="875512" y="2108"/>
                  </a:lnTo>
                  <a:lnTo>
                    <a:pt x="879856" y="50"/>
                  </a:lnTo>
                  <a:close/>
                </a:path>
                <a:path w="1280160" h="2539">
                  <a:moveTo>
                    <a:pt x="1279753" y="0"/>
                  </a:moveTo>
                  <a:lnTo>
                    <a:pt x="1248537" y="12"/>
                  </a:lnTo>
                  <a:lnTo>
                    <a:pt x="1248537" y="2044"/>
                  </a:lnTo>
                  <a:lnTo>
                    <a:pt x="1279753" y="2032"/>
                  </a:lnTo>
                  <a:lnTo>
                    <a:pt x="1279753" y="0"/>
                  </a:lnTo>
                  <a:close/>
                </a:path>
              </a:pathLst>
            </a:custGeom>
            <a:solidFill>
              <a:srgbClr val="1E4D0E"/>
            </a:solidFill>
          </p:spPr>
          <p:txBody>
            <a:bodyPr wrap="square" lIns="0" tIns="0" rIns="0" bIns="0" rtlCol="0"/>
            <a:lstStyle/>
            <a:p>
              <a:pPr defTabSz="465128"/>
              <a:endParaRPr smtClean="0">
                <a:solidFill>
                  <a:prstClr val="black"/>
                </a:solidFill>
              </a:endParaRPr>
            </a:p>
          </p:txBody>
        </p:sp>
        <p:sp>
          <p:nvSpPr>
            <p:cNvPr id="207" name="object 195"/>
            <p:cNvSpPr/>
            <p:nvPr/>
          </p:nvSpPr>
          <p:spPr>
            <a:xfrm>
              <a:off x="2750515" y="6107054"/>
              <a:ext cx="1280160" cy="3810"/>
            </a:xfrm>
            <a:custGeom>
              <a:avLst/>
              <a:gdLst/>
              <a:ahLst/>
              <a:cxnLst/>
              <a:rect l="l" t="t" r="r" b="b"/>
              <a:pathLst>
                <a:path w="1280160" h="3810">
                  <a:moveTo>
                    <a:pt x="31216" y="203"/>
                  </a:moveTo>
                  <a:lnTo>
                    <a:pt x="0" y="203"/>
                  </a:lnTo>
                  <a:lnTo>
                    <a:pt x="0" y="1549"/>
                  </a:lnTo>
                  <a:lnTo>
                    <a:pt x="0" y="2235"/>
                  </a:lnTo>
                  <a:lnTo>
                    <a:pt x="0" y="3644"/>
                  </a:lnTo>
                  <a:lnTo>
                    <a:pt x="31216" y="3644"/>
                  </a:lnTo>
                  <a:lnTo>
                    <a:pt x="31216" y="2235"/>
                  </a:lnTo>
                  <a:lnTo>
                    <a:pt x="31216" y="1536"/>
                  </a:lnTo>
                  <a:lnTo>
                    <a:pt x="31216" y="203"/>
                  </a:lnTo>
                  <a:close/>
                </a:path>
                <a:path w="1280160" h="3810">
                  <a:moveTo>
                    <a:pt x="483069" y="3568"/>
                  </a:moveTo>
                  <a:lnTo>
                    <a:pt x="480136" y="2184"/>
                  </a:lnTo>
                  <a:lnTo>
                    <a:pt x="478688" y="1498"/>
                  </a:lnTo>
                  <a:lnTo>
                    <a:pt x="475792" y="127"/>
                  </a:lnTo>
                  <a:lnTo>
                    <a:pt x="402945" y="139"/>
                  </a:lnTo>
                  <a:lnTo>
                    <a:pt x="407276" y="2197"/>
                  </a:lnTo>
                  <a:lnTo>
                    <a:pt x="410222" y="3581"/>
                  </a:lnTo>
                  <a:lnTo>
                    <a:pt x="483069" y="3568"/>
                  </a:lnTo>
                  <a:close/>
                </a:path>
                <a:path w="1280160" h="3810">
                  <a:moveTo>
                    <a:pt x="876922" y="63"/>
                  </a:moveTo>
                  <a:lnTo>
                    <a:pt x="803998" y="76"/>
                  </a:lnTo>
                  <a:lnTo>
                    <a:pt x="801052" y="1473"/>
                  </a:lnTo>
                  <a:lnTo>
                    <a:pt x="799630" y="2146"/>
                  </a:lnTo>
                  <a:lnTo>
                    <a:pt x="796709" y="3530"/>
                  </a:lnTo>
                  <a:lnTo>
                    <a:pt x="869619" y="3517"/>
                  </a:lnTo>
                  <a:lnTo>
                    <a:pt x="872515" y="2146"/>
                  </a:lnTo>
                  <a:lnTo>
                    <a:pt x="873963" y="1460"/>
                  </a:lnTo>
                  <a:lnTo>
                    <a:pt x="876922" y="63"/>
                  </a:lnTo>
                  <a:close/>
                </a:path>
                <a:path w="1280160" h="3810">
                  <a:moveTo>
                    <a:pt x="1279753" y="0"/>
                  </a:moveTo>
                  <a:lnTo>
                    <a:pt x="1248537" y="0"/>
                  </a:lnTo>
                  <a:lnTo>
                    <a:pt x="1248537" y="1435"/>
                  </a:lnTo>
                  <a:lnTo>
                    <a:pt x="1248537" y="2095"/>
                  </a:lnTo>
                  <a:lnTo>
                    <a:pt x="1248537" y="3454"/>
                  </a:lnTo>
                  <a:lnTo>
                    <a:pt x="1279753" y="3454"/>
                  </a:lnTo>
                  <a:lnTo>
                    <a:pt x="1279753" y="2095"/>
                  </a:lnTo>
                  <a:lnTo>
                    <a:pt x="1279753" y="1422"/>
                  </a:lnTo>
                  <a:lnTo>
                    <a:pt x="1279753" y="0"/>
                  </a:lnTo>
                  <a:close/>
                </a:path>
              </a:pathLst>
            </a:custGeom>
            <a:solidFill>
              <a:srgbClr val="1E4B0E"/>
            </a:solidFill>
          </p:spPr>
          <p:txBody>
            <a:bodyPr wrap="square" lIns="0" tIns="0" rIns="0" bIns="0" rtlCol="0"/>
            <a:lstStyle/>
            <a:p>
              <a:pPr defTabSz="465128"/>
              <a:endParaRPr smtClean="0">
                <a:solidFill>
                  <a:prstClr val="black"/>
                </a:solidFill>
              </a:endParaRPr>
            </a:p>
          </p:txBody>
        </p:sp>
        <p:sp>
          <p:nvSpPr>
            <p:cNvPr id="208" name="object 196"/>
            <p:cNvSpPr/>
            <p:nvPr/>
          </p:nvSpPr>
          <p:spPr>
            <a:xfrm>
              <a:off x="2750515" y="6109823"/>
              <a:ext cx="1280160" cy="2540"/>
            </a:xfrm>
            <a:custGeom>
              <a:avLst/>
              <a:gdLst/>
              <a:ahLst/>
              <a:cxnLst/>
              <a:rect l="l" t="t" r="r" b="b"/>
              <a:pathLst>
                <a:path w="1280160" h="2539">
                  <a:moveTo>
                    <a:pt x="31216" y="203"/>
                  </a:moveTo>
                  <a:lnTo>
                    <a:pt x="0" y="203"/>
                  </a:lnTo>
                  <a:lnTo>
                    <a:pt x="0" y="2235"/>
                  </a:lnTo>
                  <a:lnTo>
                    <a:pt x="31216" y="2235"/>
                  </a:lnTo>
                  <a:lnTo>
                    <a:pt x="31216" y="203"/>
                  </a:lnTo>
                  <a:close/>
                </a:path>
                <a:path w="1280160" h="2539">
                  <a:moveTo>
                    <a:pt x="485978" y="2184"/>
                  </a:moveTo>
                  <a:lnTo>
                    <a:pt x="481634" y="127"/>
                  </a:lnTo>
                  <a:lnTo>
                    <a:pt x="408800" y="139"/>
                  </a:lnTo>
                  <a:lnTo>
                    <a:pt x="413131" y="2197"/>
                  </a:lnTo>
                  <a:lnTo>
                    <a:pt x="485978" y="2184"/>
                  </a:lnTo>
                  <a:close/>
                </a:path>
                <a:path w="1280160" h="2539">
                  <a:moveTo>
                    <a:pt x="871067" y="63"/>
                  </a:moveTo>
                  <a:lnTo>
                    <a:pt x="798144" y="76"/>
                  </a:lnTo>
                  <a:lnTo>
                    <a:pt x="793762" y="2146"/>
                  </a:lnTo>
                  <a:lnTo>
                    <a:pt x="866673" y="2146"/>
                  </a:lnTo>
                  <a:lnTo>
                    <a:pt x="871067" y="63"/>
                  </a:lnTo>
                  <a:close/>
                </a:path>
                <a:path w="1280160" h="2539">
                  <a:moveTo>
                    <a:pt x="1279753" y="0"/>
                  </a:moveTo>
                  <a:lnTo>
                    <a:pt x="1248537" y="0"/>
                  </a:lnTo>
                  <a:lnTo>
                    <a:pt x="1248537" y="2095"/>
                  </a:lnTo>
                  <a:lnTo>
                    <a:pt x="1279753" y="2095"/>
                  </a:lnTo>
                  <a:lnTo>
                    <a:pt x="1279753" y="0"/>
                  </a:lnTo>
                  <a:close/>
                </a:path>
              </a:pathLst>
            </a:custGeom>
            <a:solidFill>
              <a:srgbClr val="1D4A0E"/>
            </a:solidFill>
          </p:spPr>
          <p:txBody>
            <a:bodyPr wrap="square" lIns="0" tIns="0" rIns="0" bIns="0" rtlCol="0"/>
            <a:lstStyle/>
            <a:p>
              <a:pPr defTabSz="465128"/>
              <a:endParaRPr smtClean="0">
                <a:solidFill>
                  <a:prstClr val="black"/>
                </a:solidFill>
              </a:endParaRPr>
            </a:p>
          </p:txBody>
        </p:sp>
        <p:sp>
          <p:nvSpPr>
            <p:cNvPr id="209" name="object 197"/>
            <p:cNvSpPr/>
            <p:nvPr/>
          </p:nvSpPr>
          <p:spPr>
            <a:xfrm>
              <a:off x="2750515" y="6111245"/>
              <a:ext cx="1280160" cy="3810"/>
            </a:xfrm>
            <a:custGeom>
              <a:avLst/>
              <a:gdLst/>
              <a:ahLst/>
              <a:cxnLst/>
              <a:rect l="l" t="t" r="r" b="b"/>
              <a:pathLst>
                <a:path w="1280160" h="3810">
                  <a:moveTo>
                    <a:pt x="31216" y="139"/>
                  </a:moveTo>
                  <a:lnTo>
                    <a:pt x="0" y="152"/>
                  </a:lnTo>
                  <a:lnTo>
                    <a:pt x="0" y="1549"/>
                  </a:lnTo>
                  <a:lnTo>
                    <a:pt x="0" y="2247"/>
                  </a:lnTo>
                  <a:lnTo>
                    <a:pt x="0" y="3581"/>
                  </a:lnTo>
                  <a:lnTo>
                    <a:pt x="31216" y="3581"/>
                  </a:lnTo>
                  <a:lnTo>
                    <a:pt x="31216" y="2235"/>
                  </a:lnTo>
                  <a:lnTo>
                    <a:pt x="31216" y="1549"/>
                  </a:lnTo>
                  <a:lnTo>
                    <a:pt x="31216" y="139"/>
                  </a:lnTo>
                  <a:close/>
                </a:path>
                <a:path w="1280160" h="3810">
                  <a:moveTo>
                    <a:pt x="491858" y="3543"/>
                  </a:moveTo>
                  <a:lnTo>
                    <a:pt x="488924" y="2171"/>
                  </a:lnTo>
                  <a:lnTo>
                    <a:pt x="487502" y="1485"/>
                  </a:lnTo>
                  <a:lnTo>
                    <a:pt x="484568" y="88"/>
                  </a:lnTo>
                  <a:lnTo>
                    <a:pt x="411721" y="101"/>
                  </a:lnTo>
                  <a:lnTo>
                    <a:pt x="414667" y="1498"/>
                  </a:lnTo>
                  <a:lnTo>
                    <a:pt x="418998" y="3543"/>
                  </a:lnTo>
                  <a:lnTo>
                    <a:pt x="491858" y="3543"/>
                  </a:lnTo>
                  <a:close/>
                </a:path>
                <a:path w="1280160" h="3810">
                  <a:moveTo>
                    <a:pt x="868095" y="50"/>
                  </a:moveTo>
                  <a:lnTo>
                    <a:pt x="795172" y="63"/>
                  </a:lnTo>
                  <a:lnTo>
                    <a:pt x="792264" y="1435"/>
                  </a:lnTo>
                  <a:lnTo>
                    <a:pt x="790829" y="2108"/>
                  </a:lnTo>
                  <a:lnTo>
                    <a:pt x="787882" y="3505"/>
                  </a:lnTo>
                  <a:lnTo>
                    <a:pt x="860793" y="3505"/>
                  </a:lnTo>
                  <a:lnTo>
                    <a:pt x="865174" y="1435"/>
                  </a:lnTo>
                  <a:lnTo>
                    <a:pt x="868095" y="50"/>
                  </a:lnTo>
                  <a:close/>
                </a:path>
                <a:path w="1280160" h="3810">
                  <a:moveTo>
                    <a:pt x="1279753" y="0"/>
                  </a:moveTo>
                  <a:lnTo>
                    <a:pt x="1248537" y="12"/>
                  </a:lnTo>
                  <a:lnTo>
                    <a:pt x="1248537" y="1371"/>
                  </a:lnTo>
                  <a:lnTo>
                    <a:pt x="1248537" y="2032"/>
                  </a:lnTo>
                  <a:lnTo>
                    <a:pt x="1248537" y="3467"/>
                  </a:lnTo>
                  <a:lnTo>
                    <a:pt x="1279753" y="3467"/>
                  </a:lnTo>
                  <a:lnTo>
                    <a:pt x="1279753" y="2032"/>
                  </a:lnTo>
                  <a:lnTo>
                    <a:pt x="1279753" y="1358"/>
                  </a:lnTo>
                  <a:lnTo>
                    <a:pt x="1279753" y="0"/>
                  </a:lnTo>
                  <a:close/>
                </a:path>
              </a:pathLst>
            </a:custGeom>
            <a:solidFill>
              <a:srgbClr val="1D490E"/>
            </a:solidFill>
          </p:spPr>
          <p:txBody>
            <a:bodyPr wrap="square" lIns="0" tIns="0" rIns="0" bIns="0" rtlCol="0"/>
            <a:lstStyle/>
            <a:p>
              <a:pPr defTabSz="465128"/>
              <a:endParaRPr smtClean="0">
                <a:solidFill>
                  <a:prstClr val="black"/>
                </a:solidFill>
              </a:endParaRPr>
            </a:p>
          </p:txBody>
        </p:sp>
        <p:sp>
          <p:nvSpPr>
            <p:cNvPr id="210" name="object 198"/>
            <p:cNvSpPr/>
            <p:nvPr/>
          </p:nvSpPr>
          <p:spPr>
            <a:xfrm>
              <a:off x="2750515" y="6113950"/>
              <a:ext cx="1280160" cy="2540"/>
            </a:xfrm>
            <a:custGeom>
              <a:avLst/>
              <a:gdLst/>
              <a:ahLst/>
              <a:cxnLst/>
              <a:rect l="l" t="t" r="r" b="b"/>
              <a:pathLst>
                <a:path w="1280160" h="2539">
                  <a:moveTo>
                    <a:pt x="31216" y="203"/>
                  </a:moveTo>
                  <a:lnTo>
                    <a:pt x="0" y="215"/>
                  </a:lnTo>
                  <a:lnTo>
                    <a:pt x="0" y="2311"/>
                  </a:lnTo>
                  <a:lnTo>
                    <a:pt x="31216" y="2298"/>
                  </a:lnTo>
                  <a:lnTo>
                    <a:pt x="31216" y="203"/>
                  </a:lnTo>
                  <a:close/>
                </a:path>
                <a:path w="1280160" h="2539">
                  <a:moveTo>
                    <a:pt x="494804" y="2222"/>
                  </a:moveTo>
                  <a:lnTo>
                    <a:pt x="490359" y="127"/>
                  </a:lnTo>
                  <a:lnTo>
                    <a:pt x="417525" y="139"/>
                  </a:lnTo>
                  <a:lnTo>
                    <a:pt x="421957" y="2235"/>
                  </a:lnTo>
                  <a:lnTo>
                    <a:pt x="494804" y="2222"/>
                  </a:lnTo>
                  <a:close/>
                </a:path>
                <a:path w="1280160" h="2539">
                  <a:moveTo>
                    <a:pt x="862342" y="63"/>
                  </a:moveTo>
                  <a:lnTo>
                    <a:pt x="789419" y="76"/>
                  </a:lnTo>
                  <a:lnTo>
                    <a:pt x="784974" y="2171"/>
                  </a:lnTo>
                  <a:lnTo>
                    <a:pt x="857897" y="2171"/>
                  </a:lnTo>
                  <a:lnTo>
                    <a:pt x="862342" y="63"/>
                  </a:lnTo>
                  <a:close/>
                </a:path>
                <a:path w="1280160" h="2539">
                  <a:moveTo>
                    <a:pt x="1279753" y="0"/>
                  </a:moveTo>
                  <a:lnTo>
                    <a:pt x="1248537" y="0"/>
                  </a:lnTo>
                  <a:lnTo>
                    <a:pt x="1248537" y="2095"/>
                  </a:lnTo>
                  <a:lnTo>
                    <a:pt x="1279753" y="2095"/>
                  </a:lnTo>
                  <a:lnTo>
                    <a:pt x="1279753" y="0"/>
                  </a:lnTo>
                  <a:close/>
                </a:path>
              </a:pathLst>
            </a:custGeom>
            <a:solidFill>
              <a:srgbClr val="1D480E"/>
            </a:solidFill>
          </p:spPr>
          <p:txBody>
            <a:bodyPr wrap="square" lIns="0" tIns="0" rIns="0" bIns="0" rtlCol="0"/>
            <a:lstStyle/>
            <a:p>
              <a:pPr defTabSz="465128"/>
              <a:endParaRPr smtClean="0">
                <a:solidFill>
                  <a:prstClr val="black"/>
                </a:solidFill>
              </a:endParaRPr>
            </a:p>
          </p:txBody>
        </p:sp>
        <p:sp>
          <p:nvSpPr>
            <p:cNvPr id="211" name="object 199"/>
            <p:cNvSpPr/>
            <p:nvPr/>
          </p:nvSpPr>
          <p:spPr>
            <a:xfrm>
              <a:off x="2750515" y="6115373"/>
              <a:ext cx="1280160" cy="2540"/>
            </a:xfrm>
            <a:custGeom>
              <a:avLst/>
              <a:gdLst/>
              <a:ahLst/>
              <a:cxnLst/>
              <a:rect l="l" t="t" r="r" b="b"/>
              <a:pathLst>
                <a:path w="1280160" h="2539">
                  <a:moveTo>
                    <a:pt x="31216" y="139"/>
                  </a:moveTo>
                  <a:lnTo>
                    <a:pt x="0" y="152"/>
                  </a:lnTo>
                  <a:lnTo>
                    <a:pt x="0" y="2247"/>
                  </a:lnTo>
                  <a:lnTo>
                    <a:pt x="31216" y="2247"/>
                  </a:lnTo>
                  <a:lnTo>
                    <a:pt x="31216" y="139"/>
                  </a:lnTo>
                  <a:close/>
                </a:path>
                <a:path w="1280160" h="2539">
                  <a:moveTo>
                    <a:pt x="497738" y="2197"/>
                  </a:moveTo>
                  <a:lnTo>
                    <a:pt x="493293" y="88"/>
                  </a:lnTo>
                  <a:lnTo>
                    <a:pt x="420446" y="101"/>
                  </a:lnTo>
                  <a:lnTo>
                    <a:pt x="424891" y="2197"/>
                  </a:lnTo>
                  <a:lnTo>
                    <a:pt x="497738" y="2197"/>
                  </a:lnTo>
                  <a:close/>
                </a:path>
                <a:path w="1280160" h="2539">
                  <a:moveTo>
                    <a:pt x="859358" y="50"/>
                  </a:moveTo>
                  <a:lnTo>
                    <a:pt x="786447" y="63"/>
                  </a:lnTo>
                  <a:lnTo>
                    <a:pt x="782002" y="2159"/>
                  </a:lnTo>
                  <a:lnTo>
                    <a:pt x="854913" y="2146"/>
                  </a:lnTo>
                  <a:lnTo>
                    <a:pt x="859358" y="50"/>
                  </a:lnTo>
                  <a:close/>
                </a:path>
                <a:path w="1280160" h="2539">
                  <a:moveTo>
                    <a:pt x="1279753" y="0"/>
                  </a:moveTo>
                  <a:lnTo>
                    <a:pt x="1248537" y="12"/>
                  </a:lnTo>
                  <a:lnTo>
                    <a:pt x="1248537" y="2108"/>
                  </a:lnTo>
                  <a:lnTo>
                    <a:pt x="1279753" y="2108"/>
                  </a:lnTo>
                  <a:lnTo>
                    <a:pt x="1279753" y="0"/>
                  </a:lnTo>
                  <a:close/>
                </a:path>
              </a:pathLst>
            </a:custGeom>
            <a:solidFill>
              <a:srgbClr val="1C480E"/>
            </a:solidFill>
          </p:spPr>
          <p:txBody>
            <a:bodyPr wrap="square" lIns="0" tIns="0" rIns="0" bIns="0" rtlCol="0"/>
            <a:lstStyle/>
            <a:p>
              <a:pPr defTabSz="465128"/>
              <a:endParaRPr smtClean="0">
                <a:solidFill>
                  <a:prstClr val="black"/>
                </a:solidFill>
              </a:endParaRPr>
            </a:p>
          </p:txBody>
        </p:sp>
        <p:sp>
          <p:nvSpPr>
            <p:cNvPr id="212" name="object 200"/>
            <p:cNvSpPr/>
            <p:nvPr/>
          </p:nvSpPr>
          <p:spPr>
            <a:xfrm>
              <a:off x="2750515" y="6116732"/>
              <a:ext cx="1280160" cy="3810"/>
            </a:xfrm>
            <a:custGeom>
              <a:avLst/>
              <a:gdLst/>
              <a:ahLst/>
              <a:cxnLst/>
              <a:rect l="l" t="t" r="r" b="b"/>
              <a:pathLst>
                <a:path w="1280160" h="3810">
                  <a:moveTo>
                    <a:pt x="31216" y="190"/>
                  </a:moveTo>
                  <a:lnTo>
                    <a:pt x="0" y="190"/>
                  </a:lnTo>
                  <a:lnTo>
                    <a:pt x="0" y="1562"/>
                  </a:lnTo>
                  <a:lnTo>
                    <a:pt x="0" y="2222"/>
                  </a:lnTo>
                  <a:lnTo>
                    <a:pt x="0" y="3657"/>
                  </a:lnTo>
                  <a:lnTo>
                    <a:pt x="31216" y="3644"/>
                  </a:lnTo>
                  <a:lnTo>
                    <a:pt x="31216" y="2222"/>
                  </a:lnTo>
                  <a:lnTo>
                    <a:pt x="31216" y="1549"/>
                  </a:lnTo>
                  <a:lnTo>
                    <a:pt x="31216" y="190"/>
                  </a:lnTo>
                  <a:close/>
                </a:path>
                <a:path w="1280160" h="3810">
                  <a:moveTo>
                    <a:pt x="503529" y="3568"/>
                  </a:moveTo>
                  <a:lnTo>
                    <a:pt x="500570" y="2184"/>
                  </a:lnTo>
                  <a:lnTo>
                    <a:pt x="499148" y="1498"/>
                  </a:lnTo>
                  <a:lnTo>
                    <a:pt x="496239" y="127"/>
                  </a:lnTo>
                  <a:lnTo>
                    <a:pt x="423392" y="127"/>
                  </a:lnTo>
                  <a:lnTo>
                    <a:pt x="426300" y="1511"/>
                  </a:lnTo>
                  <a:lnTo>
                    <a:pt x="427304" y="1993"/>
                  </a:lnTo>
                  <a:lnTo>
                    <a:pt x="427723" y="2184"/>
                  </a:lnTo>
                  <a:lnTo>
                    <a:pt x="430682" y="3581"/>
                  </a:lnTo>
                  <a:lnTo>
                    <a:pt x="503529" y="3568"/>
                  </a:lnTo>
                  <a:close/>
                </a:path>
                <a:path w="1280160" h="3810">
                  <a:moveTo>
                    <a:pt x="856449" y="63"/>
                  </a:moveTo>
                  <a:lnTo>
                    <a:pt x="783526" y="76"/>
                  </a:lnTo>
                  <a:lnTo>
                    <a:pt x="780592" y="1473"/>
                  </a:lnTo>
                  <a:lnTo>
                    <a:pt x="779157" y="2146"/>
                  </a:lnTo>
                  <a:lnTo>
                    <a:pt x="776236" y="3530"/>
                  </a:lnTo>
                  <a:lnTo>
                    <a:pt x="849160" y="3517"/>
                  </a:lnTo>
                  <a:lnTo>
                    <a:pt x="852055" y="2146"/>
                  </a:lnTo>
                  <a:lnTo>
                    <a:pt x="853490" y="1473"/>
                  </a:lnTo>
                  <a:lnTo>
                    <a:pt x="856449" y="63"/>
                  </a:lnTo>
                  <a:close/>
                </a:path>
                <a:path w="1280160" h="3810">
                  <a:moveTo>
                    <a:pt x="1279753" y="0"/>
                  </a:moveTo>
                  <a:lnTo>
                    <a:pt x="1248537" y="12"/>
                  </a:lnTo>
                  <a:lnTo>
                    <a:pt x="1248537" y="1422"/>
                  </a:lnTo>
                  <a:lnTo>
                    <a:pt x="1248537" y="2108"/>
                  </a:lnTo>
                  <a:lnTo>
                    <a:pt x="1248537" y="3441"/>
                  </a:lnTo>
                  <a:lnTo>
                    <a:pt x="1279753" y="3441"/>
                  </a:lnTo>
                  <a:lnTo>
                    <a:pt x="1279753" y="2108"/>
                  </a:lnTo>
                  <a:lnTo>
                    <a:pt x="1279753" y="1409"/>
                  </a:lnTo>
                  <a:lnTo>
                    <a:pt x="1279753" y="0"/>
                  </a:lnTo>
                  <a:close/>
                </a:path>
              </a:pathLst>
            </a:custGeom>
            <a:solidFill>
              <a:srgbClr val="1C470E"/>
            </a:solidFill>
          </p:spPr>
          <p:txBody>
            <a:bodyPr wrap="square" lIns="0" tIns="0" rIns="0" bIns="0" rtlCol="0"/>
            <a:lstStyle/>
            <a:p>
              <a:pPr defTabSz="465128"/>
              <a:endParaRPr smtClean="0">
                <a:solidFill>
                  <a:prstClr val="black"/>
                </a:solidFill>
              </a:endParaRPr>
            </a:p>
          </p:txBody>
        </p:sp>
        <p:sp>
          <p:nvSpPr>
            <p:cNvPr id="213" name="object 201"/>
            <p:cNvSpPr/>
            <p:nvPr/>
          </p:nvSpPr>
          <p:spPr>
            <a:xfrm>
              <a:off x="2750515" y="6119500"/>
              <a:ext cx="1280160" cy="3810"/>
            </a:xfrm>
            <a:custGeom>
              <a:avLst/>
              <a:gdLst/>
              <a:ahLst/>
              <a:cxnLst/>
              <a:rect l="l" t="t" r="r" b="b"/>
              <a:pathLst>
                <a:path w="1280160" h="3810">
                  <a:moveTo>
                    <a:pt x="31216" y="215"/>
                  </a:moveTo>
                  <a:lnTo>
                    <a:pt x="0" y="215"/>
                  </a:lnTo>
                  <a:lnTo>
                    <a:pt x="0" y="1562"/>
                  </a:lnTo>
                  <a:lnTo>
                    <a:pt x="0" y="2247"/>
                  </a:lnTo>
                  <a:lnTo>
                    <a:pt x="0" y="3657"/>
                  </a:lnTo>
                  <a:lnTo>
                    <a:pt x="31216" y="3644"/>
                  </a:lnTo>
                  <a:lnTo>
                    <a:pt x="31216" y="2247"/>
                  </a:lnTo>
                  <a:lnTo>
                    <a:pt x="31216" y="1549"/>
                  </a:lnTo>
                  <a:lnTo>
                    <a:pt x="31216" y="215"/>
                  </a:lnTo>
                  <a:close/>
                </a:path>
                <a:path w="1280160" h="3810">
                  <a:moveTo>
                    <a:pt x="509397" y="3581"/>
                  </a:moveTo>
                  <a:lnTo>
                    <a:pt x="506463" y="2197"/>
                  </a:lnTo>
                  <a:lnTo>
                    <a:pt x="505015" y="1511"/>
                  </a:lnTo>
                  <a:lnTo>
                    <a:pt x="502119" y="139"/>
                  </a:lnTo>
                  <a:lnTo>
                    <a:pt x="429272" y="152"/>
                  </a:lnTo>
                  <a:lnTo>
                    <a:pt x="433476" y="2133"/>
                  </a:lnTo>
                  <a:lnTo>
                    <a:pt x="436562" y="3594"/>
                  </a:lnTo>
                  <a:lnTo>
                    <a:pt x="509397" y="3581"/>
                  </a:lnTo>
                  <a:close/>
                </a:path>
                <a:path w="1280160" h="3810">
                  <a:moveTo>
                    <a:pt x="850569" y="76"/>
                  </a:moveTo>
                  <a:lnTo>
                    <a:pt x="777659" y="88"/>
                  </a:lnTo>
                  <a:lnTo>
                    <a:pt x="774712" y="1485"/>
                  </a:lnTo>
                  <a:lnTo>
                    <a:pt x="773277" y="2159"/>
                  </a:lnTo>
                  <a:lnTo>
                    <a:pt x="770356" y="3543"/>
                  </a:lnTo>
                  <a:lnTo>
                    <a:pt x="843267" y="3530"/>
                  </a:lnTo>
                  <a:lnTo>
                    <a:pt x="846162" y="2159"/>
                  </a:lnTo>
                  <a:lnTo>
                    <a:pt x="850569" y="76"/>
                  </a:lnTo>
                  <a:close/>
                </a:path>
                <a:path w="1280160" h="3810">
                  <a:moveTo>
                    <a:pt x="1279753" y="0"/>
                  </a:moveTo>
                  <a:lnTo>
                    <a:pt x="1248537" y="12"/>
                  </a:lnTo>
                  <a:lnTo>
                    <a:pt x="1248537" y="1435"/>
                  </a:lnTo>
                  <a:lnTo>
                    <a:pt x="1248537" y="2108"/>
                  </a:lnTo>
                  <a:lnTo>
                    <a:pt x="1248537" y="3467"/>
                  </a:lnTo>
                  <a:lnTo>
                    <a:pt x="1279753" y="3467"/>
                  </a:lnTo>
                  <a:lnTo>
                    <a:pt x="1279753" y="2108"/>
                  </a:lnTo>
                  <a:lnTo>
                    <a:pt x="1279753" y="1435"/>
                  </a:lnTo>
                  <a:lnTo>
                    <a:pt x="1279753" y="0"/>
                  </a:lnTo>
                  <a:close/>
                </a:path>
              </a:pathLst>
            </a:custGeom>
            <a:solidFill>
              <a:srgbClr val="1B460E"/>
            </a:solidFill>
          </p:spPr>
          <p:txBody>
            <a:bodyPr wrap="square" lIns="0" tIns="0" rIns="0" bIns="0" rtlCol="0"/>
            <a:lstStyle/>
            <a:p>
              <a:pPr defTabSz="465128"/>
              <a:endParaRPr smtClean="0">
                <a:solidFill>
                  <a:prstClr val="black"/>
                </a:solidFill>
              </a:endParaRPr>
            </a:p>
          </p:txBody>
        </p:sp>
        <p:sp>
          <p:nvSpPr>
            <p:cNvPr id="214" name="object 202"/>
            <p:cNvSpPr/>
            <p:nvPr/>
          </p:nvSpPr>
          <p:spPr>
            <a:xfrm>
              <a:off x="2750515" y="6122269"/>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512318" y="2184"/>
                  </a:moveTo>
                  <a:lnTo>
                    <a:pt x="507961" y="139"/>
                  </a:lnTo>
                  <a:lnTo>
                    <a:pt x="435127" y="152"/>
                  </a:lnTo>
                  <a:lnTo>
                    <a:pt x="439470" y="2197"/>
                  </a:lnTo>
                  <a:lnTo>
                    <a:pt x="512318" y="2184"/>
                  </a:lnTo>
                  <a:close/>
                </a:path>
                <a:path w="1280160" h="2539">
                  <a:moveTo>
                    <a:pt x="844715" y="76"/>
                  </a:moveTo>
                  <a:lnTo>
                    <a:pt x="771804" y="88"/>
                  </a:lnTo>
                  <a:lnTo>
                    <a:pt x="767422" y="2159"/>
                  </a:lnTo>
                  <a:lnTo>
                    <a:pt x="840333" y="2159"/>
                  </a:lnTo>
                  <a:lnTo>
                    <a:pt x="844715" y="76"/>
                  </a:lnTo>
                  <a:close/>
                </a:path>
                <a:path w="1280160" h="2539">
                  <a:moveTo>
                    <a:pt x="1279753" y="0"/>
                  </a:moveTo>
                  <a:lnTo>
                    <a:pt x="1248537" y="12"/>
                  </a:lnTo>
                  <a:lnTo>
                    <a:pt x="1248537" y="2108"/>
                  </a:lnTo>
                  <a:lnTo>
                    <a:pt x="1279753" y="2108"/>
                  </a:lnTo>
                  <a:lnTo>
                    <a:pt x="1279753" y="0"/>
                  </a:lnTo>
                  <a:close/>
                </a:path>
              </a:pathLst>
            </a:custGeom>
            <a:solidFill>
              <a:srgbClr val="1B460D"/>
            </a:solidFill>
          </p:spPr>
          <p:txBody>
            <a:bodyPr wrap="square" lIns="0" tIns="0" rIns="0" bIns="0" rtlCol="0"/>
            <a:lstStyle/>
            <a:p>
              <a:pPr defTabSz="465128"/>
              <a:endParaRPr smtClean="0">
                <a:solidFill>
                  <a:prstClr val="black"/>
                </a:solidFill>
              </a:endParaRPr>
            </a:p>
          </p:txBody>
        </p:sp>
        <p:sp>
          <p:nvSpPr>
            <p:cNvPr id="215" name="object 203"/>
            <p:cNvSpPr/>
            <p:nvPr/>
          </p:nvSpPr>
          <p:spPr>
            <a:xfrm>
              <a:off x="2750515" y="6123628"/>
              <a:ext cx="1280160" cy="2540"/>
            </a:xfrm>
            <a:custGeom>
              <a:avLst/>
              <a:gdLst/>
              <a:ahLst/>
              <a:cxnLst/>
              <a:rect l="l" t="t" r="r" b="b"/>
              <a:pathLst>
                <a:path w="1280160" h="2539">
                  <a:moveTo>
                    <a:pt x="31216" y="215"/>
                  </a:moveTo>
                  <a:lnTo>
                    <a:pt x="0" y="215"/>
                  </a:lnTo>
                  <a:lnTo>
                    <a:pt x="0" y="2298"/>
                  </a:lnTo>
                  <a:lnTo>
                    <a:pt x="31216" y="2286"/>
                  </a:lnTo>
                  <a:lnTo>
                    <a:pt x="31216" y="215"/>
                  </a:lnTo>
                  <a:close/>
                </a:path>
                <a:path w="1280160" h="2539">
                  <a:moveTo>
                    <a:pt x="515251" y="2222"/>
                  </a:moveTo>
                  <a:lnTo>
                    <a:pt x="510844" y="139"/>
                  </a:lnTo>
                  <a:lnTo>
                    <a:pt x="437997" y="152"/>
                  </a:lnTo>
                  <a:lnTo>
                    <a:pt x="442404" y="2235"/>
                  </a:lnTo>
                  <a:lnTo>
                    <a:pt x="515251" y="2222"/>
                  </a:lnTo>
                  <a:close/>
                </a:path>
                <a:path w="1280160" h="2539">
                  <a:moveTo>
                    <a:pt x="841844" y="76"/>
                  </a:moveTo>
                  <a:lnTo>
                    <a:pt x="768921" y="88"/>
                  </a:lnTo>
                  <a:lnTo>
                    <a:pt x="764501" y="2184"/>
                  </a:lnTo>
                  <a:lnTo>
                    <a:pt x="837412" y="2171"/>
                  </a:lnTo>
                  <a:lnTo>
                    <a:pt x="841844" y="76"/>
                  </a:lnTo>
                  <a:close/>
                </a:path>
                <a:path w="1280160" h="2539">
                  <a:moveTo>
                    <a:pt x="1279753" y="0"/>
                  </a:moveTo>
                  <a:lnTo>
                    <a:pt x="1248537" y="12"/>
                  </a:lnTo>
                  <a:lnTo>
                    <a:pt x="1248537" y="2108"/>
                  </a:lnTo>
                  <a:lnTo>
                    <a:pt x="1279753" y="2108"/>
                  </a:lnTo>
                  <a:lnTo>
                    <a:pt x="1279753" y="0"/>
                  </a:lnTo>
                  <a:close/>
                </a:path>
              </a:pathLst>
            </a:custGeom>
            <a:solidFill>
              <a:srgbClr val="1B450D"/>
            </a:solidFill>
          </p:spPr>
          <p:txBody>
            <a:bodyPr wrap="square" lIns="0" tIns="0" rIns="0" bIns="0" rtlCol="0"/>
            <a:lstStyle/>
            <a:p>
              <a:pPr defTabSz="465128"/>
              <a:endParaRPr smtClean="0">
                <a:solidFill>
                  <a:prstClr val="black"/>
                </a:solidFill>
              </a:endParaRPr>
            </a:p>
          </p:txBody>
        </p:sp>
        <p:sp>
          <p:nvSpPr>
            <p:cNvPr id="216" name="object 204"/>
            <p:cNvSpPr/>
            <p:nvPr/>
          </p:nvSpPr>
          <p:spPr>
            <a:xfrm>
              <a:off x="2750515" y="6125063"/>
              <a:ext cx="1280160" cy="2540"/>
            </a:xfrm>
            <a:custGeom>
              <a:avLst/>
              <a:gdLst/>
              <a:ahLst/>
              <a:cxnLst/>
              <a:rect l="l" t="t" r="r" b="b"/>
              <a:pathLst>
                <a:path w="1280160" h="2539">
                  <a:moveTo>
                    <a:pt x="31216" y="114"/>
                  </a:moveTo>
                  <a:lnTo>
                    <a:pt x="0" y="127"/>
                  </a:lnTo>
                  <a:lnTo>
                    <a:pt x="0" y="2222"/>
                  </a:lnTo>
                  <a:lnTo>
                    <a:pt x="31216" y="2222"/>
                  </a:lnTo>
                  <a:lnTo>
                    <a:pt x="31216" y="114"/>
                  </a:lnTo>
                  <a:close/>
                </a:path>
                <a:path w="1280160" h="2539">
                  <a:moveTo>
                    <a:pt x="518185" y="2171"/>
                  </a:moveTo>
                  <a:lnTo>
                    <a:pt x="513753" y="76"/>
                  </a:lnTo>
                  <a:lnTo>
                    <a:pt x="440893" y="76"/>
                  </a:lnTo>
                  <a:lnTo>
                    <a:pt x="445338" y="2184"/>
                  </a:lnTo>
                  <a:lnTo>
                    <a:pt x="518185" y="2171"/>
                  </a:lnTo>
                  <a:close/>
                </a:path>
                <a:path w="1280160" h="2539">
                  <a:moveTo>
                    <a:pt x="838885" y="38"/>
                  </a:moveTo>
                  <a:lnTo>
                    <a:pt x="765975" y="50"/>
                  </a:lnTo>
                  <a:lnTo>
                    <a:pt x="761530" y="2146"/>
                  </a:lnTo>
                  <a:lnTo>
                    <a:pt x="834440" y="2146"/>
                  </a:lnTo>
                  <a:lnTo>
                    <a:pt x="838885" y="38"/>
                  </a:lnTo>
                  <a:close/>
                </a:path>
                <a:path w="1280160" h="2539">
                  <a:moveTo>
                    <a:pt x="1279753" y="0"/>
                  </a:moveTo>
                  <a:lnTo>
                    <a:pt x="1248537" y="0"/>
                  </a:lnTo>
                  <a:lnTo>
                    <a:pt x="1248537" y="2108"/>
                  </a:lnTo>
                  <a:lnTo>
                    <a:pt x="1279753" y="2108"/>
                  </a:lnTo>
                  <a:lnTo>
                    <a:pt x="1279753" y="0"/>
                  </a:lnTo>
                  <a:close/>
                </a:path>
              </a:pathLst>
            </a:custGeom>
            <a:solidFill>
              <a:srgbClr val="1A450D"/>
            </a:solidFill>
          </p:spPr>
          <p:txBody>
            <a:bodyPr wrap="square" lIns="0" tIns="0" rIns="0" bIns="0" rtlCol="0"/>
            <a:lstStyle/>
            <a:p>
              <a:pPr defTabSz="465128"/>
              <a:endParaRPr smtClean="0">
                <a:solidFill>
                  <a:prstClr val="black"/>
                </a:solidFill>
              </a:endParaRPr>
            </a:p>
          </p:txBody>
        </p:sp>
        <p:sp>
          <p:nvSpPr>
            <p:cNvPr id="217" name="object 205"/>
            <p:cNvSpPr/>
            <p:nvPr/>
          </p:nvSpPr>
          <p:spPr>
            <a:xfrm>
              <a:off x="2750515" y="6126396"/>
              <a:ext cx="1280160" cy="3810"/>
            </a:xfrm>
            <a:custGeom>
              <a:avLst/>
              <a:gdLst/>
              <a:ahLst/>
              <a:cxnLst/>
              <a:rect l="l" t="t" r="r" b="b"/>
              <a:pathLst>
                <a:path w="1280160" h="3810">
                  <a:moveTo>
                    <a:pt x="31216" y="215"/>
                  </a:moveTo>
                  <a:lnTo>
                    <a:pt x="0" y="215"/>
                  </a:lnTo>
                  <a:lnTo>
                    <a:pt x="0" y="1574"/>
                  </a:lnTo>
                  <a:lnTo>
                    <a:pt x="0" y="2324"/>
                  </a:lnTo>
                  <a:lnTo>
                    <a:pt x="0" y="3683"/>
                  </a:lnTo>
                  <a:lnTo>
                    <a:pt x="31216" y="3670"/>
                  </a:lnTo>
                  <a:lnTo>
                    <a:pt x="31216" y="2311"/>
                  </a:lnTo>
                  <a:lnTo>
                    <a:pt x="31216" y="1574"/>
                  </a:lnTo>
                  <a:lnTo>
                    <a:pt x="31216" y="215"/>
                  </a:lnTo>
                  <a:close/>
                </a:path>
                <a:path w="1280160" h="3810">
                  <a:moveTo>
                    <a:pt x="524002" y="3594"/>
                  </a:moveTo>
                  <a:lnTo>
                    <a:pt x="521131" y="2235"/>
                  </a:lnTo>
                  <a:lnTo>
                    <a:pt x="519633" y="1524"/>
                  </a:lnTo>
                  <a:lnTo>
                    <a:pt x="516686" y="127"/>
                  </a:lnTo>
                  <a:lnTo>
                    <a:pt x="443852" y="139"/>
                  </a:lnTo>
                  <a:lnTo>
                    <a:pt x="448297" y="2247"/>
                  </a:lnTo>
                  <a:lnTo>
                    <a:pt x="451167" y="3606"/>
                  </a:lnTo>
                  <a:lnTo>
                    <a:pt x="524002" y="3594"/>
                  </a:lnTo>
                  <a:close/>
                </a:path>
                <a:path w="1280160" h="3810">
                  <a:moveTo>
                    <a:pt x="835990" y="76"/>
                  </a:moveTo>
                  <a:lnTo>
                    <a:pt x="763066" y="88"/>
                  </a:lnTo>
                  <a:lnTo>
                    <a:pt x="760107" y="1498"/>
                  </a:lnTo>
                  <a:lnTo>
                    <a:pt x="758621" y="2197"/>
                  </a:lnTo>
                  <a:lnTo>
                    <a:pt x="755751" y="3556"/>
                  </a:lnTo>
                  <a:lnTo>
                    <a:pt x="828662" y="3543"/>
                  </a:lnTo>
                  <a:lnTo>
                    <a:pt x="831519" y="2197"/>
                  </a:lnTo>
                  <a:lnTo>
                    <a:pt x="833005" y="1485"/>
                  </a:lnTo>
                  <a:lnTo>
                    <a:pt x="835990" y="76"/>
                  </a:lnTo>
                  <a:close/>
                </a:path>
                <a:path w="1280160" h="3810">
                  <a:moveTo>
                    <a:pt x="1279753" y="0"/>
                  </a:moveTo>
                  <a:lnTo>
                    <a:pt x="1248537" y="12"/>
                  </a:lnTo>
                  <a:lnTo>
                    <a:pt x="1248537" y="1435"/>
                  </a:lnTo>
                  <a:lnTo>
                    <a:pt x="1248537" y="2108"/>
                  </a:lnTo>
                  <a:lnTo>
                    <a:pt x="1248537" y="3467"/>
                  </a:lnTo>
                  <a:lnTo>
                    <a:pt x="1279753" y="3467"/>
                  </a:lnTo>
                  <a:lnTo>
                    <a:pt x="1279753" y="2108"/>
                  </a:lnTo>
                  <a:lnTo>
                    <a:pt x="1279753" y="1435"/>
                  </a:lnTo>
                  <a:lnTo>
                    <a:pt x="1279753" y="0"/>
                  </a:lnTo>
                  <a:close/>
                </a:path>
              </a:pathLst>
            </a:custGeom>
            <a:solidFill>
              <a:srgbClr val="1A440D"/>
            </a:solidFill>
          </p:spPr>
          <p:txBody>
            <a:bodyPr wrap="square" lIns="0" tIns="0" rIns="0" bIns="0" rtlCol="0"/>
            <a:lstStyle/>
            <a:p>
              <a:pPr defTabSz="465128"/>
              <a:endParaRPr smtClean="0">
                <a:solidFill>
                  <a:prstClr val="black"/>
                </a:solidFill>
              </a:endParaRPr>
            </a:p>
          </p:txBody>
        </p:sp>
        <p:sp>
          <p:nvSpPr>
            <p:cNvPr id="218" name="object 206"/>
            <p:cNvSpPr/>
            <p:nvPr/>
          </p:nvSpPr>
          <p:spPr>
            <a:xfrm>
              <a:off x="2750515" y="6129190"/>
              <a:ext cx="1280160" cy="3810"/>
            </a:xfrm>
            <a:custGeom>
              <a:avLst/>
              <a:gdLst/>
              <a:ahLst/>
              <a:cxnLst/>
              <a:rect l="l" t="t" r="r" b="b"/>
              <a:pathLst>
                <a:path w="1280160" h="3810">
                  <a:moveTo>
                    <a:pt x="31216" y="190"/>
                  </a:moveTo>
                  <a:lnTo>
                    <a:pt x="0" y="190"/>
                  </a:lnTo>
                  <a:lnTo>
                    <a:pt x="0" y="1549"/>
                  </a:lnTo>
                  <a:lnTo>
                    <a:pt x="0" y="2222"/>
                  </a:lnTo>
                  <a:lnTo>
                    <a:pt x="0" y="3657"/>
                  </a:lnTo>
                  <a:lnTo>
                    <a:pt x="31216" y="3644"/>
                  </a:lnTo>
                  <a:lnTo>
                    <a:pt x="31216" y="2222"/>
                  </a:lnTo>
                  <a:lnTo>
                    <a:pt x="31216" y="1549"/>
                  </a:lnTo>
                  <a:lnTo>
                    <a:pt x="31216" y="190"/>
                  </a:lnTo>
                  <a:close/>
                </a:path>
                <a:path w="1280160" h="3810">
                  <a:moveTo>
                    <a:pt x="529856" y="3568"/>
                  </a:moveTo>
                  <a:lnTo>
                    <a:pt x="526897" y="2184"/>
                  </a:lnTo>
                  <a:lnTo>
                    <a:pt x="525475" y="1498"/>
                  </a:lnTo>
                  <a:lnTo>
                    <a:pt x="522566" y="114"/>
                  </a:lnTo>
                  <a:lnTo>
                    <a:pt x="449719" y="127"/>
                  </a:lnTo>
                  <a:lnTo>
                    <a:pt x="454063" y="2184"/>
                  </a:lnTo>
                  <a:lnTo>
                    <a:pt x="457022" y="3581"/>
                  </a:lnTo>
                  <a:lnTo>
                    <a:pt x="529856" y="3568"/>
                  </a:lnTo>
                  <a:close/>
                </a:path>
                <a:path w="1280160" h="3810">
                  <a:moveTo>
                    <a:pt x="830097" y="76"/>
                  </a:moveTo>
                  <a:lnTo>
                    <a:pt x="757186" y="76"/>
                  </a:lnTo>
                  <a:lnTo>
                    <a:pt x="754253" y="1473"/>
                  </a:lnTo>
                  <a:lnTo>
                    <a:pt x="752817" y="2146"/>
                  </a:lnTo>
                  <a:lnTo>
                    <a:pt x="749896" y="3530"/>
                  </a:lnTo>
                  <a:lnTo>
                    <a:pt x="822807" y="3517"/>
                  </a:lnTo>
                  <a:lnTo>
                    <a:pt x="825703" y="2146"/>
                  </a:lnTo>
                  <a:lnTo>
                    <a:pt x="827151" y="1460"/>
                  </a:lnTo>
                  <a:lnTo>
                    <a:pt x="830097" y="76"/>
                  </a:lnTo>
                  <a:close/>
                </a:path>
                <a:path w="1280160" h="3810">
                  <a:moveTo>
                    <a:pt x="1279753" y="0"/>
                  </a:moveTo>
                  <a:lnTo>
                    <a:pt x="1248537" y="12"/>
                  </a:lnTo>
                  <a:lnTo>
                    <a:pt x="1248537" y="1409"/>
                  </a:lnTo>
                  <a:lnTo>
                    <a:pt x="1248537" y="2108"/>
                  </a:lnTo>
                  <a:lnTo>
                    <a:pt x="1248537" y="3441"/>
                  </a:lnTo>
                  <a:lnTo>
                    <a:pt x="1279753" y="3441"/>
                  </a:lnTo>
                  <a:lnTo>
                    <a:pt x="1279753" y="2108"/>
                  </a:lnTo>
                  <a:lnTo>
                    <a:pt x="1279753" y="1409"/>
                  </a:lnTo>
                  <a:lnTo>
                    <a:pt x="1279753" y="0"/>
                  </a:lnTo>
                  <a:close/>
                </a:path>
              </a:pathLst>
            </a:custGeom>
            <a:solidFill>
              <a:srgbClr val="18430D"/>
            </a:solidFill>
          </p:spPr>
          <p:txBody>
            <a:bodyPr wrap="square" lIns="0" tIns="0" rIns="0" bIns="0" rtlCol="0"/>
            <a:lstStyle/>
            <a:p>
              <a:pPr defTabSz="465128"/>
              <a:endParaRPr smtClean="0">
                <a:solidFill>
                  <a:prstClr val="black"/>
                </a:solidFill>
              </a:endParaRPr>
            </a:p>
          </p:txBody>
        </p:sp>
        <p:sp>
          <p:nvSpPr>
            <p:cNvPr id="219" name="object 207"/>
            <p:cNvSpPr/>
            <p:nvPr/>
          </p:nvSpPr>
          <p:spPr>
            <a:xfrm>
              <a:off x="2750515" y="6131959"/>
              <a:ext cx="1280160" cy="2540"/>
            </a:xfrm>
            <a:custGeom>
              <a:avLst/>
              <a:gdLst/>
              <a:ahLst/>
              <a:cxnLst/>
              <a:rect l="l" t="t" r="r" b="b"/>
              <a:pathLst>
                <a:path w="1280160" h="2539">
                  <a:moveTo>
                    <a:pt x="31216" y="190"/>
                  </a:moveTo>
                  <a:lnTo>
                    <a:pt x="0" y="190"/>
                  </a:lnTo>
                  <a:lnTo>
                    <a:pt x="0" y="2247"/>
                  </a:lnTo>
                  <a:lnTo>
                    <a:pt x="31216" y="2247"/>
                  </a:lnTo>
                  <a:lnTo>
                    <a:pt x="31216" y="190"/>
                  </a:lnTo>
                  <a:close/>
                </a:path>
                <a:path w="1280160" h="2539">
                  <a:moveTo>
                    <a:pt x="532790" y="2184"/>
                  </a:moveTo>
                  <a:lnTo>
                    <a:pt x="528421" y="114"/>
                  </a:lnTo>
                  <a:lnTo>
                    <a:pt x="455574" y="127"/>
                  </a:lnTo>
                  <a:lnTo>
                    <a:pt x="459943" y="2197"/>
                  </a:lnTo>
                  <a:lnTo>
                    <a:pt x="532790" y="2184"/>
                  </a:lnTo>
                  <a:close/>
                </a:path>
                <a:path w="1280160" h="2539">
                  <a:moveTo>
                    <a:pt x="824242" y="76"/>
                  </a:moveTo>
                  <a:lnTo>
                    <a:pt x="751332" y="76"/>
                  </a:lnTo>
                  <a:lnTo>
                    <a:pt x="746925" y="2159"/>
                  </a:lnTo>
                  <a:lnTo>
                    <a:pt x="819835" y="2159"/>
                  </a:lnTo>
                  <a:lnTo>
                    <a:pt x="824242" y="76"/>
                  </a:lnTo>
                  <a:close/>
                </a:path>
                <a:path w="1280160" h="2539">
                  <a:moveTo>
                    <a:pt x="1279753" y="0"/>
                  </a:moveTo>
                  <a:lnTo>
                    <a:pt x="1248537" y="12"/>
                  </a:lnTo>
                  <a:lnTo>
                    <a:pt x="1248537" y="2108"/>
                  </a:lnTo>
                  <a:lnTo>
                    <a:pt x="1279753" y="2108"/>
                  </a:lnTo>
                  <a:lnTo>
                    <a:pt x="1279753" y="0"/>
                  </a:lnTo>
                  <a:close/>
                </a:path>
              </a:pathLst>
            </a:custGeom>
            <a:solidFill>
              <a:srgbClr val="18420D"/>
            </a:solidFill>
          </p:spPr>
          <p:txBody>
            <a:bodyPr wrap="square" lIns="0" tIns="0" rIns="0" bIns="0" rtlCol="0"/>
            <a:lstStyle/>
            <a:p>
              <a:pPr defTabSz="465128"/>
              <a:endParaRPr smtClean="0">
                <a:solidFill>
                  <a:prstClr val="black"/>
                </a:solidFill>
              </a:endParaRPr>
            </a:p>
          </p:txBody>
        </p:sp>
        <p:sp>
          <p:nvSpPr>
            <p:cNvPr id="220" name="object 208"/>
            <p:cNvSpPr/>
            <p:nvPr/>
          </p:nvSpPr>
          <p:spPr>
            <a:xfrm>
              <a:off x="2750515" y="6133394"/>
              <a:ext cx="1280160" cy="2540"/>
            </a:xfrm>
            <a:custGeom>
              <a:avLst/>
              <a:gdLst/>
              <a:ahLst/>
              <a:cxnLst/>
              <a:rect l="l" t="t" r="r" b="b"/>
              <a:pathLst>
                <a:path w="1280160" h="2539">
                  <a:moveTo>
                    <a:pt x="31216" y="114"/>
                  </a:moveTo>
                  <a:lnTo>
                    <a:pt x="0" y="114"/>
                  </a:lnTo>
                  <a:lnTo>
                    <a:pt x="0" y="2222"/>
                  </a:lnTo>
                  <a:lnTo>
                    <a:pt x="31216" y="2209"/>
                  </a:lnTo>
                  <a:lnTo>
                    <a:pt x="31216" y="114"/>
                  </a:lnTo>
                  <a:close/>
                </a:path>
                <a:path w="1280160" h="2539">
                  <a:moveTo>
                    <a:pt x="535724" y="2133"/>
                  </a:moveTo>
                  <a:lnTo>
                    <a:pt x="531355" y="63"/>
                  </a:lnTo>
                  <a:lnTo>
                    <a:pt x="458508" y="76"/>
                  </a:lnTo>
                  <a:lnTo>
                    <a:pt x="462889" y="2146"/>
                  </a:lnTo>
                  <a:lnTo>
                    <a:pt x="535724" y="2133"/>
                  </a:lnTo>
                  <a:close/>
                </a:path>
                <a:path w="1280160" h="2539">
                  <a:moveTo>
                    <a:pt x="821270" y="38"/>
                  </a:moveTo>
                  <a:lnTo>
                    <a:pt x="748360" y="50"/>
                  </a:lnTo>
                  <a:lnTo>
                    <a:pt x="744016" y="2108"/>
                  </a:lnTo>
                  <a:lnTo>
                    <a:pt x="816927" y="2095"/>
                  </a:lnTo>
                  <a:lnTo>
                    <a:pt x="821270" y="38"/>
                  </a:lnTo>
                  <a:close/>
                </a:path>
                <a:path w="1280160" h="2539">
                  <a:moveTo>
                    <a:pt x="1279753" y="0"/>
                  </a:moveTo>
                  <a:lnTo>
                    <a:pt x="1248537" y="0"/>
                  </a:lnTo>
                  <a:lnTo>
                    <a:pt x="1248537" y="2032"/>
                  </a:lnTo>
                  <a:lnTo>
                    <a:pt x="1279753" y="2032"/>
                  </a:lnTo>
                  <a:lnTo>
                    <a:pt x="1279753" y="0"/>
                  </a:lnTo>
                  <a:close/>
                </a:path>
              </a:pathLst>
            </a:custGeom>
            <a:solidFill>
              <a:srgbClr val="18410D"/>
            </a:solidFill>
          </p:spPr>
          <p:txBody>
            <a:bodyPr wrap="square" lIns="0" tIns="0" rIns="0" bIns="0" rtlCol="0"/>
            <a:lstStyle/>
            <a:p>
              <a:pPr defTabSz="465128"/>
              <a:endParaRPr smtClean="0">
                <a:solidFill>
                  <a:prstClr val="black"/>
                </a:solidFill>
              </a:endParaRPr>
            </a:p>
          </p:txBody>
        </p:sp>
        <p:sp>
          <p:nvSpPr>
            <p:cNvPr id="221" name="object 209"/>
            <p:cNvSpPr/>
            <p:nvPr/>
          </p:nvSpPr>
          <p:spPr>
            <a:xfrm>
              <a:off x="2750515" y="6134728"/>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538645" y="2184"/>
                  </a:moveTo>
                  <a:lnTo>
                    <a:pt x="534301" y="127"/>
                  </a:lnTo>
                  <a:lnTo>
                    <a:pt x="461454" y="139"/>
                  </a:lnTo>
                  <a:lnTo>
                    <a:pt x="465797" y="2197"/>
                  </a:lnTo>
                  <a:lnTo>
                    <a:pt x="538645" y="2184"/>
                  </a:lnTo>
                  <a:close/>
                </a:path>
                <a:path w="1280160" h="2539">
                  <a:moveTo>
                    <a:pt x="818362" y="76"/>
                  </a:moveTo>
                  <a:lnTo>
                    <a:pt x="745451" y="88"/>
                  </a:lnTo>
                  <a:lnTo>
                    <a:pt x="741070" y="2159"/>
                  </a:lnTo>
                  <a:lnTo>
                    <a:pt x="813981" y="2159"/>
                  </a:lnTo>
                  <a:lnTo>
                    <a:pt x="818362" y="76"/>
                  </a:lnTo>
                  <a:close/>
                </a:path>
                <a:path w="1280160" h="2539">
                  <a:moveTo>
                    <a:pt x="1279753" y="0"/>
                  </a:moveTo>
                  <a:lnTo>
                    <a:pt x="1248537" y="12"/>
                  </a:lnTo>
                  <a:lnTo>
                    <a:pt x="1248537" y="2108"/>
                  </a:lnTo>
                  <a:lnTo>
                    <a:pt x="1279753" y="2108"/>
                  </a:lnTo>
                  <a:lnTo>
                    <a:pt x="1279753" y="0"/>
                  </a:lnTo>
                  <a:close/>
                </a:path>
              </a:pathLst>
            </a:custGeom>
            <a:solidFill>
              <a:srgbClr val="17410D"/>
            </a:solidFill>
          </p:spPr>
          <p:txBody>
            <a:bodyPr wrap="square" lIns="0" tIns="0" rIns="0" bIns="0" rtlCol="0"/>
            <a:lstStyle/>
            <a:p>
              <a:pPr defTabSz="465128"/>
              <a:endParaRPr smtClean="0">
                <a:solidFill>
                  <a:prstClr val="black"/>
                </a:solidFill>
              </a:endParaRPr>
            </a:p>
          </p:txBody>
        </p:sp>
        <p:sp>
          <p:nvSpPr>
            <p:cNvPr id="222" name="object 210"/>
            <p:cNvSpPr/>
            <p:nvPr/>
          </p:nvSpPr>
          <p:spPr>
            <a:xfrm>
              <a:off x="2750515" y="6136086"/>
              <a:ext cx="1280160" cy="3810"/>
            </a:xfrm>
            <a:custGeom>
              <a:avLst/>
              <a:gdLst/>
              <a:ahLst/>
              <a:cxnLst/>
              <a:rect l="l" t="t" r="r" b="b"/>
              <a:pathLst>
                <a:path w="1280160" h="3810">
                  <a:moveTo>
                    <a:pt x="31216" y="215"/>
                  </a:moveTo>
                  <a:lnTo>
                    <a:pt x="0" y="215"/>
                  </a:lnTo>
                  <a:lnTo>
                    <a:pt x="0" y="1549"/>
                  </a:lnTo>
                  <a:lnTo>
                    <a:pt x="0" y="2298"/>
                  </a:lnTo>
                  <a:lnTo>
                    <a:pt x="0" y="3657"/>
                  </a:lnTo>
                  <a:lnTo>
                    <a:pt x="31216" y="3657"/>
                  </a:lnTo>
                  <a:lnTo>
                    <a:pt x="31216" y="2286"/>
                  </a:lnTo>
                  <a:lnTo>
                    <a:pt x="31216" y="1549"/>
                  </a:lnTo>
                  <a:lnTo>
                    <a:pt x="31216" y="215"/>
                  </a:lnTo>
                  <a:close/>
                </a:path>
                <a:path w="1280160" h="3810">
                  <a:moveTo>
                    <a:pt x="544525" y="3606"/>
                  </a:moveTo>
                  <a:lnTo>
                    <a:pt x="541578" y="2209"/>
                  </a:lnTo>
                  <a:lnTo>
                    <a:pt x="540080" y="1498"/>
                  </a:lnTo>
                  <a:lnTo>
                    <a:pt x="537171" y="127"/>
                  </a:lnTo>
                  <a:lnTo>
                    <a:pt x="464337" y="139"/>
                  </a:lnTo>
                  <a:lnTo>
                    <a:pt x="467233" y="1511"/>
                  </a:lnTo>
                  <a:lnTo>
                    <a:pt x="471665" y="3606"/>
                  </a:lnTo>
                  <a:lnTo>
                    <a:pt x="544525" y="3606"/>
                  </a:lnTo>
                  <a:close/>
                </a:path>
                <a:path w="1280160" h="3810">
                  <a:moveTo>
                    <a:pt x="815492" y="76"/>
                  </a:moveTo>
                  <a:lnTo>
                    <a:pt x="742581" y="88"/>
                  </a:lnTo>
                  <a:lnTo>
                    <a:pt x="739635" y="1485"/>
                  </a:lnTo>
                  <a:lnTo>
                    <a:pt x="738162" y="2184"/>
                  </a:lnTo>
                  <a:lnTo>
                    <a:pt x="735190" y="3581"/>
                  </a:lnTo>
                  <a:lnTo>
                    <a:pt x="808088" y="3581"/>
                  </a:lnTo>
                  <a:lnTo>
                    <a:pt x="811060" y="2184"/>
                  </a:lnTo>
                  <a:lnTo>
                    <a:pt x="815492" y="76"/>
                  </a:lnTo>
                  <a:close/>
                </a:path>
                <a:path w="1280160" h="3810">
                  <a:moveTo>
                    <a:pt x="1279753" y="0"/>
                  </a:moveTo>
                  <a:lnTo>
                    <a:pt x="1248537" y="12"/>
                  </a:lnTo>
                  <a:lnTo>
                    <a:pt x="1248537" y="1435"/>
                  </a:lnTo>
                  <a:lnTo>
                    <a:pt x="1248537" y="2108"/>
                  </a:lnTo>
                  <a:lnTo>
                    <a:pt x="1248537" y="3543"/>
                  </a:lnTo>
                  <a:lnTo>
                    <a:pt x="1279753" y="3530"/>
                  </a:lnTo>
                  <a:lnTo>
                    <a:pt x="1279753" y="2108"/>
                  </a:lnTo>
                  <a:lnTo>
                    <a:pt x="1279753" y="1435"/>
                  </a:lnTo>
                  <a:lnTo>
                    <a:pt x="1279753" y="0"/>
                  </a:lnTo>
                  <a:close/>
                </a:path>
              </a:pathLst>
            </a:custGeom>
            <a:solidFill>
              <a:srgbClr val="17400D"/>
            </a:solidFill>
          </p:spPr>
          <p:txBody>
            <a:bodyPr wrap="square" lIns="0" tIns="0" rIns="0" bIns="0" rtlCol="0"/>
            <a:lstStyle/>
            <a:p>
              <a:pPr defTabSz="465128"/>
              <a:endParaRPr smtClean="0">
                <a:solidFill>
                  <a:prstClr val="black"/>
                </a:solidFill>
              </a:endParaRPr>
            </a:p>
          </p:txBody>
        </p:sp>
        <p:sp>
          <p:nvSpPr>
            <p:cNvPr id="223" name="object 211"/>
            <p:cNvSpPr/>
            <p:nvPr/>
          </p:nvSpPr>
          <p:spPr>
            <a:xfrm>
              <a:off x="2750515" y="6138855"/>
              <a:ext cx="1280160" cy="3810"/>
            </a:xfrm>
            <a:custGeom>
              <a:avLst/>
              <a:gdLst/>
              <a:ahLst/>
              <a:cxnLst/>
              <a:rect l="l" t="t" r="r" b="b"/>
              <a:pathLst>
                <a:path w="1280160" h="3810">
                  <a:moveTo>
                    <a:pt x="31216" y="215"/>
                  </a:moveTo>
                  <a:lnTo>
                    <a:pt x="0" y="215"/>
                  </a:lnTo>
                  <a:lnTo>
                    <a:pt x="0" y="1574"/>
                  </a:lnTo>
                  <a:lnTo>
                    <a:pt x="0" y="2311"/>
                  </a:lnTo>
                  <a:lnTo>
                    <a:pt x="0" y="3657"/>
                  </a:lnTo>
                  <a:lnTo>
                    <a:pt x="31216" y="3644"/>
                  </a:lnTo>
                  <a:lnTo>
                    <a:pt x="31216" y="2311"/>
                  </a:lnTo>
                  <a:lnTo>
                    <a:pt x="31216" y="1574"/>
                  </a:lnTo>
                  <a:lnTo>
                    <a:pt x="31216" y="215"/>
                  </a:lnTo>
                  <a:close/>
                </a:path>
                <a:path w="1280160" h="3810">
                  <a:moveTo>
                    <a:pt x="550303" y="3568"/>
                  </a:moveTo>
                  <a:lnTo>
                    <a:pt x="547458" y="2222"/>
                  </a:lnTo>
                  <a:lnTo>
                    <a:pt x="545960" y="1511"/>
                  </a:lnTo>
                  <a:lnTo>
                    <a:pt x="543026" y="127"/>
                  </a:lnTo>
                  <a:lnTo>
                    <a:pt x="470179" y="139"/>
                  </a:lnTo>
                  <a:lnTo>
                    <a:pt x="473113" y="1524"/>
                  </a:lnTo>
                  <a:lnTo>
                    <a:pt x="477469" y="3581"/>
                  </a:lnTo>
                  <a:lnTo>
                    <a:pt x="550303" y="3568"/>
                  </a:lnTo>
                  <a:close/>
                </a:path>
                <a:path w="1280160" h="3810">
                  <a:moveTo>
                    <a:pt x="809637" y="76"/>
                  </a:moveTo>
                  <a:lnTo>
                    <a:pt x="736727" y="88"/>
                  </a:lnTo>
                  <a:lnTo>
                    <a:pt x="733755" y="1498"/>
                  </a:lnTo>
                  <a:lnTo>
                    <a:pt x="732282" y="2197"/>
                  </a:lnTo>
                  <a:lnTo>
                    <a:pt x="729424" y="3543"/>
                  </a:lnTo>
                  <a:lnTo>
                    <a:pt x="802335" y="3530"/>
                  </a:lnTo>
                  <a:lnTo>
                    <a:pt x="805180" y="2197"/>
                  </a:lnTo>
                  <a:lnTo>
                    <a:pt x="806564" y="1536"/>
                  </a:lnTo>
                  <a:lnTo>
                    <a:pt x="809637" y="76"/>
                  </a:lnTo>
                  <a:close/>
                </a:path>
                <a:path w="1280160" h="3810">
                  <a:moveTo>
                    <a:pt x="1279753" y="0"/>
                  </a:moveTo>
                  <a:lnTo>
                    <a:pt x="1248537" y="12"/>
                  </a:lnTo>
                  <a:lnTo>
                    <a:pt x="1248537" y="1435"/>
                  </a:lnTo>
                  <a:lnTo>
                    <a:pt x="1248537" y="2108"/>
                  </a:lnTo>
                  <a:lnTo>
                    <a:pt x="1248537" y="3467"/>
                  </a:lnTo>
                  <a:lnTo>
                    <a:pt x="1279753" y="3467"/>
                  </a:lnTo>
                  <a:lnTo>
                    <a:pt x="1279753" y="2108"/>
                  </a:lnTo>
                  <a:lnTo>
                    <a:pt x="1279753" y="1435"/>
                  </a:lnTo>
                  <a:lnTo>
                    <a:pt x="1279753" y="0"/>
                  </a:lnTo>
                  <a:close/>
                </a:path>
              </a:pathLst>
            </a:custGeom>
            <a:solidFill>
              <a:srgbClr val="173E0D"/>
            </a:solidFill>
          </p:spPr>
          <p:txBody>
            <a:bodyPr wrap="square" lIns="0" tIns="0" rIns="0" bIns="0" rtlCol="0"/>
            <a:lstStyle/>
            <a:p>
              <a:pPr defTabSz="465128"/>
              <a:endParaRPr smtClean="0">
                <a:solidFill>
                  <a:prstClr val="black"/>
                </a:solidFill>
              </a:endParaRPr>
            </a:p>
          </p:txBody>
        </p:sp>
        <p:sp>
          <p:nvSpPr>
            <p:cNvPr id="224" name="object 212"/>
            <p:cNvSpPr/>
            <p:nvPr/>
          </p:nvSpPr>
          <p:spPr>
            <a:xfrm>
              <a:off x="2750515" y="6141649"/>
              <a:ext cx="1280160" cy="3810"/>
            </a:xfrm>
            <a:custGeom>
              <a:avLst/>
              <a:gdLst/>
              <a:ahLst/>
              <a:cxnLst/>
              <a:rect l="l" t="t" r="r" b="b"/>
              <a:pathLst>
                <a:path w="1280160" h="3810">
                  <a:moveTo>
                    <a:pt x="31216" y="190"/>
                  </a:moveTo>
                  <a:lnTo>
                    <a:pt x="0" y="190"/>
                  </a:lnTo>
                  <a:lnTo>
                    <a:pt x="0" y="1549"/>
                  </a:lnTo>
                  <a:lnTo>
                    <a:pt x="0" y="2222"/>
                  </a:lnTo>
                  <a:lnTo>
                    <a:pt x="0" y="3657"/>
                  </a:lnTo>
                  <a:lnTo>
                    <a:pt x="31216" y="3644"/>
                  </a:lnTo>
                  <a:lnTo>
                    <a:pt x="31216" y="2222"/>
                  </a:lnTo>
                  <a:lnTo>
                    <a:pt x="31216" y="1549"/>
                  </a:lnTo>
                  <a:lnTo>
                    <a:pt x="31216" y="190"/>
                  </a:lnTo>
                  <a:close/>
                </a:path>
                <a:path w="1280160" h="3810">
                  <a:moveTo>
                    <a:pt x="556183" y="3556"/>
                  </a:moveTo>
                  <a:lnTo>
                    <a:pt x="553250" y="2171"/>
                  </a:lnTo>
                  <a:lnTo>
                    <a:pt x="551815" y="1485"/>
                  </a:lnTo>
                  <a:lnTo>
                    <a:pt x="548894" y="114"/>
                  </a:lnTo>
                  <a:lnTo>
                    <a:pt x="476046" y="114"/>
                  </a:lnTo>
                  <a:lnTo>
                    <a:pt x="478967" y="1498"/>
                  </a:lnTo>
                  <a:lnTo>
                    <a:pt x="483349" y="3568"/>
                  </a:lnTo>
                  <a:lnTo>
                    <a:pt x="556183" y="3556"/>
                  </a:lnTo>
                  <a:close/>
                </a:path>
                <a:path w="1280160" h="3810">
                  <a:moveTo>
                    <a:pt x="803744" y="76"/>
                  </a:moveTo>
                  <a:lnTo>
                    <a:pt x="730834" y="76"/>
                  </a:lnTo>
                  <a:lnTo>
                    <a:pt x="727900" y="1473"/>
                  </a:lnTo>
                  <a:lnTo>
                    <a:pt x="726465" y="2146"/>
                  </a:lnTo>
                  <a:lnTo>
                    <a:pt x="723544" y="3530"/>
                  </a:lnTo>
                  <a:lnTo>
                    <a:pt x="796455" y="3517"/>
                  </a:lnTo>
                  <a:lnTo>
                    <a:pt x="799350" y="2146"/>
                  </a:lnTo>
                  <a:lnTo>
                    <a:pt x="800811" y="1460"/>
                  </a:lnTo>
                  <a:lnTo>
                    <a:pt x="803744" y="76"/>
                  </a:lnTo>
                  <a:close/>
                </a:path>
                <a:path w="1280160" h="3810">
                  <a:moveTo>
                    <a:pt x="1279753" y="0"/>
                  </a:moveTo>
                  <a:lnTo>
                    <a:pt x="1248537" y="0"/>
                  </a:lnTo>
                  <a:lnTo>
                    <a:pt x="1248537" y="1409"/>
                  </a:lnTo>
                  <a:lnTo>
                    <a:pt x="1248537" y="2108"/>
                  </a:lnTo>
                  <a:lnTo>
                    <a:pt x="1248537" y="3441"/>
                  </a:lnTo>
                  <a:lnTo>
                    <a:pt x="1279753" y="3441"/>
                  </a:lnTo>
                  <a:lnTo>
                    <a:pt x="1279753" y="2095"/>
                  </a:lnTo>
                  <a:lnTo>
                    <a:pt x="1279753" y="1409"/>
                  </a:lnTo>
                  <a:lnTo>
                    <a:pt x="1279753" y="0"/>
                  </a:lnTo>
                  <a:close/>
                </a:path>
              </a:pathLst>
            </a:custGeom>
            <a:solidFill>
              <a:srgbClr val="173D0D"/>
            </a:solidFill>
          </p:spPr>
          <p:txBody>
            <a:bodyPr wrap="square" lIns="0" tIns="0" rIns="0" bIns="0" rtlCol="0"/>
            <a:lstStyle/>
            <a:p>
              <a:pPr defTabSz="465128"/>
              <a:endParaRPr smtClean="0">
                <a:solidFill>
                  <a:prstClr val="black"/>
                </a:solidFill>
              </a:endParaRPr>
            </a:p>
          </p:txBody>
        </p:sp>
        <p:sp>
          <p:nvSpPr>
            <p:cNvPr id="225" name="object 213"/>
            <p:cNvSpPr/>
            <p:nvPr/>
          </p:nvSpPr>
          <p:spPr>
            <a:xfrm>
              <a:off x="2750515" y="6144418"/>
              <a:ext cx="1280160" cy="2540"/>
            </a:xfrm>
            <a:custGeom>
              <a:avLst/>
              <a:gdLst/>
              <a:ahLst/>
              <a:cxnLst/>
              <a:rect l="l" t="t" r="r" b="b"/>
              <a:pathLst>
                <a:path w="1280160" h="2539">
                  <a:moveTo>
                    <a:pt x="31216" y="190"/>
                  </a:moveTo>
                  <a:lnTo>
                    <a:pt x="0" y="190"/>
                  </a:lnTo>
                  <a:lnTo>
                    <a:pt x="0" y="2247"/>
                  </a:lnTo>
                  <a:lnTo>
                    <a:pt x="31216" y="2235"/>
                  </a:lnTo>
                  <a:lnTo>
                    <a:pt x="31216" y="190"/>
                  </a:lnTo>
                  <a:close/>
                </a:path>
                <a:path w="1280160" h="2539">
                  <a:moveTo>
                    <a:pt x="559130" y="2184"/>
                  </a:moveTo>
                  <a:lnTo>
                    <a:pt x="554748" y="114"/>
                  </a:lnTo>
                  <a:lnTo>
                    <a:pt x="481901" y="114"/>
                  </a:lnTo>
                  <a:lnTo>
                    <a:pt x="486283" y="2184"/>
                  </a:lnTo>
                  <a:lnTo>
                    <a:pt x="559130" y="2184"/>
                  </a:lnTo>
                  <a:close/>
                </a:path>
                <a:path w="1280160" h="2539">
                  <a:moveTo>
                    <a:pt x="797890" y="76"/>
                  </a:moveTo>
                  <a:lnTo>
                    <a:pt x="724979" y="88"/>
                  </a:lnTo>
                  <a:lnTo>
                    <a:pt x="720585" y="2159"/>
                  </a:lnTo>
                  <a:lnTo>
                    <a:pt x="793483" y="2159"/>
                  </a:lnTo>
                  <a:lnTo>
                    <a:pt x="797890" y="76"/>
                  </a:lnTo>
                  <a:close/>
                </a:path>
                <a:path w="1280160" h="2539">
                  <a:moveTo>
                    <a:pt x="1279753" y="0"/>
                  </a:moveTo>
                  <a:lnTo>
                    <a:pt x="1248537" y="0"/>
                  </a:lnTo>
                  <a:lnTo>
                    <a:pt x="1248537" y="2108"/>
                  </a:lnTo>
                  <a:lnTo>
                    <a:pt x="1279753" y="2095"/>
                  </a:lnTo>
                  <a:lnTo>
                    <a:pt x="1279753" y="0"/>
                  </a:lnTo>
                  <a:close/>
                </a:path>
              </a:pathLst>
            </a:custGeom>
            <a:solidFill>
              <a:srgbClr val="163C0D"/>
            </a:solidFill>
          </p:spPr>
          <p:txBody>
            <a:bodyPr wrap="square" lIns="0" tIns="0" rIns="0" bIns="0" rtlCol="0"/>
            <a:lstStyle/>
            <a:p>
              <a:pPr defTabSz="465128"/>
              <a:endParaRPr smtClean="0">
                <a:solidFill>
                  <a:prstClr val="black"/>
                </a:solidFill>
              </a:endParaRPr>
            </a:p>
          </p:txBody>
        </p:sp>
        <p:sp>
          <p:nvSpPr>
            <p:cNvPr id="226" name="object 214"/>
            <p:cNvSpPr/>
            <p:nvPr/>
          </p:nvSpPr>
          <p:spPr>
            <a:xfrm>
              <a:off x="2750515" y="6145827"/>
              <a:ext cx="1280160" cy="3810"/>
            </a:xfrm>
            <a:custGeom>
              <a:avLst/>
              <a:gdLst/>
              <a:ahLst/>
              <a:cxnLst/>
              <a:rect l="l" t="t" r="r" b="b"/>
              <a:pathLst>
                <a:path w="1280160" h="3810">
                  <a:moveTo>
                    <a:pt x="31216" y="139"/>
                  </a:moveTo>
                  <a:lnTo>
                    <a:pt x="0" y="139"/>
                  </a:lnTo>
                  <a:lnTo>
                    <a:pt x="0" y="1498"/>
                  </a:lnTo>
                  <a:lnTo>
                    <a:pt x="0" y="2235"/>
                  </a:lnTo>
                  <a:lnTo>
                    <a:pt x="0" y="3606"/>
                  </a:lnTo>
                  <a:lnTo>
                    <a:pt x="31216" y="3594"/>
                  </a:lnTo>
                  <a:lnTo>
                    <a:pt x="31216" y="2235"/>
                  </a:lnTo>
                  <a:lnTo>
                    <a:pt x="31216" y="1498"/>
                  </a:lnTo>
                  <a:lnTo>
                    <a:pt x="31216" y="139"/>
                  </a:lnTo>
                  <a:close/>
                </a:path>
                <a:path w="1280160" h="3810">
                  <a:moveTo>
                    <a:pt x="564984" y="3543"/>
                  </a:moveTo>
                  <a:lnTo>
                    <a:pt x="562063" y="2159"/>
                  </a:lnTo>
                  <a:lnTo>
                    <a:pt x="560539" y="1435"/>
                  </a:lnTo>
                  <a:lnTo>
                    <a:pt x="557669" y="76"/>
                  </a:lnTo>
                  <a:lnTo>
                    <a:pt x="484822" y="88"/>
                  </a:lnTo>
                  <a:lnTo>
                    <a:pt x="489216" y="2171"/>
                  </a:lnTo>
                  <a:lnTo>
                    <a:pt x="492137" y="3543"/>
                  </a:lnTo>
                  <a:lnTo>
                    <a:pt x="564984" y="3543"/>
                  </a:lnTo>
                  <a:close/>
                </a:path>
                <a:path w="1280160" h="3810">
                  <a:moveTo>
                    <a:pt x="794956" y="50"/>
                  </a:moveTo>
                  <a:lnTo>
                    <a:pt x="722045" y="63"/>
                  </a:lnTo>
                  <a:lnTo>
                    <a:pt x="719175" y="1422"/>
                  </a:lnTo>
                  <a:lnTo>
                    <a:pt x="717664" y="2133"/>
                  </a:lnTo>
                  <a:lnTo>
                    <a:pt x="714730" y="3517"/>
                  </a:lnTo>
                  <a:lnTo>
                    <a:pt x="787628" y="3517"/>
                  </a:lnTo>
                  <a:lnTo>
                    <a:pt x="790562" y="2133"/>
                  </a:lnTo>
                  <a:lnTo>
                    <a:pt x="792073" y="1409"/>
                  </a:lnTo>
                  <a:lnTo>
                    <a:pt x="794956" y="50"/>
                  </a:lnTo>
                  <a:close/>
                </a:path>
                <a:path w="1280160" h="3810">
                  <a:moveTo>
                    <a:pt x="1279753" y="0"/>
                  </a:moveTo>
                  <a:lnTo>
                    <a:pt x="1248537" y="0"/>
                  </a:lnTo>
                  <a:lnTo>
                    <a:pt x="1248537" y="1358"/>
                  </a:lnTo>
                  <a:lnTo>
                    <a:pt x="1248537" y="2057"/>
                  </a:lnTo>
                  <a:lnTo>
                    <a:pt x="1248537" y="3467"/>
                  </a:lnTo>
                  <a:lnTo>
                    <a:pt x="1279753" y="3454"/>
                  </a:lnTo>
                  <a:lnTo>
                    <a:pt x="1279753" y="2044"/>
                  </a:lnTo>
                  <a:lnTo>
                    <a:pt x="1279753" y="1358"/>
                  </a:lnTo>
                  <a:lnTo>
                    <a:pt x="1279753" y="0"/>
                  </a:lnTo>
                  <a:close/>
                </a:path>
              </a:pathLst>
            </a:custGeom>
            <a:solidFill>
              <a:srgbClr val="163B0D"/>
            </a:solidFill>
          </p:spPr>
          <p:txBody>
            <a:bodyPr wrap="square" lIns="0" tIns="0" rIns="0" bIns="0" rtlCol="0"/>
            <a:lstStyle/>
            <a:p>
              <a:pPr defTabSz="465128"/>
              <a:endParaRPr smtClean="0">
                <a:solidFill>
                  <a:prstClr val="black"/>
                </a:solidFill>
              </a:endParaRPr>
            </a:p>
          </p:txBody>
        </p:sp>
        <p:sp>
          <p:nvSpPr>
            <p:cNvPr id="227" name="object 215"/>
            <p:cNvSpPr/>
            <p:nvPr/>
          </p:nvSpPr>
          <p:spPr>
            <a:xfrm>
              <a:off x="2750515" y="6148545"/>
              <a:ext cx="1280160" cy="3810"/>
            </a:xfrm>
            <a:custGeom>
              <a:avLst/>
              <a:gdLst/>
              <a:ahLst/>
              <a:cxnLst/>
              <a:rect l="l" t="t" r="r" b="b"/>
              <a:pathLst>
                <a:path w="1280160" h="3810">
                  <a:moveTo>
                    <a:pt x="31216" y="190"/>
                  </a:moveTo>
                  <a:lnTo>
                    <a:pt x="0" y="190"/>
                  </a:lnTo>
                  <a:lnTo>
                    <a:pt x="0" y="1549"/>
                  </a:lnTo>
                  <a:lnTo>
                    <a:pt x="0" y="2286"/>
                  </a:lnTo>
                  <a:lnTo>
                    <a:pt x="0" y="3657"/>
                  </a:lnTo>
                  <a:lnTo>
                    <a:pt x="31216" y="3644"/>
                  </a:lnTo>
                  <a:lnTo>
                    <a:pt x="31216" y="2286"/>
                  </a:lnTo>
                  <a:lnTo>
                    <a:pt x="31216" y="1549"/>
                  </a:lnTo>
                  <a:lnTo>
                    <a:pt x="31216" y="190"/>
                  </a:lnTo>
                  <a:close/>
                </a:path>
                <a:path w="1280160" h="3810">
                  <a:moveTo>
                    <a:pt x="570788" y="3568"/>
                  </a:moveTo>
                  <a:lnTo>
                    <a:pt x="567905" y="2209"/>
                  </a:lnTo>
                  <a:lnTo>
                    <a:pt x="566420" y="1498"/>
                  </a:lnTo>
                  <a:lnTo>
                    <a:pt x="563473" y="101"/>
                  </a:lnTo>
                  <a:lnTo>
                    <a:pt x="490626" y="114"/>
                  </a:lnTo>
                  <a:lnTo>
                    <a:pt x="493560" y="1511"/>
                  </a:lnTo>
                  <a:lnTo>
                    <a:pt x="497941" y="3581"/>
                  </a:lnTo>
                  <a:lnTo>
                    <a:pt x="570788" y="3568"/>
                  </a:lnTo>
                  <a:close/>
                </a:path>
                <a:path w="1280160" h="3810">
                  <a:moveTo>
                    <a:pt x="789152" y="76"/>
                  </a:moveTo>
                  <a:lnTo>
                    <a:pt x="716254" y="88"/>
                  </a:lnTo>
                  <a:lnTo>
                    <a:pt x="713295" y="1485"/>
                  </a:lnTo>
                  <a:lnTo>
                    <a:pt x="711809" y="2184"/>
                  </a:lnTo>
                  <a:lnTo>
                    <a:pt x="708939" y="3543"/>
                  </a:lnTo>
                  <a:lnTo>
                    <a:pt x="781837" y="3530"/>
                  </a:lnTo>
                  <a:lnTo>
                    <a:pt x="784707" y="2184"/>
                  </a:lnTo>
                  <a:lnTo>
                    <a:pt x="786193" y="1473"/>
                  </a:lnTo>
                  <a:lnTo>
                    <a:pt x="789152" y="76"/>
                  </a:lnTo>
                  <a:close/>
                </a:path>
                <a:path w="1280160" h="3810">
                  <a:moveTo>
                    <a:pt x="1279753" y="0"/>
                  </a:moveTo>
                  <a:lnTo>
                    <a:pt x="1248537" y="0"/>
                  </a:lnTo>
                  <a:lnTo>
                    <a:pt x="1248537" y="1435"/>
                  </a:lnTo>
                  <a:lnTo>
                    <a:pt x="1248537" y="2108"/>
                  </a:lnTo>
                  <a:lnTo>
                    <a:pt x="1248537" y="3467"/>
                  </a:lnTo>
                  <a:lnTo>
                    <a:pt x="1279753" y="3467"/>
                  </a:lnTo>
                  <a:lnTo>
                    <a:pt x="1279753" y="2095"/>
                  </a:lnTo>
                  <a:lnTo>
                    <a:pt x="1279753" y="1435"/>
                  </a:lnTo>
                  <a:lnTo>
                    <a:pt x="1279753" y="0"/>
                  </a:lnTo>
                  <a:close/>
                </a:path>
              </a:pathLst>
            </a:custGeom>
            <a:solidFill>
              <a:srgbClr val="153A0D"/>
            </a:solidFill>
          </p:spPr>
          <p:txBody>
            <a:bodyPr wrap="square" lIns="0" tIns="0" rIns="0" bIns="0" rtlCol="0"/>
            <a:lstStyle/>
            <a:p>
              <a:pPr defTabSz="465128"/>
              <a:endParaRPr smtClean="0">
                <a:solidFill>
                  <a:prstClr val="black"/>
                </a:solidFill>
              </a:endParaRPr>
            </a:p>
          </p:txBody>
        </p:sp>
        <p:sp>
          <p:nvSpPr>
            <p:cNvPr id="228" name="object 216"/>
            <p:cNvSpPr/>
            <p:nvPr/>
          </p:nvSpPr>
          <p:spPr>
            <a:xfrm>
              <a:off x="2750515" y="6151314"/>
              <a:ext cx="1280160" cy="3810"/>
            </a:xfrm>
            <a:custGeom>
              <a:avLst/>
              <a:gdLst/>
              <a:ahLst/>
              <a:cxnLst/>
              <a:rect l="l" t="t" r="r" b="b"/>
              <a:pathLst>
                <a:path w="1280160" h="3810">
                  <a:moveTo>
                    <a:pt x="31216" y="215"/>
                  </a:moveTo>
                  <a:lnTo>
                    <a:pt x="0" y="215"/>
                  </a:lnTo>
                  <a:lnTo>
                    <a:pt x="0" y="1549"/>
                  </a:lnTo>
                  <a:lnTo>
                    <a:pt x="0" y="2247"/>
                  </a:lnTo>
                  <a:lnTo>
                    <a:pt x="0" y="3657"/>
                  </a:lnTo>
                  <a:lnTo>
                    <a:pt x="31216" y="3644"/>
                  </a:lnTo>
                  <a:lnTo>
                    <a:pt x="31216" y="2235"/>
                  </a:lnTo>
                  <a:lnTo>
                    <a:pt x="31216" y="1549"/>
                  </a:lnTo>
                  <a:lnTo>
                    <a:pt x="31216" y="215"/>
                  </a:lnTo>
                  <a:close/>
                </a:path>
                <a:path w="1280160" h="3810">
                  <a:moveTo>
                    <a:pt x="576630" y="3568"/>
                  </a:moveTo>
                  <a:lnTo>
                    <a:pt x="573697" y="2184"/>
                  </a:lnTo>
                  <a:lnTo>
                    <a:pt x="572262" y="1498"/>
                  </a:lnTo>
                  <a:lnTo>
                    <a:pt x="569353" y="114"/>
                  </a:lnTo>
                  <a:lnTo>
                    <a:pt x="496506" y="127"/>
                  </a:lnTo>
                  <a:lnTo>
                    <a:pt x="500062" y="1816"/>
                  </a:lnTo>
                  <a:lnTo>
                    <a:pt x="503796" y="3581"/>
                  </a:lnTo>
                  <a:lnTo>
                    <a:pt x="576630" y="3568"/>
                  </a:lnTo>
                  <a:close/>
                </a:path>
                <a:path w="1280160" h="3810">
                  <a:moveTo>
                    <a:pt x="783285" y="88"/>
                  </a:moveTo>
                  <a:lnTo>
                    <a:pt x="710374" y="101"/>
                  </a:lnTo>
                  <a:lnTo>
                    <a:pt x="707440" y="1485"/>
                  </a:lnTo>
                  <a:lnTo>
                    <a:pt x="706005" y="2159"/>
                  </a:lnTo>
                  <a:lnTo>
                    <a:pt x="703084" y="3543"/>
                  </a:lnTo>
                  <a:lnTo>
                    <a:pt x="775982" y="3530"/>
                  </a:lnTo>
                  <a:lnTo>
                    <a:pt x="778878" y="2159"/>
                  </a:lnTo>
                  <a:lnTo>
                    <a:pt x="783285" y="88"/>
                  </a:lnTo>
                  <a:close/>
                </a:path>
                <a:path w="1280160" h="3810">
                  <a:moveTo>
                    <a:pt x="1279753" y="0"/>
                  </a:moveTo>
                  <a:lnTo>
                    <a:pt x="1248537" y="0"/>
                  </a:lnTo>
                  <a:lnTo>
                    <a:pt x="1248537" y="1435"/>
                  </a:lnTo>
                  <a:lnTo>
                    <a:pt x="1248537" y="2108"/>
                  </a:lnTo>
                  <a:lnTo>
                    <a:pt x="1248537" y="3467"/>
                  </a:lnTo>
                  <a:lnTo>
                    <a:pt x="1279753" y="3454"/>
                  </a:lnTo>
                  <a:lnTo>
                    <a:pt x="1279753" y="2095"/>
                  </a:lnTo>
                  <a:lnTo>
                    <a:pt x="1279753" y="1435"/>
                  </a:lnTo>
                  <a:lnTo>
                    <a:pt x="1279753" y="0"/>
                  </a:lnTo>
                  <a:close/>
                </a:path>
              </a:pathLst>
            </a:custGeom>
            <a:solidFill>
              <a:srgbClr val="15390D"/>
            </a:solidFill>
          </p:spPr>
          <p:txBody>
            <a:bodyPr wrap="square" lIns="0" tIns="0" rIns="0" bIns="0" rtlCol="0"/>
            <a:lstStyle/>
            <a:p>
              <a:pPr defTabSz="465128"/>
              <a:endParaRPr smtClean="0">
                <a:solidFill>
                  <a:prstClr val="black"/>
                </a:solidFill>
              </a:endParaRPr>
            </a:p>
          </p:txBody>
        </p:sp>
        <p:sp>
          <p:nvSpPr>
            <p:cNvPr id="229" name="object 217"/>
            <p:cNvSpPr/>
            <p:nvPr/>
          </p:nvSpPr>
          <p:spPr>
            <a:xfrm>
              <a:off x="2750515" y="6154108"/>
              <a:ext cx="1280160" cy="2540"/>
            </a:xfrm>
            <a:custGeom>
              <a:avLst/>
              <a:gdLst/>
              <a:ahLst/>
              <a:cxnLst/>
              <a:rect l="l" t="t" r="r" b="b"/>
              <a:pathLst>
                <a:path w="1280160" h="2539">
                  <a:moveTo>
                    <a:pt x="31216" y="190"/>
                  </a:moveTo>
                  <a:lnTo>
                    <a:pt x="0" y="190"/>
                  </a:lnTo>
                  <a:lnTo>
                    <a:pt x="0" y="2222"/>
                  </a:lnTo>
                  <a:lnTo>
                    <a:pt x="31216" y="2209"/>
                  </a:lnTo>
                  <a:lnTo>
                    <a:pt x="31216" y="190"/>
                  </a:lnTo>
                  <a:close/>
                </a:path>
                <a:path w="1280160" h="2539">
                  <a:moveTo>
                    <a:pt x="579577" y="2159"/>
                  </a:moveTo>
                  <a:lnTo>
                    <a:pt x="575221" y="101"/>
                  </a:lnTo>
                  <a:lnTo>
                    <a:pt x="502386" y="114"/>
                  </a:lnTo>
                  <a:lnTo>
                    <a:pt x="506730" y="2171"/>
                  </a:lnTo>
                  <a:lnTo>
                    <a:pt x="579577" y="2159"/>
                  </a:lnTo>
                  <a:close/>
                </a:path>
                <a:path w="1280160" h="2539">
                  <a:moveTo>
                    <a:pt x="777392" y="76"/>
                  </a:moveTo>
                  <a:lnTo>
                    <a:pt x="704494" y="88"/>
                  </a:lnTo>
                  <a:lnTo>
                    <a:pt x="700125" y="2146"/>
                  </a:lnTo>
                  <a:lnTo>
                    <a:pt x="773010" y="2146"/>
                  </a:lnTo>
                  <a:lnTo>
                    <a:pt x="777392" y="76"/>
                  </a:lnTo>
                  <a:close/>
                </a:path>
                <a:path w="1280160" h="2539">
                  <a:moveTo>
                    <a:pt x="1279753" y="0"/>
                  </a:moveTo>
                  <a:lnTo>
                    <a:pt x="1248537" y="0"/>
                  </a:lnTo>
                  <a:lnTo>
                    <a:pt x="1248537" y="2095"/>
                  </a:lnTo>
                  <a:lnTo>
                    <a:pt x="1279753" y="2095"/>
                  </a:lnTo>
                  <a:lnTo>
                    <a:pt x="1279753" y="0"/>
                  </a:lnTo>
                  <a:close/>
                </a:path>
              </a:pathLst>
            </a:custGeom>
            <a:solidFill>
              <a:srgbClr val="13390D"/>
            </a:solidFill>
          </p:spPr>
          <p:txBody>
            <a:bodyPr wrap="square" lIns="0" tIns="0" rIns="0" bIns="0" rtlCol="0"/>
            <a:lstStyle/>
            <a:p>
              <a:pPr defTabSz="465128"/>
              <a:endParaRPr smtClean="0">
                <a:solidFill>
                  <a:prstClr val="black"/>
                </a:solidFill>
              </a:endParaRPr>
            </a:p>
          </p:txBody>
        </p:sp>
        <p:sp>
          <p:nvSpPr>
            <p:cNvPr id="230" name="object 218"/>
            <p:cNvSpPr/>
            <p:nvPr/>
          </p:nvSpPr>
          <p:spPr>
            <a:xfrm>
              <a:off x="2750515" y="6155517"/>
              <a:ext cx="1280160" cy="3810"/>
            </a:xfrm>
            <a:custGeom>
              <a:avLst/>
              <a:gdLst/>
              <a:ahLst/>
              <a:cxnLst/>
              <a:rect l="l" t="t" r="r" b="b"/>
              <a:pathLst>
                <a:path w="1280160" h="3810">
                  <a:moveTo>
                    <a:pt x="31216" y="139"/>
                  </a:moveTo>
                  <a:lnTo>
                    <a:pt x="0" y="139"/>
                  </a:lnTo>
                  <a:lnTo>
                    <a:pt x="0" y="1549"/>
                  </a:lnTo>
                  <a:lnTo>
                    <a:pt x="0" y="2235"/>
                  </a:lnTo>
                  <a:lnTo>
                    <a:pt x="0" y="3581"/>
                  </a:lnTo>
                  <a:lnTo>
                    <a:pt x="31216" y="3568"/>
                  </a:lnTo>
                  <a:lnTo>
                    <a:pt x="31216" y="2235"/>
                  </a:lnTo>
                  <a:lnTo>
                    <a:pt x="31216" y="1536"/>
                  </a:lnTo>
                  <a:lnTo>
                    <a:pt x="31216" y="139"/>
                  </a:lnTo>
                  <a:close/>
                </a:path>
                <a:path w="1280160" h="3810">
                  <a:moveTo>
                    <a:pt x="585431" y="3517"/>
                  </a:moveTo>
                  <a:lnTo>
                    <a:pt x="582510" y="2146"/>
                  </a:lnTo>
                  <a:lnTo>
                    <a:pt x="581075" y="1460"/>
                  </a:lnTo>
                  <a:lnTo>
                    <a:pt x="578142" y="76"/>
                  </a:lnTo>
                  <a:lnTo>
                    <a:pt x="505294" y="88"/>
                  </a:lnTo>
                  <a:lnTo>
                    <a:pt x="509676" y="2159"/>
                  </a:lnTo>
                  <a:lnTo>
                    <a:pt x="512584" y="3530"/>
                  </a:lnTo>
                  <a:lnTo>
                    <a:pt x="585431" y="3517"/>
                  </a:lnTo>
                  <a:close/>
                </a:path>
                <a:path w="1280160" h="3810">
                  <a:moveTo>
                    <a:pt x="774458" y="50"/>
                  </a:moveTo>
                  <a:lnTo>
                    <a:pt x="701560" y="63"/>
                  </a:lnTo>
                  <a:lnTo>
                    <a:pt x="698639" y="1447"/>
                  </a:lnTo>
                  <a:lnTo>
                    <a:pt x="697204" y="2120"/>
                  </a:lnTo>
                  <a:lnTo>
                    <a:pt x="694270" y="3505"/>
                  </a:lnTo>
                  <a:lnTo>
                    <a:pt x="767156" y="3505"/>
                  </a:lnTo>
                  <a:lnTo>
                    <a:pt x="770102" y="2108"/>
                  </a:lnTo>
                  <a:lnTo>
                    <a:pt x="771525" y="1447"/>
                  </a:lnTo>
                  <a:lnTo>
                    <a:pt x="774458" y="50"/>
                  </a:lnTo>
                  <a:close/>
                </a:path>
                <a:path w="1280160" h="3810">
                  <a:moveTo>
                    <a:pt x="1279753" y="0"/>
                  </a:moveTo>
                  <a:lnTo>
                    <a:pt x="1248537" y="0"/>
                  </a:lnTo>
                  <a:lnTo>
                    <a:pt x="1248537" y="1358"/>
                  </a:lnTo>
                  <a:lnTo>
                    <a:pt x="1248537" y="2032"/>
                  </a:lnTo>
                  <a:lnTo>
                    <a:pt x="1248537" y="3454"/>
                  </a:lnTo>
                  <a:lnTo>
                    <a:pt x="1279753" y="3454"/>
                  </a:lnTo>
                  <a:lnTo>
                    <a:pt x="1279753" y="2019"/>
                  </a:lnTo>
                  <a:lnTo>
                    <a:pt x="1279753" y="1358"/>
                  </a:lnTo>
                  <a:lnTo>
                    <a:pt x="1279753" y="0"/>
                  </a:lnTo>
                  <a:close/>
                </a:path>
              </a:pathLst>
            </a:custGeom>
            <a:solidFill>
              <a:srgbClr val="13380D"/>
            </a:solidFill>
          </p:spPr>
          <p:txBody>
            <a:bodyPr wrap="square" lIns="0" tIns="0" rIns="0" bIns="0" rtlCol="0"/>
            <a:lstStyle/>
            <a:p>
              <a:pPr defTabSz="465128"/>
              <a:endParaRPr smtClean="0">
                <a:solidFill>
                  <a:prstClr val="black"/>
                </a:solidFill>
              </a:endParaRPr>
            </a:p>
          </p:txBody>
        </p:sp>
        <p:sp>
          <p:nvSpPr>
            <p:cNvPr id="231" name="object 219"/>
            <p:cNvSpPr/>
            <p:nvPr/>
          </p:nvSpPr>
          <p:spPr>
            <a:xfrm>
              <a:off x="2750515" y="6158235"/>
              <a:ext cx="1280160" cy="2540"/>
            </a:xfrm>
            <a:custGeom>
              <a:avLst/>
              <a:gdLst/>
              <a:ahLst/>
              <a:cxnLst/>
              <a:rect l="l" t="t" r="r" b="b"/>
              <a:pathLst>
                <a:path w="1280160" h="2539">
                  <a:moveTo>
                    <a:pt x="31216" y="190"/>
                  </a:moveTo>
                  <a:lnTo>
                    <a:pt x="0" y="190"/>
                  </a:lnTo>
                  <a:lnTo>
                    <a:pt x="0" y="2286"/>
                  </a:lnTo>
                  <a:lnTo>
                    <a:pt x="31216" y="2286"/>
                  </a:lnTo>
                  <a:lnTo>
                    <a:pt x="31216" y="190"/>
                  </a:lnTo>
                  <a:close/>
                </a:path>
                <a:path w="1280160" h="2539">
                  <a:moveTo>
                    <a:pt x="588391" y="2197"/>
                  </a:moveTo>
                  <a:lnTo>
                    <a:pt x="583946" y="101"/>
                  </a:lnTo>
                  <a:lnTo>
                    <a:pt x="511111" y="114"/>
                  </a:lnTo>
                  <a:lnTo>
                    <a:pt x="515543" y="2209"/>
                  </a:lnTo>
                  <a:lnTo>
                    <a:pt x="588391" y="2197"/>
                  </a:lnTo>
                  <a:close/>
                </a:path>
                <a:path w="1280160" h="2539">
                  <a:moveTo>
                    <a:pt x="768667" y="76"/>
                  </a:moveTo>
                  <a:lnTo>
                    <a:pt x="695756" y="88"/>
                  </a:lnTo>
                  <a:lnTo>
                    <a:pt x="691324" y="2184"/>
                  </a:lnTo>
                  <a:lnTo>
                    <a:pt x="764222" y="2171"/>
                  </a:lnTo>
                  <a:lnTo>
                    <a:pt x="768667" y="76"/>
                  </a:lnTo>
                  <a:close/>
                </a:path>
                <a:path w="1280160" h="2539">
                  <a:moveTo>
                    <a:pt x="1279753" y="0"/>
                  </a:moveTo>
                  <a:lnTo>
                    <a:pt x="1248537" y="0"/>
                  </a:lnTo>
                  <a:lnTo>
                    <a:pt x="1248537" y="2108"/>
                  </a:lnTo>
                  <a:lnTo>
                    <a:pt x="1279753" y="2095"/>
                  </a:lnTo>
                  <a:lnTo>
                    <a:pt x="1279753" y="0"/>
                  </a:lnTo>
                  <a:close/>
                </a:path>
              </a:pathLst>
            </a:custGeom>
            <a:solidFill>
              <a:srgbClr val="12370D"/>
            </a:solidFill>
          </p:spPr>
          <p:txBody>
            <a:bodyPr wrap="square" lIns="0" tIns="0" rIns="0" bIns="0" rtlCol="0"/>
            <a:lstStyle/>
            <a:p>
              <a:pPr defTabSz="465128"/>
              <a:endParaRPr smtClean="0">
                <a:solidFill>
                  <a:prstClr val="black"/>
                </a:solidFill>
              </a:endParaRPr>
            </a:p>
          </p:txBody>
        </p:sp>
        <p:sp>
          <p:nvSpPr>
            <p:cNvPr id="232" name="object 220"/>
            <p:cNvSpPr/>
            <p:nvPr/>
          </p:nvSpPr>
          <p:spPr>
            <a:xfrm>
              <a:off x="2750515" y="6159645"/>
              <a:ext cx="1280160" cy="2540"/>
            </a:xfrm>
            <a:custGeom>
              <a:avLst/>
              <a:gdLst/>
              <a:ahLst/>
              <a:cxnLst/>
              <a:rect l="l" t="t" r="r" b="b"/>
              <a:pathLst>
                <a:path w="1280160" h="2539">
                  <a:moveTo>
                    <a:pt x="31216" y="139"/>
                  </a:moveTo>
                  <a:lnTo>
                    <a:pt x="0" y="139"/>
                  </a:lnTo>
                  <a:lnTo>
                    <a:pt x="0" y="2235"/>
                  </a:lnTo>
                  <a:lnTo>
                    <a:pt x="31216" y="2235"/>
                  </a:lnTo>
                  <a:lnTo>
                    <a:pt x="31216" y="139"/>
                  </a:lnTo>
                  <a:close/>
                </a:path>
                <a:path w="1280160" h="2539">
                  <a:moveTo>
                    <a:pt x="591312" y="2171"/>
                  </a:moveTo>
                  <a:lnTo>
                    <a:pt x="586867" y="76"/>
                  </a:lnTo>
                  <a:lnTo>
                    <a:pt x="514019" y="88"/>
                  </a:lnTo>
                  <a:lnTo>
                    <a:pt x="518464" y="2184"/>
                  </a:lnTo>
                  <a:lnTo>
                    <a:pt x="591312" y="2171"/>
                  </a:lnTo>
                  <a:close/>
                </a:path>
                <a:path w="1280160" h="2539">
                  <a:moveTo>
                    <a:pt x="765721" y="50"/>
                  </a:moveTo>
                  <a:lnTo>
                    <a:pt x="692835" y="63"/>
                  </a:lnTo>
                  <a:lnTo>
                    <a:pt x="688390" y="2159"/>
                  </a:lnTo>
                  <a:lnTo>
                    <a:pt x="761288" y="2159"/>
                  </a:lnTo>
                  <a:lnTo>
                    <a:pt x="765721" y="50"/>
                  </a:lnTo>
                  <a:close/>
                </a:path>
                <a:path w="1280160" h="2539">
                  <a:moveTo>
                    <a:pt x="1279753" y="0"/>
                  </a:moveTo>
                  <a:lnTo>
                    <a:pt x="1248537" y="0"/>
                  </a:lnTo>
                  <a:lnTo>
                    <a:pt x="1248537" y="2095"/>
                  </a:lnTo>
                  <a:lnTo>
                    <a:pt x="1279753" y="2095"/>
                  </a:lnTo>
                  <a:lnTo>
                    <a:pt x="1279753" y="0"/>
                  </a:lnTo>
                  <a:close/>
                </a:path>
              </a:pathLst>
            </a:custGeom>
            <a:solidFill>
              <a:srgbClr val="12370C"/>
            </a:solidFill>
          </p:spPr>
          <p:txBody>
            <a:bodyPr wrap="square" lIns="0" tIns="0" rIns="0" bIns="0" rtlCol="0"/>
            <a:lstStyle/>
            <a:p>
              <a:pPr defTabSz="465128"/>
              <a:endParaRPr smtClean="0">
                <a:solidFill>
                  <a:prstClr val="black"/>
                </a:solidFill>
              </a:endParaRPr>
            </a:p>
          </p:txBody>
        </p:sp>
        <p:sp>
          <p:nvSpPr>
            <p:cNvPr id="233" name="object 221"/>
            <p:cNvSpPr/>
            <p:nvPr/>
          </p:nvSpPr>
          <p:spPr>
            <a:xfrm>
              <a:off x="2750515" y="6161004"/>
              <a:ext cx="1280160" cy="3810"/>
            </a:xfrm>
            <a:custGeom>
              <a:avLst/>
              <a:gdLst/>
              <a:ahLst/>
              <a:cxnLst/>
              <a:rect l="l" t="t" r="r" b="b"/>
              <a:pathLst>
                <a:path w="1280160" h="3810">
                  <a:moveTo>
                    <a:pt x="31216" y="190"/>
                  </a:moveTo>
                  <a:lnTo>
                    <a:pt x="0" y="190"/>
                  </a:lnTo>
                  <a:lnTo>
                    <a:pt x="0" y="1549"/>
                  </a:lnTo>
                  <a:lnTo>
                    <a:pt x="0" y="2286"/>
                  </a:lnTo>
                  <a:lnTo>
                    <a:pt x="0" y="3644"/>
                  </a:lnTo>
                  <a:lnTo>
                    <a:pt x="31216" y="3644"/>
                  </a:lnTo>
                  <a:lnTo>
                    <a:pt x="31216" y="2286"/>
                  </a:lnTo>
                  <a:lnTo>
                    <a:pt x="31216" y="1549"/>
                  </a:lnTo>
                  <a:lnTo>
                    <a:pt x="31216" y="190"/>
                  </a:lnTo>
                  <a:close/>
                </a:path>
                <a:path w="1280160" h="3810">
                  <a:moveTo>
                    <a:pt x="597115" y="3556"/>
                  </a:moveTo>
                  <a:lnTo>
                    <a:pt x="594220" y="2209"/>
                  </a:lnTo>
                  <a:lnTo>
                    <a:pt x="592721" y="1485"/>
                  </a:lnTo>
                  <a:lnTo>
                    <a:pt x="589800" y="101"/>
                  </a:lnTo>
                  <a:lnTo>
                    <a:pt x="516966" y="114"/>
                  </a:lnTo>
                  <a:lnTo>
                    <a:pt x="521398" y="2209"/>
                  </a:lnTo>
                  <a:lnTo>
                    <a:pt x="524281" y="3568"/>
                  </a:lnTo>
                  <a:lnTo>
                    <a:pt x="597115" y="3556"/>
                  </a:lnTo>
                  <a:close/>
                </a:path>
                <a:path w="1280160" h="3810">
                  <a:moveTo>
                    <a:pt x="762812" y="76"/>
                  </a:moveTo>
                  <a:lnTo>
                    <a:pt x="689902" y="88"/>
                  </a:lnTo>
                  <a:lnTo>
                    <a:pt x="686981" y="1473"/>
                  </a:lnTo>
                  <a:lnTo>
                    <a:pt x="685469" y="2184"/>
                  </a:lnTo>
                  <a:lnTo>
                    <a:pt x="682586" y="3543"/>
                  </a:lnTo>
                  <a:lnTo>
                    <a:pt x="755484" y="3530"/>
                  </a:lnTo>
                  <a:lnTo>
                    <a:pt x="758355" y="2184"/>
                  </a:lnTo>
                  <a:lnTo>
                    <a:pt x="759866" y="1460"/>
                  </a:lnTo>
                  <a:lnTo>
                    <a:pt x="762812" y="76"/>
                  </a:lnTo>
                  <a:close/>
                </a:path>
                <a:path w="1280160" h="3810">
                  <a:moveTo>
                    <a:pt x="1279753" y="0"/>
                  </a:moveTo>
                  <a:lnTo>
                    <a:pt x="1248537" y="0"/>
                  </a:lnTo>
                  <a:lnTo>
                    <a:pt x="1248537" y="1409"/>
                  </a:lnTo>
                  <a:lnTo>
                    <a:pt x="1248537" y="2108"/>
                  </a:lnTo>
                  <a:lnTo>
                    <a:pt x="1248537" y="3467"/>
                  </a:lnTo>
                  <a:lnTo>
                    <a:pt x="1279753" y="3454"/>
                  </a:lnTo>
                  <a:lnTo>
                    <a:pt x="1279753" y="2095"/>
                  </a:lnTo>
                  <a:lnTo>
                    <a:pt x="1279753" y="1409"/>
                  </a:lnTo>
                  <a:lnTo>
                    <a:pt x="1279753" y="0"/>
                  </a:lnTo>
                  <a:close/>
                </a:path>
              </a:pathLst>
            </a:custGeom>
            <a:solidFill>
              <a:srgbClr val="12360C"/>
            </a:solidFill>
          </p:spPr>
          <p:txBody>
            <a:bodyPr wrap="square" lIns="0" tIns="0" rIns="0" bIns="0" rtlCol="0"/>
            <a:lstStyle/>
            <a:p>
              <a:pPr defTabSz="465128"/>
              <a:endParaRPr smtClean="0">
                <a:solidFill>
                  <a:prstClr val="black"/>
                </a:solidFill>
              </a:endParaRPr>
            </a:p>
          </p:txBody>
        </p:sp>
        <p:sp>
          <p:nvSpPr>
            <p:cNvPr id="234" name="object 222"/>
            <p:cNvSpPr/>
            <p:nvPr/>
          </p:nvSpPr>
          <p:spPr>
            <a:xfrm>
              <a:off x="2750515" y="6163772"/>
              <a:ext cx="1280160" cy="3810"/>
            </a:xfrm>
            <a:custGeom>
              <a:avLst/>
              <a:gdLst/>
              <a:ahLst/>
              <a:cxnLst/>
              <a:rect l="l" t="t" r="r" b="b"/>
              <a:pathLst>
                <a:path w="1280160" h="3810">
                  <a:moveTo>
                    <a:pt x="31216" y="203"/>
                  </a:moveTo>
                  <a:lnTo>
                    <a:pt x="0" y="215"/>
                  </a:lnTo>
                  <a:lnTo>
                    <a:pt x="0" y="1549"/>
                  </a:lnTo>
                  <a:lnTo>
                    <a:pt x="0" y="2235"/>
                  </a:lnTo>
                  <a:lnTo>
                    <a:pt x="0" y="3644"/>
                  </a:lnTo>
                  <a:lnTo>
                    <a:pt x="31216" y="3644"/>
                  </a:lnTo>
                  <a:lnTo>
                    <a:pt x="31216" y="2235"/>
                  </a:lnTo>
                  <a:lnTo>
                    <a:pt x="31216" y="1549"/>
                  </a:lnTo>
                  <a:lnTo>
                    <a:pt x="31216" y="203"/>
                  </a:lnTo>
                  <a:close/>
                </a:path>
                <a:path w="1280160" h="3810">
                  <a:moveTo>
                    <a:pt x="602970" y="3556"/>
                  </a:moveTo>
                  <a:lnTo>
                    <a:pt x="600024" y="2184"/>
                  </a:lnTo>
                  <a:lnTo>
                    <a:pt x="598601" y="1498"/>
                  </a:lnTo>
                  <a:lnTo>
                    <a:pt x="595680" y="114"/>
                  </a:lnTo>
                  <a:lnTo>
                    <a:pt x="522846" y="127"/>
                  </a:lnTo>
                  <a:lnTo>
                    <a:pt x="527189" y="2184"/>
                  </a:lnTo>
                  <a:lnTo>
                    <a:pt x="530123" y="3568"/>
                  </a:lnTo>
                  <a:lnTo>
                    <a:pt x="602970" y="3556"/>
                  </a:lnTo>
                  <a:close/>
                </a:path>
                <a:path w="1280160" h="3810">
                  <a:moveTo>
                    <a:pt x="756932" y="88"/>
                  </a:moveTo>
                  <a:lnTo>
                    <a:pt x="684034" y="101"/>
                  </a:lnTo>
                  <a:lnTo>
                    <a:pt x="681088" y="1485"/>
                  </a:lnTo>
                  <a:lnTo>
                    <a:pt x="679653" y="2159"/>
                  </a:lnTo>
                  <a:lnTo>
                    <a:pt x="676732" y="3543"/>
                  </a:lnTo>
                  <a:lnTo>
                    <a:pt x="749630" y="3543"/>
                  </a:lnTo>
                  <a:lnTo>
                    <a:pt x="752538" y="2159"/>
                  </a:lnTo>
                  <a:lnTo>
                    <a:pt x="756932" y="88"/>
                  </a:lnTo>
                  <a:close/>
                </a:path>
                <a:path w="1280160" h="3810">
                  <a:moveTo>
                    <a:pt x="1279753" y="0"/>
                  </a:moveTo>
                  <a:lnTo>
                    <a:pt x="1248537" y="0"/>
                  </a:lnTo>
                  <a:lnTo>
                    <a:pt x="1248537" y="1435"/>
                  </a:lnTo>
                  <a:lnTo>
                    <a:pt x="1248537" y="2095"/>
                  </a:lnTo>
                  <a:lnTo>
                    <a:pt x="1248537" y="3467"/>
                  </a:lnTo>
                  <a:lnTo>
                    <a:pt x="1279753" y="3454"/>
                  </a:lnTo>
                  <a:lnTo>
                    <a:pt x="1279753" y="2095"/>
                  </a:lnTo>
                  <a:lnTo>
                    <a:pt x="1279753" y="1435"/>
                  </a:lnTo>
                  <a:lnTo>
                    <a:pt x="1279753" y="0"/>
                  </a:lnTo>
                  <a:close/>
                </a:path>
              </a:pathLst>
            </a:custGeom>
            <a:solidFill>
              <a:srgbClr val="12350C"/>
            </a:solidFill>
          </p:spPr>
          <p:txBody>
            <a:bodyPr wrap="square" lIns="0" tIns="0" rIns="0" bIns="0" rtlCol="0"/>
            <a:lstStyle/>
            <a:p>
              <a:pPr defTabSz="465128"/>
              <a:endParaRPr smtClean="0">
                <a:solidFill>
                  <a:prstClr val="black"/>
                </a:solidFill>
              </a:endParaRPr>
            </a:p>
          </p:txBody>
        </p:sp>
        <p:sp>
          <p:nvSpPr>
            <p:cNvPr id="235" name="object 223"/>
            <p:cNvSpPr/>
            <p:nvPr/>
          </p:nvSpPr>
          <p:spPr>
            <a:xfrm>
              <a:off x="2750515" y="6166567"/>
              <a:ext cx="1280160" cy="2540"/>
            </a:xfrm>
            <a:custGeom>
              <a:avLst/>
              <a:gdLst/>
              <a:ahLst/>
              <a:cxnLst/>
              <a:rect l="l" t="t" r="r" b="b"/>
              <a:pathLst>
                <a:path w="1280160" h="2539">
                  <a:moveTo>
                    <a:pt x="31216" y="177"/>
                  </a:moveTo>
                  <a:lnTo>
                    <a:pt x="0" y="190"/>
                  </a:lnTo>
                  <a:lnTo>
                    <a:pt x="0" y="2209"/>
                  </a:lnTo>
                  <a:lnTo>
                    <a:pt x="31216" y="2209"/>
                  </a:lnTo>
                  <a:lnTo>
                    <a:pt x="31216" y="177"/>
                  </a:lnTo>
                  <a:close/>
                </a:path>
                <a:path w="1280160" h="2539">
                  <a:moveTo>
                    <a:pt x="605891" y="2146"/>
                  </a:moveTo>
                  <a:lnTo>
                    <a:pt x="601548" y="101"/>
                  </a:lnTo>
                  <a:lnTo>
                    <a:pt x="528713" y="101"/>
                  </a:lnTo>
                  <a:lnTo>
                    <a:pt x="533044" y="2159"/>
                  </a:lnTo>
                  <a:lnTo>
                    <a:pt x="605891" y="2146"/>
                  </a:lnTo>
                  <a:close/>
                </a:path>
                <a:path w="1280160" h="2539">
                  <a:moveTo>
                    <a:pt x="751052" y="76"/>
                  </a:moveTo>
                  <a:lnTo>
                    <a:pt x="678141" y="88"/>
                  </a:lnTo>
                  <a:lnTo>
                    <a:pt x="673798" y="2133"/>
                  </a:lnTo>
                  <a:lnTo>
                    <a:pt x="746696" y="2133"/>
                  </a:lnTo>
                  <a:lnTo>
                    <a:pt x="751052" y="76"/>
                  </a:lnTo>
                  <a:close/>
                </a:path>
                <a:path w="1280160" h="2539">
                  <a:moveTo>
                    <a:pt x="1279753" y="0"/>
                  </a:moveTo>
                  <a:lnTo>
                    <a:pt x="1248537" y="0"/>
                  </a:lnTo>
                  <a:lnTo>
                    <a:pt x="1248537" y="2070"/>
                  </a:lnTo>
                  <a:lnTo>
                    <a:pt x="1279753" y="2070"/>
                  </a:lnTo>
                  <a:lnTo>
                    <a:pt x="1279753" y="0"/>
                  </a:lnTo>
                  <a:close/>
                </a:path>
              </a:pathLst>
            </a:custGeom>
            <a:solidFill>
              <a:srgbClr val="12340C"/>
            </a:solidFill>
          </p:spPr>
          <p:txBody>
            <a:bodyPr wrap="square" lIns="0" tIns="0" rIns="0" bIns="0" rtlCol="0"/>
            <a:lstStyle/>
            <a:p>
              <a:pPr defTabSz="465128"/>
              <a:endParaRPr smtClean="0">
                <a:solidFill>
                  <a:prstClr val="black"/>
                </a:solidFill>
              </a:endParaRPr>
            </a:p>
          </p:txBody>
        </p:sp>
        <p:sp>
          <p:nvSpPr>
            <p:cNvPr id="236" name="object 224"/>
            <p:cNvSpPr/>
            <p:nvPr/>
          </p:nvSpPr>
          <p:spPr>
            <a:xfrm>
              <a:off x="2750515" y="6167976"/>
              <a:ext cx="1280160" cy="3810"/>
            </a:xfrm>
            <a:custGeom>
              <a:avLst/>
              <a:gdLst/>
              <a:ahLst/>
              <a:cxnLst/>
              <a:rect l="l" t="t" r="r" b="b"/>
              <a:pathLst>
                <a:path w="1280160" h="3810">
                  <a:moveTo>
                    <a:pt x="31216" y="139"/>
                  </a:moveTo>
                  <a:lnTo>
                    <a:pt x="0" y="139"/>
                  </a:lnTo>
                  <a:lnTo>
                    <a:pt x="0" y="1473"/>
                  </a:lnTo>
                  <a:lnTo>
                    <a:pt x="0" y="2235"/>
                  </a:lnTo>
                  <a:lnTo>
                    <a:pt x="0" y="3568"/>
                  </a:lnTo>
                  <a:lnTo>
                    <a:pt x="31216" y="3568"/>
                  </a:lnTo>
                  <a:lnTo>
                    <a:pt x="31216" y="2235"/>
                  </a:lnTo>
                  <a:lnTo>
                    <a:pt x="31216" y="1473"/>
                  </a:lnTo>
                  <a:lnTo>
                    <a:pt x="31216" y="139"/>
                  </a:lnTo>
                  <a:close/>
                </a:path>
                <a:path w="1280160" h="3810">
                  <a:moveTo>
                    <a:pt x="611759" y="3517"/>
                  </a:moveTo>
                  <a:lnTo>
                    <a:pt x="608825" y="2146"/>
                  </a:lnTo>
                  <a:lnTo>
                    <a:pt x="607326" y="1422"/>
                  </a:lnTo>
                  <a:lnTo>
                    <a:pt x="604481" y="63"/>
                  </a:lnTo>
                  <a:lnTo>
                    <a:pt x="531634" y="76"/>
                  </a:lnTo>
                  <a:lnTo>
                    <a:pt x="536003" y="2146"/>
                  </a:lnTo>
                  <a:lnTo>
                    <a:pt x="538911" y="3517"/>
                  </a:lnTo>
                  <a:lnTo>
                    <a:pt x="611759" y="3517"/>
                  </a:lnTo>
                  <a:close/>
                </a:path>
                <a:path w="1280160" h="3810">
                  <a:moveTo>
                    <a:pt x="748106" y="50"/>
                  </a:moveTo>
                  <a:lnTo>
                    <a:pt x="675220" y="63"/>
                  </a:lnTo>
                  <a:lnTo>
                    <a:pt x="672363" y="1409"/>
                  </a:lnTo>
                  <a:lnTo>
                    <a:pt x="670852" y="2120"/>
                  </a:lnTo>
                  <a:lnTo>
                    <a:pt x="667918" y="3505"/>
                  </a:lnTo>
                  <a:lnTo>
                    <a:pt x="740816" y="3505"/>
                  </a:lnTo>
                  <a:lnTo>
                    <a:pt x="745248" y="1409"/>
                  </a:lnTo>
                  <a:lnTo>
                    <a:pt x="748106" y="50"/>
                  </a:lnTo>
                  <a:close/>
                </a:path>
                <a:path w="1280160" h="3810">
                  <a:moveTo>
                    <a:pt x="1279753" y="0"/>
                  </a:moveTo>
                  <a:lnTo>
                    <a:pt x="1248537" y="0"/>
                  </a:lnTo>
                  <a:lnTo>
                    <a:pt x="1248537" y="1358"/>
                  </a:lnTo>
                  <a:lnTo>
                    <a:pt x="1248537" y="2032"/>
                  </a:lnTo>
                  <a:lnTo>
                    <a:pt x="1248537" y="3454"/>
                  </a:lnTo>
                  <a:lnTo>
                    <a:pt x="1279753" y="3454"/>
                  </a:lnTo>
                  <a:lnTo>
                    <a:pt x="1279753" y="2019"/>
                  </a:lnTo>
                  <a:lnTo>
                    <a:pt x="1279753" y="1358"/>
                  </a:lnTo>
                  <a:lnTo>
                    <a:pt x="1279753" y="0"/>
                  </a:lnTo>
                  <a:close/>
                </a:path>
              </a:pathLst>
            </a:custGeom>
            <a:solidFill>
              <a:srgbClr val="11330C"/>
            </a:solidFill>
          </p:spPr>
          <p:txBody>
            <a:bodyPr wrap="square" lIns="0" tIns="0" rIns="0" bIns="0" rtlCol="0"/>
            <a:lstStyle/>
            <a:p>
              <a:pPr defTabSz="465128"/>
              <a:endParaRPr smtClean="0">
                <a:solidFill>
                  <a:prstClr val="black"/>
                </a:solidFill>
              </a:endParaRPr>
            </a:p>
          </p:txBody>
        </p:sp>
        <p:sp>
          <p:nvSpPr>
            <p:cNvPr id="237" name="object 225"/>
            <p:cNvSpPr/>
            <p:nvPr/>
          </p:nvSpPr>
          <p:spPr>
            <a:xfrm>
              <a:off x="2750515" y="6170694"/>
              <a:ext cx="1280160" cy="3810"/>
            </a:xfrm>
            <a:custGeom>
              <a:avLst/>
              <a:gdLst/>
              <a:ahLst/>
              <a:cxnLst/>
              <a:rect l="l" t="t" r="r" b="b"/>
              <a:pathLst>
                <a:path w="1280160" h="3810">
                  <a:moveTo>
                    <a:pt x="31216" y="177"/>
                  </a:moveTo>
                  <a:lnTo>
                    <a:pt x="0" y="190"/>
                  </a:lnTo>
                  <a:lnTo>
                    <a:pt x="0" y="1549"/>
                  </a:lnTo>
                  <a:lnTo>
                    <a:pt x="0" y="2286"/>
                  </a:lnTo>
                  <a:lnTo>
                    <a:pt x="0" y="3644"/>
                  </a:lnTo>
                  <a:lnTo>
                    <a:pt x="31216" y="3644"/>
                  </a:lnTo>
                  <a:lnTo>
                    <a:pt x="31216" y="2286"/>
                  </a:lnTo>
                  <a:lnTo>
                    <a:pt x="31216" y="1549"/>
                  </a:lnTo>
                  <a:lnTo>
                    <a:pt x="31216" y="177"/>
                  </a:lnTo>
                  <a:close/>
                </a:path>
                <a:path w="1280160" h="3810">
                  <a:moveTo>
                    <a:pt x="617575" y="3543"/>
                  </a:moveTo>
                  <a:lnTo>
                    <a:pt x="614692" y="2184"/>
                  </a:lnTo>
                  <a:lnTo>
                    <a:pt x="613206" y="1473"/>
                  </a:lnTo>
                  <a:lnTo>
                    <a:pt x="610285" y="101"/>
                  </a:lnTo>
                  <a:lnTo>
                    <a:pt x="537438" y="101"/>
                  </a:lnTo>
                  <a:lnTo>
                    <a:pt x="541858" y="2197"/>
                  </a:lnTo>
                  <a:lnTo>
                    <a:pt x="544728" y="3556"/>
                  </a:lnTo>
                  <a:lnTo>
                    <a:pt x="617575" y="3543"/>
                  </a:lnTo>
                  <a:close/>
                </a:path>
                <a:path w="1280160" h="3810">
                  <a:moveTo>
                    <a:pt x="742315" y="76"/>
                  </a:moveTo>
                  <a:lnTo>
                    <a:pt x="669417" y="88"/>
                  </a:lnTo>
                  <a:lnTo>
                    <a:pt x="666483" y="1473"/>
                  </a:lnTo>
                  <a:lnTo>
                    <a:pt x="664997" y="2171"/>
                  </a:lnTo>
                  <a:lnTo>
                    <a:pt x="662127" y="3530"/>
                  </a:lnTo>
                  <a:lnTo>
                    <a:pt x="735025" y="3530"/>
                  </a:lnTo>
                  <a:lnTo>
                    <a:pt x="739368" y="1473"/>
                  </a:lnTo>
                  <a:lnTo>
                    <a:pt x="742315" y="76"/>
                  </a:lnTo>
                  <a:close/>
                </a:path>
                <a:path w="1280160" h="3810">
                  <a:moveTo>
                    <a:pt x="1279753" y="0"/>
                  </a:moveTo>
                  <a:lnTo>
                    <a:pt x="1248537" y="0"/>
                  </a:lnTo>
                  <a:lnTo>
                    <a:pt x="1248537" y="1409"/>
                  </a:lnTo>
                  <a:lnTo>
                    <a:pt x="1248537" y="2082"/>
                  </a:lnTo>
                  <a:lnTo>
                    <a:pt x="1248537" y="3441"/>
                  </a:lnTo>
                  <a:lnTo>
                    <a:pt x="1279753" y="3429"/>
                  </a:lnTo>
                  <a:lnTo>
                    <a:pt x="1279753" y="2070"/>
                  </a:lnTo>
                  <a:lnTo>
                    <a:pt x="1279753" y="1409"/>
                  </a:lnTo>
                  <a:lnTo>
                    <a:pt x="1279753" y="0"/>
                  </a:lnTo>
                  <a:close/>
                </a:path>
              </a:pathLst>
            </a:custGeom>
            <a:solidFill>
              <a:srgbClr val="11310C"/>
            </a:solidFill>
          </p:spPr>
          <p:txBody>
            <a:bodyPr wrap="square" lIns="0" tIns="0" rIns="0" bIns="0" rtlCol="0"/>
            <a:lstStyle/>
            <a:p>
              <a:pPr defTabSz="465128"/>
              <a:endParaRPr smtClean="0">
                <a:solidFill>
                  <a:prstClr val="black"/>
                </a:solidFill>
              </a:endParaRPr>
            </a:p>
          </p:txBody>
        </p:sp>
        <p:sp>
          <p:nvSpPr>
            <p:cNvPr id="238" name="object 226"/>
            <p:cNvSpPr/>
            <p:nvPr/>
          </p:nvSpPr>
          <p:spPr>
            <a:xfrm>
              <a:off x="2750515" y="6173463"/>
              <a:ext cx="1280160" cy="3810"/>
            </a:xfrm>
            <a:custGeom>
              <a:avLst/>
              <a:gdLst/>
              <a:ahLst/>
              <a:cxnLst/>
              <a:rect l="l" t="t" r="r" b="b"/>
              <a:pathLst>
                <a:path w="1280160" h="3810">
                  <a:moveTo>
                    <a:pt x="31216" y="177"/>
                  </a:moveTo>
                  <a:lnTo>
                    <a:pt x="0" y="190"/>
                  </a:lnTo>
                  <a:lnTo>
                    <a:pt x="0" y="1549"/>
                  </a:lnTo>
                  <a:lnTo>
                    <a:pt x="0" y="2209"/>
                  </a:lnTo>
                  <a:lnTo>
                    <a:pt x="0" y="3644"/>
                  </a:lnTo>
                  <a:lnTo>
                    <a:pt x="31216" y="3644"/>
                  </a:lnTo>
                  <a:lnTo>
                    <a:pt x="31216" y="2209"/>
                  </a:lnTo>
                  <a:lnTo>
                    <a:pt x="31216" y="1549"/>
                  </a:lnTo>
                  <a:lnTo>
                    <a:pt x="31216" y="177"/>
                  </a:lnTo>
                  <a:close/>
                </a:path>
                <a:path w="1280160" h="3810">
                  <a:moveTo>
                    <a:pt x="623443" y="3556"/>
                  </a:moveTo>
                  <a:lnTo>
                    <a:pt x="620496" y="2159"/>
                  </a:lnTo>
                  <a:lnTo>
                    <a:pt x="619061" y="1473"/>
                  </a:lnTo>
                  <a:lnTo>
                    <a:pt x="616127" y="88"/>
                  </a:lnTo>
                  <a:lnTo>
                    <a:pt x="543293" y="101"/>
                  </a:lnTo>
                  <a:lnTo>
                    <a:pt x="546214" y="1485"/>
                  </a:lnTo>
                  <a:lnTo>
                    <a:pt x="550608" y="3568"/>
                  </a:lnTo>
                  <a:lnTo>
                    <a:pt x="623443" y="3556"/>
                  </a:lnTo>
                  <a:close/>
                </a:path>
                <a:path w="1280160" h="3810">
                  <a:moveTo>
                    <a:pt x="736460" y="76"/>
                  </a:moveTo>
                  <a:lnTo>
                    <a:pt x="663562" y="88"/>
                  </a:lnTo>
                  <a:lnTo>
                    <a:pt x="660628" y="1473"/>
                  </a:lnTo>
                  <a:lnTo>
                    <a:pt x="659193" y="2159"/>
                  </a:lnTo>
                  <a:lnTo>
                    <a:pt x="656247" y="3543"/>
                  </a:lnTo>
                  <a:lnTo>
                    <a:pt x="729132" y="3543"/>
                  </a:lnTo>
                  <a:lnTo>
                    <a:pt x="732078" y="2146"/>
                  </a:lnTo>
                  <a:lnTo>
                    <a:pt x="732358" y="2019"/>
                  </a:lnTo>
                  <a:lnTo>
                    <a:pt x="733526" y="1460"/>
                  </a:lnTo>
                  <a:lnTo>
                    <a:pt x="736460" y="76"/>
                  </a:lnTo>
                  <a:close/>
                </a:path>
                <a:path w="1280160" h="3810">
                  <a:moveTo>
                    <a:pt x="1279753" y="0"/>
                  </a:moveTo>
                  <a:lnTo>
                    <a:pt x="1248537" y="0"/>
                  </a:lnTo>
                  <a:lnTo>
                    <a:pt x="1248537" y="1409"/>
                  </a:lnTo>
                  <a:lnTo>
                    <a:pt x="1248537" y="2095"/>
                  </a:lnTo>
                  <a:lnTo>
                    <a:pt x="1248537" y="3467"/>
                  </a:lnTo>
                  <a:lnTo>
                    <a:pt x="1279753" y="3454"/>
                  </a:lnTo>
                  <a:lnTo>
                    <a:pt x="1279753" y="2095"/>
                  </a:lnTo>
                  <a:lnTo>
                    <a:pt x="1279753" y="1409"/>
                  </a:lnTo>
                  <a:lnTo>
                    <a:pt x="1279753" y="0"/>
                  </a:lnTo>
                  <a:close/>
                </a:path>
              </a:pathLst>
            </a:custGeom>
            <a:solidFill>
              <a:srgbClr val="0F300C"/>
            </a:solidFill>
          </p:spPr>
          <p:txBody>
            <a:bodyPr wrap="square" lIns="0" tIns="0" rIns="0" bIns="0" rtlCol="0"/>
            <a:lstStyle/>
            <a:p>
              <a:pPr defTabSz="465128"/>
              <a:endParaRPr smtClean="0">
                <a:solidFill>
                  <a:prstClr val="black"/>
                </a:solidFill>
              </a:endParaRPr>
            </a:p>
          </p:txBody>
        </p:sp>
        <p:sp>
          <p:nvSpPr>
            <p:cNvPr id="239" name="object 227"/>
            <p:cNvSpPr/>
            <p:nvPr/>
          </p:nvSpPr>
          <p:spPr>
            <a:xfrm>
              <a:off x="2750515" y="6176231"/>
              <a:ext cx="1280160" cy="2540"/>
            </a:xfrm>
            <a:custGeom>
              <a:avLst/>
              <a:gdLst/>
              <a:ahLst/>
              <a:cxnLst/>
              <a:rect l="l" t="t" r="r" b="b"/>
              <a:pathLst>
                <a:path w="1280160" h="2539">
                  <a:moveTo>
                    <a:pt x="31216" y="203"/>
                  </a:moveTo>
                  <a:lnTo>
                    <a:pt x="0" y="215"/>
                  </a:lnTo>
                  <a:lnTo>
                    <a:pt x="0" y="2235"/>
                  </a:lnTo>
                  <a:lnTo>
                    <a:pt x="31216" y="2235"/>
                  </a:lnTo>
                  <a:lnTo>
                    <a:pt x="31216" y="203"/>
                  </a:lnTo>
                  <a:close/>
                </a:path>
                <a:path w="1280160" h="2539">
                  <a:moveTo>
                    <a:pt x="626364" y="2171"/>
                  </a:moveTo>
                  <a:lnTo>
                    <a:pt x="622007" y="101"/>
                  </a:lnTo>
                  <a:lnTo>
                    <a:pt x="549173" y="114"/>
                  </a:lnTo>
                  <a:lnTo>
                    <a:pt x="553529" y="2171"/>
                  </a:lnTo>
                  <a:lnTo>
                    <a:pt x="626364" y="2171"/>
                  </a:lnTo>
                  <a:close/>
                </a:path>
                <a:path w="1280160" h="2539">
                  <a:moveTo>
                    <a:pt x="730580" y="88"/>
                  </a:moveTo>
                  <a:lnTo>
                    <a:pt x="657682" y="101"/>
                  </a:lnTo>
                  <a:lnTo>
                    <a:pt x="653313" y="2171"/>
                  </a:lnTo>
                  <a:lnTo>
                    <a:pt x="726198" y="2159"/>
                  </a:lnTo>
                  <a:lnTo>
                    <a:pt x="730580" y="88"/>
                  </a:lnTo>
                  <a:close/>
                </a:path>
                <a:path w="1280160" h="2539">
                  <a:moveTo>
                    <a:pt x="1279753" y="0"/>
                  </a:moveTo>
                  <a:lnTo>
                    <a:pt x="1248537" y="0"/>
                  </a:lnTo>
                  <a:lnTo>
                    <a:pt x="1248537" y="2095"/>
                  </a:lnTo>
                  <a:lnTo>
                    <a:pt x="1279753" y="2095"/>
                  </a:lnTo>
                  <a:lnTo>
                    <a:pt x="1279753" y="0"/>
                  </a:lnTo>
                  <a:close/>
                </a:path>
              </a:pathLst>
            </a:custGeom>
            <a:solidFill>
              <a:srgbClr val="0F2F0C"/>
            </a:solidFill>
          </p:spPr>
          <p:txBody>
            <a:bodyPr wrap="square" lIns="0" tIns="0" rIns="0" bIns="0" rtlCol="0"/>
            <a:lstStyle/>
            <a:p>
              <a:pPr defTabSz="465128"/>
              <a:endParaRPr smtClean="0">
                <a:solidFill>
                  <a:prstClr val="black"/>
                </a:solidFill>
              </a:endParaRPr>
            </a:p>
          </p:txBody>
        </p:sp>
        <p:sp>
          <p:nvSpPr>
            <p:cNvPr id="240" name="object 228"/>
            <p:cNvSpPr/>
            <p:nvPr/>
          </p:nvSpPr>
          <p:spPr>
            <a:xfrm>
              <a:off x="2750515" y="6177654"/>
              <a:ext cx="1280160" cy="2540"/>
            </a:xfrm>
            <a:custGeom>
              <a:avLst/>
              <a:gdLst/>
              <a:ahLst/>
              <a:cxnLst/>
              <a:rect l="l" t="t" r="r" b="b"/>
              <a:pathLst>
                <a:path w="1280160" h="2539">
                  <a:moveTo>
                    <a:pt x="31216" y="127"/>
                  </a:moveTo>
                  <a:lnTo>
                    <a:pt x="0" y="127"/>
                  </a:lnTo>
                  <a:lnTo>
                    <a:pt x="0" y="2222"/>
                  </a:lnTo>
                  <a:lnTo>
                    <a:pt x="31216" y="2222"/>
                  </a:lnTo>
                  <a:lnTo>
                    <a:pt x="31216" y="127"/>
                  </a:lnTo>
                  <a:close/>
                </a:path>
                <a:path w="1280160" h="2539">
                  <a:moveTo>
                    <a:pt x="629297" y="2133"/>
                  </a:moveTo>
                  <a:lnTo>
                    <a:pt x="624928" y="63"/>
                  </a:lnTo>
                  <a:lnTo>
                    <a:pt x="552081" y="76"/>
                  </a:lnTo>
                  <a:lnTo>
                    <a:pt x="556463" y="2146"/>
                  </a:lnTo>
                  <a:lnTo>
                    <a:pt x="629297" y="2133"/>
                  </a:lnTo>
                  <a:close/>
                </a:path>
                <a:path w="1280160" h="2539">
                  <a:moveTo>
                    <a:pt x="727633" y="50"/>
                  </a:moveTo>
                  <a:lnTo>
                    <a:pt x="654748" y="63"/>
                  </a:lnTo>
                  <a:lnTo>
                    <a:pt x="650392" y="2120"/>
                  </a:lnTo>
                  <a:lnTo>
                    <a:pt x="723277" y="2120"/>
                  </a:lnTo>
                  <a:lnTo>
                    <a:pt x="727633" y="50"/>
                  </a:lnTo>
                  <a:close/>
                </a:path>
                <a:path w="1280160" h="2539">
                  <a:moveTo>
                    <a:pt x="1279753" y="0"/>
                  </a:moveTo>
                  <a:lnTo>
                    <a:pt x="1248537" y="12"/>
                  </a:lnTo>
                  <a:lnTo>
                    <a:pt x="1248537" y="2032"/>
                  </a:lnTo>
                  <a:lnTo>
                    <a:pt x="1279753" y="2032"/>
                  </a:lnTo>
                  <a:lnTo>
                    <a:pt x="1279753" y="0"/>
                  </a:lnTo>
                  <a:close/>
                </a:path>
              </a:pathLst>
            </a:custGeom>
            <a:solidFill>
              <a:srgbClr val="0E2F0A"/>
            </a:solidFill>
          </p:spPr>
          <p:txBody>
            <a:bodyPr wrap="square" lIns="0" tIns="0" rIns="0" bIns="0" rtlCol="0"/>
            <a:lstStyle/>
            <a:p>
              <a:pPr defTabSz="465128"/>
              <a:endParaRPr smtClean="0">
                <a:solidFill>
                  <a:prstClr val="black"/>
                </a:solidFill>
              </a:endParaRPr>
            </a:p>
          </p:txBody>
        </p:sp>
        <p:sp>
          <p:nvSpPr>
            <p:cNvPr id="241" name="object 229"/>
            <p:cNvSpPr/>
            <p:nvPr/>
          </p:nvSpPr>
          <p:spPr>
            <a:xfrm>
              <a:off x="2750515" y="6179000"/>
              <a:ext cx="1280160" cy="2540"/>
            </a:xfrm>
            <a:custGeom>
              <a:avLst/>
              <a:gdLst/>
              <a:ahLst/>
              <a:cxnLst/>
              <a:rect l="l" t="t" r="r" b="b"/>
              <a:pathLst>
                <a:path w="1280160" h="2539">
                  <a:moveTo>
                    <a:pt x="31216" y="203"/>
                  </a:moveTo>
                  <a:lnTo>
                    <a:pt x="0" y="215"/>
                  </a:lnTo>
                  <a:lnTo>
                    <a:pt x="0" y="2235"/>
                  </a:lnTo>
                  <a:lnTo>
                    <a:pt x="31216" y="2235"/>
                  </a:lnTo>
                  <a:lnTo>
                    <a:pt x="31216" y="203"/>
                  </a:lnTo>
                  <a:close/>
                </a:path>
                <a:path w="1280160" h="2539">
                  <a:moveTo>
                    <a:pt x="632218" y="2171"/>
                  </a:moveTo>
                  <a:lnTo>
                    <a:pt x="627862" y="101"/>
                  </a:lnTo>
                  <a:lnTo>
                    <a:pt x="555028" y="114"/>
                  </a:lnTo>
                  <a:lnTo>
                    <a:pt x="559371" y="2171"/>
                  </a:lnTo>
                  <a:lnTo>
                    <a:pt x="632218" y="2171"/>
                  </a:lnTo>
                  <a:close/>
                </a:path>
                <a:path w="1280160" h="2539">
                  <a:moveTo>
                    <a:pt x="724725" y="88"/>
                  </a:moveTo>
                  <a:lnTo>
                    <a:pt x="651827" y="101"/>
                  </a:lnTo>
                  <a:lnTo>
                    <a:pt x="647458" y="2171"/>
                  </a:lnTo>
                  <a:lnTo>
                    <a:pt x="720344" y="2159"/>
                  </a:lnTo>
                  <a:lnTo>
                    <a:pt x="724725" y="88"/>
                  </a:lnTo>
                  <a:close/>
                </a:path>
                <a:path w="1280160" h="2539">
                  <a:moveTo>
                    <a:pt x="1279753" y="0"/>
                  </a:moveTo>
                  <a:lnTo>
                    <a:pt x="1248537" y="0"/>
                  </a:lnTo>
                  <a:lnTo>
                    <a:pt x="1248537" y="2095"/>
                  </a:lnTo>
                  <a:lnTo>
                    <a:pt x="1279753" y="2095"/>
                  </a:lnTo>
                  <a:lnTo>
                    <a:pt x="1279753" y="0"/>
                  </a:lnTo>
                  <a:close/>
                </a:path>
              </a:pathLst>
            </a:custGeom>
            <a:solidFill>
              <a:srgbClr val="0E2E0A"/>
            </a:solidFill>
          </p:spPr>
          <p:txBody>
            <a:bodyPr wrap="square" lIns="0" tIns="0" rIns="0" bIns="0" rtlCol="0"/>
            <a:lstStyle/>
            <a:p>
              <a:pPr defTabSz="465128"/>
              <a:endParaRPr smtClean="0">
                <a:solidFill>
                  <a:prstClr val="black"/>
                </a:solidFill>
              </a:endParaRPr>
            </a:p>
          </p:txBody>
        </p:sp>
        <p:sp>
          <p:nvSpPr>
            <p:cNvPr id="242" name="object 230"/>
            <p:cNvSpPr/>
            <p:nvPr/>
          </p:nvSpPr>
          <p:spPr>
            <a:xfrm>
              <a:off x="2750515" y="6180359"/>
              <a:ext cx="1280160" cy="3810"/>
            </a:xfrm>
            <a:custGeom>
              <a:avLst/>
              <a:gdLst/>
              <a:ahLst/>
              <a:cxnLst/>
              <a:rect l="l" t="t" r="r" b="b"/>
              <a:pathLst>
                <a:path w="1280160" h="3810">
                  <a:moveTo>
                    <a:pt x="31216" y="203"/>
                  </a:moveTo>
                  <a:lnTo>
                    <a:pt x="0" y="215"/>
                  </a:lnTo>
                  <a:lnTo>
                    <a:pt x="0" y="1549"/>
                  </a:lnTo>
                  <a:lnTo>
                    <a:pt x="0" y="2311"/>
                  </a:lnTo>
                  <a:lnTo>
                    <a:pt x="0" y="3644"/>
                  </a:lnTo>
                  <a:lnTo>
                    <a:pt x="31216" y="3644"/>
                  </a:lnTo>
                  <a:lnTo>
                    <a:pt x="31216" y="2311"/>
                  </a:lnTo>
                  <a:lnTo>
                    <a:pt x="31216" y="1549"/>
                  </a:lnTo>
                  <a:lnTo>
                    <a:pt x="31216" y="203"/>
                  </a:lnTo>
                  <a:close/>
                </a:path>
                <a:path w="1280160" h="3810">
                  <a:moveTo>
                    <a:pt x="638098" y="3594"/>
                  </a:moveTo>
                  <a:lnTo>
                    <a:pt x="635177" y="2209"/>
                  </a:lnTo>
                  <a:lnTo>
                    <a:pt x="633653" y="1485"/>
                  </a:lnTo>
                  <a:lnTo>
                    <a:pt x="630732" y="101"/>
                  </a:lnTo>
                  <a:lnTo>
                    <a:pt x="557898" y="114"/>
                  </a:lnTo>
                  <a:lnTo>
                    <a:pt x="560806" y="1498"/>
                  </a:lnTo>
                  <a:lnTo>
                    <a:pt x="561035" y="1612"/>
                  </a:lnTo>
                  <a:lnTo>
                    <a:pt x="562330" y="2222"/>
                  </a:lnTo>
                  <a:lnTo>
                    <a:pt x="565251" y="3594"/>
                  </a:lnTo>
                  <a:lnTo>
                    <a:pt x="638098" y="3594"/>
                  </a:lnTo>
                  <a:close/>
                </a:path>
                <a:path w="1280160" h="3810">
                  <a:moveTo>
                    <a:pt x="721842" y="88"/>
                  </a:moveTo>
                  <a:lnTo>
                    <a:pt x="648944" y="101"/>
                  </a:lnTo>
                  <a:lnTo>
                    <a:pt x="646023" y="1485"/>
                  </a:lnTo>
                  <a:lnTo>
                    <a:pt x="644512" y="2197"/>
                  </a:lnTo>
                  <a:lnTo>
                    <a:pt x="641578" y="3581"/>
                  </a:lnTo>
                  <a:lnTo>
                    <a:pt x="714463" y="3581"/>
                  </a:lnTo>
                  <a:lnTo>
                    <a:pt x="718908" y="1485"/>
                  </a:lnTo>
                  <a:lnTo>
                    <a:pt x="721842" y="88"/>
                  </a:lnTo>
                  <a:close/>
                </a:path>
                <a:path w="1280160" h="3810">
                  <a:moveTo>
                    <a:pt x="1279753" y="0"/>
                  </a:moveTo>
                  <a:lnTo>
                    <a:pt x="1248537" y="0"/>
                  </a:lnTo>
                  <a:lnTo>
                    <a:pt x="1248537" y="1435"/>
                  </a:lnTo>
                  <a:lnTo>
                    <a:pt x="1248537" y="2095"/>
                  </a:lnTo>
                  <a:lnTo>
                    <a:pt x="1248537" y="3530"/>
                  </a:lnTo>
                  <a:lnTo>
                    <a:pt x="1279753" y="3530"/>
                  </a:lnTo>
                  <a:lnTo>
                    <a:pt x="1279753" y="2095"/>
                  </a:lnTo>
                  <a:lnTo>
                    <a:pt x="1279753" y="1422"/>
                  </a:lnTo>
                  <a:lnTo>
                    <a:pt x="1279753" y="0"/>
                  </a:lnTo>
                  <a:close/>
                </a:path>
              </a:pathLst>
            </a:custGeom>
            <a:solidFill>
              <a:srgbClr val="0E2D0A"/>
            </a:solidFill>
          </p:spPr>
          <p:txBody>
            <a:bodyPr wrap="square" lIns="0" tIns="0" rIns="0" bIns="0" rtlCol="0"/>
            <a:lstStyle/>
            <a:p>
              <a:pPr defTabSz="465128"/>
              <a:endParaRPr smtClean="0">
                <a:solidFill>
                  <a:prstClr val="black"/>
                </a:solidFill>
              </a:endParaRPr>
            </a:p>
          </p:txBody>
        </p:sp>
        <p:sp>
          <p:nvSpPr>
            <p:cNvPr id="243" name="object 231"/>
            <p:cNvSpPr/>
            <p:nvPr/>
          </p:nvSpPr>
          <p:spPr>
            <a:xfrm>
              <a:off x="2750515" y="6183153"/>
              <a:ext cx="1280160" cy="6985"/>
            </a:xfrm>
            <a:custGeom>
              <a:avLst/>
              <a:gdLst/>
              <a:ahLst/>
              <a:cxnLst/>
              <a:rect l="l" t="t" r="r" b="b"/>
              <a:pathLst>
                <a:path w="1280160" h="6985">
                  <a:moveTo>
                    <a:pt x="31216" y="177"/>
                  </a:moveTo>
                  <a:lnTo>
                    <a:pt x="0" y="190"/>
                  </a:lnTo>
                  <a:lnTo>
                    <a:pt x="0" y="1549"/>
                  </a:lnTo>
                  <a:lnTo>
                    <a:pt x="0" y="2286"/>
                  </a:lnTo>
                  <a:lnTo>
                    <a:pt x="0" y="6413"/>
                  </a:lnTo>
                  <a:lnTo>
                    <a:pt x="31216" y="6413"/>
                  </a:lnTo>
                  <a:lnTo>
                    <a:pt x="31216" y="1536"/>
                  </a:lnTo>
                  <a:lnTo>
                    <a:pt x="31216" y="177"/>
                  </a:lnTo>
                  <a:close/>
                </a:path>
                <a:path w="1280160" h="6985">
                  <a:moveTo>
                    <a:pt x="715962" y="76"/>
                  </a:moveTo>
                  <a:lnTo>
                    <a:pt x="643039" y="101"/>
                  </a:lnTo>
                  <a:lnTo>
                    <a:pt x="639965" y="1549"/>
                  </a:lnTo>
                  <a:lnTo>
                    <a:pt x="639699" y="1549"/>
                  </a:lnTo>
                  <a:lnTo>
                    <a:pt x="636612" y="88"/>
                  </a:lnTo>
                  <a:lnTo>
                    <a:pt x="563765" y="101"/>
                  </a:lnTo>
                  <a:lnTo>
                    <a:pt x="568185" y="2184"/>
                  </a:lnTo>
                  <a:lnTo>
                    <a:pt x="569506" y="2184"/>
                  </a:lnTo>
                  <a:lnTo>
                    <a:pt x="569506" y="4089"/>
                  </a:lnTo>
                  <a:lnTo>
                    <a:pt x="572198" y="4089"/>
                  </a:lnTo>
                  <a:lnTo>
                    <a:pt x="572541" y="4254"/>
                  </a:lnTo>
                  <a:lnTo>
                    <a:pt x="576910" y="6311"/>
                  </a:lnTo>
                  <a:lnTo>
                    <a:pt x="702818" y="6299"/>
                  </a:lnTo>
                  <a:lnTo>
                    <a:pt x="705726" y="4927"/>
                  </a:lnTo>
                  <a:lnTo>
                    <a:pt x="707174" y="4229"/>
                  </a:lnTo>
                  <a:lnTo>
                    <a:pt x="707478" y="4089"/>
                  </a:lnTo>
                  <a:lnTo>
                    <a:pt x="710171" y="4089"/>
                  </a:lnTo>
                  <a:lnTo>
                    <a:pt x="710171" y="2184"/>
                  </a:lnTo>
                  <a:lnTo>
                    <a:pt x="711542" y="2171"/>
                  </a:lnTo>
                  <a:lnTo>
                    <a:pt x="712711" y="1612"/>
                  </a:lnTo>
                  <a:lnTo>
                    <a:pt x="713028" y="1460"/>
                  </a:lnTo>
                  <a:lnTo>
                    <a:pt x="715962" y="76"/>
                  </a:lnTo>
                  <a:close/>
                </a:path>
                <a:path w="1280160" h="6985">
                  <a:moveTo>
                    <a:pt x="1279753" y="0"/>
                  </a:moveTo>
                  <a:lnTo>
                    <a:pt x="1248537" y="0"/>
                  </a:lnTo>
                  <a:lnTo>
                    <a:pt x="1248537" y="1409"/>
                  </a:lnTo>
                  <a:lnTo>
                    <a:pt x="1248537" y="2070"/>
                  </a:lnTo>
                  <a:lnTo>
                    <a:pt x="1248537" y="6197"/>
                  </a:lnTo>
                  <a:lnTo>
                    <a:pt x="1279753" y="6197"/>
                  </a:lnTo>
                  <a:lnTo>
                    <a:pt x="1279753" y="1397"/>
                  </a:lnTo>
                  <a:lnTo>
                    <a:pt x="1279753" y="0"/>
                  </a:lnTo>
                  <a:close/>
                </a:path>
              </a:pathLst>
            </a:custGeom>
            <a:solidFill>
              <a:srgbClr val="0D2C0A"/>
            </a:solidFill>
          </p:spPr>
          <p:txBody>
            <a:bodyPr wrap="square" lIns="0" tIns="0" rIns="0" bIns="0" rtlCol="0"/>
            <a:lstStyle/>
            <a:p>
              <a:pPr defTabSz="465128"/>
              <a:endParaRPr smtClean="0">
                <a:solidFill>
                  <a:prstClr val="black"/>
                </a:solidFill>
              </a:endParaRPr>
            </a:p>
          </p:txBody>
        </p:sp>
        <p:sp>
          <p:nvSpPr>
            <p:cNvPr id="244" name="object 232"/>
            <p:cNvSpPr/>
            <p:nvPr/>
          </p:nvSpPr>
          <p:spPr>
            <a:xfrm>
              <a:off x="2750515" y="6188677"/>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704227" y="101"/>
                  </a:moveTo>
                  <a:lnTo>
                    <a:pt x="575500" y="127"/>
                  </a:lnTo>
                  <a:lnTo>
                    <a:pt x="579856" y="2184"/>
                  </a:lnTo>
                  <a:lnTo>
                    <a:pt x="699858" y="2171"/>
                  </a:lnTo>
                  <a:lnTo>
                    <a:pt x="704227" y="101"/>
                  </a:lnTo>
                  <a:close/>
                </a:path>
                <a:path w="1280160" h="2539">
                  <a:moveTo>
                    <a:pt x="1279753" y="0"/>
                  </a:moveTo>
                  <a:lnTo>
                    <a:pt x="1248537" y="12"/>
                  </a:lnTo>
                  <a:lnTo>
                    <a:pt x="1248537" y="2108"/>
                  </a:lnTo>
                  <a:lnTo>
                    <a:pt x="1279753" y="2108"/>
                  </a:lnTo>
                  <a:lnTo>
                    <a:pt x="1279753" y="0"/>
                  </a:lnTo>
                  <a:close/>
                </a:path>
              </a:pathLst>
            </a:custGeom>
            <a:solidFill>
              <a:srgbClr val="0D2B0A"/>
            </a:solidFill>
          </p:spPr>
          <p:txBody>
            <a:bodyPr wrap="square" lIns="0" tIns="0" rIns="0" bIns="0" rtlCol="0"/>
            <a:lstStyle/>
            <a:p>
              <a:pPr defTabSz="465128"/>
              <a:endParaRPr smtClean="0">
                <a:solidFill>
                  <a:prstClr val="black"/>
                </a:solidFill>
              </a:endParaRPr>
            </a:p>
          </p:txBody>
        </p:sp>
        <p:sp>
          <p:nvSpPr>
            <p:cNvPr id="245" name="object 233"/>
            <p:cNvSpPr/>
            <p:nvPr/>
          </p:nvSpPr>
          <p:spPr>
            <a:xfrm>
              <a:off x="2750515" y="6190112"/>
              <a:ext cx="1280160" cy="3810"/>
            </a:xfrm>
            <a:custGeom>
              <a:avLst/>
              <a:gdLst/>
              <a:ahLst/>
              <a:cxnLst/>
              <a:rect l="l" t="t" r="r" b="b"/>
              <a:pathLst>
                <a:path w="1280160" h="3810">
                  <a:moveTo>
                    <a:pt x="31216" y="114"/>
                  </a:moveTo>
                  <a:lnTo>
                    <a:pt x="0" y="127"/>
                  </a:lnTo>
                  <a:lnTo>
                    <a:pt x="0" y="1485"/>
                  </a:lnTo>
                  <a:lnTo>
                    <a:pt x="0" y="2222"/>
                  </a:lnTo>
                  <a:lnTo>
                    <a:pt x="0" y="3581"/>
                  </a:lnTo>
                  <a:lnTo>
                    <a:pt x="31216" y="3581"/>
                  </a:lnTo>
                  <a:lnTo>
                    <a:pt x="31216" y="2222"/>
                  </a:lnTo>
                  <a:lnTo>
                    <a:pt x="31216" y="1473"/>
                  </a:lnTo>
                  <a:lnTo>
                    <a:pt x="31216" y="114"/>
                  </a:lnTo>
                  <a:close/>
                </a:path>
                <a:path w="1280160" h="3810">
                  <a:moveTo>
                    <a:pt x="701294" y="50"/>
                  </a:moveTo>
                  <a:lnTo>
                    <a:pt x="578421" y="63"/>
                  </a:lnTo>
                  <a:lnTo>
                    <a:pt x="581266" y="1422"/>
                  </a:lnTo>
                  <a:lnTo>
                    <a:pt x="585711" y="3517"/>
                  </a:lnTo>
                  <a:lnTo>
                    <a:pt x="694004" y="3505"/>
                  </a:lnTo>
                  <a:lnTo>
                    <a:pt x="696925" y="2133"/>
                  </a:lnTo>
                  <a:lnTo>
                    <a:pt x="698030" y="1600"/>
                  </a:lnTo>
                  <a:lnTo>
                    <a:pt x="698423" y="1422"/>
                  </a:lnTo>
                  <a:lnTo>
                    <a:pt x="701294" y="50"/>
                  </a:lnTo>
                  <a:close/>
                </a:path>
                <a:path w="1280160" h="3810">
                  <a:moveTo>
                    <a:pt x="1279753" y="0"/>
                  </a:moveTo>
                  <a:lnTo>
                    <a:pt x="1248537" y="0"/>
                  </a:lnTo>
                  <a:lnTo>
                    <a:pt x="1248537" y="1346"/>
                  </a:lnTo>
                  <a:lnTo>
                    <a:pt x="1248537" y="2032"/>
                  </a:lnTo>
                  <a:lnTo>
                    <a:pt x="1248537" y="3441"/>
                  </a:lnTo>
                  <a:lnTo>
                    <a:pt x="1279753" y="3441"/>
                  </a:lnTo>
                  <a:lnTo>
                    <a:pt x="1279753" y="2032"/>
                  </a:lnTo>
                  <a:lnTo>
                    <a:pt x="1279753" y="1333"/>
                  </a:lnTo>
                  <a:lnTo>
                    <a:pt x="1279753" y="0"/>
                  </a:lnTo>
                  <a:close/>
                </a:path>
              </a:pathLst>
            </a:custGeom>
            <a:solidFill>
              <a:srgbClr val="0D2A0A"/>
            </a:solidFill>
          </p:spPr>
          <p:txBody>
            <a:bodyPr wrap="square" lIns="0" tIns="0" rIns="0" bIns="0" rtlCol="0"/>
            <a:lstStyle/>
            <a:p>
              <a:pPr defTabSz="465128"/>
              <a:endParaRPr smtClean="0">
                <a:solidFill>
                  <a:prstClr val="black"/>
                </a:solidFill>
              </a:endParaRPr>
            </a:p>
          </p:txBody>
        </p:sp>
        <p:sp>
          <p:nvSpPr>
            <p:cNvPr id="246" name="object 234"/>
            <p:cNvSpPr/>
            <p:nvPr/>
          </p:nvSpPr>
          <p:spPr>
            <a:xfrm>
              <a:off x="2750515" y="6192817"/>
              <a:ext cx="1280160" cy="3810"/>
            </a:xfrm>
            <a:custGeom>
              <a:avLst/>
              <a:gdLst/>
              <a:ahLst/>
              <a:cxnLst/>
              <a:rect l="l" t="t" r="r" b="b"/>
              <a:pathLst>
                <a:path w="1280160" h="3810">
                  <a:moveTo>
                    <a:pt x="31216" y="203"/>
                  </a:moveTo>
                  <a:lnTo>
                    <a:pt x="0" y="203"/>
                  </a:lnTo>
                  <a:lnTo>
                    <a:pt x="0" y="1549"/>
                  </a:lnTo>
                  <a:lnTo>
                    <a:pt x="0" y="2311"/>
                  </a:lnTo>
                  <a:lnTo>
                    <a:pt x="0" y="3644"/>
                  </a:lnTo>
                  <a:lnTo>
                    <a:pt x="31216" y="3644"/>
                  </a:lnTo>
                  <a:lnTo>
                    <a:pt x="31216" y="2298"/>
                  </a:lnTo>
                  <a:lnTo>
                    <a:pt x="31216" y="1536"/>
                  </a:lnTo>
                  <a:lnTo>
                    <a:pt x="31216" y="203"/>
                  </a:lnTo>
                  <a:close/>
                </a:path>
                <a:path w="1280160" h="3810">
                  <a:moveTo>
                    <a:pt x="695490" y="88"/>
                  </a:moveTo>
                  <a:lnTo>
                    <a:pt x="584225" y="114"/>
                  </a:lnTo>
                  <a:lnTo>
                    <a:pt x="588670" y="2209"/>
                  </a:lnTo>
                  <a:lnTo>
                    <a:pt x="591515" y="3556"/>
                  </a:lnTo>
                  <a:lnTo>
                    <a:pt x="688200" y="3543"/>
                  </a:lnTo>
                  <a:lnTo>
                    <a:pt x="691045" y="2209"/>
                  </a:lnTo>
                  <a:lnTo>
                    <a:pt x="692073" y="1714"/>
                  </a:lnTo>
                  <a:lnTo>
                    <a:pt x="692556" y="1485"/>
                  </a:lnTo>
                  <a:lnTo>
                    <a:pt x="695490" y="88"/>
                  </a:lnTo>
                  <a:close/>
                </a:path>
                <a:path w="1280160" h="3810">
                  <a:moveTo>
                    <a:pt x="1279753" y="0"/>
                  </a:moveTo>
                  <a:lnTo>
                    <a:pt x="1248537" y="0"/>
                  </a:lnTo>
                  <a:lnTo>
                    <a:pt x="1248537" y="1422"/>
                  </a:lnTo>
                  <a:lnTo>
                    <a:pt x="1248537" y="2095"/>
                  </a:lnTo>
                  <a:lnTo>
                    <a:pt x="1248537" y="3454"/>
                  </a:lnTo>
                  <a:lnTo>
                    <a:pt x="1279753" y="3454"/>
                  </a:lnTo>
                  <a:lnTo>
                    <a:pt x="1279753" y="2095"/>
                  </a:lnTo>
                  <a:lnTo>
                    <a:pt x="1279753" y="1422"/>
                  </a:lnTo>
                  <a:lnTo>
                    <a:pt x="1279753" y="0"/>
                  </a:lnTo>
                  <a:close/>
                </a:path>
              </a:pathLst>
            </a:custGeom>
            <a:solidFill>
              <a:srgbClr val="0C290A"/>
            </a:solidFill>
          </p:spPr>
          <p:txBody>
            <a:bodyPr wrap="square" lIns="0" tIns="0" rIns="0" bIns="0" rtlCol="0"/>
            <a:lstStyle/>
            <a:p>
              <a:pPr defTabSz="465128"/>
              <a:endParaRPr smtClean="0">
                <a:solidFill>
                  <a:prstClr val="black"/>
                </a:solidFill>
              </a:endParaRPr>
            </a:p>
          </p:txBody>
        </p:sp>
        <p:sp>
          <p:nvSpPr>
            <p:cNvPr id="247" name="object 235"/>
            <p:cNvSpPr/>
            <p:nvPr/>
          </p:nvSpPr>
          <p:spPr>
            <a:xfrm>
              <a:off x="2750515" y="6195573"/>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689635" y="101"/>
                  </a:moveTo>
                  <a:lnTo>
                    <a:pt x="590080" y="127"/>
                  </a:lnTo>
                  <a:lnTo>
                    <a:pt x="594436" y="2184"/>
                  </a:lnTo>
                  <a:lnTo>
                    <a:pt x="685266" y="2171"/>
                  </a:lnTo>
                  <a:lnTo>
                    <a:pt x="689635" y="101"/>
                  </a:lnTo>
                  <a:close/>
                </a:path>
                <a:path w="1280160" h="2539">
                  <a:moveTo>
                    <a:pt x="1279753" y="0"/>
                  </a:moveTo>
                  <a:lnTo>
                    <a:pt x="1248537" y="12"/>
                  </a:lnTo>
                  <a:lnTo>
                    <a:pt x="1248537" y="2108"/>
                  </a:lnTo>
                  <a:lnTo>
                    <a:pt x="1279753" y="2108"/>
                  </a:lnTo>
                  <a:lnTo>
                    <a:pt x="1279753" y="0"/>
                  </a:lnTo>
                  <a:close/>
                </a:path>
              </a:pathLst>
            </a:custGeom>
            <a:solidFill>
              <a:srgbClr val="0C2809"/>
            </a:solidFill>
          </p:spPr>
          <p:txBody>
            <a:bodyPr wrap="square" lIns="0" tIns="0" rIns="0" bIns="0" rtlCol="0"/>
            <a:lstStyle/>
            <a:p>
              <a:pPr defTabSz="465128"/>
              <a:endParaRPr smtClean="0">
                <a:solidFill>
                  <a:prstClr val="black"/>
                </a:solidFill>
              </a:endParaRPr>
            </a:p>
          </p:txBody>
        </p:sp>
        <p:sp>
          <p:nvSpPr>
            <p:cNvPr id="248" name="object 236"/>
            <p:cNvSpPr/>
            <p:nvPr/>
          </p:nvSpPr>
          <p:spPr>
            <a:xfrm>
              <a:off x="2750515" y="6197008"/>
              <a:ext cx="1280160" cy="2540"/>
            </a:xfrm>
            <a:custGeom>
              <a:avLst/>
              <a:gdLst/>
              <a:ahLst/>
              <a:cxnLst/>
              <a:rect l="l" t="t" r="r" b="b"/>
              <a:pathLst>
                <a:path w="1280160" h="2539">
                  <a:moveTo>
                    <a:pt x="31216" y="139"/>
                  </a:moveTo>
                  <a:lnTo>
                    <a:pt x="0" y="139"/>
                  </a:lnTo>
                  <a:lnTo>
                    <a:pt x="0" y="2247"/>
                  </a:lnTo>
                  <a:lnTo>
                    <a:pt x="31216" y="2235"/>
                  </a:lnTo>
                  <a:lnTo>
                    <a:pt x="31216" y="139"/>
                  </a:lnTo>
                  <a:close/>
                </a:path>
                <a:path w="1280160" h="2539">
                  <a:moveTo>
                    <a:pt x="686676" y="63"/>
                  </a:moveTo>
                  <a:lnTo>
                    <a:pt x="593026" y="76"/>
                  </a:lnTo>
                  <a:lnTo>
                    <a:pt x="597395" y="2146"/>
                  </a:lnTo>
                  <a:lnTo>
                    <a:pt x="682320" y="2133"/>
                  </a:lnTo>
                  <a:lnTo>
                    <a:pt x="686676" y="63"/>
                  </a:lnTo>
                  <a:close/>
                </a:path>
                <a:path w="1280160" h="2539">
                  <a:moveTo>
                    <a:pt x="1279753" y="0"/>
                  </a:moveTo>
                  <a:lnTo>
                    <a:pt x="1248537" y="0"/>
                  </a:lnTo>
                  <a:lnTo>
                    <a:pt x="1248537" y="2032"/>
                  </a:lnTo>
                  <a:lnTo>
                    <a:pt x="1279753" y="2032"/>
                  </a:lnTo>
                  <a:lnTo>
                    <a:pt x="1279753" y="0"/>
                  </a:lnTo>
                  <a:close/>
                </a:path>
              </a:pathLst>
            </a:custGeom>
            <a:solidFill>
              <a:srgbClr val="0A2809"/>
            </a:solidFill>
          </p:spPr>
          <p:txBody>
            <a:bodyPr wrap="square" lIns="0" tIns="0" rIns="0" bIns="0" rtlCol="0"/>
            <a:lstStyle/>
            <a:p>
              <a:pPr defTabSz="465128"/>
              <a:endParaRPr smtClean="0">
                <a:solidFill>
                  <a:prstClr val="black"/>
                </a:solidFill>
              </a:endParaRPr>
            </a:p>
          </p:txBody>
        </p:sp>
        <p:sp>
          <p:nvSpPr>
            <p:cNvPr id="249" name="object 237"/>
            <p:cNvSpPr/>
            <p:nvPr/>
          </p:nvSpPr>
          <p:spPr>
            <a:xfrm>
              <a:off x="2750515" y="6198367"/>
              <a:ext cx="1280160" cy="3810"/>
            </a:xfrm>
            <a:custGeom>
              <a:avLst/>
              <a:gdLst/>
              <a:ahLst/>
              <a:cxnLst/>
              <a:rect l="l" t="t" r="r" b="b"/>
              <a:pathLst>
                <a:path w="1280160" h="3810">
                  <a:moveTo>
                    <a:pt x="31216" y="190"/>
                  </a:moveTo>
                  <a:lnTo>
                    <a:pt x="0" y="190"/>
                  </a:lnTo>
                  <a:lnTo>
                    <a:pt x="0" y="1549"/>
                  </a:lnTo>
                  <a:lnTo>
                    <a:pt x="0" y="2222"/>
                  </a:lnTo>
                  <a:lnTo>
                    <a:pt x="0" y="3657"/>
                  </a:lnTo>
                  <a:lnTo>
                    <a:pt x="31216" y="3644"/>
                  </a:lnTo>
                  <a:lnTo>
                    <a:pt x="31216" y="2222"/>
                  </a:lnTo>
                  <a:lnTo>
                    <a:pt x="31216" y="1549"/>
                  </a:lnTo>
                  <a:lnTo>
                    <a:pt x="31216" y="190"/>
                  </a:lnTo>
                  <a:close/>
                </a:path>
                <a:path w="1280160" h="3810">
                  <a:moveTo>
                    <a:pt x="683755" y="88"/>
                  </a:moveTo>
                  <a:lnTo>
                    <a:pt x="595947" y="101"/>
                  </a:lnTo>
                  <a:lnTo>
                    <a:pt x="600316" y="2171"/>
                  </a:lnTo>
                  <a:lnTo>
                    <a:pt x="603250" y="3556"/>
                  </a:lnTo>
                  <a:lnTo>
                    <a:pt x="676465" y="3543"/>
                  </a:lnTo>
                  <a:lnTo>
                    <a:pt x="679373" y="2171"/>
                  </a:lnTo>
                  <a:lnTo>
                    <a:pt x="680821" y="1473"/>
                  </a:lnTo>
                  <a:lnTo>
                    <a:pt x="683755" y="88"/>
                  </a:lnTo>
                  <a:close/>
                </a:path>
                <a:path w="1280160" h="3810">
                  <a:moveTo>
                    <a:pt x="1279753" y="0"/>
                  </a:moveTo>
                  <a:lnTo>
                    <a:pt x="1248537" y="12"/>
                  </a:lnTo>
                  <a:lnTo>
                    <a:pt x="1248537" y="1409"/>
                  </a:lnTo>
                  <a:lnTo>
                    <a:pt x="1248537" y="2108"/>
                  </a:lnTo>
                  <a:lnTo>
                    <a:pt x="1248537" y="3441"/>
                  </a:lnTo>
                  <a:lnTo>
                    <a:pt x="1279753" y="3441"/>
                  </a:lnTo>
                  <a:lnTo>
                    <a:pt x="1279753" y="2108"/>
                  </a:lnTo>
                  <a:lnTo>
                    <a:pt x="1279753" y="1409"/>
                  </a:lnTo>
                  <a:lnTo>
                    <a:pt x="1279753" y="0"/>
                  </a:lnTo>
                  <a:close/>
                </a:path>
              </a:pathLst>
            </a:custGeom>
            <a:solidFill>
              <a:srgbClr val="0A2709"/>
            </a:solidFill>
          </p:spPr>
          <p:txBody>
            <a:bodyPr wrap="square" lIns="0" tIns="0" rIns="0" bIns="0" rtlCol="0"/>
            <a:lstStyle/>
            <a:p>
              <a:pPr defTabSz="465128"/>
              <a:endParaRPr smtClean="0">
                <a:solidFill>
                  <a:prstClr val="black"/>
                </a:solidFill>
              </a:endParaRPr>
            </a:p>
          </p:txBody>
        </p:sp>
        <p:sp>
          <p:nvSpPr>
            <p:cNvPr id="250" name="object 238"/>
            <p:cNvSpPr/>
            <p:nvPr/>
          </p:nvSpPr>
          <p:spPr>
            <a:xfrm>
              <a:off x="2750515" y="6201136"/>
              <a:ext cx="1280160" cy="2540"/>
            </a:xfrm>
            <a:custGeom>
              <a:avLst/>
              <a:gdLst/>
              <a:ahLst/>
              <a:cxnLst/>
              <a:rect l="l" t="t" r="r" b="b"/>
              <a:pathLst>
                <a:path w="1280160" h="2539">
                  <a:moveTo>
                    <a:pt x="31216" y="215"/>
                  </a:moveTo>
                  <a:lnTo>
                    <a:pt x="0" y="215"/>
                  </a:lnTo>
                  <a:lnTo>
                    <a:pt x="0" y="2247"/>
                  </a:lnTo>
                  <a:lnTo>
                    <a:pt x="31216" y="2247"/>
                  </a:lnTo>
                  <a:lnTo>
                    <a:pt x="31216" y="215"/>
                  </a:lnTo>
                  <a:close/>
                </a:path>
                <a:path w="1280160" h="2539">
                  <a:moveTo>
                    <a:pt x="677875" y="101"/>
                  </a:moveTo>
                  <a:lnTo>
                    <a:pt x="601827" y="114"/>
                  </a:lnTo>
                  <a:lnTo>
                    <a:pt x="606196" y="2184"/>
                  </a:lnTo>
                  <a:lnTo>
                    <a:pt x="673506" y="2171"/>
                  </a:lnTo>
                  <a:lnTo>
                    <a:pt x="677875" y="101"/>
                  </a:lnTo>
                  <a:close/>
                </a:path>
                <a:path w="1280160" h="2539">
                  <a:moveTo>
                    <a:pt x="1279753" y="0"/>
                  </a:moveTo>
                  <a:lnTo>
                    <a:pt x="1248537" y="12"/>
                  </a:lnTo>
                  <a:lnTo>
                    <a:pt x="1248537" y="2108"/>
                  </a:lnTo>
                  <a:lnTo>
                    <a:pt x="1279753" y="2108"/>
                  </a:lnTo>
                  <a:lnTo>
                    <a:pt x="1279753" y="0"/>
                  </a:lnTo>
                  <a:close/>
                </a:path>
              </a:pathLst>
            </a:custGeom>
            <a:solidFill>
              <a:srgbClr val="0A2509"/>
            </a:solidFill>
          </p:spPr>
          <p:txBody>
            <a:bodyPr wrap="square" lIns="0" tIns="0" rIns="0" bIns="0" rtlCol="0"/>
            <a:lstStyle/>
            <a:p>
              <a:pPr defTabSz="465128"/>
              <a:endParaRPr smtClean="0">
                <a:solidFill>
                  <a:prstClr val="black"/>
                </a:solidFill>
              </a:endParaRPr>
            </a:p>
          </p:txBody>
        </p:sp>
        <p:sp>
          <p:nvSpPr>
            <p:cNvPr id="251" name="object 239"/>
            <p:cNvSpPr/>
            <p:nvPr/>
          </p:nvSpPr>
          <p:spPr>
            <a:xfrm>
              <a:off x="2750515" y="6202495"/>
              <a:ext cx="1280160" cy="3810"/>
            </a:xfrm>
            <a:custGeom>
              <a:avLst/>
              <a:gdLst/>
              <a:ahLst/>
              <a:cxnLst/>
              <a:rect l="l" t="t" r="r" b="b"/>
              <a:pathLst>
                <a:path w="1280160" h="3810">
                  <a:moveTo>
                    <a:pt x="31216" y="190"/>
                  </a:moveTo>
                  <a:lnTo>
                    <a:pt x="0" y="190"/>
                  </a:lnTo>
                  <a:lnTo>
                    <a:pt x="0" y="1562"/>
                  </a:lnTo>
                  <a:lnTo>
                    <a:pt x="0" y="2298"/>
                  </a:lnTo>
                  <a:lnTo>
                    <a:pt x="0" y="3657"/>
                  </a:lnTo>
                  <a:lnTo>
                    <a:pt x="31216" y="3657"/>
                  </a:lnTo>
                  <a:lnTo>
                    <a:pt x="31216" y="2286"/>
                  </a:lnTo>
                  <a:lnTo>
                    <a:pt x="31216" y="1549"/>
                  </a:lnTo>
                  <a:lnTo>
                    <a:pt x="31216" y="190"/>
                  </a:lnTo>
                  <a:close/>
                </a:path>
                <a:path w="1280160" h="3810">
                  <a:moveTo>
                    <a:pt x="675017" y="88"/>
                  </a:moveTo>
                  <a:lnTo>
                    <a:pt x="604685" y="101"/>
                  </a:lnTo>
                  <a:lnTo>
                    <a:pt x="609117" y="2209"/>
                  </a:lnTo>
                  <a:lnTo>
                    <a:pt x="612038" y="3581"/>
                  </a:lnTo>
                  <a:lnTo>
                    <a:pt x="667651" y="3581"/>
                  </a:lnTo>
                  <a:lnTo>
                    <a:pt x="670585" y="2197"/>
                  </a:lnTo>
                  <a:lnTo>
                    <a:pt x="672096" y="1485"/>
                  </a:lnTo>
                  <a:lnTo>
                    <a:pt x="675017" y="88"/>
                  </a:lnTo>
                  <a:close/>
                </a:path>
                <a:path w="1280160" h="3810">
                  <a:moveTo>
                    <a:pt x="1279753" y="0"/>
                  </a:moveTo>
                  <a:lnTo>
                    <a:pt x="1248537" y="12"/>
                  </a:lnTo>
                  <a:lnTo>
                    <a:pt x="1248537" y="1422"/>
                  </a:lnTo>
                  <a:lnTo>
                    <a:pt x="1248537" y="2108"/>
                  </a:lnTo>
                  <a:lnTo>
                    <a:pt x="1248537" y="3517"/>
                  </a:lnTo>
                  <a:lnTo>
                    <a:pt x="1279753" y="3517"/>
                  </a:lnTo>
                  <a:lnTo>
                    <a:pt x="1279753" y="2108"/>
                  </a:lnTo>
                  <a:lnTo>
                    <a:pt x="1279753" y="1409"/>
                  </a:lnTo>
                  <a:lnTo>
                    <a:pt x="1279753" y="0"/>
                  </a:lnTo>
                  <a:close/>
                </a:path>
              </a:pathLst>
            </a:custGeom>
            <a:solidFill>
              <a:srgbClr val="092409"/>
            </a:solidFill>
          </p:spPr>
          <p:txBody>
            <a:bodyPr wrap="square" lIns="0" tIns="0" rIns="0" bIns="0" rtlCol="0"/>
            <a:lstStyle/>
            <a:p>
              <a:pPr defTabSz="465128"/>
              <a:endParaRPr smtClean="0">
                <a:solidFill>
                  <a:prstClr val="black"/>
                </a:solidFill>
              </a:endParaRPr>
            </a:p>
          </p:txBody>
        </p:sp>
        <p:sp>
          <p:nvSpPr>
            <p:cNvPr id="252" name="object 240"/>
            <p:cNvSpPr/>
            <p:nvPr/>
          </p:nvSpPr>
          <p:spPr>
            <a:xfrm>
              <a:off x="2750515" y="6205263"/>
              <a:ext cx="1280160" cy="3810"/>
            </a:xfrm>
            <a:custGeom>
              <a:avLst/>
              <a:gdLst/>
              <a:ahLst/>
              <a:cxnLst/>
              <a:rect l="l" t="t" r="r" b="b"/>
              <a:pathLst>
                <a:path w="1280160" h="3810">
                  <a:moveTo>
                    <a:pt x="31216" y="215"/>
                  </a:moveTo>
                  <a:lnTo>
                    <a:pt x="0" y="215"/>
                  </a:lnTo>
                  <a:lnTo>
                    <a:pt x="0" y="1549"/>
                  </a:lnTo>
                  <a:lnTo>
                    <a:pt x="0" y="2324"/>
                  </a:lnTo>
                  <a:lnTo>
                    <a:pt x="0" y="3657"/>
                  </a:lnTo>
                  <a:lnTo>
                    <a:pt x="31216" y="3644"/>
                  </a:lnTo>
                  <a:lnTo>
                    <a:pt x="31216" y="2311"/>
                  </a:lnTo>
                  <a:lnTo>
                    <a:pt x="31216" y="1549"/>
                  </a:lnTo>
                  <a:lnTo>
                    <a:pt x="31216" y="215"/>
                  </a:lnTo>
                  <a:close/>
                </a:path>
                <a:path w="1280160" h="3810">
                  <a:moveTo>
                    <a:pt x="669150" y="101"/>
                  </a:moveTo>
                  <a:lnTo>
                    <a:pt x="610552" y="114"/>
                  </a:lnTo>
                  <a:lnTo>
                    <a:pt x="613473" y="1498"/>
                  </a:lnTo>
                  <a:lnTo>
                    <a:pt x="617842" y="3568"/>
                  </a:lnTo>
                  <a:lnTo>
                    <a:pt x="661847" y="3556"/>
                  </a:lnTo>
                  <a:lnTo>
                    <a:pt x="664705" y="2209"/>
                  </a:lnTo>
                  <a:lnTo>
                    <a:pt x="666216" y="1498"/>
                  </a:lnTo>
                  <a:lnTo>
                    <a:pt x="669150" y="101"/>
                  </a:lnTo>
                  <a:close/>
                </a:path>
                <a:path w="1280160" h="3810">
                  <a:moveTo>
                    <a:pt x="1279753" y="0"/>
                  </a:moveTo>
                  <a:lnTo>
                    <a:pt x="1248537" y="12"/>
                  </a:lnTo>
                  <a:lnTo>
                    <a:pt x="1248537" y="1435"/>
                  </a:lnTo>
                  <a:lnTo>
                    <a:pt x="1248537" y="2108"/>
                  </a:lnTo>
                  <a:lnTo>
                    <a:pt x="1248537" y="3467"/>
                  </a:lnTo>
                  <a:lnTo>
                    <a:pt x="1279753" y="3467"/>
                  </a:lnTo>
                  <a:lnTo>
                    <a:pt x="1279753" y="2108"/>
                  </a:lnTo>
                  <a:lnTo>
                    <a:pt x="1279753" y="1435"/>
                  </a:lnTo>
                  <a:lnTo>
                    <a:pt x="1279753" y="0"/>
                  </a:lnTo>
                  <a:close/>
                </a:path>
              </a:pathLst>
            </a:custGeom>
            <a:solidFill>
              <a:srgbClr val="092309"/>
            </a:solidFill>
          </p:spPr>
          <p:txBody>
            <a:bodyPr wrap="square" lIns="0" tIns="0" rIns="0" bIns="0" rtlCol="0"/>
            <a:lstStyle/>
            <a:p>
              <a:pPr defTabSz="465128"/>
              <a:endParaRPr smtClean="0">
                <a:solidFill>
                  <a:prstClr val="black"/>
                </a:solidFill>
              </a:endParaRPr>
            </a:p>
          </p:txBody>
        </p:sp>
        <p:sp>
          <p:nvSpPr>
            <p:cNvPr id="253" name="object 241"/>
            <p:cNvSpPr/>
            <p:nvPr/>
          </p:nvSpPr>
          <p:spPr>
            <a:xfrm>
              <a:off x="2750515" y="6208032"/>
              <a:ext cx="1280160" cy="3810"/>
            </a:xfrm>
            <a:custGeom>
              <a:avLst/>
              <a:gdLst/>
              <a:ahLst/>
              <a:cxnLst/>
              <a:rect l="l" t="t" r="r" b="b"/>
              <a:pathLst>
                <a:path w="1280160" h="3810">
                  <a:moveTo>
                    <a:pt x="31216" y="215"/>
                  </a:moveTo>
                  <a:lnTo>
                    <a:pt x="0" y="215"/>
                  </a:lnTo>
                  <a:lnTo>
                    <a:pt x="0" y="1574"/>
                  </a:lnTo>
                  <a:lnTo>
                    <a:pt x="0" y="2247"/>
                  </a:lnTo>
                  <a:lnTo>
                    <a:pt x="0" y="3683"/>
                  </a:lnTo>
                  <a:lnTo>
                    <a:pt x="31216" y="3670"/>
                  </a:lnTo>
                  <a:lnTo>
                    <a:pt x="31216" y="2247"/>
                  </a:lnTo>
                  <a:lnTo>
                    <a:pt x="31216" y="1574"/>
                  </a:lnTo>
                  <a:lnTo>
                    <a:pt x="31216" y="215"/>
                  </a:lnTo>
                  <a:close/>
                </a:path>
                <a:path w="1280160" h="3810">
                  <a:moveTo>
                    <a:pt x="663282" y="101"/>
                  </a:moveTo>
                  <a:lnTo>
                    <a:pt x="616407" y="114"/>
                  </a:lnTo>
                  <a:lnTo>
                    <a:pt x="619353" y="1511"/>
                  </a:lnTo>
                  <a:lnTo>
                    <a:pt x="623722" y="3568"/>
                  </a:lnTo>
                  <a:lnTo>
                    <a:pt x="655967" y="3568"/>
                  </a:lnTo>
                  <a:lnTo>
                    <a:pt x="658914" y="2171"/>
                  </a:lnTo>
                  <a:lnTo>
                    <a:pt x="660323" y="1511"/>
                  </a:lnTo>
                  <a:lnTo>
                    <a:pt x="663282" y="101"/>
                  </a:lnTo>
                  <a:close/>
                </a:path>
                <a:path w="1280160" h="3810">
                  <a:moveTo>
                    <a:pt x="1279753" y="0"/>
                  </a:moveTo>
                  <a:lnTo>
                    <a:pt x="1248537" y="12"/>
                  </a:lnTo>
                  <a:lnTo>
                    <a:pt x="1248537" y="1435"/>
                  </a:lnTo>
                  <a:lnTo>
                    <a:pt x="1248537" y="2108"/>
                  </a:lnTo>
                  <a:lnTo>
                    <a:pt x="1248537" y="3467"/>
                  </a:lnTo>
                  <a:lnTo>
                    <a:pt x="1279753" y="3467"/>
                  </a:lnTo>
                  <a:lnTo>
                    <a:pt x="1279753" y="2108"/>
                  </a:lnTo>
                  <a:lnTo>
                    <a:pt x="1279753" y="1435"/>
                  </a:lnTo>
                  <a:lnTo>
                    <a:pt x="1279753" y="0"/>
                  </a:lnTo>
                  <a:close/>
                </a:path>
              </a:pathLst>
            </a:custGeom>
            <a:solidFill>
              <a:srgbClr val="092209"/>
            </a:solidFill>
          </p:spPr>
          <p:txBody>
            <a:bodyPr wrap="square" lIns="0" tIns="0" rIns="0" bIns="0" rtlCol="0"/>
            <a:lstStyle/>
            <a:p>
              <a:pPr defTabSz="465128"/>
              <a:endParaRPr smtClean="0">
                <a:solidFill>
                  <a:prstClr val="black"/>
                </a:solidFill>
              </a:endParaRPr>
            </a:p>
          </p:txBody>
        </p:sp>
        <p:sp>
          <p:nvSpPr>
            <p:cNvPr id="254" name="object 242"/>
            <p:cNvSpPr/>
            <p:nvPr/>
          </p:nvSpPr>
          <p:spPr>
            <a:xfrm>
              <a:off x="2750515" y="6210826"/>
              <a:ext cx="1280160" cy="2540"/>
            </a:xfrm>
            <a:custGeom>
              <a:avLst/>
              <a:gdLst/>
              <a:ahLst/>
              <a:cxnLst/>
              <a:rect l="l" t="t" r="r" b="b"/>
              <a:pathLst>
                <a:path w="1280160" h="2539">
                  <a:moveTo>
                    <a:pt x="31216" y="190"/>
                  </a:moveTo>
                  <a:lnTo>
                    <a:pt x="0" y="190"/>
                  </a:lnTo>
                  <a:lnTo>
                    <a:pt x="0" y="2222"/>
                  </a:lnTo>
                  <a:lnTo>
                    <a:pt x="31216" y="2222"/>
                  </a:lnTo>
                  <a:lnTo>
                    <a:pt x="31216" y="190"/>
                  </a:lnTo>
                  <a:close/>
                </a:path>
                <a:path w="1280160" h="2539">
                  <a:moveTo>
                    <a:pt x="657402" y="88"/>
                  </a:moveTo>
                  <a:lnTo>
                    <a:pt x="622287" y="101"/>
                  </a:lnTo>
                  <a:lnTo>
                    <a:pt x="626643" y="2159"/>
                  </a:lnTo>
                  <a:lnTo>
                    <a:pt x="653034" y="2159"/>
                  </a:lnTo>
                  <a:lnTo>
                    <a:pt x="657402" y="88"/>
                  </a:lnTo>
                  <a:close/>
                </a:path>
                <a:path w="1280160" h="2539">
                  <a:moveTo>
                    <a:pt x="1279753" y="0"/>
                  </a:moveTo>
                  <a:lnTo>
                    <a:pt x="1248537" y="0"/>
                  </a:lnTo>
                  <a:lnTo>
                    <a:pt x="1248537" y="2108"/>
                  </a:lnTo>
                  <a:lnTo>
                    <a:pt x="1279753" y="2095"/>
                  </a:lnTo>
                  <a:lnTo>
                    <a:pt x="1279753" y="0"/>
                  </a:lnTo>
                  <a:close/>
                </a:path>
              </a:pathLst>
            </a:custGeom>
            <a:solidFill>
              <a:srgbClr val="092109"/>
            </a:solidFill>
          </p:spPr>
          <p:txBody>
            <a:bodyPr wrap="square" lIns="0" tIns="0" rIns="0" bIns="0" rtlCol="0"/>
            <a:lstStyle/>
            <a:p>
              <a:pPr defTabSz="465128"/>
              <a:endParaRPr smtClean="0">
                <a:solidFill>
                  <a:prstClr val="black"/>
                </a:solidFill>
              </a:endParaRPr>
            </a:p>
          </p:txBody>
        </p:sp>
        <p:sp>
          <p:nvSpPr>
            <p:cNvPr id="255" name="object 243"/>
            <p:cNvSpPr/>
            <p:nvPr/>
          </p:nvSpPr>
          <p:spPr>
            <a:xfrm>
              <a:off x="2750515" y="6212236"/>
              <a:ext cx="1280160" cy="3810"/>
            </a:xfrm>
            <a:custGeom>
              <a:avLst/>
              <a:gdLst/>
              <a:ahLst/>
              <a:cxnLst/>
              <a:rect l="l" t="t" r="r" b="b"/>
              <a:pathLst>
                <a:path w="1280160" h="3810">
                  <a:moveTo>
                    <a:pt x="31216" y="139"/>
                  </a:moveTo>
                  <a:lnTo>
                    <a:pt x="0" y="139"/>
                  </a:lnTo>
                  <a:lnTo>
                    <a:pt x="0" y="1498"/>
                  </a:lnTo>
                  <a:lnTo>
                    <a:pt x="0" y="2247"/>
                  </a:lnTo>
                  <a:lnTo>
                    <a:pt x="0" y="3606"/>
                  </a:lnTo>
                  <a:lnTo>
                    <a:pt x="31216" y="3594"/>
                  </a:lnTo>
                  <a:lnTo>
                    <a:pt x="31216" y="2235"/>
                  </a:lnTo>
                  <a:lnTo>
                    <a:pt x="31216" y="1498"/>
                  </a:lnTo>
                  <a:lnTo>
                    <a:pt x="31216" y="139"/>
                  </a:lnTo>
                  <a:close/>
                </a:path>
                <a:path w="1280160" h="3810">
                  <a:moveTo>
                    <a:pt x="654481" y="63"/>
                  </a:moveTo>
                  <a:lnTo>
                    <a:pt x="625208" y="76"/>
                  </a:lnTo>
                  <a:lnTo>
                    <a:pt x="628078" y="1435"/>
                  </a:lnTo>
                  <a:lnTo>
                    <a:pt x="632523" y="3530"/>
                  </a:lnTo>
                  <a:lnTo>
                    <a:pt x="647153" y="3530"/>
                  </a:lnTo>
                  <a:lnTo>
                    <a:pt x="650113" y="2133"/>
                  </a:lnTo>
                  <a:lnTo>
                    <a:pt x="651598" y="1435"/>
                  </a:lnTo>
                  <a:lnTo>
                    <a:pt x="654481" y="63"/>
                  </a:lnTo>
                  <a:close/>
                </a:path>
                <a:path w="1280160" h="3810">
                  <a:moveTo>
                    <a:pt x="1279753" y="0"/>
                  </a:moveTo>
                  <a:lnTo>
                    <a:pt x="1248537" y="0"/>
                  </a:lnTo>
                  <a:lnTo>
                    <a:pt x="1248537" y="1358"/>
                  </a:lnTo>
                  <a:lnTo>
                    <a:pt x="1248537" y="2032"/>
                  </a:lnTo>
                  <a:lnTo>
                    <a:pt x="1248537" y="3467"/>
                  </a:lnTo>
                  <a:lnTo>
                    <a:pt x="1279753" y="3454"/>
                  </a:lnTo>
                  <a:lnTo>
                    <a:pt x="1279753" y="2032"/>
                  </a:lnTo>
                  <a:lnTo>
                    <a:pt x="1279753" y="1358"/>
                  </a:lnTo>
                  <a:lnTo>
                    <a:pt x="1279753" y="0"/>
                  </a:lnTo>
                  <a:close/>
                </a:path>
              </a:pathLst>
            </a:custGeom>
            <a:solidFill>
              <a:srgbClr val="082009"/>
            </a:solidFill>
          </p:spPr>
          <p:txBody>
            <a:bodyPr wrap="square" lIns="0" tIns="0" rIns="0" bIns="0" rtlCol="0"/>
            <a:lstStyle/>
            <a:p>
              <a:pPr defTabSz="465128"/>
              <a:endParaRPr smtClean="0">
                <a:solidFill>
                  <a:prstClr val="black"/>
                </a:solidFill>
              </a:endParaRPr>
            </a:p>
          </p:txBody>
        </p:sp>
        <p:sp>
          <p:nvSpPr>
            <p:cNvPr id="256" name="object 244"/>
            <p:cNvSpPr/>
            <p:nvPr/>
          </p:nvSpPr>
          <p:spPr>
            <a:xfrm>
              <a:off x="2750515" y="6214953"/>
              <a:ext cx="1280160" cy="2540"/>
            </a:xfrm>
            <a:custGeom>
              <a:avLst/>
              <a:gdLst/>
              <a:ahLst/>
              <a:cxnLst/>
              <a:rect l="l" t="t" r="r" b="b"/>
              <a:pathLst>
                <a:path w="1280160" h="2539">
                  <a:moveTo>
                    <a:pt x="31216" y="190"/>
                  </a:moveTo>
                  <a:lnTo>
                    <a:pt x="0" y="190"/>
                  </a:lnTo>
                  <a:lnTo>
                    <a:pt x="0" y="2298"/>
                  </a:lnTo>
                  <a:lnTo>
                    <a:pt x="31216" y="2286"/>
                  </a:lnTo>
                  <a:lnTo>
                    <a:pt x="31216" y="190"/>
                  </a:lnTo>
                  <a:close/>
                </a:path>
                <a:path w="1280160" h="2539">
                  <a:moveTo>
                    <a:pt x="648677" y="101"/>
                  </a:moveTo>
                  <a:lnTo>
                    <a:pt x="631012" y="101"/>
                  </a:lnTo>
                  <a:lnTo>
                    <a:pt x="635469" y="2197"/>
                  </a:lnTo>
                  <a:lnTo>
                    <a:pt x="644220" y="2197"/>
                  </a:lnTo>
                  <a:lnTo>
                    <a:pt x="648677" y="101"/>
                  </a:lnTo>
                  <a:close/>
                </a:path>
                <a:path w="1280160" h="2539">
                  <a:moveTo>
                    <a:pt x="1279753" y="0"/>
                  </a:moveTo>
                  <a:lnTo>
                    <a:pt x="1248537" y="12"/>
                  </a:lnTo>
                  <a:lnTo>
                    <a:pt x="1248537" y="2108"/>
                  </a:lnTo>
                  <a:lnTo>
                    <a:pt x="1279753" y="2108"/>
                  </a:lnTo>
                  <a:lnTo>
                    <a:pt x="1279753" y="0"/>
                  </a:lnTo>
                  <a:close/>
                </a:path>
              </a:pathLst>
            </a:custGeom>
            <a:solidFill>
              <a:srgbClr val="081F09"/>
            </a:solidFill>
          </p:spPr>
          <p:txBody>
            <a:bodyPr wrap="square" lIns="0" tIns="0" rIns="0" bIns="0" rtlCol="0"/>
            <a:lstStyle/>
            <a:p>
              <a:pPr defTabSz="465128"/>
              <a:endParaRPr smtClean="0">
                <a:solidFill>
                  <a:prstClr val="black"/>
                </a:solidFill>
              </a:endParaRPr>
            </a:p>
          </p:txBody>
        </p:sp>
        <p:sp>
          <p:nvSpPr>
            <p:cNvPr id="257" name="object 245"/>
            <p:cNvSpPr/>
            <p:nvPr/>
          </p:nvSpPr>
          <p:spPr>
            <a:xfrm>
              <a:off x="2750515" y="6216363"/>
              <a:ext cx="1280160" cy="3810"/>
            </a:xfrm>
            <a:custGeom>
              <a:avLst/>
              <a:gdLst/>
              <a:ahLst/>
              <a:cxnLst/>
              <a:rect l="l" t="t" r="r" b="b"/>
              <a:pathLst>
                <a:path w="1280160" h="3810">
                  <a:moveTo>
                    <a:pt x="31216" y="139"/>
                  </a:moveTo>
                  <a:lnTo>
                    <a:pt x="0" y="139"/>
                  </a:lnTo>
                  <a:lnTo>
                    <a:pt x="0" y="1574"/>
                  </a:lnTo>
                  <a:lnTo>
                    <a:pt x="0" y="2247"/>
                  </a:lnTo>
                  <a:lnTo>
                    <a:pt x="0" y="2908"/>
                  </a:lnTo>
                  <a:lnTo>
                    <a:pt x="0" y="3200"/>
                  </a:lnTo>
                  <a:lnTo>
                    <a:pt x="31216" y="3200"/>
                  </a:lnTo>
                  <a:lnTo>
                    <a:pt x="31216" y="2908"/>
                  </a:lnTo>
                  <a:lnTo>
                    <a:pt x="31216" y="2235"/>
                  </a:lnTo>
                  <a:lnTo>
                    <a:pt x="31216" y="1574"/>
                  </a:lnTo>
                  <a:lnTo>
                    <a:pt x="31216" y="139"/>
                  </a:lnTo>
                  <a:close/>
                </a:path>
                <a:path w="1280160" h="3810">
                  <a:moveTo>
                    <a:pt x="645744" y="76"/>
                  </a:moveTo>
                  <a:lnTo>
                    <a:pt x="633945" y="76"/>
                  </a:lnTo>
                  <a:lnTo>
                    <a:pt x="636917" y="1473"/>
                  </a:lnTo>
                  <a:lnTo>
                    <a:pt x="639838" y="2844"/>
                  </a:lnTo>
                  <a:lnTo>
                    <a:pt x="642759" y="1473"/>
                  </a:lnTo>
                  <a:lnTo>
                    <a:pt x="645744" y="76"/>
                  </a:lnTo>
                  <a:close/>
                </a:path>
                <a:path w="1280160" h="3810">
                  <a:moveTo>
                    <a:pt x="1279753" y="0"/>
                  </a:moveTo>
                  <a:lnTo>
                    <a:pt x="1248537" y="0"/>
                  </a:lnTo>
                  <a:lnTo>
                    <a:pt x="1248537" y="1371"/>
                  </a:lnTo>
                  <a:lnTo>
                    <a:pt x="1248537" y="2032"/>
                  </a:lnTo>
                  <a:lnTo>
                    <a:pt x="1248537" y="2794"/>
                  </a:lnTo>
                  <a:lnTo>
                    <a:pt x="1248537" y="3200"/>
                  </a:lnTo>
                  <a:lnTo>
                    <a:pt x="1279753" y="3200"/>
                  </a:lnTo>
                  <a:lnTo>
                    <a:pt x="1279753" y="2794"/>
                  </a:lnTo>
                  <a:lnTo>
                    <a:pt x="1279753" y="2032"/>
                  </a:lnTo>
                  <a:lnTo>
                    <a:pt x="1279753" y="1358"/>
                  </a:lnTo>
                  <a:lnTo>
                    <a:pt x="1279753" y="0"/>
                  </a:lnTo>
                  <a:close/>
                </a:path>
              </a:pathLst>
            </a:custGeom>
            <a:solidFill>
              <a:srgbClr val="071F09"/>
            </a:solidFill>
          </p:spPr>
          <p:txBody>
            <a:bodyPr wrap="square" lIns="0" tIns="0" rIns="0" bIns="0" rtlCol="0"/>
            <a:lstStyle/>
            <a:p>
              <a:pPr defTabSz="465128"/>
              <a:endParaRPr smtClean="0">
                <a:solidFill>
                  <a:prstClr val="black"/>
                </a:solidFill>
              </a:endParaRPr>
            </a:p>
          </p:txBody>
        </p:sp>
        <p:sp>
          <p:nvSpPr>
            <p:cNvPr id="258" name="object 246"/>
            <p:cNvSpPr/>
            <p:nvPr/>
          </p:nvSpPr>
          <p:spPr>
            <a:xfrm>
              <a:off x="2781731" y="5931401"/>
              <a:ext cx="1217930" cy="288290"/>
            </a:xfrm>
            <a:custGeom>
              <a:avLst/>
              <a:gdLst/>
              <a:ahLst/>
              <a:cxnLst/>
              <a:rect l="l" t="t" r="r" b="b"/>
              <a:pathLst>
                <a:path w="1217929" h="288289">
                  <a:moveTo>
                    <a:pt x="457174" y="216192"/>
                  </a:moveTo>
                  <a:lnTo>
                    <a:pt x="0" y="0"/>
                  </a:lnTo>
                  <a:lnTo>
                    <a:pt x="0" y="288163"/>
                  </a:lnTo>
                  <a:lnTo>
                    <a:pt x="7137" y="124942"/>
                  </a:lnTo>
                  <a:lnTo>
                    <a:pt x="57150" y="63042"/>
                  </a:lnTo>
                  <a:lnTo>
                    <a:pt x="192862" y="95707"/>
                  </a:lnTo>
                  <a:lnTo>
                    <a:pt x="457174" y="216192"/>
                  </a:lnTo>
                  <a:close/>
                </a:path>
                <a:path w="1217929" h="288289">
                  <a:moveTo>
                    <a:pt x="1217320" y="0"/>
                  </a:moveTo>
                  <a:lnTo>
                    <a:pt x="760095" y="216192"/>
                  </a:lnTo>
                  <a:lnTo>
                    <a:pt x="1024432" y="95707"/>
                  </a:lnTo>
                  <a:lnTo>
                    <a:pt x="1160170" y="63042"/>
                  </a:lnTo>
                  <a:lnTo>
                    <a:pt x="1210170" y="124942"/>
                  </a:lnTo>
                  <a:lnTo>
                    <a:pt x="1217320" y="288163"/>
                  </a:lnTo>
                  <a:lnTo>
                    <a:pt x="1217320" y="0"/>
                  </a:lnTo>
                  <a:close/>
                </a:path>
              </a:pathLst>
            </a:custGeom>
            <a:solidFill>
              <a:srgbClr val="163D1A"/>
            </a:solidFill>
          </p:spPr>
          <p:txBody>
            <a:bodyPr wrap="square" lIns="0" tIns="0" rIns="0" bIns="0" rtlCol="0"/>
            <a:lstStyle/>
            <a:p>
              <a:pPr defTabSz="465128"/>
              <a:endParaRPr smtClean="0">
                <a:solidFill>
                  <a:prstClr val="black"/>
                </a:solidFill>
              </a:endParaRPr>
            </a:p>
          </p:txBody>
        </p:sp>
        <p:pic>
          <p:nvPicPr>
            <p:cNvPr id="259" name="object 247"/>
            <p:cNvPicPr/>
            <p:nvPr/>
          </p:nvPicPr>
          <p:blipFill>
            <a:blip r:embed="rId21" cstate="print"/>
            <a:stretch>
              <a:fillRect/>
            </a:stretch>
          </p:blipFill>
          <p:spPr>
            <a:xfrm>
              <a:off x="3283275" y="6393848"/>
              <a:ext cx="214242" cy="71683"/>
            </a:xfrm>
            <a:prstGeom prst="rect">
              <a:avLst/>
            </a:prstGeom>
          </p:spPr>
        </p:pic>
        <p:sp>
          <p:nvSpPr>
            <p:cNvPr id="260" name="object 248"/>
            <p:cNvSpPr/>
            <p:nvPr/>
          </p:nvSpPr>
          <p:spPr>
            <a:xfrm>
              <a:off x="3212608" y="5839113"/>
              <a:ext cx="355600" cy="575310"/>
            </a:xfrm>
            <a:custGeom>
              <a:avLst/>
              <a:gdLst/>
              <a:ahLst/>
              <a:cxnLst/>
              <a:rect l="l" t="t" r="r" b="b"/>
              <a:pathLst>
                <a:path w="355600" h="575310">
                  <a:moveTo>
                    <a:pt x="183575" y="0"/>
                  </a:moveTo>
                  <a:lnTo>
                    <a:pt x="126955" y="7423"/>
                  </a:lnTo>
                  <a:lnTo>
                    <a:pt x="69494" y="36917"/>
                  </a:lnTo>
                  <a:lnTo>
                    <a:pt x="26711" y="84320"/>
                  </a:lnTo>
                  <a:lnTo>
                    <a:pt x="3152" y="144577"/>
                  </a:lnTo>
                  <a:lnTo>
                    <a:pt x="0" y="183647"/>
                  </a:lnTo>
                  <a:lnTo>
                    <a:pt x="286" y="189684"/>
                  </a:lnTo>
                  <a:lnTo>
                    <a:pt x="8570" y="233099"/>
                  </a:lnTo>
                  <a:lnTo>
                    <a:pt x="25416" y="269695"/>
                  </a:lnTo>
                  <a:lnTo>
                    <a:pt x="177751" y="574971"/>
                  </a:lnTo>
                  <a:lnTo>
                    <a:pt x="210513" y="509324"/>
                  </a:lnTo>
                  <a:lnTo>
                    <a:pt x="177751" y="509324"/>
                  </a:lnTo>
                  <a:lnTo>
                    <a:pt x="48781" y="250868"/>
                  </a:lnTo>
                  <a:lnTo>
                    <a:pt x="32715" y="210170"/>
                  </a:lnTo>
                  <a:lnTo>
                    <a:pt x="29489" y="183647"/>
                  </a:lnTo>
                  <a:lnTo>
                    <a:pt x="29512" y="177562"/>
                  </a:lnTo>
                  <a:lnTo>
                    <a:pt x="39649" y="123793"/>
                  </a:lnTo>
                  <a:lnTo>
                    <a:pt x="67707" y="78388"/>
                  </a:lnTo>
                  <a:lnTo>
                    <a:pt x="110000" y="45789"/>
                  </a:lnTo>
                  <a:lnTo>
                    <a:pt x="162692" y="30210"/>
                  </a:lnTo>
                  <a:lnTo>
                    <a:pt x="172358" y="29518"/>
                  </a:lnTo>
                  <a:lnTo>
                    <a:pt x="274434" y="29518"/>
                  </a:lnTo>
                  <a:lnTo>
                    <a:pt x="258880" y="19618"/>
                  </a:lnTo>
                  <a:lnTo>
                    <a:pt x="228582" y="7423"/>
                  </a:lnTo>
                  <a:lnTo>
                    <a:pt x="195722" y="954"/>
                  </a:lnTo>
                  <a:lnTo>
                    <a:pt x="189517" y="286"/>
                  </a:lnTo>
                  <a:lnTo>
                    <a:pt x="183575" y="0"/>
                  </a:lnTo>
                  <a:close/>
                </a:path>
                <a:path w="355600" h="575310">
                  <a:moveTo>
                    <a:pt x="274434" y="29518"/>
                  </a:moveTo>
                  <a:lnTo>
                    <a:pt x="183169" y="29518"/>
                  </a:lnTo>
                  <a:lnTo>
                    <a:pt x="188157" y="29732"/>
                  </a:lnTo>
                  <a:lnTo>
                    <a:pt x="192811" y="30210"/>
                  </a:lnTo>
                  <a:lnTo>
                    <a:pt x="245503" y="45789"/>
                  </a:lnTo>
                  <a:lnTo>
                    <a:pt x="287796" y="78388"/>
                  </a:lnTo>
                  <a:lnTo>
                    <a:pt x="315898" y="123793"/>
                  </a:lnTo>
                  <a:lnTo>
                    <a:pt x="326062" y="177562"/>
                  </a:lnTo>
                  <a:lnTo>
                    <a:pt x="326080" y="183647"/>
                  </a:lnTo>
                  <a:lnTo>
                    <a:pt x="325838" y="188324"/>
                  </a:lnTo>
                  <a:lnTo>
                    <a:pt x="313524" y="236986"/>
                  </a:lnTo>
                  <a:lnTo>
                    <a:pt x="304025" y="256213"/>
                  </a:lnTo>
                  <a:lnTo>
                    <a:pt x="303810" y="256547"/>
                  </a:lnTo>
                  <a:lnTo>
                    <a:pt x="177751" y="509324"/>
                  </a:lnTo>
                  <a:lnTo>
                    <a:pt x="210513" y="509324"/>
                  </a:lnTo>
                  <a:lnTo>
                    <a:pt x="330086" y="269695"/>
                  </a:lnTo>
                  <a:lnTo>
                    <a:pt x="333331" y="263396"/>
                  </a:lnTo>
                  <a:lnTo>
                    <a:pt x="340993" y="247649"/>
                  </a:lnTo>
                  <a:lnTo>
                    <a:pt x="347058" y="232792"/>
                  </a:lnTo>
                  <a:lnTo>
                    <a:pt x="351552" y="216396"/>
                  </a:lnTo>
                  <a:lnTo>
                    <a:pt x="354549" y="196031"/>
                  </a:lnTo>
                  <a:lnTo>
                    <a:pt x="355241" y="189684"/>
                  </a:lnTo>
                  <a:lnTo>
                    <a:pt x="355503" y="183647"/>
                  </a:lnTo>
                  <a:lnTo>
                    <a:pt x="355465" y="177562"/>
                  </a:lnTo>
                  <a:lnTo>
                    <a:pt x="343272" y="113153"/>
                  </a:lnTo>
                  <a:lnTo>
                    <a:pt x="309562" y="58702"/>
                  </a:lnTo>
                  <a:lnTo>
                    <a:pt x="286059" y="36917"/>
                  </a:lnTo>
                  <a:lnTo>
                    <a:pt x="274434" y="29518"/>
                  </a:lnTo>
                  <a:close/>
                </a:path>
                <a:path w="355600" h="575310">
                  <a:moveTo>
                    <a:pt x="61024" y="177562"/>
                  </a:moveTo>
                  <a:lnTo>
                    <a:pt x="31550" y="177562"/>
                  </a:lnTo>
                  <a:lnTo>
                    <a:pt x="32606" y="195004"/>
                  </a:lnTo>
                  <a:lnTo>
                    <a:pt x="35849" y="212634"/>
                  </a:lnTo>
                  <a:lnTo>
                    <a:pt x="41387" y="230326"/>
                  </a:lnTo>
                  <a:lnTo>
                    <a:pt x="49396" y="248088"/>
                  </a:lnTo>
                  <a:lnTo>
                    <a:pt x="177751" y="505387"/>
                  </a:lnTo>
                  <a:lnTo>
                    <a:pt x="210512" y="439669"/>
                  </a:lnTo>
                  <a:lnTo>
                    <a:pt x="177751" y="439669"/>
                  </a:lnTo>
                  <a:lnTo>
                    <a:pt x="75415" y="234617"/>
                  </a:lnTo>
                  <a:lnTo>
                    <a:pt x="75344" y="234355"/>
                  </a:lnTo>
                  <a:lnTo>
                    <a:pt x="68938" y="220155"/>
                  </a:lnTo>
                  <a:lnTo>
                    <a:pt x="64479" y="205878"/>
                  </a:lnTo>
                  <a:lnTo>
                    <a:pt x="61872" y="191640"/>
                  </a:lnTo>
                  <a:lnTo>
                    <a:pt x="61024" y="177562"/>
                  </a:lnTo>
                  <a:close/>
                </a:path>
                <a:path w="355600" h="575310">
                  <a:moveTo>
                    <a:pt x="265401" y="61136"/>
                  </a:moveTo>
                  <a:lnTo>
                    <a:pt x="177751" y="61136"/>
                  </a:lnTo>
                  <a:lnTo>
                    <a:pt x="192312" y="62015"/>
                  </a:lnTo>
                  <a:lnTo>
                    <a:pt x="206229" y="64575"/>
                  </a:lnTo>
                  <a:lnTo>
                    <a:pt x="245316" y="82577"/>
                  </a:lnTo>
                  <a:lnTo>
                    <a:pt x="277343" y="116903"/>
                  </a:lnTo>
                  <a:lnTo>
                    <a:pt x="293361" y="161386"/>
                  </a:lnTo>
                  <a:lnTo>
                    <a:pt x="294502" y="177562"/>
                  </a:lnTo>
                  <a:lnTo>
                    <a:pt x="293652" y="191640"/>
                  </a:lnTo>
                  <a:lnTo>
                    <a:pt x="291045" y="205878"/>
                  </a:lnTo>
                  <a:lnTo>
                    <a:pt x="286599" y="220155"/>
                  </a:lnTo>
                  <a:lnTo>
                    <a:pt x="280111" y="234617"/>
                  </a:lnTo>
                  <a:lnTo>
                    <a:pt x="177751" y="439669"/>
                  </a:lnTo>
                  <a:lnTo>
                    <a:pt x="210512" y="439669"/>
                  </a:lnTo>
                  <a:lnTo>
                    <a:pt x="306173" y="247957"/>
                  </a:lnTo>
                  <a:lnTo>
                    <a:pt x="322896" y="195004"/>
                  </a:lnTo>
                  <a:lnTo>
                    <a:pt x="323953" y="177562"/>
                  </a:lnTo>
                  <a:lnTo>
                    <a:pt x="322507" y="157237"/>
                  </a:lnTo>
                  <a:lnTo>
                    <a:pt x="311538" y="119032"/>
                  </a:lnTo>
                  <a:lnTo>
                    <a:pt x="291027" y="85551"/>
                  </a:lnTo>
                  <a:lnTo>
                    <a:pt x="277609" y="71146"/>
                  </a:lnTo>
                  <a:lnTo>
                    <a:pt x="265401" y="61136"/>
                  </a:lnTo>
                  <a:close/>
                </a:path>
                <a:path w="355600" h="575310">
                  <a:moveTo>
                    <a:pt x="333618" y="262775"/>
                  </a:moveTo>
                  <a:lnTo>
                    <a:pt x="333284" y="263396"/>
                  </a:lnTo>
                  <a:lnTo>
                    <a:pt x="333618" y="262775"/>
                  </a:lnTo>
                  <a:close/>
                </a:path>
                <a:path w="355600" h="575310">
                  <a:moveTo>
                    <a:pt x="307605" y="248911"/>
                  </a:moveTo>
                  <a:lnTo>
                    <a:pt x="303976" y="256213"/>
                  </a:lnTo>
                  <a:lnTo>
                    <a:pt x="307605" y="248911"/>
                  </a:lnTo>
                  <a:close/>
                </a:path>
                <a:path w="355600" h="575310">
                  <a:moveTo>
                    <a:pt x="177751" y="31618"/>
                  </a:moveTo>
                  <a:lnTo>
                    <a:pt x="125745" y="41161"/>
                  </a:lnTo>
                  <a:lnTo>
                    <a:pt x="77897" y="71146"/>
                  </a:lnTo>
                  <a:lnTo>
                    <a:pt x="53101" y="101607"/>
                  </a:lnTo>
                  <a:lnTo>
                    <a:pt x="37213" y="137705"/>
                  </a:lnTo>
                  <a:lnTo>
                    <a:pt x="31622" y="177562"/>
                  </a:lnTo>
                  <a:lnTo>
                    <a:pt x="60953" y="177562"/>
                  </a:lnTo>
                  <a:lnTo>
                    <a:pt x="62113" y="161345"/>
                  </a:lnTo>
                  <a:lnTo>
                    <a:pt x="65480" y="145711"/>
                  </a:lnTo>
                  <a:lnTo>
                    <a:pt x="87288" y="104089"/>
                  </a:lnTo>
                  <a:lnTo>
                    <a:pt x="123696" y="74260"/>
                  </a:lnTo>
                  <a:lnTo>
                    <a:pt x="163204" y="62015"/>
                  </a:lnTo>
                  <a:lnTo>
                    <a:pt x="177751" y="61136"/>
                  </a:lnTo>
                  <a:lnTo>
                    <a:pt x="265401" y="61136"/>
                  </a:lnTo>
                  <a:lnTo>
                    <a:pt x="262333" y="58620"/>
                  </a:lnTo>
                  <a:lnTo>
                    <a:pt x="245387" y="48202"/>
                  </a:lnTo>
                  <a:lnTo>
                    <a:pt x="229778" y="41161"/>
                  </a:lnTo>
                  <a:lnTo>
                    <a:pt x="213234" y="35955"/>
                  </a:lnTo>
                  <a:lnTo>
                    <a:pt x="195857" y="32726"/>
                  </a:lnTo>
                  <a:lnTo>
                    <a:pt x="177751" y="31618"/>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261" name="object 249"/>
            <p:cNvSpPr/>
            <p:nvPr/>
          </p:nvSpPr>
          <p:spPr>
            <a:xfrm>
              <a:off x="3286115" y="6110216"/>
              <a:ext cx="207645" cy="206375"/>
            </a:xfrm>
            <a:custGeom>
              <a:avLst/>
              <a:gdLst/>
              <a:ahLst/>
              <a:cxnLst/>
              <a:rect l="l" t="t" r="r" b="b"/>
              <a:pathLst>
                <a:path w="207645" h="206375">
                  <a:moveTo>
                    <a:pt x="31777" y="63508"/>
                  </a:moveTo>
                  <a:lnTo>
                    <a:pt x="83584" y="164974"/>
                  </a:lnTo>
                  <a:lnTo>
                    <a:pt x="104317" y="206125"/>
                  </a:lnTo>
                  <a:lnTo>
                    <a:pt x="130780" y="153059"/>
                  </a:lnTo>
                  <a:lnTo>
                    <a:pt x="94847" y="153059"/>
                  </a:lnTo>
                  <a:lnTo>
                    <a:pt x="76558" y="137897"/>
                  </a:lnTo>
                  <a:lnTo>
                    <a:pt x="55766" y="107455"/>
                  </a:lnTo>
                  <a:lnTo>
                    <a:pt x="31777" y="63508"/>
                  </a:lnTo>
                  <a:close/>
                </a:path>
                <a:path w="207645" h="206375">
                  <a:moveTo>
                    <a:pt x="207130" y="0"/>
                  </a:moveTo>
                  <a:lnTo>
                    <a:pt x="176334" y="61095"/>
                  </a:lnTo>
                  <a:lnTo>
                    <a:pt x="151376" y="106959"/>
                  </a:lnTo>
                  <a:lnTo>
                    <a:pt x="112300" y="152950"/>
                  </a:lnTo>
                  <a:lnTo>
                    <a:pt x="94847" y="153059"/>
                  </a:lnTo>
                  <a:lnTo>
                    <a:pt x="130780" y="153059"/>
                  </a:lnTo>
                  <a:lnTo>
                    <a:pt x="207130" y="0"/>
                  </a:lnTo>
                  <a:close/>
                </a:path>
                <a:path w="207645" h="206375">
                  <a:moveTo>
                    <a:pt x="24389" y="49015"/>
                  </a:moveTo>
                  <a:lnTo>
                    <a:pt x="30803" y="61723"/>
                  </a:lnTo>
                  <a:lnTo>
                    <a:pt x="31777" y="63508"/>
                  </a:lnTo>
                  <a:lnTo>
                    <a:pt x="24389" y="49015"/>
                  </a:lnTo>
                  <a:close/>
                </a:path>
                <a:path w="207645" h="206375">
                  <a:moveTo>
                    <a:pt x="0" y="692"/>
                  </a:moveTo>
                  <a:lnTo>
                    <a:pt x="20732" y="41842"/>
                  </a:lnTo>
                  <a:lnTo>
                    <a:pt x="24389" y="49015"/>
                  </a:lnTo>
                  <a:lnTo>
                    <a:pt x="0" y="692"/>
                  </a:lnTo>
                  <a:close/>
                </a:path>
              </a:pathLst>
            </a:custGeom>
            <a:solidFill>
              <a:srgbClr val="C52C11"/>
            </a:solidFill>
          </p:spPr>
          <p:txBody>
            <a:bodyPr wrap="square" lIns="0" tIns="0" rIns="0" bIns="0" rtlCol="0"/>
            <a:lstStyle/>
            <a:p>
              <a:pPr defTabSz="465128"/>
              <a:endParaRPr smtClean="0">
                <a:solidFill>
                  <a:prstClr val="black"/>
                </a:solidFill>
              </a:endParaRPr>
            </a:p>
          </p:txBody>
        </p:sp>
        <p:sp>
          <p:nvSpPr>
            <p:cNvPr id="262" name="object 250"/>
            <p:cNvSpPr/>
            <p:nvPr/>
          </p:nvSpPr>
          <p:spPr>
            <a:xfrm>
              <a:off x="3378815" y="5853884"/>
              <a:ext cx="23495" cy="1905"/>
            </a:xfrm>
            <a:custGeom>
              <a:avLst/>
              <a:gdLst/>
              <a:ahLst/>
              <a:cxnLst/>
              <a:rect l="l" t="t" r="r" b="b"/>
              <a:pathLst>
                <a:path w="23495" h="1904">
                  <a:moveTo>
                    <a:pt x="11544" y="0"/>
                  </a:moveTo>
                  <a:lnTo>
                    <a:pt x="0" y="1655"/>
                  </a:lnTo>
                  <a:lnTo>
                    <a:pt x="23123" y="1660"/>
                  </a:lnTo>
                  <a:lnTo>
                    <a:pt x="11544" y="0"/>
                  </a:lnTo>
                  <a:close/>
                </a:path>
              </a:pathLst>
            </a:custGeom>
            <a:solidFill>
              <a:srgbClr val="F8DC12"/>
            </a:solidFill>
          </p:spPr>
          <p:txBody>
            <a:bodyPr wrap="square" lIns="0" tIns="0" rIns="0" bIns="0" rtlCol="0"/>
            <a:lstStyle/>
            <a:p>
              <a:pPr defTabSz="465128"/>
              <a:endParaRPr smtClean="0">
                <a:solidFill>
                  <a:prstClr val="black"/>
                </a:solidFill>
              </a:endParaRPr>
            </a:p>
          </p:txBody>
        </p:sp>
        <p:sp>
          <p:nvSpPr>
            <p:cNvPr id="263" name="object 251"/>
            <p:cNvSpPr/>
            <p:nvPr/>
          </p:nvSpPr>
          <p:spPr>
            <a:xfrm>
              <a:off x="3364196" y="5854480"/>
              <a:ext cx="52705" cy="3175"/>
            </a:xfrm>
            <a:custGeom>
              <a:avLst/>
              <a:gdLst/>
              <a:ahLst/>
              <a:cxnLst/>
              <a:rect l="l" t="t" r="r" b="b"/>
              <a:pathLst>
                <a:path w="52704" h="3175">
                  <a:moveTo>
                    <a:pt x="30322" y="0"/>
                  </a:moveTo>
                  <a:lnTo>
                    <a:pt x="22005" y="0"/>
                  </a:lnTo>
                  <a:lnTo>
                    <a:pt x="0" y="3156"/>
                  </a:lnTo>
                  <a:lnTo>
                    <a:pt x="52405" y="3167"/>
                  </a:lnTo>
                  <a:lnTo>
                    <a:pt x="30322" y="0"/>
                  </a:lnTo>
                  <a:close/>
                </a:path>
              </a:pathLst>
            </a:custGeom>
            <a:solidFill>
              <a:srgbClr val="F8DB12"/>
            </a:solidFill>
          </p:spPr>
          <p:txBody>
            <a:bodyPr wrap="square" lIns="0" tIns="0" rIns="0" bIns="0" rtlCol="0"/>
            <a:lstStyle/>
            <a:p>
              <a:pPr defTabSz="465128"/>
              <a:endParaRPr smtClean="0">
                <a:solidFill>
                  <a:prstClr val="black"/>
                </a:solidFill>
              </a:endParaRPr>
            </a:p>
          </p:txBody>
        </p:sp>
        <p:sp>
          <p:nvSpPr>
            <p:cNvPr id="264" name="object 252"/>
            <p:cNvSpPr/>
            <p:nvPr/>
          </p:nvSpPr>
          <p:spPr>
            <a:xfrm>
              <a:off x="3341192" y="5856585"/>
              <a:ext cx="98425" cy="5715"/>
            </a:xfrm>
            <a:custGeom>
              <a:avLst/>
              <a:gdLst/>
              <a:ahLst/>
              <a:cxnLst/>
              <a:rect l="l" t="t" r="r" b="b"/>
              <a:pathLst>
                <a:path w="98425" h="5714">
                  <a:moveTo>
                    <a:pt x="98323" y="5270"/>
                  </a:moveTo>
                  <a:lnTo>
                    <a:pt x="95364" y="3937"/>
                  </a:lnTo>
                  <a:lnTo>
                    <a:pt x="90055" y="3175"/>
                  </a:lnTo>
                  <a:lnTo>
                    <a:pt x="82550" y="2095"/>
                  </a:lnTo>
                  <a:lnTo>
                    <a:pt x="67957" y="0"/>
                  </a:lnTo>
                  <a:lnTo>
                    <a:pt x="30365" y="0"/>
                  </a:lnTo>
                  <a:lnTo>
                    <a:pt x="15773" y="2095"/>
                  </a:lnTo>
                  <a:lnTo>
                    <a:pt x="8382" y="3149"/>
                  </a:lnTo>
                  <a:lnTo>
                    <a:pt x="2959" y="3937"/>
                  </a:lnTo>
                  <a:lnTo>
                    <a:pt x="0" y="5270"/>
                  </a:lnTo>
                  <a:lnTo>
                    <a:pt x="98323" y="5270"/>
                  </a:lnTo>
                  <a:close/>
                </a:path>
              </a:pathLst>
            </a:custGeom>
            <a:solidFill>
              <a:srgbClr val="F8DA12"/>
            </a:solidFill>
          </p:spPr>
          <p:txBody>
            <a:bodyPr wrap="square" lIns="0" tIns="0" rIns="0" bIns="0" rtlCol="0"/>
            <a:lstStyle/>
            <a:p>
              <a:pPr defTabSz="465128"/>
              <a:endParaRPr smtClean="0">
                <a:solidFill>
                  <a:prstClr val="black"/>
                </a:solidFill>
              </a:endParaRPr>
            </a:p>
          </p:txBody>
        </p:sp>
        <p:sp>
          <p:nvSpPr>
            <p:cNvPr id="265" name="object 253"/>
            <p:cNvSpPr/>
            <p:nvPr/>
          </p:nvSpPr>
          <p:spPr>
            <a:xfrm>
              <a:off x="3336575" y="5860772"/>
              <a:ext cx="107950" cy="3810"/>
            </a:xfrm>
            <a:custGeom>
              <a:avLst/>
              <a:gdLst/>
              <a:ahLst/>
              <a:cxnLst/>
              <a:rect l="l" t="t" r="r" b="b"/>
              <a:pathLst>
                <a:path w="107950" h="3810">
                  <a:moveTo>
                    <a:pt x="100566" y="0"/>
                  </a:moveTo>
                  <a:lnTo>
                    <a:pt x="7005" y="0"/>
                  </a:lnTo>
                  <a:lnTo>
                    <a:pt x="0" y="3181"/>
                  </a:lnTo>
                  <a:lnTo>
                    <a:pt x="107572" y="3181"/>
                  </a:lnTo>
                  <a:lnTo>
                    <a:pt x="100566" y="0"/>
                  </a:lnTo>
                  <a:close/>
                </a:path>
              </a:pathLst>
            </a:custGeom>
            <a:solidFill>
              <a:srgbClr val="F8D912"/>
            </a:solidFill>
          </p:spPr>
          <p:txBody>
            <a:bodyPr wrap="square" lIns="0" tIns="0" rIns="0" bIns="0" rtlCol="0"/>
            <a:lstStyle/>
            <a:p>
              <a:pPr defTabSz="465128"/>
              <a:endParaRPr smtClean="0">
                <a:solidFill>
                  <a:prstClr val="black"/>
                </a:solidFill>
              </a:endParaRPr>
            </a:p>
          </p:txBody>
        </p:sp>
        <p:sp>
          <p:nvSpPr>
            <p:cNvPr id="266" name="object 254"/>
            <p:cNvSpPr/>
            <p:nvPr/>
          </p:nvSpPr>
          <p:spPr>
            <a:xfrm>
              <a:off x="3331951" y="5862905"/>
              <a:ext cx="116839" cy="3175"/>
            </a:xfrm>
            <a:custGeom>
              <a:avLst/>
              <a:gdLst/>
              <a:ahLst/>
              <a:cxnLst/>
              <a:rect l="l" t="t" r="r" b="b"/>
              <a:pathLst>
                <a:path w="116839" h="3175">
                  <a:moveTo>
                    <a:pt x="6932" y="0"/>
                  </a:moveTo>
                  <a:lnTo>
                    <a:pt x="0" y="3148"/>
                  </a:lnTo>
                  <a:lnTo>
                    <a:pt x="116819" y="3148"/>
                  </a:lnTo>
                  <a:lnTo>
                    <a:pt x="109933" y="21"/>
                  </a:lnTo>
                  <a:lnTo>
                    <a:pt x="6932" y="0"/>
                  </a:lnTo>
                  <a:close/>
                </a:path>
              </a:pathLst>
            </a:custGeom>
            <a:solidFill>
              <a:srgbClr val="F8D712"/>
            </a:solidFill>
          </p:spPr>
          <p:txBody>
            <a:bodyPr wrap="square" lIns="0" tIns="0" rIns="0" bIns="0" rtlCol="0"/>
            <a:lstStyle/>
            <a:p>
              <a:pPr defTabSz="465128"/>
              <a:endParaRPr smtClean="0">
                <a:solidFill>
                  <a:prstClr val="black"/>
                </a:solidFill>
              </a:endParaRPr>
            </a:p>
          </p:txBody>
        </p:sp>
        <p:sp>
          <p:nvSpPr>
            <p:cNvPr id="267" name="object 255"/>
            <p:cNvSpPr/>
            <p:nvPr/>
          </p:nvSpPr>
          <p:spPr>
            <a:xfrm>
              <a:off x="3322650" y="5865005"/>
              <a:ext cx="135890" cy="5715"/>
            </a:xfrm>
            <a:custGeom>
              <a:avLst/>
              <a:gdLst/>
              <a:ahLst/>
              <a:cxnLst/>
              <a:rect l="l" t="t" r="r" b="b"/>
              <a:pathLst>
                <a:path w="135889" h="5714">
                  <a:moveTo>
                    <a:pt x="135470" y="5308"/>
                  </a:moveTo>
                  <a:lnTo>
                    <a:pt x="130721" y="3149"/>
                  </a:lnTo>
                  <a:lnTo>
                    <a:pt x="128485" y="2133"/>
                  </a:lnTo>
                  <a:lnTo>
                    <a:pt x="123850" y="25"/>
                  </a:lnTo>
                  <a:lnTo>
                    <a:pt x="11607" y="0"/>
                  </a:lnTo>
                  <a:lnTo>
                    <a:pt x="6985" y="2108"/>
                  </a:lnTo>
                  <a:lnTo>
                    <a:pt x="4673" y="3149"/>
                  </a:lnTo>
                  <a:lnTo>
                    <a:pt x="0" y="5270"/>
                  </a:lnTo>
                  <a:lnTo>
                    <a:pt x="135470" y="5308"/>
                  </a:lnTo>
                  <a:close/>
                </a:path>
              </a:pathLst>
            </a:custGeom>
            <a:solidFill>
              <a:srgbClr val="F8D612"/>
            </a:solidFill>
          </p:spPr>
          <p:txBody>
            <a:bodyPr wrap="square" lIns="0" tIns="0" rIns="0" bIns="0" rtlCol="0"/>
            <a:lstStyle/>
            <a:p>
              <a:pPr defTabSz="465128"/>
              <a:endParaRPr smtClean="0">
                <a:solidFill>
                  <a:prstClr val="black"/>
                </a:solidFill>
              </a:endParaRPr>
            </a:p>
          </p:txBody>
        </p:sp>
        <p:sp>
          <p:nvSpPr>
            <p:cNvPr id="268" name="object 256"/>
            <p:cNvSpPr/>
            <p:nvPr/>
          </p:nvSpPr>
          <p:spPr>
            <a:xfrm>
              <a:off x="3318035" y="5869251"/>
              <a:ext cx="144780" cy="3175"/>
            </a:xfrm>
            <a:custGeom>
              <a:avLst/>
              <a:gdLst/>
              <a:ahLst/>
              <a:cxnLst/>
              <a:rect l="l" t="t" r="r" b="b"/>
              <a:pathLst>
                <a:path w="144779" h="3175">
                  <a:moveTo>
                    <a:pt x="137777" y="0"/>
                  </a:moveTo>
                  <a:lnTo>
                    <a:pt x="6875" y="0"/>
                  </a:lnTo>
                  <a:lnTo>
                    <a:pt x="0" y="3122"/>
                  </a:lnTo>
                  <a:lnTo>
                    <a:pt x="144720" y="3153"/>
                  </a:lnTo>
                  <a:lnTo>
                    <a:pt x="137777" y="0"/>
                  </a:lnTo>
                  <a:close/>
                </a:path>
              </a:pathLst>
            </a:custGeom>
            <a:solidFill>
              <a:srgbClr val="F8D512"/>
            </a:solidFill>
          </p:spPr>
          <p:txBody>
            <a:bodyPr wrap="square" lIns="0" tIns="0" rIns="0" bIns="0" rtlCol="0"/>
            <a:lstStyle/>
            <a:p>
              <a:pPr defTabSz="465128"/>
              <a:endParaRPr smtClean="0">
                <a:solidFill>
                  <a:prstClr val="black"/>
                </a:solidFill>
              </a:endParaRPr>
            </a:p>
          </p:txBody>
        </p:sp>
        <p:sp>
          <p:nvSpPr>
            <p:cNvPr id="269" name="object 257"/>
            <p:cNvSpPr/>
            <p:nvPr/>
          </p:nvSpPr>
          <p:spPr>
            <a:xfrm>
              <a:off x="3313414" y="5871351"/>
              <a:ext cx="154305" cy="3175"/>
            </a:xfrm>
            <a:custGeom>
              <a:avLst/>
              <a:gdLst/>
              <a:ahLst/>
              <a:cxnLst/>
              <a:rect l="l" t="t" r="r" b="b"/>
              <a:pathLst>
                <a:path w="154304" h="3175">
                  <a:moveTo>
                    <a:pt x="147022" y="0"/>
                  </a:moveTo>
                  <a:lnTo>
                    <a:pt x="6873" y="0"/>
                  </a:lnTo>
                  <a:lnTo>
                    <a:pt x="0" y="3121"/>
                  </a:lnTo>
                  <a:lnTo>
                    <a:pt x="153967" y="3153"/>
                  </a:lnTo>
                  <a:lnTo>
                    <a:pt x="147022" y="0"/>
                  </a:lnTo>
                  <a:close/>
                </a:path>
              </a:pathLst>
            </a:custGeom>
            <a:solidFill>
              <a:srgbClr val="F8D412"/>
            </a:solidFill>
          </p:spPr>
          <p:txBody>
            <a:bodyPr wrap="square" lIns="0" tIns="0" rIns="0" bIns="0" rtlCol="0"/>
            <a:lstStyle/>
            <a:p>
              <a:pPr defTabSz="465128"/>
              <a:endParaRPr smtClean="0">
                <a:solidFill>
                  <a:prstClr val="black"/>
                </a:solidFill>
              </a:endParaRPr>
            </a:p>
          </p:txBody>
        </p:sp>
        <p:sp>
          <p:nvSpPr>
            <p:cNvPr id="270" name="object 258"/>
            <p:cNvSpPr/>
            <p:nvPr/>
          </p:nvSpPr>
          <p:spPr>
            <a:xfrm>
              <a:off x="3308676" y="5873443"/>
              <a:ext cx="163830" cy="3810"/>
            </a:xfrm>
            <a:custGeom>
              <a:avLst/>
              <a:gdLst/>
              <a:ahLst/>
              <a:cxnLst/>
              <a:rect l="l" t="t" r="r" b="b"/>
              <a:pathLst>
                <a:path w="163829" h="3810">
                  <a:moveTo>
                    <a:pt x="156366" y="0"/>
                  </a:moveTo>
                  <a:lnTo>
                    <a:pt x="7005" y="0"/>
                  </a:lnTo>
                  <a:lnTo>
                    <a:pt x="0" y="3181"/>
                  </a:lnTo>
                  <a:lnTo>
                    <a:pt x="163372" y="3181"/>
                  </a:lnTo>
                  <a:lnTo>
                    <a:pt x="156366" y="0"/>
                  </a:lnTo>
                  <a:close/>
                </a:path>
              </a:pathLst>
            </a:custGeom>
            <a:solidFill>
              <a:srgbClr val="F8D413"/>
            </a:solidFill>
          </p:spPr>
          <p:txBody>
            <a:bodyPr wrap="square" lIns="0" tIns="0" rIns="0" bIns="0" rtlCol="0"/>
            <a:lstStyle/>
            <a:p>
              <a:pPr defTabSz="465128"/>
              <a:endParaRPr smtClean="0">
                <a:solidFill>
                  <a:prstClr val="black"/>
                </a:solidFill>
              </a:endParaRPr>
            </a:p>
          </p:txBody>
        </p:sp>
        <p:sp>
          <p:nvSpPr>
            <p:cNvPr id="271" name="object 259"/>
            <p:cNvSpPr/>
            <p:nvPr/>
          </p:nvSpPr>
          <p:spPr>
            <a:xfrm>
              <a:off x="3304053" y="5875543"/>
              <a:ext cx="172720" cy="3810"/>
            </a:xfrm>
            <a:custGeom>
              <a:avLst/>
              <a:gdLst/>
              <a:ahLst/>
              <a:cxnLst/>
              <a:rect l="l" t="t" r="r" b="b"/>
              <a:pathLst>
                <a:path w="172720" h="3810">
                  <a:moveTo>
                    <a:pt x="165614" y="0"/>
                  </a:moveTo>
                  <a:lnTo>
                    <a:pt x="7004" y="0"/>
                  </a:lnTo>
                  <a:lnTo>
                    <a:pt x="0" y="3181"/>
                  </a:lnTo>
                  <a:lnTo>
                    <a:pt x="172620" y="3181"/>
                  </a:lnTo>
                  <a:lnTo>
                    <a:pt x="165614" y="0"/>
                  </a:lnTo>
                  <a:close/>
                </a:path>
              </a:pathLst>
            </a:custGeom>
            <a:solidFill>
              <a:srgbClr val="F8D313"/>
            </a:solidFill>
          </p:spPr>
          <p:txBody>
            <a:bodyPr wrap="square" lIns="0" tIns="0" rIns="0" bIns="0" rtlCol="0"/>
            <a:lstStyle/>
            <a:p>
              <a:pPr defTabSz="465128"/>
              <a:endParaRPr smtClean="0">
                <a:solidFill>
                  <a:prstClr val="black"/>
                </a:solidFill>
              </a:endParaRPr>
            </a:p>
          </p:txBody>
        </p:sp>
        <p:sp>
          <p:nvSpPr>
            <p:cNvPr id="272" name="object 260"/>
            <p:cNvSpPr/>
            <p:nvPr/>
          </p:nvSpPr>
          <p:spPr>
            <a:xfrm>
              <a:off x="3296221" y="5877654"/>
              <a:ext cx="188595" cy="7620"/>
            </a:xfrm>
            <a:custGeom>
              <a:avLst/>
              <a:gdLst/>
              <a:ahLst/>
              <a:cxnLst/>
              <a:rect l="l" t="t" r="r" b="b"/>
              <a:pathLst>
                <a:path w="188595" h="7620">
                  <a:moveTo>
                    <a:pt x="188277" y="7378"/>
                  </a:moveTo>
                  <a:lnTo>
                    <a:pt x="185775" y="5270"/>
                  </a:lnTo>
                  <a:lnTo>
                    <a:pt x="185496" y="5041"/>
                  </a:lnTo>
                  <a:lnTo>
                    <a:pt x="184556" y="4229"/>
                  </a:lnTo>
                  <a:lnTo>
                    <a:pt x="183299" y="3175"/>
                  </a:lnTo>
                  <a:lnTo>
                    <a:pt x="182206" y="2260"/>
                  </a:lnTo>
                  <a:lnTo>
                    <a:pt x="182067" y="2133"/>
                  </a:lnTo>
                  <a:lnTo>
                    <a:pt x="181241" y="1435"/>
                  </a:lnTo>
                  <a:lnTo>
                    <a:pt x="178142" y="38"/>
                  </a:lnTo>
                  <a:lnTo>
                    <a:pt x="10198" y="0"/>
                  </a:lnTo>
                  <a:lnTo>
                    <a:pt x="7023" y="1435"/>
                  </a:lnTo>
                  <a:lnTo>
                    <a:pt x="6248" y="2095"/>
                  </a:lnTo>
                  <a:lnTo>
                    <a:pt x="4965" y="3175"/>
                  </a:lnTo>
                  <a:lnTo>
                    <a:pt x="3759" y="4191"/>
                  </a:lnTo>
                  <a:lnTo>
                    <a:pt x="2489" y="5270"/>
                  </a:lnTo>
                  <a:lnTo>
                    <a:pt x="0" y="7378"/>
                  </a:lnTo>
                  <a:lnTo>
                    <a:pt x="188277" y="7378"/>
                  </a:lnTo>
                  <a:close/>
                </a:path>
              </a:pathLst>
            </a:custGeom>
            <a:solidFill>
              <a:srgbClr val="F8D213"/>
            </a:solidFill>
          </p:spPr>
          <p:txBody>
            <a:bodyPr wrap="square" lIns="0" tIns="0" rIns="0" bIns="0" rtlCol="0"/>
            <a:lstStyle/>
            <a:p>
              <a:pPr defTabSz="465128"/>
              <a:endParaRPr smtClean="0">
                <a:solidFill>
                  <a:prstClr val="black"/>
                </a:solidFill>
              </a:endParaRPr>
            </a:p>
          </p:txBody>
        </p:sp>
        <p:sp>
          <p:nvSpPr>
            <p:cNvPr id="273" name="object 261"/>
            <p:cNvSpPr/>
            <p:nvPr/>
          </p:nvSpPr>
          <p:spPr>
            <a:xfrm>
              <a:off x="3293727" y="5883943"/>
              <a:ext cx="193675" cy="3810"/>
            </a:xfrm>
            <a:custGeom>
              <a:avLst/>
              <a:gdLst/>
              <a:ahLst/>
              <a:cxnLst/>
              <a:rect l="l" t="t" r="r" b="b"/>
              <a:pathLst>
                <a:path w="193675" h="3810">
                  <a:moveTo>
                    <a:pt x="191311" y="1534"/>
                  </a:moveTo>
                  <a:lnTo>
                    <a:pt x="96633" y="1534"/>
                  </a:lnTo>
                  <a:lnTo>
                    <a:pt x="106111" y="3206"/>
                  </a:lnTo>
                  <a:lnTo>
                    <a:pt x="193305" y="3218"/>
                  </a:lnTo>
                  <a:lnTo>
                    <a:pt x="191311" y="1534"/>
                  </a:lnTo>
                  <a:close/>
                </a:path>
                <a:path w="193675" h="3810">
                  <a:moveTo>
                    <a:pt x="3779" y="0"/>
                  </a:moveTo>
                  <a:lnTo>
                    <a:pt x="0" y="3191"/>
                  </a:lnTo>
                  <a:lnTo>
                    <a:pt x="87239" y="3191"/>
                  </a:lnTo>
                  <a:lnTo>
                    <a:pt x="96633" y="1534"/>
                  </a:lnTo>
                  <a:lnTo>
                    <a:pt x="191311" y="1534"/>
                  </a:lnTo>
                  <a:lnTo>
                    <a:pt x="189540" y="38"/>
                  </a:lnTo>
                  <a:lnTo>
                    <a:pt x="3779" y="0"/>
                  </a:lnTo>
                  <a:close/>
                </a:path>
              </a:pathLst>
            </a:custGeom>
            <a:solidFill>
              <a:srgbClr val="F8D113"/>
            </a:solidFill>
          </p:spPr>
          <p:txBody>
            <a:bodyPr wrap="square" lIns="0" tIns="0" rIns="0" bIns="0" rtlCol="0"/>
            <a:lstStyle/>
            <a:p>
              <a:pPr defTabSz="465128"/>
              <a:endParaRPr smtClean="0">
                <a:solidFill>
                  <a:prstClr val="black"/>
                </a:solidFill>
              </a:endParaRPr>
            </a:p>
          </p:txBody>
        </p:sp>
        <p:sp>
          <p:nvSpPr>
            <p:cNvPr id="274" name="object 262"/>
            <p:cNvSpPr/>
            <p:nvPr/>
          </p:nvSpPr>
          <p:spPr>
            <a:xfrm>
              <a:off x="3288766" y="5886100"/>
              <a:ext cx="203835" cy="5715"/>
            </a:xfrm>
            <a:custGeom>
              <a:avLst/>
              <a:gdLst/>
              <a:ahLst/>
              <a:cxnLst/>
              <a:rect l="l" t="t" r="r" b="b"/>
              <a:pathLst>
                <a:path w="203835" h="5714">
                  <a:moveTo>
                    <a:pt x="98069" y="0"/>
                  </a:moveTo>
                  <a:lnTo>
                    <a:pt x="6184" y="0"/>
                  </a:lnTo>
                  <a:lnTo>
                    <a:pt x="3695" y="2108"/>
                  </a:lnTo>
                  <a:lnTo>
                    <a:pt x="2463" y="3136"/>
                  </a:lnTo>
                  <a:lnTo>
                    <a:pt x="0" y="5219"/>
                  </a:lnTo>
                  <a:lnTo>
                    <a:pt x="68414" y="5232"/>
                  </a:lnTo>
                  <a:lnTo>
                    <a:pt x="86169" y="2108"/>
                  </a:lnTo>
                  <a:lnTo>
                    <a:pt x="98069" y="0"/>
                  </a:lnTo>
                  <a:close/>
                </a:path>
                <a:path w="203835" h="5714">
                  <a:moveTo>
                    <a:pt x="203225" y="5257"/>
                  </a:moveTo>
                  <a:lnTo>
                    <a:pt x="200736" y="3162"/>
                  </a:lnTo>
                  <a:lnTo>
                    <a:pt x="199491" y="2108"/>
                  </a:lnTo>
                  <a:lnTo>
                    <a:pt x="197002" y="0"/>
                  </a:lnTo>
                  <a:lnTo>
                    <a:pt x="105105" y="0"/>
                  </a:lnTo>
                  <a:lnTo>
                    <a:pt x="117017" y="2108"/>
                  </a:lnTo>
                  <a:lnTo>
                    <a:pt x="118643" y="2400"/>
                  </a:lnTo>
                  <a:lnTo>
                    <a:pt x="122986" y="3162"/>
                  </a:lnTo>
                  <a:lnTo>
                    <a:pt x="134848" y="5245"/>
                  </a:lnTo>
                  <a:lnTo>
                    <a:pt x="203225" y="5257"/>
                  </a:lnTo>
                  <a:close/>
                </a:path>
              </a:pathLst>
            </a:custGeom>
            <a:solidFill>
              <a:srgbClr val="F7D013"/>
            </a:solidFill>
          </p:spPr>
          <p:txBody>
            <a:bodyPr wrap="square" lIns="0" tIns="0" rIns="0" bIns="0" rtlCol="0"/>
            <a:lstStyle/>
            <a:p>
              <a:pPr defTabSz="465128"/>
              <a:endParaRPr smtClean="0">
                <a:solidFill>
                  <a:prstClr val="black"/>
                </a:solidFill>
              </a:endParaRPr>
            </a:p>
          </p:txBody>
        </p:sp>
        <p:sp>
          <p:nvSpPr>
            <p:cNvPr id="275" name="object 263"/>
            <p:cNvSpPr/>
            <p:nvPr/>
          </p:nvSpPr>
          <p:spPr>
            <a:xfrm>
              <a:off x="3286214" y="5890291"/>
              <a:ext cx="208279" cy="3810"/>
            </a:xfrm>
            <a:custGeom>
              <a:avLst/>
              <a:gdLst/>
              <a:ahLst/>
              <a:cxnLst/>
              <a:rect l="l" t="t" r="r" b="b"/>
              <a:pathLst>
                <a:path w="208279" h="3810">
                  <a:moveTo>
                    <a:pt x="76847" y="0"/>
                  </a:moveTo>
                  <a:lnTo>
                    <a:pt x="3771" y="0"/>
                  </a:lnTo>
                  <a:lnTo>
                    <a:pt x="0" y="3187"/>
                  </a:lnTo>
                  <a:lnTo>
                    <a:pt x="58813" y="3187"/>
                  </a:lnTo>
                  <a:lnTo>
                    <a:pt x="76847" y="0"/>
                  </a:lnTo>
                  <a:close/>
                </a:path>
                <a:path w="208279" h="3810">
                  <a:moveTo>
                    <a:pt x="208280" y="3187"/>
                  </a:moveTo>
                  <a:lnTo>
                    <a:pt x="204520" y="0"/>
                  </a:lnTo>
                  <a:lnTo>
                    <a:pt x="131432" y="0"/>
                  </a:lnTo>
                  <a:lnTo>
                    <a:pt x="149466" y="3187"/>
                  </a:lnTo>
                  <a:lnTo>
                    <a:pt x="208280" y="3187"/>
                  </a:lnTo>
                  <a:close/>
                </a:path>
              </a:pathLst>
            </a:custGeom>
            <a:solidFill>
              <a:srgbClr val="F7CF13"/>
            </a:solidFill>
          </p:spPr>
          <p:txBody>
            <a:bodyPr wrap="square" lIns="0" tIns="0" rIns="0" bIns="0" rtlCol="0"/>
            <a:lstStyle/>
            <a:p>
              <a:pPr defTabSz="465128"/>
              <a:endParaRPr smtClean="0">
                <a:solidFill>
                  <a:prstClr val="black"/>
                </a:solidFill>
              </a:endParaRPr>
            </a:p>
          </p:txBody>
        </p:sp>
        <p:sp>
          <p:nvSpPr>
            <p:cNvPr id="276" name="object 264"/>
            <p:cNvSpPr/>
            <p:nvPr/>
          </p:nvSpPr>
          <p:spPr>
            <a:xfrm>
              <a:off x="3284982" y="5892615"/>
              <a:ext cx="210820" cy="2540"/>
            </a:xfrm>
            <a:custGeom>
              <a:avLst/>
              <a:gdLst/>
              <a:ahLst/>
              <a:cxnLst/>
              <a:rect l="l" t="t" r="r" b="b"/>
              <a:pathLst>
                <a:path w="210820" h="2539">
                  <a:moveTo>
                    <a:pt x="61328" y="0"/>
                  </a:moveTo>
                  <a:lnTo>
                    <a:pt x="1498" y="0"/>
                  </a:lnTo>
                  <a:lnTo>
                    <a:pt x="1498" y="1270"/>
                  </a:lnTo>
                  <a:lnTo>
                    <a:pt x="0" y="1270"/>
                  </a:lnTo>
                  <a:lnTo>
                    <a:pt x="0" y="2540"/>
                  </a:lnTo>
                  <a:lnTo>
                    <a:pt x="58178" y="2540"/>
                  </a:lnTo>
                  <a:lnTo>
                    <a:pt x="58178" y="1270"/>
                  </a:lnTo>
                  <a:lnTo>
                    <a:pt x="61328" y="1270"/>
                  </a:lnTo>
                  <a:lnTo>
                    <a:pt x="61328" y="0"/>
                  </a:lnTo>
                  <a:close/>
                </a:path>
                <a:path w="210820" h="2539">
                  <a:moveTo>
                    <a:pt x="210756" y="1270"/>
                  </a:moveTo>
                  <a:lnTo>
                    <a:pt x="209245" y="1270"/>
                  </a:lnTo>
                  <a:lnTo>
                    <a:pt x="209245" y="0"/>
                  </a:lnTo>
                  <a:lnTo>
                    <a:pt x="149415" y="0"/>
                  </a:lnTo>
                  <a:lnTo>
                    <a:pt x="149415" y="1270"/>
                  </a:lnTo>
                  <a:lnTo>
                    <a:pt x="152565" y="1270"/>
                  </a:lnTo>
                  <a:lnTo>
                    <a:pt x="152565" y="2540"/>
                  </a:lnTo>
                  <a:lnTo>
                    <a:pt x="210756" y="2540"/>
                  </a:lnTo>
                  <a:lnTo>
                    <a:pt x="210756" y="1270"/>
                  </a:lnTo>
                  <a:close/>
                </a:path>
              </a:pathLst>
            </a:custGeom>
            <a:solidFill>
              <a:srgbClr val="F7CE13"/>
            </a:solidFill>
          </p:spPr>
          <p:txBody>
            <a:bodyPr wrap="square" lIns="0" tIns="0" rIns="0" bIns="0" rtlCol="0"/>
            <a:lstStyle/>
            <a:p>
              <a:pPr defTabSz="465128"/>
              <a:endParaRPr smtClean="0">
                <a:solidFill>
                  <a:prstClr val="black"/>
                </a:solidFill>
              </a:endParaRPr>
            </a:p>
          </p:txBody>
        </p:sp>
        <p:sp>
          <p:nvSpPr>
            <p:cNvPr id="277" name="object 265"/>
            <p:cNvSpPr/>
            <p:nvPr/>
          </p:nvSpPr>
          <p:spPr>
            <a:xfrm>
              <a:off x="3278759" y="5894520"/>
              <a:ext cx="223520" cy="5715"/>
            </a:xfrm>
            <a:custGeom>
              <a:avLst/>
              <a:gdLst/>
              <a:ahLst/>
              <a:cxnLst/>
              <a:rect l="l" t="t" r="r" b="b"/>
              <a:pathLst>
                <a:path w="223520" h="5714">
                  <a:moveTo>
                    <a:pt x="64389" y="12"/>
                  </a:moveTo>
                  <a:lnTo>
                    <a:pt x="6223" y="0"/>
                  </a:lnTo>
                  <a:lnTo>
                    <a:pt x="3746" y="2095"/>
                  </a:lnTo>
                  <a:lnTo>
                    <a:pt x="2489" y="3162"/>
                  </a:lnTo>
                  <a:lnTo>
                    <a:pt x="0" y="5257"/>
                  </a:lnTo>
                  <a:lnTo>
                    <a:pt x="55270" y="5257"/>
                  </a:lnTo>
                  <a:lnTo>
                    <a:pt x="58902" y="3162"/>
                  </a:lnTo>
                  <a:lnTo>
                    <a:pt x="60744" y="2108"/>
                  </a:lnTo>
                  <a:lnTo>
                    <a:pt x="64389" y="12"/>
                  </a:lnTo>
                  <a:close/>
                </a:path>
                <a:path w="223520" h="5714">
                  <a:moveTo>
                    <a:pt x="223202" y="5257"/>
                  </a:moveTo>
                  <a:lnTo>
                    <a:pt x="220713" y="3162"/>
                  </a:lnTo>
                  <a:lnTo>
                    <a:pt x="219506" y="2146"/>
                  </a:lnTo>
                  <a:lnTo>
                    <a:pt x="217017" y="38"/>
                  </a:lnTo>
                  <a:lnTo>
                    <a:pt x="158838" y="25"/>
                  </a:lnTo>
                  <a:lnTo>
                    <a:pt x="162483" y="2133"/>
                  </a:lnTo>
                  <a:lnTo>
                    <a:pt x="167919" y="5257"/>
                  </a:lnTo>
                  <a:lnTo>
                    <a:pt x="223202" y="5257"/>
                  </a:lnTo>
                  <a:close/>
                </a:path>
              </a:pathLst>
            </a:custGeom>
            <a:solidFill>
              <a:srgbClr val="F7CD13"/>
            </a:solidFill>
          </p:spPr>
          <p:txBody>
            <a:bodyPr wrap="square" lIns="0" tIns="0" rIns="0" bIns="0" rtlCol="0"/>
            <a:lstStyle/>
            <a:p>
              <a:pPr defTabSz="465128"/>
              <a:endParaRPr smtClean="0">
                <a:solidFill>
                  <a:prstClr val="black"/>
                </a:solidFill>
              </a:endParaRPr>
            </a:p>
          </p:txBody>
        </p:sp>
        <p:sp>
          <p:nvSpPr>
            <p:cNvPr id="278" name="object 266"/>
            <p:cNvSpPr/>
            <p:nvPr/>
          </p:nvSpPr>
          <p:spPr>
            <a:xfrm>
              <a:off x="3276269" y="5898711"/>
              <a:ext cx="228600" cy="3175"/>
            </a:xfrm>
            <a:custGeom>
              <a:avLst/>
              <a:gdLst/>
              <a:ahLst/>
              <a:cxnLst/>
              <a:rect l="l" t="t" r="r" b="b"/>
              <a:pathLst>
                <a:path w="228600" h="3175">
                  <a:moveTo>
                    <a:pt x="59601" y="12"/>
                  </a:moveTo>
                  <a:lnTo>
                    <a:pt x="3746" y="0"/>
                  </a:lnTo>
                  <a:lnTo>
                    <a:pt x="0" y="3162"/>
                  </a:lnTo>
                  <a:lnTo>
                    <a:pt x="54114" y="3162"/>
                  </a:lnTo>
                  <a:lnTo>
                    <a:pt x="59601" y="12"/>
                  </a:lnTo>
                  <a:close/>
                </a:path>
                <a:path w="228600" h="3175">
                  <a:moveTo>
                    <a:pt x="228180" y="3162"/>
                  </a:moveTo>
                  <a:lnTo>
                    <a:pt x="224459" y="38"/>
                  </a:lnTo>
                  <a:lnTo>
                    <a:pt x="168592" y="25"/>
                  </a:lnTo>
                  <a:lnTo>
                    <a:pt x="174053" y="3162"/>
                  </a:lnTo>
                  <a:lnTo>
                    <a:pt x="228180" y="3162"/>
                  </a:lnTo>
                  <a:close/>
                </a:path>
              </a:pathLst>
            </a:custGeom>
            <a:solidFill>
              <a:srgbClr val="F7CC13"/>
            </a:solidFill>
          </p:spPr>
          <p:txBody>
            <a:bodyPr wrap="square" lIns="0" tIns="0" rIns="0" bIns="0" rtlCol="0"/>
            <a:lstStyle/>
            <a:p>
              <a:pPr defTabSz="465128"/>
              <a:endParaRPr smtClean="0">
                <a:solidFill>
                  <a:prstClr val="black"/>
                </a:solidFill>
              </a:endParaRPr>
            </a:p>
          </p:txBody>
        </p:sp>
        <p:sp>
          <p:nvSpPr>
            <p:cNvPr id="279" name="object 267"/>
            <p:cNvSpPr/>
            <p:nvPr/>
          </p:nvSpPr>
          <p:spPr>
            <a:xfrm>
              <a:off x="3271291" y="5900806"/>
              <a:ext cx="238760" cy="5715"/>
            </a:xfrm>
            <a:custGeom>
              <a:avLst/>
              <a:gdLst/>
              <a:ahLst/>
              <a:cxnLst/>
              <a:rect l="l" t="t" r="r" b="b"/>
              <a:pathLst>
                <a:path w="238760" h="5714">
                  <a:moveTo>
                    <a:pt x="60934" y="12"/>
                  </a:moveTo>
                  <a:lnTo>
                    <a:pt x="6235" y="0"/>
                  </a:lnTo>
                  <a:lnTo>
                    <a:pt x="3708" y="2146"/>
                  </a:lnTo>
                  <a:lnTo>
                    <a:pt x="2476" y="3187"/>
                  </a:lnTo>
                  <a:lnTo>
                    <a:pt x="0" y="5283"/>
                  </a:lnTo>
                  <a:lnTo>
                    <a:pt x="51777" y="5283"/>
                  </a:lnTo>
                  <a:lnTo>
                    <a:pt x="55410" y="3187"/>
                  </a:lnTo>
                  <a:lnTo>
                    <a:pt x="57226" y="2146"/>
                  </a:lnTo>
                  <a:lnTo>
                    <a:pt x="60934" y="12"/>
                  </a:lnTo>
                  <a:close/>
                </a:path>
                <a:path w="238760" h="5714">
                  <a:moveTo>
                    <a:pt x="238201" y="5334"/>
                  </a:moveTo>
                  <a:lnTo>
                    <a:pt x="235699" y="3225"/>
                  </a:lnTo>
                  <a:lnTo>
                    <a:pt x="234429" y="2146"/>
                  </a:lnTo>
                  <a:lnTo>
                    <a:pt x="231927" y="38"/>
                  </a:lnTo>
                  <a:lnTo>
                    <a:pt x="177228" y="25"/>
                  </a:lnTo>
                  <a:lnTo>
                    <a:pt x="182765" y="3225"/>
                  </a:lnTo>
                  <a:lnTo>
                    <a:pt x="186423" y="5321"/>
                  </a:lnTo>
                  <a:lnTo>
                    <a:pt x="238201" y="5334"/>
                  </a:lnTo>
                  <a:close/>
                </a:path>
              </a:pathLst>
            </a:custGeom>
            <a:solidFill>
              <a:srgbClr val="F7CA13"/>
            </a:solidFill>
          </p:spPr>
          <p:txBody>
            <a:bodyPr wrap="square" lIns="0" tIns="0" rIns="0" bIns="0" rtlCol="0"/>
            <a:lstStyle/>
            <a:p>
              <a:pPr defTabSz="465128"/>
              <a:endParaRPr smtClean="0">
                <a:solidFill>
                  <a:prstClr val="black"/>
                </a:solidFill>
              </a:endParaRPr>
            </a:p>
          </p:txBody>
        </p:sp>
        <p:sp>
          <p:nvSpPr>
            <p:cNvPr id="280" name="object 268"/>
            <p:cNvSpPr/>
            <p:nvPr/>
          </p:nvSpPr>
          <p:spPr>
            <a:xfrm>
              <a:off x="3270694" y="5905315"/>
              <a:ext cx="239395" cy="2540"/>
            </a:xfrm>
            <a:custGeom>
              <a:avLst/>
              <a:gdLst/>
              <a:ahLst/>
              <a:cxnLst/>
              <a:rect l="l" t="t" r="r" b="b"/>
              <a:pathLst>
                <a:path w="239395" h="2539">
                  <a:moveTo>
                    <a:pt x="51511" y="0"/>
                  </a:moveTo>
                  <a:lnTo>
                    <a:pt x="0" y="0"/>
                  </a:lnTo>
                  <a:lnTo>
                    <a:pt x="0" y="2540"/>
                  </a:lnTo>
                  <a:lnTo>
                    <a:pt x="51511" y="2540"/>
                  </a:lnTo>
                  <a:lnTo>
                    <a:pt x="51511" y="0"/>
                  </a:lnTo>
                  <a:close/>
                </a:path>
                <a:path w="239395" h="2539">
                  <a:moveTo>
                    <a:pt x="239331" y="0"/>
                  </a:moveTo>
                  <a:lnTo>
                    <a:pt x="187807" y="0"/>
                  </a:lnTo>
                  <a:lnTo>
                    <a:pt x="187807" y="2540"/>
                  </a:lnTo>
                  <a:lnTo>
                    <a:pt x="239331" y="2540"/>
                  </a:lnTo>
                  <a:lnTo>
                    <a:pt x="239331" y="0"/>
                  </a:lnTo>
                  <a:close/>
                </a:path>
              </a:pathLst>
            </a:custGeom>
            <a:solidFill>
              <a:srgbClr val="F6C913"/>
            </a:solidFill>
          </p:spPr>
          <p:txBody>
            <a:bodyPr wrap="square" lIns="0" tIns="0" rIns="0" bIns="0" rtlCol="0"/>
            <a:lstStyle/>
            <a:p>
              <a:pPr defTabSz="465128"/>
              <a:endParaRPr smtClean="0">
                <a:solidFill>
                  <a:prstClr val="black"/>
                </a:solidFill>
              </a:endParaRPr>
            </a:p>
          </p:txBody>
        </p:sp>
        <p:sp>
          <p:nvSpPr>
            <p:cNvPr id="281" name="object 269"/>
            <p:cNvSpPr/>
            <p:nvPr/>
          </p:nvSpPr>
          <p:spPr>
            <a:xfrm>
              <a:off x="3268421" y="5906585"/>
              <a:ext cx="244475" cy="3810"/>
            </a:xfrm>
            <a:custGeom>
              <a:avLst/>
              <a:gdLst/>
              <a:ahLst/>
              <a:cxnLst/>
              <a:rect l="l" t="t" r="r" b="b"/>
              <a:pathLst>
                <a:path w="244475" h="3810">
                  <a:moveTo>
                    <a:pt x="52679" y="0"/>
                  </a:moveTo>
                  <a:lnTo>
                    <a:pt x="1524" y="0"/>
                  </a:lnTo>
                  <a:lnTo>
                    <a:pt x="1524" y="1270"/>
                  </a:lnTo>
                  <a:lnTo>
                    <a:pt x="0" y="1270"/>
                  </a:lnTo>
                  <a:lnTo>
                    <a:pt x="0" y="3810"/>
                  </a:lnTo>
                  <a:lnTo>
                    <a:pt x="49364" y="3810"/>
                  </a:lnTo>
                  <a:lnTo>
                    <a:pt x="49364" y="1270"/>
                  </a:lnTo>
                  <a:lnTo>
                    <a:pt x="52679" y="1270"/>
                  </a:lnTo>
                  <a:lnTo>
                    <a:pt x="52679" y="0"/>
                  </a:lnTo>
                  <a:close/>
                </a:path>
                <a:path w="244475" h="3810">
                  <a:moveTo>
                    <a:pt x="243865" y="1270"/>
                  </a:moveTo>
                  <a:lnTo>
                    <a:pt x="242354" y="1270"/>
                  </a:lnTo>
                  <a:lnTo>
                    <a:pt x="242354" y="0"/>
                  </a:lnTo>
                  <a:lnTo>
                    <a:pt x="191185" y="0"/>
                  </a:lnTo>
                  <a:lnTo>
                    <a:pt x="191185" y="1270"/>
                  </a:lnTo>
                  <a:lnTo>
                    <a:pt x="194500" y="1270"/>
                  </a:lnTo>
                  <a:lnTo>
                    <a:pt x="194500" y="3810"/>
                  </a:lnTo>
                  <a:lnTo>
                    <a:pt x="243865" y="3810"/>
                  </a:lnTo>
                  <a:lnTo>
                    <a:pt x="243865" y="1270"/>
                  </a:lnTo>
                  <a:close/>
                </a:path>
              </a:pathLst>
            </a:custGeom>
            <a:solidFill>
              <a:srgbClr val="F6C813"/>
            </a:solidFill>
          </p:spPr>
          <p:txBody>
            <a:bodyPr wrap="square" lIns="0" tIns="0" rIns="0" bIns="0" rtlCol="0"/>
            <a:lstStyle/>
            <a:p>
              <a:pPr defTabSz="465128"/>
              <a:endParaRPr smtClean="0">
                <a:solidFill>
                  <a:prstClr val="black"/>
                </a:solidFill>
              </a:endParaRPr>
            </a:p>
          </p:txBody>
        </p:sp>
        <p:sp>
          <p:nvSpPr>
            <p:cNvPr id="282" name="object 270"/>
            <p:cNvSpPr/>
            <p:nvPr/>
          </p:nvSpPr>
          <p:spPr>
            <a:xfrm>
              <a:off x="3264738" y="5909264"/>
              <a:ext cx="251460" cy="5715"/>
            </a:xfrm>
            <a:custGeom>
              <a:avLst/>
              <a:gdLst/>
              <a:ahLst/>
              <a:cxnLst/>
              <a:rect l="l" t="t" r="r" b="b"/>
              <a:pathLst>
                <a:path w="251460" h="5714">
                  <a:moveTo>
                    <a:pt x="52806" y="0"/>
                  </a:moveTo>
                  <a:lnTo>
                    <a:pt x="3594" y="0"/>
                  </a:lnTo>
                  <a:lnTo>
                    <a:pt x="2159" y="2095"/>
                  </a:lnTo>
                  <a:lnTo>
                    <a:pt x="0" y="5257"/>
                  </a:lnTo>
                  <a:lnTo>
                    <a:pt x="43662" y="5257"/>
                  </a:lnTo>
                  <a:lnTo>
                    <a:pt x="47256" y="3187"/>
                  </a:lnTo>
                  <a:lnTo>
                    <a:pt x="49149" y="2108"/>
                  </a:lnTo>
                  <a:lnTo>
                    <a:pt x="52806" y="0"/>
                  </a:lnTo>
                  <a:close/>
                </a:path>
                <a:path w="251460" h="5714">
                  <a:moveTo>
                    <a:pt x="251244" y="5257"/>
                  </a:moveTo>
                  <a:lnTo>
                    <a:pt x="249821" y="3187"/>
                  </a:lnTo>
                  <a:lnTo>
                    <a:pt x="249364" y="2540"/>
                  </a:lnTo>
                  <a:lnTo>
                    <a:pt x="249110" y="2146"/>
                  </a:lnTo>
                  <a:lnTo>
                    <a:pt x="247650" y="0"/>
                  </a:lnTo>
                  <a:lnTo>
                    <a:pt x="198424" y="0"/>
                  </a:lnTo>
                  <a:lnTo>
                    <a:pt x="203962" y="3187"/>
                  </a:lnTo>
                  <a:lnTo>
                    <a:pt x="207568" y="5257"/>
                  </a:lnTo>
                  <a:lnTo>
                    <a:pt x="251244" y="5257"/>
                  </a:lnTo>
                  <a:close/>
                </a:path>
              </a:pathLst>
            </a:custGeom>
            <a:solidFill>
              <a:srgbClr val="F6C713"/>
            </a:solidFill>
          </p:spPr>
          <p:txBody>
            <a:bodyPr wrap="square" lIns="0" tIns="0" rIns="0" bIns="0" rtlCol="0"/>
            <a:lstStyle/>
            <a:p>
              <a:pPr defTabSz="465128"/>
              <a:endParaRPr smtClean="0">
                <a:solidFill>
                  <a:prstClr val="black"/>
                </a:solidFill>
              </a:endParaRPr>
            </a:p>
          </p:txBody>
        </p:sp>
        <p:sp>
          <p:nvSpPr>
            <p:cNvPr id="283" name="object 271"/>
            <p:cNvSpPr/>
            <p:nvPr/>
          </p:nvSpPr>
          <p:spPr>
            <a:xfrm>
              <a:off x="3263658" y="5912935"/>
              <a:ext cx="254000" cy="3810"/>
            </a:xfrm>
            <a:custGeom>
              <a:avLst/>
              <a:gdLst/>
              <a:ahLst/>
              <a:cxnLst/>
              <a:rect l="l" t="t" r="r" b="b"/>
              <a:pathLst>
                <a:path w="254000" h="3810">
                  <a:moveTo>
                    <a:pt x="45300" y="0"/>
                  </a:moveTo>
                  <a:lnTo>
                    <a:pt x="1295" y="0"/>
                  </a:lnTo>
                  <a:lnTo>
                    <a:pt x="1295" y="2540"/>
                  </a:lnTo>
                  <a:lnTo>
                    <a:pt x="0" y="2540"/>
                  </a:lnTo>
                  <a:lnTo>
                    <a:pt x="0" y="3810"/>
                  </a:lnTo>
                  <a:lnTo>
                    <a:pt x="42583" y="3810"/>
                  </a:lnTo>
                  <a:lnTo>
                    <a:pt x="42583" y="2540"/>
                  </a:lnTo>
                  <a:lnTo>
                    <a:pt x="45300" y="2540"/>
                  </a:lnTo>
                  <a:lnTo>
                    <a:pt x="45300" y="0"/>
                  </a:lnTo>
                  <a:close/>
                </a:path>
                <a:path w="254000" h="3810">
                  <a:moveTo>
                    <a:pt x="253403" y="2540"/>
                  </a:moveTo>
                  <a:lnTo>
                    <a:pt x="252095" y="2540"/>
                  </a:lnTo>
                  <a:lnTo>
                    <a:pt x="252095" y="0"/>
                  </a:lnTo>
                  <a:lnTo>
                    <a:pt x="208089" y="0"/>
                  </a:lnTo>
                  <a:lnTo>
                    <a:pt x="208089" y="2540"/>
                  </a:lnTo>
                  <a:lnTo>
                    <a:pt x="210807" y="2540"/>
                  </a:lnTo>
                  <a:lnTo>
                    <a:pt x="210807" y="3810"/>
                  </a:lnTo>
                  <a:lnTo>
                    <a:pt x="253403" y="3810"/>
                  </a:lnTo>
                  <a:lnTo>
                    <a:pt x="253403" y="2540"/>
                  </a:lnTo>
                  <a:close/>
                </a:path>
              </a:pathLst>
            </a:custGeom>
            <a:solidFill>
              <a:srgbClr val="F6C613"/>
            </a:solidFill>
          </p:spPr>
          <p:txBody>
            <a:bodyPr wrap="square" lIns="0" tIns="0" rIns="0" bIns="0" rtlCol="0"/>
            <a:lstStyle/>
            <a:p>
              <a:pPr defTabSz="465128"/>
              <a:endParaRPr smtClean="0">
                <a:solidFill>
                  <a:prstClr val="black"/>
                </a:solidFill>
              </a:endParaRPr>
            </a:p>
          </p:txBody>
        </p:sp>
        <p:sp>
          <p:nvSpPr>
            <p:cNvPr id="284" name="object 272"/>
            <p:cNvSpPr/>
            <p:nvPr/>
          </p:nvSpPr>
          <p:spPr>
            <a:xfrm>
              <a:off x="3258997" y="5915564"/>
              <a:ext cx="262890" cy="7620"/>
            </a:xfrm>
            <a:custGeom>
              <a:avLst/>
              <a:gdLst/>
              <a:ahLst/>
              <a:cxnLst/>
              <a:rect l="l" t="t" r="r" b="b"/>
              <a:pathLst>
                <a:path w="262889" h="7620">
                  <a:moveTo>
                    <a:pt x="47713" y="0"/>
                  </a:moveTo>
                  <a:lnTo>
                    <a:pt x="5041" y="0"/>
                  </a:lnTo>
                  <a:lnTo>
                    <a:pt x="3556" y="2159"/>
                  </a:lnTo>
                  <a:lnTo>
                    <a:pt x="2870" y="3175"/>
                  </a:lnTo>
                  <a:lnTo>
                    <a:pt x="2133" y="4254"/>
                  </a:lnTo>
                  <a:lnTo>
                    <a:pt x="1435" y="5270"/>
                  </a:lnTo>
                  <a:lnTo>
                    <a:pt x="0" y="7366"/>
                  </a:lnTo>
                  <a:lnTo>
                    <a:pt x="41313" y="7366"/>
                  </a:lnTo>
                  <a:lnTo>
                    <a:pt x="43129" y="5270"/>
                  </a:lnTo>
                  <a:lnTo>
                    <a:pt x="44018" y="4254"/>
                  </a:lnTo>
                  <a:lnTo>
                    <a:pt x="44958" y="3175"/>
                  </a:lnTo>
                  <a:lnTo>
                    <a:pt x="45847" y="2159"/>
                  </a:lnTo>
                  <a:lnTo>
                    <a:pt x="47713" y="0"/>
                  </a:lnTo>
                  <a:close/>
                </a:path>
                <a:path w="262889" h="7620">
                  <a:moveTo>
                    <a:pt x="262750" y="7429"/>
                  </a:moveTo>
                  <a:lnTo>
                    <a:pt x="261315" y="5321"/>
                  </a:lnTo>
                  <a:lnTo>
                    <a:pt x="260591" y="4254"/>
                  </a:lnTo>
                  <a:lnTo>
                    <a:pt x="259880" y="3225"/>
                  </a:lnTo>
                  <a:lnTo>
                    <a:pt x="259156" y="2159"/>
                  </a:lnTo>
                  <a:lnTo>
                    <a:pt x="257721" y="50"/>
                  </a:lnTo>
                  <a:lnTo>
                    <a:pt x="215036" y="38"/>
                  </a:lnTo>
                  <a:lnTo>
                    <a:pt x="216865" y="2159"/>
                  </a:lnTo>
                  <a:lnTo>
                    <a:pt x="219608" y="5321"/>
                  </a:lnTo>
                  <a:lnTo>
                    <a:pt x="221437" y="7416"/>
                  </a:lnTo>
                  <a:lnTo>
                    <a:pt x="262750" y="7429"/>
                  </a:lnTo>
                  <a:close/>
                </a:path>
              </a:pathLst>
            </a:custGeom>
            <a:solidFill>
              <a:srgbClr val="F6C513"/>
            </a:solidFill>
          </p:spPr>
          <p:txBody>
            <a:bodyPr wrap="square" lIns="0" tIns="0" rIns="0" bIns="0" rtlCol="0"/>
            <a:lstStyle/>
            <a:p>
              <a:pPr defTabSz="465128"/>
              <a:endParaRPr smtClean="0">
                <a:solidFill>
                  <a:prstClr val="black"/>
                </a:solidFill>
              </a:endParaRPr>
            </a:p>
          </p:txBody>
        </p:sp>
        <p:sp>
          <p:nvSpPr>
            <p:cNvPr id="285" name="object 273"/>
            <p:cNvSpPr/>
            <p:nvPr/>
          </p:nvSpPr>
          <p:spPr>
            <a:xfrm>
              <a:off x="3257575" y="5921926"/>
              <a:ext cx="266065" cy="3175"/>
            </a:xfrm>
            <a:custGeom>
              <a:avLst/>
              <a:gdLst/>
              <a:ahLst/>
              <a:cxnLst/>
              <a:rect l="l" t="t" r="r" b="b"/>
              <a:pathLst>
                <a:path w="266064" h="3175">
                  <a:moveTo>
                    <a:pt x="43611" y="0"/>
                  </a:moveTo>
                  <a:lnTo>
                    <a:pt x="2120" y="0"/>
                  </a:lnTo>
                  <a:lnTo>
                    <a:pt x="0" y="3111"/>
                  </a:lnTo>
                  <a:lnTo>
                    <a:pt x="40919" y="3111"/>
                  </a:lnTo>
                  <a:lnTo>
                    <a:pt x="43611" y="0"/>
                  </a:lnTo>
                  <a:close/>
                </a:path>
                <a:path w="266064" h="3175">
                  <a:moveTo>
                    <a:pt x="265607" y="3162"/>
                  </a:moveTo>
                  <a:lnTo>
                    <a:pt x="263448" y="0"/>
                  </a:lnTo>
                  <a:lnTo>
                    <a:pt x="221945" y="0"/>
                  </a:lnTo>
                  <a:lnTo>
                    <a:pt x="224688" y="3149"/>
                  </a:lnTo>
                  <a:lnTo>
                    <a:pt x="265607" y="3162"/>
                  </a:lnTo>
                  <a:close/>
                </a:path>
              </a:pathLst>
            </a:custGeom>
            <a:solidFill>
              <a:srgbClr val="F6C413"/>
            </a:solidFill>
          </p:spPr>
          <p:txBody>
            <a:bodyPr wrap="square" lIns="0" tIns="0" rIns="0" bIns="0" rtlCol="0"/>
            <a:lstStyle/>
            <a:p>
              <a:pPr defTabSz="465128"/>
              <a:endParaRPr smtClean="0">
                <a:solidFill>
                  <a:prstClr val="black"/>
                </a:solidFill>
              </a:endParaRPr>
            </a:p>
          </p:txBody>
        </p:sp>
        <p:sp>
          <p:nvSpPr>
            <p:cNvPr id="286" name="object 274"/>
            <p:cNvSpPr/>
            <p:nvPr/>
          </p:nvSpPr>
          <p:spPr>
            <a:xfrm>
              <a:off x="3254654" y="5924009"/>
              <a:ext cx="271780" cy="5715"/>
            </a:xfrm>
            <a:custGeom>
              <a:avLst/>
              <a:gdLst/>
              <a:ahLst/>
              <a:cxnLst/>
              <a:rect l="l" t="t" r="r" b="b"/>
              <a:pathLst>
                <a:path w="271779" h="5714">
                  <a:moveTo>
                    <a:pt x="44716" y="0"/>
                  </a:moveTo>
                  <a:lnTo>
                    <a:pt x="3606" y="0"/>
                  </a:lnTo>
                  <a:lnTo>
                    <a:pt x="2171" y="2108"/>
                  </a:lnTo>
                  <a:lnTo>
                    <a:pt x="1879" y="2540"/>
                  </a:lnTo>
                  <a:lnTo>
                    <a:pt x="1435" y="3187"/>
                  </a:lnTo>
                  <a:lnTo>
                    <a:pt x="0" y="5283"/>
                  </a:lnTo>
                  <a:lnTo>
                    <a:pt x="40132" y="5283"/>
                  </a:lnTo>
                  <a:lnTo>
                    <a:pt x="41948" y="3187"/>
                  </a:lnTo>
                  <a:lnTo>
                    <a:pt x="42125" y="2984"/>
                  </a:lnTo>
                  <a:lnTo>
                    <a:pt x="42900" y="2108"/>
                  </a:lnTo>
                  <a:lnTo>
                    <a:pt x="44716" y="0"/>
                  </a:lnTo>
                  <a:close/>
                </a:path>
                <a:path w="271779" h="5714">
                  <a:moveTo>
                    <a:pt x="271399" y="5283"/>
                  </a:moveTo>
                  <a:lnTo>
                    <a:pt x="269963" y="3187"/>
                  </a:lnTo>
                  <a:lnTo>
                    <a:pt x="269227" y="2108"/>
                  </a:lnTo>
                  <a:lnTo>
                    <a:pt x="267804" y="0"/>
                  </a:lnTo>
                  <a:lnTo>
                    <a:pt x="226682" y="0"/>
                  </a:lnTo>
                  <a:lnTo>
                    <a:pt x="228511" y="2108"/>
                  </a:lnTo>
                  <a:lnTo>
                    <a:pt x="231267" y="5283"/>
                  </a:lnTo>
                  <a:lnTo>
                    <a:pt x="271399" y="5283"/>
                  </a:lnTo>
                  <a:close/>
                </a:path>
              </a:pathLst>
            </a:custGeom>
            <a:solidFill>
              <a:srgbClr val="F5C313"/>
            </a:solidFill>
          </p:spPr>
          <p:txBody>
            <a:bodyPr wrap="square" lIns="0" tIns="0" rIns="0" bIns="0" rtlCol="0"/>
            <a:lstStyle/>
            <a:p>
              <a:pPr defTabSz="465128"/>
              <a:endParaRPr smtClean="0">
                <a:solidFill>
                  <a:prstClr val="black"/>
                </a:solidFill>
              </a:endParaRPr>
            </a:p>
          </p:txBody>
        </p:sp>
        <p:sp>
          <p:nvSpPr>
            <p:cNvPr id="287" name="object 275"/>
            <p:cNvSpPr/>
            <p:nvPr/>
          </p:nvSpPr>
          <p:spPr>
            <a:xfrm>
              <a:off x="3253232" y="5928200"/>
              <a:ext cx="274320" cy="3810"/>
            </a:xfrm>
            <a:custGeom>
              <a:avLst/>
              <a:gdLst/>
              <a:ahLst/>
              <a:cxnLst/>
              <a:rect l="l" t="t" r="r" b="b"/>
              <a:pathLst>
                <a:path w="274320" h="3810">
                  <a:moveTo>
                    <a:pt x="42494" y="12"/>
                  </a:moveTo>
                  <a:lnTo>
                    <a:pt x="2171" y="0"/>
                  </a:lnTo>
                  <a:lnTo>
                    <a:pt x="0" y="3200"/>
                  </a:lnTo>
                  <a:lnTo>
                    <a:pt x="39725" y="3200"/>
                  </a:lnTo>
                  <a:lnTo>
                    <a:pt x="42494" y="12"/>
                  </a:lnTo>
                  <a:close/>
                </a:path>
                <a:path w="274320" h="3810">
                  <a:moveTo>
                    <a:pt x="274256" y="3200"/>
                  </a:moveTo>
                  <a:lnTo>
                    <a:pt x="272122" y="63"/>
                  </a:lnTo>
                  <a:lnTo>
                    <a:pt x="231787" y="50"/>
                  </a:lnTo>
                  <a:lnTo>
                    <a:pt x="234518" y="3200"/>
                  </a:lnTo>
                  <a:lnTo>
                    <a:pt x="274256" y="3200"/>
                  </a:lnTo>
                  <a:close/>
                </a:path>
              </a:pathLst>
            </a:custGeom>
            <a:solidFill>
              <a:srgbClr val="F5C213"/>
            </a:solidFill>
          </p:spPr>
          <p:txBody>
            <a:bodyPr wrap="square" lIns="0" tIns="0" rIns="0" bIns="0" rtlCol="0"/>
            <a:lstStyle/>
            <a:p>
              <a:pPr defTabSz="465128"/>
              <a:endParaRPr smtClean="0">
                <a:solidFill>
                  <a:prstClr val="black"/>
                </a:solidFill>
              </a:endParaRPr>
            </a:p>
          </p:txBody>
        </p:sp>
        <p:sp>
          <p:nvSpPr>
            <p:cNvPr id="288" name="object 276"/>
            <p:cNvSpPr/>
            <p:nvPr/>
          </p:nvSpPr>
          <p:spPr>
            <a:xfrm>
              <a:off x="3250362" y="5930308"/>
              <a:ext cx="280035" cy="5715"/>
            </a:xfrm>
            <a:custGeom>
              <a:avLst/>
              <a:gdLst/>
              <a:ahLst/>
              <a:cxnLst/>
              <a:rect l="l" t="t" r="r" b="b"/>
              <a:pathLst>
                <a:path w="280035" h="5714">
                  <a:moveTo>
                    <a:pt x="43535" y="0"/>
                  </a:moveTo>
                  <a:lnTo>
                    <a:pt x="3606" y="0"/>
                  </a:lnTo>
                  <a:lnTo>
                    <a:pt x="2171" y="2095"/>
                  </a:lnTo>
                  <a:lnTo>
                    <a:pt x="1435" y="3187"/>
                  </a:lnTo>
                  <a:lnTo>
                    <a:pt x="0" y="5295"/>
                  </a:lnTo>
                  <a:lnTo>
                    <a:pt x="38950" y="5295"/>
                  </a:lnTo>
                  <a:lnTo>
                    <a:pt x="40779" y="3187"/>
                  </a:lnTo>
                  <a:lnTo>
                    <a:pt x="41719" y="2108"/>
                  </a:lnTo>
                  <a:lnTo>
                    <a:pt x="43535" y="0"/>
                  </a:lnTo>
                  <a:close/>
                </a:path>
                <a:path w="280035" h="5714">
                  <a:moveTo>
                    <a:pt x="280022" y="5334"/>
                  </a:moveTo>
                  <a:lnTo>
                    <a:pt x="278561" y="3187"/>
                  </a:lnTo>
                  <a:lnTo>
                    <a:pt x="277863" y="2159"/>
                  </a:lnTo>
                  <a:lnTo>
                    <a:pt x="276428" y="50"/>
                  </a:lnTo>
                  <a:lnTo>
                    <a:pt x="236486" y="50"/>
                  </a:lnTo>
                  <a:lnTo>
                    <a:pt x="239204" y="3187"/>
                  </a:lnTo>
                  <a:lnTo>
                    <a:pt x="241071" y="5321"/>
                  </a:lnTo>
                  <a:lnTo>
                    <a:pt x="280022" y="5334"/>
                  </a:lnTo>
                  <a:close/>
                </a:path>
              </a:pathLst>
            </a:custGeom>
            <a:solidFill>
              <a:srgbClr val="F5C113"/>
            </a:solidFill>
          </p:spPr>
          <p:txBody>
            <a:bodyPr wrap="square" lIns="0" tIns="0" rIns="0" bIns="0" rtlCol="0"/>
            <a:lstStyle/>
            <a:p>
              <a:pPr defTabSz="465128"/>
              <a:endParaRPr smtClean="0">
                <a:solidFill>
                  <a:prstClr val="black"/>
                </a:solidFill>
              </a:endParaRPr>
            </a:p>
          </p:txBody>
        </p:sp>
        <p:sp>
          <p:nvSpPr>
            <p:cNvPr id="289" name="object 277"/>
            <p:cNvSpPr/>
            <p:nvPr/>
          </p:nvSpPr>
          <p:spPr>
            <a:xfrm>
              <a:off x="3248926" y="5934576"/>
              <a:ext cx="283210" cy="3175"/>
            </a:xfrm>
            <a:custGeom>
              <a:avLst/>
              <a:gdLst/>
              <a:ahLst/>
              <a:cxnLst/>
              <a:rect l="l" t="t" r="r" b="b"/>
              <a:pathLst>
                <a:path w="283210" h="3175">
                  <a:moveTo>
                    <a:pt x="41275" y="0"/>
                  </a:moveTo>
                  <a:lnTo>
                    <a:pt x="2133" y="0"/>
                  </a:lnTo>
                  <a:lnTo>
                    <a:pt x="0" y="3124"/>
                  </a:lnTo>
                  <a:lnTo>
                    <a:pt x="38557" y="3124"/>
                  </a:lnTo>
                  <a:lnTo>
                    <a:pt x="41275" y="0"/>
                  </a:lnTo>
                  <a:close/>
                </a:path>
                <a:path w="283210" h="3175">
                  <a:moveTo>
                    <a:pt x="282892" y="3162"/>
                  </a:moveTo>
                  <a:lnTo>
                    <a:pt x="280733" y="0"/>
                  </a:lnTo>
                  <a:lnTo>
                    <a:pt x="241579" y="0"/>
                  </a:lnTo>
                  <a:lnTo>
                    <a:pt x="244322" y="3162"/>
                  </a:lnTo>
                  <a:lnTo>
                    <a:pt x="282892" y="3162"/>
                  </a:lnTo>
                  <a:close/>
                </a:path>
              </a:pathLst>
            </a:custGeom>
            <a:solidFill>
              <a:srgbClr val="F5C013"/>
            </a:solidFill>
          </p:spPr>
          <p:txBody>
            <a:bodyPr wrap="square" lIns="0" tIns="0" rIns="0" bIns="0" rtlCol="0"/>
            <a:lstStyle/>
            <a:p>
              <a:pPr defTabSz="465128"/>
              <a:endParaRPr smtClean="0">
                <a:solidFill>
                  <a:prstClr val="black"/>
                </a:solidFill>
              </a:endParaRPr>
            </a:p>
          </p:txBody>
        </p:sp>
        <p:sp>
          <p:nvSpPr>
            <p:cNvPr id="290" name="object 278"/>
            <p:cNvSpPr/>
            <p:nvPr/>
          </p:nvSpPr>
          <p:spPr>
            <a:xfrm>
              <a:off x="3247491" y="5936671"/>
              <a:ext cx="286385" cy="3175"/>
            </a:xfrm>
            <a:custGeom>
              <a:avLst/>
              <a:gdLst/>
              <a:ahLst/>
              <a:cxnLst/>
              <a:rect l="l" t="t" r="r" b="b"/>
              <a:pathLst>
                <a:path w="286385" h="3175">
                  <a:moveTo>
                    <a:pt x="40894" y="0"/>
                  </a:moveTo>
                  <a:lnTo>
                    <a:pt x="2133" y="0"/>
                  </a:lnTo>
                  <a:lnTo>
                    <a:pt x="0" y="3124"/>
                  </a:lnTo>
                  <a:lnTo>
                    <a:pt x="38163" y="3124"/>
                  </a:lnTo>
                  <a:lnTo>
                    <a:pt x="40894" y="0"/>
                  </a:lnTo>
                  <a:close/>
                </a:path>
                <a:path w="286385" h="3175">
                  <a:moveTo>
                    <a:pt x="285762" y="3162"/>
                  </a:moveTo>
                  <a:lnTo>
                    <a:pt x="283603" y="0"/>
                  </a:lnTo>
                  <a:lnTo>
                    <a:pt x="244843" y="0"/>
                  </a:lnTo>
                  <a:lnTo>
                    <a:pt x="247586" y="3162"/>
                  </a:lnTo>
                  <a:lnTo>
                    <a:pt x="285762" y="3162"/>
                  </a:lnTo>
                  <a:close/>
                </a:path>
              </a:pathLst>
            </a:custGeom>
            <a:solidFill>
              <a:srgbClr val="F5BE13"/>
            </a:solidFill>
          </p:spPr>
          <p:txBody>
            <a:bodyPr wrap="square" lIns="0" tIns="0" rIns="0" bIns="0" rtlCol="0"/>
            <a:lstStyle/>
            <a:p>
              <a:pPr defTabSz="465128"/>
              <a:endParaRPr smtClean="0">
                <a:solidFill>
                  <a:prstClr val="black"/>
                </a:solidFill>
              </a:endParaRPr>
            </a:p>
          </p:txBody>
        </p:sp>
        <p:sp>
          <p:nvSpPr>
            <p:cNvPr id="291" name="object 279"/>
            <p:cNvSpPr/>
            <p:nvPr/>
          </p:nvSpPr>
          <p:spPr>
            <a:xfrm>
              <a:off x="3246069" y="5938766"/>
              <a:ext cx="288925" cy="3175"/>
            </a:xfrm>
            <a:custGeom>
              <a:avLst/>
              <a:gdLst/>
              <a:ahLst/>
              <a:cxnLst/>
              <a:rect l="l" t="t" r="r" b="b"/>
              <a:pathLst>
                <a:path w="288925" h="3175">
                  <a:moveTo>
                    <a:pt x="40487" y="0"/>
                  </a:moveTo>
                  <a:lnTo>
                    <a:pt x="2120" y="0"/>
                  </a:lnTo>
                  <a:lnTo>
                    <a:pt x="0" y="3111"/>
                  </a:lnTo>
                  <a:lnTo>
                    <a:pt x="37782" y="3111"/>
                  </a:lnTo>
                  <a:lnTo>
                    <a:pt x="40487" y="0"/>
                  </a:lnTo>
                  <a:close/>
                </a:path>
                <a:path w="288925" h="3175">
                  <a:moveTo>
                    <a:pt x="288620" y="3175"/>
                  </a:moveTo>
                  <a:lnTo>
                    <a:pt x="286448" y="0"/>
                  </a:lnTo>
                  <a:lnTo>
                    <a:pt x="248081" y="0"/>
                  </a:lnTo>
                  <a:lnTo>
                    <a:pt x="250825" y="3162"/>
                  </a:lnTo>
                  <a:lnTo>
                    <a:pt x="288620" y="3175"/>
                  </a:lnTo>
                  <a:close/>
                </a:path>
              </a:pathLst>
            </a:custGeom>
            <a:solidFill>
              <a:srgbClr val="F5BD13"/>
            </a:solidFill>
          </p:spPr>
          <p:txBody>
            <a:bodyPr wrap="square" lIns="0" tIns="0" rIns="0" bIns="0" rtlCol="0"/>
            <a:lstStyle/>
            <a:p>
              <a:pPr defTabSz="465128"/>
              <a:endParaRPr smtClean="0">
                <a:solidFill>
                  <a:prstClr val="black"/>
                </a:solidFill>
              </a:endParaRPr>
            </a:p>
          </p:txBody>
        </p:sp>
        <p:sp>
          <p:nvSpPr>
            <p:cNvPr id="292" name="object 280"/>
            <p:cNvSpPr/>
            <p:nvPr/>
          </p:nvSpPr>
          <p:spPr>
            <a:xfrm>
              <a:off x="3244596" y="5940862"/>
              <a:ext cx="292100" cy="3175"/>
            </a:xfrm>
            <a:custGeom>
              <a:avLst/>
              <a:gdLst/>
              <a:ahLst/>
              <a:cxnLst/>
              <a:rect l="l" t="t" r="r" b="b"/>
              <a:pathLst>
                <a:path w="292100" h="3175">
                  <a:moveTo>
                    <a:pt x="40144" y="0"/>
                  </a:moveTo>
                  <a:lnTo>
                    <a:pt x="2171" y="0"/>
                  </a:lnTo>
                  <a:lnTo>
                    <a:pt x="0" y="3175"/>
                  </a:lnTo>
                  <a:lnTo>
                    <a:pt x="37376" y="3175"/>
                  </a:lnTo>
                  <a:lnTo>
                    <a:pt x="40144" y="0"/>
                  </a:lnTo>
                  <a:close/>
                </a:path>
                <a:path w="292100" h="3175">
                  <a:moveTo>
                    <a:pt x="291528" y="3175"/>
                  </a:moveTo>
                  <a:lnTo>
                    <a:pt x="289356" y="0"/>
                  </a:lnTo>
                  <a:lnTo>
                    <a:pt x="251371" y="0"/>
                  </a:lnTo>
                  <a:lnTo>
                    <a:pt x="254139" y="3175"/>
                  </a:lnTo>
                  <a:lnTo>
                    <a:pt x="291528" y="3175"/>
                  </a:lnTo>
                  <a:close/>
                </a:path>
              </a:pathLst>
            </a:custGeom>
            <a:solidFill>
              <a:srgbClr val="F5BD15"/>
            </a:solidFill>
          </p:spPr>
          <p:txBody>
            <a:bodyPr wrap="square" lIns="0" tIns="0" rIns="0" bIns="0" rtlCol="0"/>
            <a:lstStyle/>
            <a:p>
              <a:pPr defTabSz="465128"/>
              <a:endParaRPr smtClean="0">
                <a:solidFill>
                  <a:prstClr val="black"/>
                </a:solidFill>
              </a:endParaRPr>
            </a:p>
          </p:txBody>
        </p:sp>
        <p:sp>
          <p:nvSpPr>
            <p:cNvPr id="293" name="object 281"/>
            <p:cNvSpPr/>
            <p:nvPr/>
          </p:nvSpPr>
          <p:spPr>
            <a:xfrm>
              <a:off x="3244100" y="5943415"/>
              <a:ext cx="292735" cy="2540"/>
            </a:xfrm>
            <a:custGeom>
              <a:avLst/>
              <a:gdLst/>
              <a:ahLst/>
              <a:cxnLst/>
              <a:rect l="l" t="t" r="r" b="b"/>
              <a:pathLst>
                <a:path w="292735" h="2539">
                  <a:moveTo>
                    <a:pt x="37871" y="0"/>
                  </a:moveTo>
                  <a:lnTo>
                    <a:pt x="495" y="0"/>
                  </a:lnTo>
                  <a:lnTo>
                    <a:pt x="495" y="1270"/>
                  </a:lnTo>
                  <a:lnTo>
                    <a:pt x="0" y="1270"/>
                  </a:lnTo>
                  <a:lnTo>
                    <a:pt x="0" y="2540"/>
                  </a:lnTo>
                  <a:lnTo>
                    <a:pt x="36766" y="2540"/>
                  </a:lnTo>
                  <a:lnTo>
                    <a:pt x="36766" y="1270"/>
                  </a:lnTo>
                  <a:lnTo>
                    <a:pt x="37871" y="1270"/>
                  </a:lnTo>
                  <a:lnTo>
                    <a:pt x="37871" y="0"/>
                  </a:lnTo>
                  <a:close/>
                </a:path>
                <a:path w="292735" h="2539">
                  <a:moveTo>
                    <a:pt x="292519" y="1270"/>
                  </a:moveTo>
                  <a:lnTo>
                    <a:pt x="292023" y="1270"/>
                  </a:lnTo>
                  <a:lnTo>
                    <a:pt x="292023" y="0"/>
                  </a:lnTo>
                  <a:lnTo>
                    <a:pt x="254635" y="0"/>
                  </a:lnTo>
                  <a:lnTo>
                    <a:pt x="254635" y="1270"/>
                  </a:lnTo>
                  <a:lnTo>
                    <a:pt x="255739" y="1270"/>
                  </a:lnTo>
                  <a:lnTo>
                    <a:pt x="255739" y="2540"/>
                  </a:lnTo>
                  <a:lnTo>
                    <a:pt x="292519" y="2540"/>
                  </a:lnTo>
                  <a:lnTo>
                    <a:pt x="292519" y="1270"/>
                  </a:lnTo>
                  <a:close/>
                </a:path>
              </a:pathLst>
            </a:custGeom>
            <a:solidFill>
              <a:srgbClr val="F4BC15"/>
            </a:solidFill>
          </p:spPr>
          <p:txBody>
            <a:bodyPr wrap="square" lIns="0" tIns="0" rIns="0" bIns="0" rtlCol="0"/>
            <a:lstStyle/>
            <a:p>
              <a:pPr defTabSz="465128"/>
              <a:endParaRPr smtClean="0">
                <a:solidFill>
                  <a:prstClr val="black"/>
                </a:solidFill>
              </a:endParaRPr>
            </a:p>
          </p:txBody>
        </p:sp>
        <p:sp>
          <p:nvSpPr>
            <p:cNvPr id="294" name="object 282"/>
            <p:cNvSpPr/>
            <p:nvPr/>
          </p:nvSpPr>
          <p:spPr>
            <a:xfrm>
              <a:off x="3242818" y="5944685"/>
              <a:ext cx="295275" cy="5080"/>
            </a:xfrm>
            <a:custGeom>
              <a:avLst/>
              <a:gdLst/>
              <a:ahLst/>
              <a:cxnLst/>
              <a:rect l="l" t="t" r="r" b="b"/>
              <a:pathLst>
                <a:path w="295275" h="5079">
                  <a:moveTo>
                    <a:pt x="36944" y="0"/>
                  </a:moveTo>
                  <a:lnTo>
                    <a:pt x="850" y="0"/>
                  </a:lnTo>
                  <a:lnTo>
                    <a:pt x="850" y="2540"/>
                  </a:lnTo>
                  <a:lnTo>
                    <a:pt x="419" y="2540"/>
                  </a:lnTo>
                  <a:lnTo>
                    <a:pt x="419" y="3810"/>
                  </a:lnTo>
                  <a:lnTo>
                    <a:pt x="0" y="3810"/>
                  </a:lnTo>
                  <a:lnTo>
                    <a:pt x="0" y="5080"/>
                  </a:lnTo>
                  <a:lnTo>
                    <a:pt x="35166" y="5080"/>
                  </a:lnTo>
                  <a:lnTo>
                    <a:pt x="35166" y="3810"/>
                  </a:lnTo>
                  <a:lnTo>
                    <a:pt x="35839" y="3810"/>
                  </a:lnTo>
                  <a:lnTo>
                    <a:pt x="36944" y="3810"/>
                  </a:lnTo>
                  <a:lnTo>
                    <a:pt x="36944" y="0"/>
                  </a:lnTo>
                  <a:close/>
                </a:path>
                <a:path w="295275" h="5079">
                  <a:moveTo>
                    <a:pt x="295084" y="3810"/>
                  </a:moveTo>
                  <a:lnTo>
                    <a:pt x="294665" y="3810"/>
                  </a:lnTo>
                  <a:lnTo>
                    <a:pt x="294665" y="2540"/>
                  </a:lnTo>
                  <a:lnTo>
                    <a:pt x="294233" y="2540"/>
                  </a:lnTo>
                  <a:lnTo>
                    <a:pt x="294233" y="0"/>
                  </a:lnTo>
                  <a:lnTo>
                    <a:pt x="258127" y="0"/>
                  </a:lnTo>
                  <a:lnTo>
                    <a:pt x="258127" y="3810"/>
                  </a:lnTo>
                  <a:lnTo>
                    <a:pt x="259232" y="3810"/>
                  </a:lnTo>
                  <a:lnTo>
                    <a:pt x="259905" y="3810"/>
                  </a:lnTo>
                  <a:lnTo>
                    <a:pt x="259905" y="5080"/>
                  </a:lnTo>
                  <a:lnTo>
                    <a:pt x="295084" y="5080"/>
                  </a:lnTo>
                  <a:lnTo>
                    <a:pt x="295084" y="3810"/>
                  </a:lnTo>
                  <a:close/>
                </a:path>
              </a:pathLst>
            </a:custGeom>
            <a:solidFill>
              <a:srgbClr val="F4BB15"/>
            </a:solidFill>
          </p:spPr>
          <p:txBody>
            <a:bodyPr wrap="square" lIns="0" tIns="0" rIns="0" bIns="0" rtlCol="0"/>
            <a:lstStyle/>
            <a:p>
              <a:pPr defTabSz="465128"/>
              <a:endParaRPr smtClean="0">
                <a:solidFill>
                  <a:prstClr val="black"/>
                </a:solidFill>
              </a:endParaRPr>
            </a:p>
          </p:txBody>
        </p:sp>
        <p:sp>
          <p:nvSpPr>
            <p:cNvPr id="295" name="object 283"/>
            <p:cNvSpPr/>
            <p:nvPr/>
          </p:nvSpPr>
          <p:spPr>
            <a:xfrm>
              <a:off x="3241700" y="5949270"/>
              <a:ext cx="297815" cy="3810"/>
            </a:xfrm>
            <a:custGeom>
              <a:avLst/>
              <a:gdLst/>
              <a:ahLst/>
              <a:cxnLst/>
              <a:rect l="l" t="t" r="r" b="b"/>
              <a:pathLst>
                <a:path w="297814" h="3810">
                  <a:moveTo>
                    <a:pt x="36220" y="12"/>
                  </a:moveTo>
                  <a:lnTo>
                    <a:pt x="1066" y="0"/>
                  </a:lnTo>
                  <a:lnTo>
                    <a:pt x="0" y="3175"/>
                  </a:lnTo>
                  <a:lnTo>
                    <a:pt x="34937" y="3175"/>
                  </a:lnTo>
                  <a:lnTo>
                    <a:pt x="36220" y="12"/>
                  </a:lnTo>
                  <a:close/>
                </a:path>
                <a:path w="297814" h="3810">
                  <a:moveTo>
                    <a:pt x="297345" y="3238"/>
                  </a:moveTo>
                  <a:lnTo>
                    <a:pt x="296278" y="63"/>
                  </a:lnTo>
                  <a:lnTo>
                    <a:pt x="261099" y="63"/>
                  </a:lnTo>
                  <a:lnTo>
                    <a:pt x="262394" y="3238"/>
                  </a:lnTo>
                  <a:lnTo>
                    <a:pt x="297345" y="3238"/>
                  </a:lnTo>
                  <a:close/>
                </a:path>
              </a:pathLst>
            </a:custGeom>
            <a:solidFill>
              <a:srgbClr val="F4BA15"/>
            </a:solidFill>
          </p:spPr>
          <p:txBody>
            <a:bodyPr wrap="square" lIns="0" tIns="0" rIns="0" bIns="0" rtlCol="0"/>
            <a:lstStyle/>
            <a:p>
              <a:pPr defTabSz="465128"/>
              <a:endParaRPr smtClean="0">
                <a:solidFill>
                  <a:prstClr val="black"/>
                </a:solidFill>
              </a:endParaRPr>
            </a:p>
          </p:txBody>
        </p:sp>
        <p:sp>
          <p:nvSpPr>
            <p:cNvPr id="296" name="object 284"/>
            <p:cNvSpPr/>
            <p:nvPr/>
          </p:nvSpPr>
          <p:spPr>
            <a:xfrm>
              <a:off x="3240989" y="5951416"/>
              <a:ext cx="299085" cy="3810"/>
            </a:xfrm>
            <a:custGeom>
              <a:avLst/>
              <a:gdLst/>
              <a:ahLst/>
              <a:cxnLst/>
              <a:rect l="l" t="t" r="r" b="b"/>
              <a:pathLst>
                <a:path w="299085" h="3810">
                  <a:moveTo>
                    <a:pt x="36068" y="0"/>
                  </a:moveTo>
                  <a:lnTo>
                    <a:pt x="1054" y="0"/>
                  </a:lnTo>
                  <a:lnTo>
                    <a:pt x="0" y="3136"/>
                  </a:lnTo>
                  <a:lnTo>
                    <a:pt x="34798" y="3136"/>
                  </a:lnTo>
                  <a:lnTo>
                    <a:pt x="36068" y="0"/>
                  </a:lnTo>
                  <a:close/>
                </a:path>
                <a:path w="299085" h="3810">
                  <a:moveTo>
                    <a:pt x="298754" y="3187"/>
                  </a:moveTo>
                  <a:lnTo>
                    <a:pt x="297688" y="0"/>
                  </a:lnTo>
                  <a:lnTo>
                    <a:pt x="262661" y="0"/>
                  </a:lnTo>
                  <a:lnTo>
                    <a:pt x="263956" y="3187"/>
                  </a:lnTo>
                  <a:lnTo>
                    <a:pt x="298754" y="3187"/>
                  </a:lnTo>
                  <a:close/>
                </a:path>
              </a:pathLst>
            </a:custGeom>
            <a:solidFill>
              <a:srgbClr val="F4B915"/>
            </a:solidFill>
          </p:spPr>
          <p:txBody>
            <a:bodyPr wrap="square" lIns="0" tIns="0" rIns="0" bIns="0" rtlCol="0"/>
            <a:lstStyle/>
            <a:p>
              <a:pPr defTabSz="465128"/>
              <a:endParaRPr smtClean="0">
                <a:solidFill>
                  <a:prstClr val="black"/>
                </a:solidFill>
              </a:endParaRPr>
            </a:p>
          </p:txBody>
        </p:sp>
        <p:sp>
          <p:nvSpPr>
            <p:cNvPr id="297" name="object 285"/>
            <p:cNvSpPr/>
            <p:nvPr/>
          </p:nvSpPr>
          <p:spPr>
            <a:xfrm>
              <a:off x="3238843" y="5953511"/>
              <a:ext cx="303530" cy="7620"/>
            </a:xfrm>
            <a:custGeom>
              <a:avLst/>
              <a:gdLst/>
              <a:ahLst/>
              <a:cxnLst/>
              <a:rect l="l" t="t" r="r" b="b"/>
              <a:pathLst>
                <a:path w="303529" h="7620">
                  <a:moveTo>
                    <a:pt x="37363" y="0"/>
                  </a:moveTo>
                  <a:lnTo>
                    <a:pt x="2489" y="0"/>
                  </a:lnTo>
                  <a:lnTo>
                    <a:pt x="1778" y="2120"/>
                  </a:lnTo>
                  <a:lnTo>
                    <a:pt x="1079" y="4216"/>
                  </a:lnTo>
                  <a:lnTo>
                    <a:pt x="838" y="4914"/>
                  </a:lnTo>
                  <a:lnTo>
                    <a:pt x="711" y="5308"/>
                  </a:lnTo>
                  <a:lnTo>
                    <a:pt x="0" y="7404"/>
                  </a:lnTo>
                  <a:lnTo>
                    <a:pt x="34366" y="7404"/>
                  </a:lnTo>
                  <a:lnTo>
                    <a:pt x="35204" y="5308"/>
                  </a:lnTo>
                  <a:lnTo>
                    <a:pt x="35648" y="4216"/>
                  </a:lnTo>
                  <a:lnTo>
                    <a:pt x="36093" y="3136"/>
                  </a:lnTo>
                  <a:lnTo>
                    <a:pt x="36512" y="2120"/>
                  </a:lnTo>
                  <a:lnTo>
                    <a:pt x="37363" y="0"/>
                  </a:lnTo>
                  <a:close/>
                </a:path>
                <a:path w="303529" h="7620">
                  <a:moveTo>
                    <a:pt x="303022" y="7404"/>
                  </a:moveTo>
                  <a:lnTo>
                    <a:pt x="302310" y="5308"/>
                  </a:lnTo>
                  <a:lnTo>
                    <a:pt x="302209" y="4991"/>
                  </a:lnTo>
                  <a:lnTo>
                    <a:pt x="301955" y="4216"/>
                  </a:lnTo>
                  <a:lnTo>
                    <a:pt x="301599" y="3200"/>
                  </a:lnTo>
                  <a:lnTo>
                    <a:pt x="301244" y="2120"/>
                  </a:lnTo>
                  <a:lnTo>
                    <a:pt x="300532" y="0"/>
                  </a:lnTo>
                  <a:lnTo>
                    <a:pt x="265658" y="0"/>
                  </a:lnTo>
                  <a:lnTo>
                    <a:pt x="266687" y="2552"/>
                  </a:lnTo>
                  <a:lnTo>
                    <a:pt x="267804" y="5308"/>
                  </a:lnTo>
                  <a:lnTo>
                    <a:pt x="268655" y="7404"/>
                  </a:lnTo>
                  <a:lnTo>
                    <a:pt x="303022" y="7404"/>
                  </a:lnTo>
                  <a:close/>
                </a:path>
              </a:pathLst>
            </a:custGeom>
            <a:solidFill>
              <a:srgbClr val="F4B815"/>
            </a:solidFill>
          </p:spPr>
          <p:txBody>
            <a:bodyPr wrap="square" lIns="0" tIns="0" rIns="0" bIns="0" rtlCol="0"/>
            <a:lstStyle/>
            <a:p>
              <a:pPr defTabSz="465128"/>
              <a:endParaRPr smtClean="0">
                <a:solidFill>
                  <a:prstClr val="black"/>
                </a:solidFill>
              </a:endParaRPr>
            </a:p>
          </p:txBody>
        </p:sp>
        <p:sp>
          <p:nvSpPr>
            <p:cNvPr id="298" name="object 286"/>
            <p:cNvSpPr/>
            <p:nvPr/>
          </p:nvSpPr>
          <p:spPr>
            <a:xfrm>
              <a:off x="3238144" y="5959823"/>
              <a:ext cx="304800" cy="3810"/>
            </a:xfrm>
            <a:custGeom>
              <a:avLst/>
              <a:gdLst/>
              <a:ahLst/>
              <a:cxnLst/>
              <a:rect l="l" t="t" r="r" b="b"/>
              <a:pathLst>
                <a:path w="304800" h="3810">
                  <a:moveTo>
                    <a:pt x="35509" y="0"/>
                  </a:moveTo>
                  <a:lnTo>
                    <a:pt x="1066" y="0"/>
                  </a:lnTo>
                  <a:lnTo>
                    <a:pt x="0" y="3187"/>
                  </a:lnTo>
                  <a:lnTo>
                    <a:pt x="34213" y="3187"/>
                  </a:lnTo>
                  <a:lnTo>
                    <a:pt x="35509" y="0"/>
                  </a:lnTo>
                  <a:close/>
                </a:path>
                <a:path w="304800" h="3810">
                  <a:moveTo>
                    <a:pt x="304431" y="3187"/>
                  </a:moveTo>
                  <a:lnTo>
                    <a:pt x="303377" y="63"/>
                  </a:lnTo>
                  <a:lnTo>
                    <a:pt x="268935" y="50"/>
                  </a:lnTo>
                  <a:lnTo>
                    <a:pt x="270205" y="3187"/>
                  </a:lnTo>
                  <a:lnTo>
                    <a:pt x="304431" y="3187"/>
                  </a:lnTo>
                  <a:close/>
                </a:path>
              </a:pathLst>
            </a:custGeom>
            <a:solidFill>
              <a:srgbClr val="F4B715"/>
            </a:solidFill>
          </p:spPr>
          <p:txBody>
            <a:bodyPr wrap="square" lIns="0" tIns="0" rIns="0" bIns="0" rtlCol="0"/>
            <a:lstStyle/>
            <a:p>
              <a:pPr defTabSz="465128"/>
              <a:endParaRPr smtClean="0">
                <a:solidFill>
                  <a:prstClr val="black"/>
                </a:solidFill>
              </a:endParaRPr>
            </a:p>
          </p:txBody>
        </p:sp>
        <p:sp>
          <p:nvSpPr>
            <p:cNvPr id="299" name="object 287"/>
            <p:cNvSpPr/>
            <p:nvPr/>
          </p:nvSpPr>
          <p:spPr>
            <a:xfrm>
              <a:off x="3237446" y="5961919"/>
              <a:ext cx="306070" cy="3175"/>
            </a:xfrm>
            <a:custGeom>
              <a:avLst/>
              <a:gdLst/>
              <a:ahLst/>
              <a:cxnLst/>
              <a:rect l="l" t="t" r="r" b="b"/>
              <a:pathLst>
                <a:path w="306070" h="3175">
                  <a:moveTo>
                    <a:pt x="35356" y="12"/>
                  </a:moveTo>
                  <a:lnTo>
                    <a:pt x="1066" y="0"/>
                  </a:lnTo>
                  <a:lnTo>
                    <a:pt x="0" y="3175"/>
                  </a:lnTo>
                  <a:lnTo>
                    <a:pt x="34074" y="3175"/>
                  </a:lnTo>
                  <a:lnTo>
                    <a:pt x="35356" y="12"/>
                  </a:lnTo>
                  <a:close/>
                </a:path>
                <a:path w="306070" h="3175">
                  <a:moveTo>
                    <a:pt x="305828" y="3175"/>
                  </a:moveTo>
                  <a:lnTo>
                    <a:pt x="304787" y="63"/>
                  </a:lnTo>
                  <a:lnTo>
                    <a:pt x="270484" y="63"/>
                  </a:lnTo>
                  <a:lnTo>
                    <a:pt x="271741" y="3175"/>
                  </a:lnTo>
                  <a:lnTo>
                    <a:pt x="305828" y="3175"/>
                  </a:lnTo>
                  <a:close/>
                </a:path>
              </a:pathLst>
            </a:custGeom>
            <a:solidFill>
              <a:srgbClr val="F3B715"/>
            </a:solidFill>
          </p:spPr>
          <p:txBody>
            <a:bodyPr wrap="square" lIns="0" tIns="0" rIns="0" bIns="0" rtlCol="0"/>
            <a:lstStyle/>
            <a:p>
              <a:pPr defTabSz="465128"/>
              <a:endParaRPr smtClean="0">
                <a:solidFill>
                  <a:prstClr val="black"/>
                </a:solidFill>
              </a:endParaRPr>
            </a:p>
          </p:txBody>
        </p:sp>
        <p:sp>
          <p:nvSpPr>
            <p:cNvPr id="300" name="object 288"/>
            <p:cNvSpPr/>
            <p:nvPr/>
          </p:nvSpPr>
          <p:spPr>
            <a:xfrm>
              <a:off x="3236734" y="5964014"/>
              <a:ext cx="307340" cy="3175"/>
            </a:xfrm>
            <a:custGeom>
              <a:avLst/>
              <a:gdLst/>
              <a:ahLst/>
              <a:cxnLst/>
              <a:rect l="l" t="t" r="r" b="b"/>
              <a:pathLst>
                <a:path w="307339" h="3175">
                  <a:moveTo>
                    <a:pt x="35217" y="12"/>
                  </a:moveTo>
                  <a:lnTo>
                    <a:pt x="1066" y="0"/>
                  </a:lnTo>
                  <a:lnTo>
                    <a:pt x="0" y="3175"/>
                  </a:lnTo>
                  <a:lnTo>
                    <a:pt x="33934" y="3175"/>
                  </a:lnTo>
                  <a:lnTo>
                    <a:pt x="35217" y="12"/>
                  </a:lnTo>
                  <a:close/>
                </a:path>
                <a:path w="307339" h="3175">
                  <a:moveTo>
                    <a:pt x="307251" y="3175"/>
                  </a:moveTo>
                  <a:lnTo>
                    <a:pt x="306197" y="63"/>
                  </a:lnTo>
                  <a:lnTo>
                    <a:pt x="272046" y="63"/>
                  </a:lnTo>
                  <a:lnTo>
                    <a:pt x="273304" y="3175"/>
                  </a:lnTo>
                  <a:lnTo>
                    <a:pt x="307251" y="3175"/>
                  </a:lnTo>
                  <a:close/>
                </a:path>
              </a:pathLst>
            </a:custGeom>
            <a:solidFill>
              <a:srgbClr val="F3B615"/>
            </a:solidFill>
          </p:spPr>
          <p:txBody>
            <a:bodyPr wrap="square" lIns="0" tIns="0" rIns="0" bIns="0" rtlCol="0"/>
            <a:lstStyle/>
            <a:p>
              <a:pPr defTabSz="465128"/>
              <a:endParaRPr smtClean="0">
                <a:solidFill>
                  <a:prstClr val="black"/>
                </a:solidFill>
              </a:endParaRPr>
            </a:p>
          </p:txBody>
        </p:sp>
        <p:sp>
          <p:nvSpPr>
            <p:cNvPr id="301" name="object 289"/>
            <p:cNvSpPr/>
            <p:nvPr/>
          </p:nvSpPr>
          <p:spPr>
            <a:xfrm>
              <a:off x="3236023" y="5966122"/>
              <a:ext cx="309245" cy="3810"/>
            </a:xfrm>
            <a:custGeom>
              <a:avLst/>
              <a:gdLst/>
              <a:ahLst/>
              <a:cxnLst/>
              <a:rect l="l" t="t" r="r" b="b"/>
              <a:pathLst>
                <a:path w="309245" h="3810">
                  <a:moveTo>
                    <a:pt x="35077" y="0"/>
                  </a:moveTo>
                  <a:lnTo>
                    <a:pt x="1079" y="0"/>
                  </a:lnTo>
                  <a:lnTo>
                    <a:pt x="0" y="3175"/>
                  </a:lnTo>
                  <a:lnTo>
                    <a:pt x="33782" y="3175"/>
                  </a:lnTo>
                  <a:lnTo>
                    <a:pt x="35077" y="0"/>
                  </a:lnTo>
                  <a:close/>
                </a:path>
                <a:path w="309245" h="3810">
                  <a:moveTo>
                    <a:pt x="308686" y="3238"/>
                  </a:moveTo>
                  <a:lnTo>
                    <a:pt x="307619" y="63"/>
                  </a:lnTo>
                  <a:lnTo>
                    <a:pt x="273608" y="50"/>
                  </a:lnTo>
                  <a:lnTo>
                    <a:pt x="274891" y="3225"/>
                  </a:lnTo>
                  <a:lnTo>
                    <a:pt x="308686" y="3238"/>
                  </a:lnTo>
                  <a:close/>
                </a:path>
              </a:pathLst>
            </a:custGeom>
            <a:solidFill>
              <a:srgbClr val="F3B515"/>
            </a:solidFill>
          </p:spPr>
          <p:txBody>
            <a:bodyPr wrap="square" lIns="0" tIns="0" rIns="0" bIns="0" rtlCol="0"/>
            <a:lstStyle/>
            <a:p>
              <a:pPr defTabSz="465128"/>
              <a:endParaRPr smtClean="0">
                <a:solidFill>
                  <a:prstClr val="black"/>
                </a:solidFill>
              </a:endParaRPr>
            </a:p>
          </p:txBody>
        </p:sp>
        <p:sp>
          <p:nvSpPr>
            <p:cNvPr id="302" name="object 290"/>
            <p:cNvSpPr/>
            <p:nvPr/>
          </p:nvSpPr>
          <p:spPr>
            <a:xfrm>
              <a:off x="3234613" y="5968281"/>
              <a:ext cx="311785" cy="5715"/>
            </a:xfrm>
            <a:custGeom>
              <a:avLst/>
              <a:gdLst/>
              <a:ahLst/>
              <a:cxnLst/>
              <a:rect l="l" t="t" r="r" b="b"/>
              <a:pathLst>
                <a:path w="311785" h="5714">
                  <a:moveTo>
                    <a:pt x="35610" y="0"/>
                  </a:moveTo>
                  <a:lnTo>
                    <a:pt x="1752" y="0"/>
                  </a:lnTo>
                  <a:lnTo>
                    <a:pt x="1041" y="2108"/>
                  </a:lnTo>
                  <a:lnTo>
                    <a:pt x="0" y="5207"/>
                  </a:lnTo>
                  <a:lnTo>
                    <a:pt x="33489" y="5207"/>
                  </a:lnTo>
                  <a:lnTo>
                    <a:pt x="34340" y="3111"/>
                  </a:lnTo>
                  <a:lnTo>
                    <a:pt x="34759" y="2108"/>
                  </a:lnTo>
                  <a:lnTo>
                    <a:pt x="35610" y="0"/>
                  </a:lnTo>
                  <a:close/>
                </a:path>
                <a:path w="311785" h="5714">
                  <a:moveTo>
                    <a:pt x="311505" y="5270"/>
                  </a:moveTo>
                  <a:lnTo>
                    <a:pt x="310794" y="3175"/>
                  </a:lnTo>
                  <a:lnTo>
                    <a:pt x="310438" y="2108"/>
                  </a:lnTo>
                  <a:lnTo>
                    <a:pt x="309740" y="0"/>
                  </a:lnTo>
                  <a:lnTo>
                    <a:pt x="275869" y="0"/>
                  </a:lnTo>
                  <a:lnTo>
                    <a:pt x="276720" y="2108"/>
                  </a:lnTo>
                  <a:lnTo>
                    <a:pt x="276923" y="2616"/>
                  </a:lnTo>
                  <a:lnTo>
                    <a:pt x="277152" y="3175"/>
                  </a:lnTo>
                  <a:lnTo>
                    <a:pt x="278003" y="5270"/>
                  </a:lnTo>
                  <a:lnTo>
                    <a:pt x="311505" y="5270"/>
                  </a:lnTo>
                  <a:close/>
                </a:path>
              </a:pathLst>
            </a:custGeom>
            <a:solidFill>
              <a:srgbClr val="F3B415"/>
            </a:solidFill>
          </p:spPr>
          <p:txBody>
            <a:bodyPr wrap="square" lIns="0" tIns="0" rIns="0" bIns="0" rtlCol="0"/>
            <a:lstStyle/>
            <a:p>
              <a:pPr defTabSz="465128"/>
              <a:endParaRPr smtClean="0">
                <a:solidFill>
                  <a:prstClr val="black"/>
                </a:solidFill>
              </a:endParaRPr>
            </a:p>
          </p:txBody>
        </p:sp>
        <p:sp>
          <p:nvSpPr>
            <p:cNvPr id="303" name="object 291"/>
            <p:cNvSpPr/>
            <p:nvPr/>
          </p:nvSpPr>
          <p:spPr>
            <a:xfrm>
              <a:off x="3233890" y="5972485"/>
              <a:ext cx="313055" cy="3175"/>
            </a:xfrm>
            <a:custGeom>
              <a:avLst/>
              <a:gdLst/>
              <a:ahLst/>
              <a:cxnLst/>
              <a:rect l="l" t="t" r="r" b="b"/>
              <a:pathLst>
                <a:path w="313054" h="3175">
                  <a:moveTo>
                    <a:pt x="34632" y="0"/>
                  </a:moveTo>
                  <a:lnTo>
                    <a:pt x="1066" y="0"/>
                  </a:lnTo>
                  <a:lnTo>
                    <a:pt x="0" y="3175"/>
                  </a:lnTo>
                  <a:lnTo>
                    <a:pt x="33337" y="3175"/>
                  </a:lnTo>
                  <a:lnTo>
                    <a:pt x="34632" y="0"/>
                  </a:lnTo>
                  <a:close/>
                </a:path>
                <a:path w="313054" h="3175">
                  <a:moveTo>
                    <a:pt x="312940" y="3175"/>
                  </a:moveTo>
                  <a:lnTo>
                    <a:pt x="311873" y="0"/>
                  </a:lnTo>
                  <a:lnTo>
                    <a:pt x="278295" y="0"/>
                  </a:lnTo>
                  <a:lnTo>
                    <a:pt x="279590" y="3175"/>
                  </a:lnTo>
                  <a:lnTo>
                    <a:pt x="312940" y="3175"/>
                  </a:lnTo>
                  <a:close/>
                </a:path>
              </a:pathLst>
            </a:custGeom>
            <a:solidFill>
              <a:srgbClr val="F3B315"/>
            </a:solidFill>
          </p:spPr>
          <p:txBody>
            <a:bodyPr wrap="square" lIns="0" tIns="0" rIns="0" bIns="0" rtlCol="0"/>
            <a:lstStyle/>
            <a:p>
              <a:pPr defTabSz="465128"/>
              <a:endParaRPr smtClean="0">
                <a:solidFill>
                  <a:prstClr val="black"/>
                </a:solidFill>
              </a:endParaRPr>
            </a:p>
          </p:txBody>
        </p:sp>
        <p:sp>
          <p:nvSpPr>
            <p:cNvPr id="304" name="object 292"/>
            <p:cNvSpPr/>
            <p:nvPr/>
          </p:nvSpPr>
          <p:spPr>
            <a:xfrm>
              <a:off x="3232467" y="5974581"/>
              <a:ext cx="316230" cy="5715"/>
            </a:xfrm>
            <a:custGeom>
              <a:avLst/>
              <a:gdLst/>
              <a:ahLst/>
              <a:cxnLst/>
              <a:rect l="l" t="t" r="r" b="b"/>
              <a:pathLst>
                <a:path w="316229" h="5714">
                  <a:moveTo>
                    <a:pt x="35204" y="0"/>
                  </a:moveTo>
                  <a:lnTo>
                    <a:pt x="1778" y="0"/>
                  </a:lnTo>
                  <a:lnTo>
                    <a:pt x="1066" y="2108"/>
                  </a:lnTo>
                  <a:lnTo>
                    <a:pt x="711" y="3175"/>
                  </a:lnTo>
                  <a:lnTo>
                    <a:pt x="0" y="5283"/>
                  </a:lnTo>
                  <a:lnTo>
                    <a:pt x="33058" y="5283"/>
                  </a:lnTo>
                  <a:lnTo>
                    <a:pt x="33909" y="3175"/>
                  </a:lnTo>
                  <a:lnTo>
                    <a:pt x="33985" y="2971"/>
                  </a:lnTo>
                  <a:lnTo>
                    <a:pt x="34340" y="2108"/>
                  </a:lnTo>
                  <a:lnTo>
                    <a:pt x="35204" y="0"/>
                  </a:lnTo>
                  <a:close/>
                </a:path>
                <a:path w="316229" h="5714">
                  <a:moveTo>
                    <a:pt x="315772" y="5283"/>
                  </a:moveTo>
                  <a:lnTo>
                    <a:pt x="315061" y="3175"/>
                  </a:lnTo>
                  <a:lnTo>
                    <a:pt x="314718" y="2146"/>
                  </a:lnTo>
                  <a:lnTo>
                    <a:pt x="313994" y="0"/>
                  </a:lnTo>
                  <a:lnTo>
                    <a:pt x="280568" y="0"/>
                  </a:lnTo>
                  <a:lnTo>
                    <a:pt x="281520" y="2349"/>
                  </a:lnTo>
                  <a:lnTo>
                    <a:pt x="282714" y="5283"/>
                  </a:lnTo>
                  <a:lnTo>
                    <a:pt x="315772" y="5283"/>
                  </a:lnTo>
                  <a:close/>
                </a:path>
              </a:pathLst>
            </a:custGeom>
            <a:solidFill>
              <a:srgbClr val="F3B115"/>
            </a:solidFill>
          </p:spPr>
          <p:txBody>
            <a:bodyPr wrap="square" lIns="0" tIns="0" rIns="0" bIns="0" rtlCol="0"/>
            <a:lstStyle/>
            <a:p>
              <a:pPr defTabSz="465128"/>
              <a:endParaRPr smtClean="0">
                <a:solidFill>
                  <a:prstClr val="black"/>
                </a:solidFill>
              </a:endParaRPr>
            </a:p>
          </p:txBody>
        </p:sp>
        <p:sp>
          <p:nvSpPr>
            <p:cNvPr id="305" name="object 293"/>
            <p:cNvSpPr/>
            <p:nvPr/>
          </p:nvSpPr>
          <p:spPr>
            <a:xfrm>
              <a:off x="3231769" y="5978772"/>
              <a:ext cx="317500" cy="3810"/>
            </a:xfrm>
            <a:custGeom>
              <a:avLst/>
              <a:gdLst/>
              <a:ahLst/>
              <a:cxnLst/>
              <a:rect l="l" t="t" r="r" b="b"/>
              <a:pathLst>
                <a:path w="317500" h="3810">
                  <a:moveTo>
                    <a:pt x="34201" y="0"/>
                  </a:moveTo>
                  <a:lnTo>
                    <a:pt x="1066" y="0"/>
                  </a:lnTo>
                  <a:lnTo>
                    <a:pt x="0" y="3187"/>
                  </a:lnTo>
                  <a:lnTo>
                    <a:pt x="32905" y="3187"/>
                  </a:lnTo>
                  <a:lnTo>
                    <a:pt x="34201" y="0"/>
                  </a:lnTo>
                  <a:close/>
                </a:path>
                <a:path w="317500" h="3810">
                  <a:moveTo>
                    <a:pt x="317182" y="3187"/>
                  </a:moveTo>
                  <a:lnTo>
                    <a:pt x="316128" y="63"/>
                  </a:lnTo>
                  <a:lnTo>
                    <a:pt x="282994" y="50"/>
                  </a:lnTo>
                  <a:lnTo>
                    <a:pt x="284264" y="3187"/>
                  </a:lnTo>
                  <a:lnTo>
                    <a:pt x="317182" y="3187"/>
                  </a:lnTo>
                  <a:close/>
                </a:path>
              </a:pathLst>
            </a:custGeom>
            <a:solidFill>
              <a:srgbClr val="F1B015"/>
            </a:solidFill>
          </p:spPr>
          <p:txBody>
            <a:bodyPr wrap="square" lIns="0" tIns="0" rIns="0" bIns="0" rtlCol="0"/>
            <a:lstStyle/>
            <a:p>
              <a:pPr defTabSz="465128"/>
              <a:endParaRPr smtClean="0">
                <a:solidFill>
                  <a:prstClr val="black"/>
                </a:solidFill>
              </a:endParaRPr>
            </a:p>
          </p:txBody>
        </p:sp>
        <p:sp>
          <p:nvSpPr>
            <p:cNvPr id="306" name="object 294"/>
            <p:cNvSpPr/>
            <p:nvPr/>
          </p:nvSpPr>
          <p:spPr>
            <a:xfrm>
              <a:off x="3231057" y="5980867"/>
              <a:ext cx="318770" cy="3810"/>
            </a:xfrm>
            <a:custGeom>
              <a:avLst/>
              <a:gdLst/>
              <a:ahLst/>
              <a:cxnLst/>
              <a:rect l="l" t="t" r="r" b="b"/>
              <a:pathLst>
                <a:path w="318770" h="3810">
                  <a:moveTo>
                    <a:pt x="34061" y="0"/>
                  </a:moveTo>
                  <a:lnTo>
                    <a:pt x="1079" y="0"/>
                  </a:lnTo>
                  <a:lnTo>
                    <a:pt x="0" y="3187"/>
                  </a:lnTo>
                  <a:lnTo>
                    <a:pt x="32766" y="3187"/>
                  </a:lnTo>
                  <a:lnTo>
                    <a:pt x="34061" y="0"/>
                  </a:lnTo>
                  <a:close/>
                </a:path>
                <a:path w="318770" h="3810">
                  <a:moveTo>
                    <a:pt x="318604" y="3187"/>
                  </a:moveTo>
                  <a:lnTo>
                    <a:pt x="317550" y="63"/>
                  </a:lnTo>
                  <a:lnTo>
                    <a:pt x="284556" y="63"/>
                  </a:lnTo>
                  <a:lnTo>
                    <a:pt x="285826" y="3187"/>
                  </a:lnTo>
                  <a:lnTo>
                    <a:pt x="318604" y="3187"/>
                  </a:lnTo>
                  <a:close/>
                </a:path>
              </a:pathLst>
            </a:custGeom>
            <a:solidFill>
              <a:srgbClr val="F1AF15"/>
            </a:solidFill>
          </p:spPr>
          <p:txBody>
            <a:bodyPr wrap="square" lIns="0" tIns="0" rIns="0" bIns="0" rtlCol="0"/>
            <a:lstStyle/>
            <a:p>
              <a:pPr defTabSz="465128"/>
              <a:endParaRPr smtClean="0">
                <a:solidFill>
                  <a:prstClr val="black"/>
                </a:solidFill>
              </a:endParaRPr>
            </a:p>
          </p:txBody>
        </p:sp>
        <p:sp>
          <p:nvSpPr>
            <p:cNvPr id="307" name="object 295"/>
            <p:cNvSpPr/>
            <p:nvPr/>
          </p:nvSpPr>
          <p:spPr>
            <a:xfrm>
              <a:off x="3230092" y="5982963"/>
              <a:ext cx="320675" cy="5080"/>
            </a:xfrm>
            <a:custGeom>
              <a:avLst/>
              <a:gdLst/>
              <a:ahLst/>
              <a:cxnLst/>
              <a:rect l="l" t="t" r="r" b="b"/>
              <a:pathLst>
                <a:path w="320675" h="5079">
                  <a:moveTo>
                    <a:pt x="34175" y="12"/>
                  </a:moveTo>
                  <a:lnTo>
                    <a:pt x="1333" y="0"/>
                  </a:lnTo>
                  <a:lnTo>
                    <a:pt x="533" y="2362"/>
                  </a:lnTo>
                  <a:lnTo>
                    <a:pt x="330" y="2362"/>
                  </a:lnTo>
                  <a:lnTo>
                    <a:pt x="330" y="2984"/>
                  </a:lnTo>
                  <a:lnTo>
                    <a:pt x="254" y="3200"/>
                  </a:lnTo>
                  <a:lnTo>
                    <a:pt x="330" y="3632"/>
                  </a:lnTo>
                  <a:lnTo>
                    <a:pt x="0" y="3632"/>
                  </a:lnTo>
                  <a:lnTo>
                    <a:pt x="0" y="4902"/>
                  </a:lnTo>
                  <a:lnTo>
                    <a:pt x="32448" y="4902"/>
                  </a:lnTo>
                  <a:lnTo>
                    <a:pt x="32448" y="3632"/>
                  </a:lnTo>
                  <a:lnTo>
                    <a:pt x="32969" y="3632"/>
                  </a:lnTo>
                  <a:lnTo>
                    <a:pt x="32969" y="2984"/>
                  </a:lnTo>
                  <a:lnTo>
                    <a:pt x="34175" y="12"/>
                  </a:lnTo>
                  <a:close/>
                </a:path>
                <a:path w="320675" h="5079">
                  <a:moveTo>
                    <a:pt x="320535" y="3632"/>
                  </a:moveTo>
                  <a:lnTo>
                    <a:pt x="320205" y="3632"/>
                  </a:lnTo>
                  <a:lnTo>
                    <a:pt x="320205" y="3263"/>
                  </a:lnTo>
                  <a:lnTo>
                    <a:pt x="320205" y="3009"/>
                  </a:lnTo>
                  <a:lnTo>
                    <a:pt x="320205" y="2362"/>
                  </a:lnTo>
                  <a:lnTo>
                    <a:pt x="319989" y="2362"/>
                  </a:lnTo>
                  <a:lnTo>
                    <a:pt x="319214" y="63"/>
                  </a:lnTo>
                  <a:lnTo>
                    <a:pt x="286372" y="63"/>
                  </a:lnTo>
                  <a:lnTo>
                    <a:pt x="287553" y="2984"/>
                  </a:lnTo>
                  <a:lnTo>
                    <a:pt x="287553" y="3632"/>
                  </a:lnTo>
                  <a:lnTo>
                    <a:pt x="288074" y="3632"/>
                  </a:lnTo>
                  <a:lnTo>
                    <a:pt x="288074" y="4902"/>
                  </a:lnTo>
                  <a:lnTo>
                    <a:pt x="320535" y="4902"/>
                  </a:lnTo>
                  <a:lnTo>
                    <a:pt x="320535" y="3632"/>
                  </a:lnTo>
                  <a:close/>
                </a:path>
              </a:pathLst>
            </a:custGeom>
            <a:solidFill>
              <a:srgbClr val="F1AE15"/>
            </a:solidFill>
          </p:spPr>
          <p:txBody>
            <a:bodyPr wrap="square" lIns="0" tIns="0" rIns="0" bIns="0" rtlCol="0"/>
            <a:lstStyle/>
            <a:p>
              <a:pPr defTabSz="465128"/>
              <a:endParaRPr smtClean="0">
                <a:solidFill>
                  <a:prstClr val="black"/>
                </a:solidFill>
              </a:endParaRPr>
            </a:p>
          </p:txBody>
        </p:sp>
        <p:sp>
          <p:nvSpPr>
            <p:cNvPr id="308" name="object 296"/>
            <p:cNvSpPr/>
            <p:nvPr/>
          </p:nvSpPr>
          <p:spPr>
            <a:xfrm>
              <a:off x="3229978" y="5987865"/>
              <a:ext cx="321310" cy="2540"/>
            </a:xfrm>
            <a:custGeom>
              <a:avLst/>
              <a:gdLst/>
              <a:ahLst/>
              <a:cxnLst/>
              <a:rect l="l" t="t" r="r" b="b"/>
              <a:pathLst>
                <a:path w="321310" h="2539">
                  <a:moveTo>
                    <a:pt x="32054" y="0"/>
                  </a:moveTo>
                  <a:lnTo>
                    <a:pt x="63" y="0"/>
                  </a:lnTo>
                  <a:lnTo>
                    <a:pt x="63" y="1270"/>
                  </a:lnTo>
                  <a:lnTo>
                    <a:pt x="0" y="2540"/>
                  </a:lnTo>
                  <a:lnTo>
                    <a:pt x="31927" y="2540"/>
                  </a:lnTo>
                  <a:lnTo>
                    <a:pt x="31927" y="1270"/>
                  </a:lnTo>
                  <a:lnTo>
                    <a:pt x="32054" y="1270"/>
                  </a:lnTo>
                  <a:lnTo>
                    <a:pt x="32054" y="0"/>
                  </a:lnTo>
                  <a:close/>
                </a:path>
                <a:path w="321310" h="2539">
                  <a:moveTo>
                    <a:pt x="320751" y="1270"/>
                  </a:moveTo>
                  <a:lnTo>
                    <a:pt x="320700" y="0"/>
                  </a:lnTo>
                  <a:lnTo>
                    <a:pt x="288696" y="0"/>
                  </a:lnTo>
                  <a:lnTo>
                    <a:pt x="288696" y="1270"/>
                  </a:lnTo>
                  <a:lnTo>
                    <a:pt x="288823" y="1270"/>
                  </a:lnTo>
                  <a:lnTo>
                    <a:pt x="288823" y="2540"/>
                  </a:lnTo>
                  <a:lnTo>
                    <a:pt x="320751" y="2540"/>
                  </a:lnTo>
                  <a:lnTo>
                    <a:pt x="320751" y="1270"/>
                  </a:lnTo>
                  <a:close/>
                </a:path>
              </a:pathLst>
            </a:custGeom>
            <a:solidFill>
              <a:srgbClr val="F1AD15"/>
            </a:solidFill>
          </p:spPr>
          <p:txBody>
            <a:bodyPr wrap="square" lIns="0" tIns="0" rIns="0" bIns="0" rtlCol="0"/>
            <a:lstStyle/>
            <a:p>
              <a:pPr defTabSz="465128"/>
              <a:endParaRPr smtClean="0">
                <a:solidFill>
                  <a:prstClr val="black"/>
                </a:solidFill>
              </a:endParaRPr>
            </a:p>
          </p:txBody>
        </p:sp>
        <p:sp>
          <p:nvSpPr>
            <p:cNvPr id="309" name="object 297"/>
            <p:cNvSpPr/>
            <p:nvPr/>
          </p:nvSpPr>
          <p:spPr>
            <a:xfrm>
              <a:off x="3229686" y="5989325"/>
              <a:ext cx="321945" cy="7620"/>
            </a:xfrm>
            <a:custGeom>
              <a:avLst/>
              <a:gdLst/>
              <a:ahLst/>
              <a:cxnLst/>
              <a:rect l="l" t="t" r="r" b="b"/>
              <a:pathLst>
                <a:path w="321945" h="7620">
                  <a:moveTo>
                    <a:pt x="32245" y="0"/>
                  </a:moveTo>
                  <a:lnTo>
                    <a:pt x="317" y="0"/>
                  </a:lnTo>
                  <a:lnTo>
                    <a:pt x="177" y="3187"/>
                  </a:lnTo>
                  <a:lnTo>
                    <a:pt x="88" y="5283"/>
                  </a:lnTo>
                  <a:lnTo>
                    <a:pt x="0" y="7378"/>
                  </a:lnTo>
                  <a:lnTo>
                    <a:pt x="31915" y="7378"/>
                  </a:lnTo>
                  <a:lnTo>
                    <a:pt x="32004" y="5283"/>
                  </a:lnTo>
                  <a:lnTo>
                    <a:pt x="32054" y="4216"/>
                  </a:lnTo>
                  <a:lnTo>
                    <a:pt x="32092" y="3187"/>
                  </a:lnTo>
                  <a:lnTo>
                    <a:pt x="32143" y="2095"/>
                  </a:lnTo>
                  <a:lnTo>
                    <a:pt x="32245" y="0"/>
                  </a:lnTo>
                  <a:close/>
                </a:path>
                <a:path w="321945" h="7620">
                  <a:moveTo>
                    <a:pt x="321335" y="7378"/>
                  </a:moveTo>
                  <a:lnTo>
                    <a:pt x="321246" y="5283"/>
                  </a:lnTo>
                  <a:lnTo>
                    <a:pt x="321208" y="4279"/>
                  </a:lnTo>
                  <a:lnTo>
                    <a:pt x="321157" y="3187"/>
                  </a:lnTo>
                  <a:lnTo>
                    <a:pt x="321119" y="2095"/>
                  </a:lnTo>
                  <a:lnTo>
                    <a:pt x="321030" y="0"/>
                  </a:lnTo>
                  <a:lnTo>
                    <a:pt x="289102" y="0"/>
                  </a:lnTo>
                  <a:lnTo>
                    <a:pt x="289229" y="3187"/>
                  </a:lnTo>
                  <a:lnTo>
                    <a:pt x="289280" y="4267"/>
                  </a:lnTo>
                  <a:lnTo>
                    <a:pt x="289420" y="7378"/>
                  </a:lnTo>
                  <a:lnTo>
                    <a:pt x="321335" y="7378"/>
                  </a:lnTo>
                  <a:close/>
                </a:path>
              </a:pathLst>
            </a:custGeom>
            <a:solidFill>
              <a:srgbClr val="F1AC15"/>
            </a:solidFill>
          </p:spPr>
          <p:txBody>
            <a:bodyPr wrap="square" lIns="0" tIns="0" rIns="0" bIns="0" rtlCol="0"/>
            <a:lstStyle/>
            <a:p>
              <a:pPr defTabSz="465128"/>
              <a:endParaRPr smtClean="0">
                <a:solidFill>
                  <a:prstClr val="black"/>
                </a:solidFill>
              </a:endParaRPr>
            </a:p>
          </p:txBody>
        </p:sp>
        <p:sp>
          <p:nvSpPr>
            <p:cNvPr id="310" name="object 298"/>
            <p:cNvSpPr/>
            <p:nvPr/>
          </p:nvSpPr>
          <p:spPr>
            <a:xfrm>
              <a:off x="3229597" y="5995637"/>
              <a:ext cx="321945" cy="3175"/>
            </a:xfrm>
            <a:custGeom>
              <a:avLst/>
              <a:gdLst/>
              <a:ahLst/>
              <a:cxnLst/>
              <a:rect l="l" t="t" r="r" b="b"/>
              <a:pathLst>
                <a:path w="321945" h="3175">
                  <a:moveTo>
                    <a:pt x="32054" y="0"/>
                  </a:moveTo>
                  <a:lnTo>
                    <a:pt x="139" y="0"/>
                  </a:lnTo>
                  <a:lnTo>
                    <a:pt x="0" y="3175"/>
                  </a:lnTo>
                  <a:lnTo>
                    <a:pt x="31915" y="3175"/>
                  </a:lnTo>
                  <a:lnTo>
                    <a:pt x="32054" y="0"/>
                  </a:lnTo>
                  <a:close/>
                </a:path>
                <a:path w="321945" h="3175">
                  <a:moveTo>
                    <a:pt x="321513" y="3175"/>
                  </a:moveTo>
                  <a:lnTo>
                    <a:pt x="321386" y="63"/>
                  </a:lnTo>
                  <a:lnTo>
                    <a:pt x="289458" y="63"/>
                  </a:lnTo>
                  <a:lnTo>
                    <a:pt x="289598" y="3175"/>
                  </a:lnTo>
                  <a:lnTo>
                    <a:pt x="321513" y="3175"/>
                  </a:lnTo>
                  <a:close/>
                </a:path>
              </a:pathLst>
            </a:custGeom>
            <a:solidFill>
              <a:srgbClr val="F1AB15"/>
            </a:solidFill>
          </p:spPr>
          <p:txBody>
            <a:bodyPr wrap="square" lIns="0" tIns="0" rIns="0" bIns="0" rtlCol="0"/>
            <a:lstStyle/>
            <a:p>
              <a:pPr defTabSz="465128"/>
              <a:endParaRPr smtClean="0">
                <a:solidFill>
                  <a:prstClr val="black"/>
                </a:solidFill>
              </a:endParaRPr>
            </a:p>
          </p:txBody>
        </p:sp>
        <p:sp>
          <p:nvSpPr>
            <p:cNvPr id="311" name="object 299"/>
            <p:cNvSpPr/>
            <p:nvPr/>
          </p:nvSpPr>
          <p:spPr>
            <a:xfrm>
              <a:off x="3229432" y="5997733"/>
              <a:ext cx="321945" cy="5715"/>
            </a:xfrm>
            <a:custGeom>
              <a:avLst/>
              <a:gdLst/>
              <a:ahLst/>
              <a:cxnLst/>
              <a:rect l="l" t="t" r="r" b="b"/>
              <a:pathLst>
                <a:path w="321945" h="5714">
                  <a:moveTo>
                    <a:pt x="32131" y="12"/>
                  </a:moveTo>
                  <a:lnTo>
                    <a:pt x="215" y="0"/>
                  </a:lnTo>
                  <a:lnTo>
                    <a:pt x="127" y="2171"/>
                  </a:lnTo>
                  <a:lnTo>
                    <a:pt x="0" y="5283"/>
                  </a:lnTo>
                  <a:lnTo>
                    <a:pt x="31902" y="5283"/>
                  </a:lnTo>
                  <a:lnTo>
                    <a:pt x="31978" y="3175"/>
                  </a:lnTo>
                  <a:lnTo>
                    <a:pt x="32029" y="2171"/>
                  </a:lnTo>
                  <a:lnTo>
                    <a:pt x="32131" y="12"/>
                  </a:lnTo>
                  <a:close/>
                </a:path>
                <a:path w="321945" h="5714">
                  <a:moveTo>
                    <a:pt x="321856" y="5346"/>
                  </a:moveTo>
                  <a:lnTo>
                    <a:pt x="321767" y="3238"/>
                  </a:lnTo>
                  <a:lnTo>
                    <a:pt x="321729" y="2171"/>
                  </a:lnTo>
                  <a:lnTo>
                    <a:pt x="321640" y="76"/>
                  </a:lnTo>
                  <a:lnTo>
                    <a:pt x="289712" y="63"/>
                  </a:lnTo>
                  <a:lnTo>
                    <a:pt x="289852" y="3238"/>
                  </a:lnTo>
                  <a:lnTo>
                    <a:pt x="289941" y="5334"/>
                  </a:lnTo>
                  <a:lnTo>
                    <a:pt x="321856" y="5346"/>
                  </a:lnTo>
                  <a:close/>
                </a:path>
              </a:pathLst>
            </a:custGeom>
            <a:solidFill>
              <a:srgbClr val="F0AA15"/>
            </a:solidFill>
          </p:spPr>
          <p:txBody>
            <a:bodyPr wrap="square" lIns="0" tIns="0" rIns="0" bIns="0" rtlCol="0"/>
            <a:lstStyle/>
            <a:p>
              <a:pPr defTabSz="465128"/>
              <a:endParaRPr smtClean="0">
                <a:solidFill>
                  <a:prstClr val="black"/>
                </a:solidFill>
              </a:endParaRPr>
            </a:p>
          </p:txBody>
        </p:sp>
        <p:sp>
          <p:nvSpPr>
            <p:cNvPr id="312" name="object 300"/>
            <p:cNvSpPr/>
            <p:nvPr/>
          </p:nvSpPr>
          <p:spPr>
            <a:xfrm>
              <a:off x="3229343" y="6001987"/>
              <a:ext cx="322580" cy="3810"/>
            </a:xfrm>
            <a:custGeom>
              <a:avLst/>
              <a:gdLst/>
              <a:ahLst/>
              <a:cxnLst/>
              <a:rect l="l" t="t" r="r" b="b"/>
              <a:pathLst>
                <a:path w="322579" h="3810">
                  <a:moveTo>
                    <a:pt x="32029" y="0"/>
                  </a:moveTo>
                  <a:lnTo>
                    <a:pt x="127" y="0"/>
                  </a:lnTo>
                  <a:lnTo>
                    <a:pt x="0" y="3124"/>
                  </a:lnTo>
                  <a:lnTo>
                    <a:pt x="31902" y="3124"/>
                  </a:lnTo>
                  <a:lnTo>
                    <a:pt x="32029" y="0"/>
                  </a:lnTo>
                  <a:close/>
                </a:path>
                <a:path w="322579" h="3810">
                  <a:moveTo>
                    <a:pt x="322033" y="3187"/>
                  </a:moveTo>
                  <a:lnTo>
                    <a:pt x="321906" y="0"/>
                  </a:lnTo>
                  <a:lnTo>
                    <a:pt x="289991" y="0"/>
                  </a:lnTo>
                  <a:lnTo>
                    <a:pt x="290131" y="3187"/>
                  </a:lnTo>
                  <a:lnTo>
                    <a:pt x="322033" y="3187"/>
                  </a:lnTo>
                  <a:close/>
                </a:path>
              </a:pathLst>
            </a:custGeom>
            <a:solidFill>
              <a:srgbClr val="F0A915"/>
            </a:solidFill>
          </p:spPr>
          <p:txBody>
            <a:bodyPr wrap="square" lIns="0" tIns="0" rIns="0" bIns="0" rtlCol="0"/>
            <a:lstStyle/>
            <a:p>
              <a:pPr defTabSz="465128"/>
              <a:endParaRPr smtClean="0">
                <a:solidFill>
                  <a:prstClr val="black"/>
                </a:solidFill>
              </a:endParaRPr>
            </a:p>
          </p:txBody>
        </p:sp>
        <p:sp>
          <p:nvSpPr>
            <p:cNvPr id="313" name="object 301"/>
            <p:cNvSpPr/>
            <p:nvPr/>
          </p:nvSpPr>
          <p:spPr>
            <a:xfrm>
              <a:off x="3229165" y="6004083"/>
              <a:ext cx="322580" cy="5715"/>
            </a:xfrm>
            <a:custGeom>
              <a:avLst/>
              <a:gdLst/>
              <a:ahLst/>
              <a:cxnLst/>
              <a:rect l="l" t="t" r="r" b="b"/>
              <a:pathLst>
                <a:path w="322579" h="5714">
                  <a:moveTo>
                    <a:pt x="32118" y="0"/>
                  </a:moveTo>
                  <a:lnTo>
                    <a:pt x="215" y="0"/>
                  </a:lnTo>
                  <a:lnTo>
                    <a:pt x="127" y="2120"/>
                  </a:lnTo>
                  <a:lnTo>
                    <a:pt x="0" y="5295"/>
                  </a:lnTo>
                  <a:lnTo>
                    <a:pt x="31889" y="5295"/>
                  </a:lnTo>
                  <a:lnTo>
                    <a:pt x="31978" y="3124"/>
                  </a:lnTo>
                  <a:lnTo>
                    <a:pt x="32029" y="2120"/>
                  </a:lnTo>
                  <a:lnTo>
                    <a:pt x="32118" y="0"/>
                  </a:lnTo>
                  <a:close/>
                </a:path>
                <a:path w="322579" h="5714">
                  <a:moveTo>
                    <a:pt x="322389" y="5295"/>
                  </a:moveTo>
                  <a:lnTo>
                    <a:pt x="322287" y="3200"/>
                  </a:lnTo>
                  <a:lnTo>
                    <a:pt x="322249" y="2120"/>
                  </a:lnTo>
                  <a:lnTo>
                    <a:pt x="322160" y="0"/>
                  </a:lnTo>
                  <a:lnTo>
                    <a:pt x="290258" y="0"/>
                  </a:lnTo>
                  <a:lnTo>
                    <a:pt x="290347" y="2120"/>
                  </a:lnTo>
                  <a:lnTo>
                    <a:pt x="290487" y="5295"/>
                  </a:lnTo>
                  <a:lnTo>
                    <a:pt x="322389" y="5295"/>
                  </a:lnTo>
                  <a:close/>
                </a:path>
              </a:pathLst>
            </a:custGeom>
            <a:solidFill>
              <a:srgbClr val="F0A815"/>
            </a:solidFill>
          </p:spPr>
          <p:txBody>
            <a:bodyPr wrap="square" lIns="0" tIns="0" rIns="0" bIns="0" rtlCol="0"/>
            <a:lstStyle/>
            <a:p>
              <a:pPr defTabSz="465128"/>
              <a:endParaRPr smtClean="0">
                <a:solidFill>
                  <a:prstClr val="black"/>
                </a:solidFill>
              </a:endParaRPr>
            </a:p>
          </p:txBody>
        </p:sp>
        <p:sp>
          <p:nvSpPr>
            <p:cNvPr id="314" name="object 302"/>
            <p:cNvSpPr/>
            <p:nvPr/>
          </p:nvSpPr>
          <p:spPr>
            <a:xfrm>
              <a:off x="3229076" y="6008299"/>
              <a:ext cx="322580" cy="3175"/>
            </a:xfrm>
            <a:custGeom>
              <a:avLst/>
              <a:gdLst/>
              <a:ahLst/>
              <a:cxnLst/>
              <a:rect l="l" t="t" r="r" b="b"/>
              <a:pathLst>
                <a:path w="322579" h="3175">
                  <a:moveTo>
                    <a:pt x="32029" y="0"/>
                  </a:moveTo>
                  <a:lnTo>
                    <a:pt x="127" y="0"/>
                  </a:lnTo>
                  <a:lnTo>
                    <a:pt x="0" y="3175"/>
                  </a:lnTo>
                  <a:lnTo>
                    <a:pt x="31889" y="3175"/>
                  </a:lnTo>
                  <a:lnTo>
                    <a:pt x="32029" y="0"/>
                  </a:lnTo>
                  <a:close/>
                </a:path>
                <a:path w="322579" h="3175">
                  <a:moveTo>
                    <a:pt x="322567" y="3175"/>
                  </a:moveTo>
                  <a:lnTo>
                    <a:pt x="322427" y="0"/>
                  </a:lnTo>
                  <a:lnTo>
                    <a:pt x="290525" y="0"/>
                  </a:lnTo>
                  <a:lnTo>
                    <a:pt x="290664" y="3175"/>
                  </a:lnTo>
                  <a:lnTo>
                    <a:pt x="322567" y="3175"/>
                  </a:lnTo>
                  <a:close/>
                </a:path>
              </a:pathLst>
            </a:custGeom>
            <a:solidFill>
              <a:srgbClr val="F0A716"/>
            </a:solidFill>
          </p:spPr>
          <p:txBody>
            <a:bodyPr wrap="square" lIns="0" tIns="0" rIns="0" bIns="0" rtlCol="0"/>
            <a:lstStyle/>
            <a:p>
              <a:pPr defTabSz="465128"/>
              <a:endParaRPr smtClean="0">
                <a:solidFill>
                  <a:prstClr val="black"/>
                </a:solidFill>
              </a:endParaRPr>
            </a:p>
          </p:txBody>
        </p:sp>
        <p:sp>
          <p:nvSpPr>
            <p:cNvPr id="315" name="object 303"/>
            <p:cNvSpPr/>
            <p:nvPr/>
          </p:nvSpPr>
          <p:spPr>
            <a:xfrm>
              <a:off x="3228987" y="6010382"/>
              <a:ext cx="323215" cy="3810"/>
            </a:xfrm>
            <a:custGeom>
              <a:avLst/>
              <a:gdLst/>
              <a:ahLst/>
              <a:cxnLst/>
              <a:rect l="l" t="t" r="r" b="b"/>
              <a:pathLst>
                <a:path w="323214" h="3810">
                  <a:moveTo>
                    <a:pt x="32029" y="12"/>
                  </a:moveTo>
                  <a:lnTo>
                    <a:pt x="127" y="0"/>
                  </a:lnTo>
                  <a:lnTo>
                    <a:pt x="0" y="3200"/>
                  </a:lnTo>
                  <a:lnTo>
                    <a:pt x="31889" y="3200"/>
                  </a:lnTo>
                  <a:lnTo>
                    <a:pt x="32029" y="12"/>
                  </a:lnTo>
                  <a:close/>
                </a:path>
                <a:path w="323214" h="3810">
                  <a:moveTo>
                    <a:pt x="322745" y="3200"/>
                  </a:moveTo>
                  <a:lnTo>
                    <a:pt x="322605" y="63"/>
                  </a:lnTo>
                  <a:lnTo>
                    <a:pt x="290715" y="63"/>
                  </a:lnTo>
                  <a:lnTo>
                    <a:pt x="290842" y="3200"/>
                  </a:lnTo>
                  <a:lnTo>
                    <a:pt x="322745" y="3200"/>
                  </a:lnTo>
                  <a:close/>
                </a:path>
              </a:pathLst>
            </a:custGeom>
            <a:solidFill>
              <a:srgbClr val="F0A616"/>
            </a:solidFill>
          </p:spPr>
          <p:txBody>
            <a:bodyPr wrap="square" lIns="0" tIns="0" rIns="0" bIns="0" rtlCol="0"/>
            <a:lstStyle/>
            <a:p>
              <a:pPr defTabSz="465128"/>
              <a:endParaRPr smtClean="0">
                <a:solidFill>
                  <a:prstClr val="black"/>
                </a:solidFill>
              </a:endParaRPr>
            </a:p>
          </p:txBody>
        </p:sp>
        <p:sp>
          <p:nvSpPr>
            <p:cNvPr id="316" name="object 304"/>
            <p:cNvSpPr/>
            <p:nvPr/>
          </p:nvSpPr>
          <p:spPr>
            <a:xfrm>
              <a:off x="3228810" y="6012477"/>
              <a:ext cx="323215" cy="5715"/>
            </a:xfrm>
            <a:custGeom>
              <a:avLst/>
              <a:gdLst/>
              <a:ahLst/>
              <a:cxnLst/>
              <a:rect l="l" t="t" r="r" b="b"/>
              <a:pathLst>
                <a:path w="323214" h="5714">
                  <a:moveTo>
                    <a:pt x="32105" y="12"/>
                  </a:moveTo>
                  <a:lnTo>
                    <a:pt x="215" y="0"/>
                  </a:lnTo>
                  <a:lnTo>
                    <a:pt x="127" y="2108"/>
                  </a:lnTo>
                  <a:lnTo>
                    <a:pt x="0" y="5283"/>
                  </a:lnTo>
                  <a:lnTo>
                    <a:pt x="31877" y="5283"/>
                  </a:lnTo>
                  <a:lnTo>
                    <a:pt x="31965" y="3175"/>
                  </a:lnTo>
                  <a:lnTo>
                    <a:pt x="32016" y="2108"/>
                  </a:lnTo>
                  <a:lnTo>
                    <a:pt x="32105" y="12"/>
                  </a:lnTo>
                  <a:close/>
                </a:path>
                <a:path w="323214" h="5714">
                  <a:moveTo>
                    <a:pt x="323100" y="5346"/>
                  </a:moveTo>
                  <a:lnTo>
                    <a:pt x="322999" y="3175"/>
                  </a:lnTo>
                  <a:lnTo>
                    <a:pt x="322961" y="2171"/>
                  </a:lnTo>
                  <a:lnTo>
                    <a:pt x="322872" y="76"/>
                  </a:lnTo>
                  <a:lnTo>
                    <a:pt x="290982" y="63"/>
                  </a:lnTo>
                  <a:lnTo>
                    <a:pt x="291109" y="3175"/>
                  </a:lnTo>
                  <a:lnTo>
                    <a:pt x="291211" y="5334"/>
                  </a:lnTo>
                  <a:lnTo>
                    <a:pt x="323100" y="5346"/>
                  </a:lnTo>
                  <a:close/>
                </a:path>
              </a:pathLst>
            </a:custGeom>
            <a:solidFill>
              <a:srgbClr val="F0A416"/>
            </a:solidFill>
          </p:spPr>
          <p:txBody>
            <a:bodyPr wrap="square" lIns="0" tIns="0" rIns="0" bIns="0" rtlCol="0"/>
            <a:lstStyle/>
            <a:p>
              <a:pPr defTabSz="465128"/>
              <a:endParaRPr smtClean="0">
                <a:solidFill>
                  <a:prstClr val="black"/>
                </a:solidFill>
              </a:endParaRPr>
            </a:p>
          </p:txBody>
        </p:sp>
        <p:sp>
          <p:nvSpPr>
            <p:cNvPr id="317" name="object 305"/>
            <p:cNvSpPr/>
            <p:nvPr/>
          </p:nvSpPr>
          <p:spPr>
            <a:xfrm>
              <a:off x="3228721" y="6016757"/>
              <a:ext cx="323850" cy="3175"/>
            </a:xfrm>
            <a:custGeom>
              <a:avLst/>
              <a:gdLst/>
              <a:ahLst/>
              <a:cxnLst/>
              <a:rect l="l" t="t" r="r" b="b"/>
              <a:pathLst>
                <a:path w="323850" h="3175">
                  <a:moveTo>
                    <a:pt x="32016" y="0"/>
                  </a:moveTo>
                  <a:lnTo>
                    <a:pt x="127" y="0"/>
                  </a:lnTo>
                  <a:lnTo>
                    <a:pt x="0" y="3098"/>
                  </a:lnTo>
                  <a:lnTo>
                    <a:pt x="31877" y="3098"/>
                  </a:lnTo>
                  <a:lnTo>
                    <a:pt x="32016" y="0"/>
                  </a:lnTo>
                  <a:close/>
                </a:path>
                <a:path w="323850" h="3175">
                  <a:moveTo>
                    <a:pt x="323278" y="3162"/>
                  </a:moveTo>
                  <a:lnTo>
                    <a:pt x="323138" y="0"/>
                  </a:lnTo>
                  <a:lnTo>
                    <a:pt x="291249" y="0"/>
                  </a:lnTo>
                  <a:lnTo>
                    <a:pt x="291388" y="3162"/>
                  </a:lnTo>
                  <a:lnTo>
                    <a:pt x="323278" y="3162"/>
                  </a:lnTo>
                  <a:close/>
                </a:path>
              </a:pathLst>
            </a:custGeom>
            <a:solidFill>
              <a:srgbClr val="EFA316"/>
            </a:solidFill>
          </p:spPr>
          <p:txBody>
            <a:bodyPr wrap="square" lIns="0" tIns="0" rIns="0" bIns="0" rtlCol="0"/>
            <a:lstStyle/>
            <a:p>
              <a:pPr defTabSz="465128"/>
              <a:endParaRPr smtClean="0">
                <a:solidFill>
                  <a:prstClr val="black"/>
                </a:solidFill>
              </a:endParaRPr>
            </a:p>
          </p:txBody>
        </p:sp>
        <p:sp>
          <p:nvSpPr>
            <p:cNvPr id="318" name="object 306"/>
            <p:cNvSpPr/>
            <p:nvPr/>
          </p:nvSpPr>
          <p:spPr>
            <a:xfrm>
              <a:off x="3228543" y="6018853"/>
              <a:ext cx="323850" cy="5715"/>
            </a:xfrm>
            <a:custGeom>
              <a:avLst/>
              <a:gdLst/>
              <a:ahLst/>
              <a:cxnLst/>
              <a:rect l="l" t="t" r="r" b="b"/>
              <a:pathLst>
                <a:path w="323850" h="5714">
                  <a:moveTo>
                    <a:pt x="32105" y="0"/>
                  </a:moveTo>
                  <a:lnTo>
                    <a:pt x="215" y="0"/>
                  </a:lnTo>
                  <a:lnTo>
                    <a:pt x="127" y="2095"/>
                  </a:lnTo>
                  <a:lnTo>
                    <a:pt x="0" y="5270"/>
                  </a:lnTo>
                  <a:lnTo>
                    <a:pt x="31877" y="5270"/>
                  </a:lnTo>
                  <a:lnTo>
                    <a:pt x="31965" y="3098"/>
                  </a:lnTo>
                  <a:lnTo>
                    <a:pt x="32016" y="2095"/>
                  </a:lnTo>
                  <a:lnTo>
                    <a:pt x="32105" y="0"/>
                  </a:lnTo>
                  <a:close/>
                </a:path>
                <a:path w="323850" h="5714">
                  <a:moveTo>
                    <a:pt x="323621" y="5270"/>
                  </a:moveTo>
                  <a:lnTo>
                    <a:pt x="323532" y="3175"/>
                  </a:lnTo>
                  <a:lnTo>
                    <a:pt x="323494" y="2095"/>
                  </a:lnTo>
                  <a:lnTo>
                    <a:pt x="323405" y="0"/>
                  </a:lnTo>
                  <a:lnTo>
                    <a:pt x="291515" y="0"/>
                  </a:lnTo>
                  <a:lnTo>
                    <a:pt x="291655" y="3162"/>
                  </a:lnTo>
                  <a:lnTo>
                    <a:pt x="291744" y="5270"/>
                  </a:lnTo>
                  <a:lnTo>
                    <a:pt x="323621" y="5270"/>
                  </a:lnTo>
                  <a:close/>
                </a:path>
              </a:pathLst>
            </a:custGeom>
            <a:solidFill>
              <a:srgbClr val="EFA216"/>
            </a:solidFill>
          </p:spPr>
          <p:txBody>
            <a:bodyPr wrap="square" lIns="0" tIns="0" rIns="0" bIns="0" rtlCol="0"/>
            <a:lstStyle/>
            <a:p>
              <a:pPr defTabSz="465128"/>
              <a:endParaRPr smtClean="0">
                <a:solidFill>
                  <a:prstClr val="black"/>
                </a:solidFill>
              </a:endParaRPr>
            </a:p>
          </p:txBody>
        </p:sp>
        <p:sp>
          <p:nvSpPr>
            <p:cNvPr id="319" name="object 307"/>
            <p:cNvSpPr/>
            <p:nvPr/>
          </p:nvSpPr>
          <p:spPr>
            <a:xfrm>
              <a:off x="3228454" y="6023044"/>
              <a:ext cx="323850" cy="3810"/>
            </a:xfrm>
            <a:custGeom>
              <a:avLst/>
              <a:gdLst/>
              <a:ahLst/>
              <a:cxnLst/>
              <a:rect l="l" t="t" r="r" b="b"/>
              <a:pathLst>
                <a:path w="323850" h="3810">
                  <a:moveTo>
                    <a:pt x="32004" y="0"/>
                  </a:moveTo>
                  <a:lnTo>
                    <a:pt x="127" y="0"/>
                  </a:lnTo>
                  <a:lnTo>
                    <a:pt x="0" y="3187"/>
                  </a:lnTo>
                  <a:lnTo>
                    <a:pt x="31877" y="3187"/>
                  </a:lnTo>
                  <a:lnTo>
                    <a:pt x="32004" y="0"/>
                  </a:lnTo>
                  <a:close/>
                </a:path>
                <a:path w="323850" h="3810">
                  <a:moveTo>
                    <a:pt x="323799" y="3187"/>
                  </a:moveTo>
                  <a:lnTo>
                    <a:pt x="323672" y="0"/>
                  </a:lnTo>
                  <a:lnTo>
                    <a:pt x="291795" y="0"/>
                  </a:lnTo>
                  <a:lnTo>
                    <a:pt x="291934" y="3187"/>
                  </a:lnTo>
                  <a:lnTo>
                    <a:pt x="323799" y="3187"/>
                  </a:lnTo>
                  <a:close/>
                </a:path>
              </a:pathLst>
            </a:custGeom>
            <a:solidFill>
              <a:srgbClr val="EFA116"/>
            </a:solidFill>
          </p:spPr>
          <p:txBody>
            <a:bodyPr wrap="square" lIns="0" tIns="0" rIns="0" bIns="0" rtlCol="0"/>
            <a:lstStyle/>
            <a:p>
              <a:pPr defTabSz="465128"/>
              <a:endParaRPr smtClean="0">
                <a:solidFill>
                  <a:prstClr val="black"/>
                </a:solidFill>
              </a:endParaRPr>
            </a:p>
          </p:txBody>
        </p:sp>
        <p:sp>
          <p:nvSpPr>
            <p:cNvPr id="320" name="object 308"/>
            <p:cNvSpPr/>
            <p:nvPr/>
          </p:nvSpPr>
          <p:spPr>
            <a:xfrm>
              <a:off x="3228365" y="6025139"/>
              <a:ext cx="324485" cy="3810"/>
            </a:xfrm>
            <a:custGeom>
              <a:avLst/>
              <a:gdLst/>
              <a:ahLst/>
              <a:cxnLst/>
              <a:rect l="l" t="t" r="r" b="b"/>
              <a:pathLst>
                <a:path w="324485" h="3810">
                  <a:moveTo>
                    <a:pt x="32004" y="0"/>
                  </a:moveTo>
                  <a:lnTo>
                    <a:pt x="127" y="0"/>
                  </a:lnTo>
                  <a:lnTo>
                    <a:pt x="0" y="3187"/>
                  </a:lnTo>
                  <a:lnTo>
                    <a:pt x="31864" y="3187"/>
                  </a:lnTo>
                  <a:lnTo>
                    <a:pt x="32004" y="0"/>
                  </a:lnTo>
                  <a:close/>
                </a:path>
                <a:path w="324485" h="3810">
                  <a:moveTo>
                    <a:pt x="323977" y="3187"/>
                  </a:moveTo>
                  <a:lnTo>
                    <a:pt x="323850" y="0"/>
                  </a:lnTo>
                  <a:lnTo>
                    <a:pt x="291973" y="0"/>
                  </a:lnTo>
                  <a:lnTo>
                    <a:pt x="292112" y="3187"/>
                  </a:lnTo>
                  <a:lnTo>
                    <a:pt x="323977" y="3187"/>
                  </a:lnTo>
                  <a:close/>
                </a:path>
              </a:pathLst>
            </a:custGeom>
            <a:solidFill>
              <a:srgbClr val="EFA016"/>
            </a:solidFill>
          </p:spPr>
          <p:txBody>
            <a:bodyPr wrap="square" lIns="0" tIns="0" rIns="0" bIns="0" rtlCol="0"/>
            <a:lstStyle/>
            <a:p>
              <a:pPr defTabSz="465128"/>
              <a:endParaRPr smtClean="0">
                <a:solidFill>
                  <a:prstClr val="black"/>
                </a:solidFill>
              </a:endParaRPr>
            </a:p>
          </p:txBody>
        </p:sp>
        <p:sp>
          <p:nvSpPr>
            <p:cNvPr id="321" name="object 309"/>
            <p:cNvSpPr/>
            <p:nvPr/>
          </p:nvSpPr>
          <p:spPr>
            <a:xfrm>
              <a:off x="3228187" y="6027247"/>
              <a:ext cx="324485" cy="7620"/>
            </a:xfrm>
            <a:custGeom>
              <a:avLst/>
              <a:gdLst/>
              <a:ahLst/>
              <a:cxnLst/>
              <a:rect l="l" t="t" r="r" b="b"/>
              <a:pathLst>
                <a:path w="324485" h="7620">
                  <a:moveTo>
                    <a:pt x="32092" y="12"/>
                  </a:moveTo>
                  <a:lnTo>
                    <a:pt x="215" y="0"/>
                  </a:lnTo>
                  <a:lnTo>
                    <a:pt x="127" y="2108"/>
                  </a:lnTo>
                  <a:lnTo>
                    <a:pt x="50" y="3784"/>
                  </a:lnTo>
                  <a:lnTo>
                    <a:pt x="12" y="4965"/>
                  </a:lnTo>
                  <a:lnTo>
                    <a:pt x="0" y="5283"/>
                  </a:lnTo>
                  <a:lnTo>
                    <a:pt x="12" y="6324"/>
                  </a:lnTo>
                  <a:lnTo>
                    <a:pt x="38" y="7594"/>
                  </a:lnTo>
                  <a:lnTo>
                    <a:pt x="31953" y="7594"/>
                  </a:lnTo>
                  <a:lnTo>
                    <a:pt x="31953" y="6324"/>
                  </a:lnTo>
                  <a:lnTo>
                    <a:pt x="31877" y="4991"/>
                  </a:lnTo>
                  <a:lnTo>
                    <a:pt x="31953" y="3175"/>
                  </a:lnTo>
                  <a:lnTo>
                    <a:pt x="32004" y="2108"/>
                  </a:lnTo>
                  <a:lnTo>
                    <a:pt x="32092" y="12"/>
                  </a:lnTo>
                  <a:close/>
                </a:path>
                <a:path w="324485" h="7620">
                  <a:moveTo>
                    <a:pt x="324319" y="3784"/>
                  </a:moveTo>
                  <a:lnTo>
                    <a:pt x="324243" y="3175"/>
                  </a:lnTo>
                  <a:lnTo>
                    <a:pt x="324205" y="2146"/>
                  </a:lnTo>
                  <a:lnTo>
                    <a:pt x="324116" y="50"/>
                  </a:lnTo>
                  <a:lnTo>
                    <a:pt x="292239" y="50"/>
                  </a:lnTo>
                  <a:lnTo>
                    <a:pt x="292328" y="2146"/>
                  </a:lnTo>
                  <a:lnTo>
                    <a:pt x="292455" y="5003"/>
                  </a:lnTo>
                  <a:lnTo>
                    <a:pt x="292455" y="6324"/>
                  </a:lnTo>
                  <a:lnTo>
                    <a:pt x="292379" y="7594"/>
                  </a:lnTo>
                  <a:lnTo>
                    <a:pt x="324294" y="7594"/>
                  </a:lnTo>
                  <a:lnTo>
                    <a:pt x="324294" y="6324"/>
                  </a:lnTo>
                  <a:lnTo>
                    <a:pt x="324319" y="5283"/>
                  </a:lnTo>
                  <a:lnTo>
                    <a:pt x="324319" y="4991"/>
                  </a:lnTo>
                  <a:lnTo>
                    <a:pt x="324319" y="3784"/>
                  </a:lnTo>
                  <a:close/>
                </a:path>
              </a:pathLst>
            </a:custGeom>
            <a:solidFill>
              <a:srgbClr val="EF9F16"/>
            </a:solidFill>
          </p:spPr>
          <p:txBody>
            <a:bodyPr wrap="square" lIns="0" tIns="0" rIns="0" bIns="0" rtlCol="0"/>
            <a:lstStyle/>
            <a:p>
              <a:pPr defTabSz="465128"/>
              <a:endParaRPr smtClean="0">
                <a:solidFill>
                  <a:prstClr val="black"/>
                </a:solidFill>
              </a:endParaRPr>
            </a:p>
          </p:txBody>
        </p:sp>
        <p:sp>
          <p:nvSpPr>
            <p:cNvPr id="322" name="object 310"/>
            <p:cNvSpPr/>
            <p:nvPr/>
          </p:nvSpPr>
          <p:spPr>
            <a:xfrm>
              <a:off x="3228327" y="6033572"/>
              <a:ext cx="324485" cy="3810"/>
            </a:xfrm>
            <a:custGeom>
              <a:avLst/>
              <a:gdLst/>
              <a:ahLst/>
              <a:cxnLst/>
              <a:rect l="l" t="t" r="r" b="b"/>
              <a:pathLst>
                <a:path w="324485" h="3810">
                  <a:moveTo>
                    <a:pt x="32016" y="0"/>
                  </a:moveTo>
                  <a:lnTo>
                    <a:pt x="0" y="0"/>
                  </a:lnTo>
                  <a:lnTo>
                    <a:pt x="0" y="2540"/>
                  </a:lnTo>
                  <a:lnTo>
                    <a:pt x="32016" y="2540"/>
                  </a:lnTo>
                  <a:lnTo>
                    <a:pt x="32016" y="0"/>
                  </a:lnTo>
                  <a:close/>
                </a:path>
                <a:path w="324485" h="3810">
                  <a:moveTo>
                    <a:pt x="323964" y="0"/>
                  </a:moveTo>
                  <a:lnTo>
                    <a:pt x="291833" y="0"/>
                  </a:lnTo>
                  <a:lnTo>
                    <a:pt x="291833" y="3810"/>
                  </a:lnTo>
                  <a:lnTo>
                    <a:pt x="323964" y="3810"/>
                  </a:lnTo>
                  <a:lnTo>
                    <a:pt x="323964" y="0"/>
                  </a:lnTo>
                  <a:close/>
                </a:path>
              </a:pathLst>
            </a:custGeom>
            <a:solidFill>
              <a:srgbClr val="EF9E16"/>
            </a:solidFill>
          </p:spPr>
          <p:txBody>
            <a:bodyPr wrap="square" lIns="0" tIns="0" rIns="0" bIns="0" rtlCol="0"/>
            <a:lstStyle/>
            <a:p>
              <a:pPr defTabSz="465128"/>
              <a:endParaRPr smtClean="0">
                <a:solidFill>
                  <a:prstClr val="black"/>
                </a:solidFill>
              </a:endParaRPr>
            </a:p>
          </p:txBody>
        </p:sp>
        <p:sp>
          <p:nvSpPr>
            <p:cNvPr id="323" name="object 311"/>
            <p:cNvSpPr/>
            <p:nvPr/>
          </p:nvSpPr>
          <p:spPr>
            <a:xfrm>
              <a:off x="3228454" y="6035706"/>
              <a:ext cx="323850" cy="3175"/>
            </a:xfrm>
            <a:custGeom>
              <a:avLst/>
              <a:gdLst/>
              <a:ahLst/>
              <a:cxnLst/>
              <a:rect l="l" t="t" r="r" b="b"/>
              <a:pathLst>
                <a:path w="323850" h="3175">
                  <a:moveTo>
                    <a:pt x="33172" y="3124"/>
                  </a:moveTo>
                  <a:lnTo>
                    <a:pt x="32169" y="0"/>
                  </a:lnTo>
                  <a:lnTo>
                    <a:pt x="0" y="0"/>
                  </a:lnTo>
                  <a:lnTo>
                    <a:pt x="482" y="3124"/>
                  </a:lnTo>
                  <a:lnTo>
                    <a:pt x="33172" y="3124"/>
                  </a:lnTo>
                  <a:close/>
                </a:path>
                <a:path w="323850" h="3175">
                  <a:moveTo>
                    <a:pt x="323799" y="0"/>
                  </a:moveTo>
                  <a:lnTo>
                    <a:pt x="291630" y="0"/>
                  </a:lnTo>
                  <a:lnTo>
                    <a:pt x="290626" y="3162"/>
                  </a:lnTo>
                  <a:lnTo>
                    <a:pt x="323303" y="3162"/>
                  </a:lnTo>
                  <a:lnTo>
                    <a:pt x="323799" y="0"/>
                  </a:lnTo>
                  <a:close/>
                </a:path>
              </a:pathLst>
            </a:custGeom>
            <a:solidFill>
              <a:srgbClr val="EE9E16"/>
            </a:solidFill>
          </p:spPr>
          <p:txBody>
            <a:bodyPr wrap="square" lIns="0" tIns="0" rIns="0" bIns="0" rtlCol="0"/>
            <a:lstStyle/>
            <a:p>
              <a:pPr defTabSz="465128"/>
              <a:endParaRPr smtClean="0">
                <a:solidFill>
                  <a:prstClr val="black"/>
                </a:solidFill>
              </a:endParaRPr>
            </a:p>
          </p:txBody>
        </p:sp>
        <p:sp>
          <p:nvSpPr>
            <p:cNvPr id="324" name="object 312"/>
            <p:cNvSpPr/>
            <p:nvPr/>
          </p:nvSpPr>
          <p:spPr>
            <a:xfrm>
              <a:off x="3228784" y="6037789"/>
              <a:ext cx="323215" cy="3810"/>
            </a:xfrm>
            <a:custGeom>
              <a:avLst/>
              <a:gdLst/>
              <a:ahLst/>
              <a:cxnLst/>
              <a:rect l="l" t="t" r="r" b="b"/>
              <a:pathLst>
                <a:path w="323214" h="3810">
                  <a:moveTo>
                    <a:pt x="33515" y="3187"/>
                  </a:moveTo>
                  <a:lnTo>
                    <a:pt x="32499" y="0"/>
                  </a:lnTo>
                  <a:lnTo>
                    <a:pt x="0" y="0"/>
                  </a:lnTo>
                  <a:lnTo>
                    <a:pt x="495" y="3187"/>
                  </a:lnTo>
                  <a:lnTo>
                    <a:pt x="33515" y="3187"/>
                  </a:lnTo>
                  <a:close/>
                </a:path>
                <a:path w="323214" h="3810">
                  <a:moveTo>
                    <a:pt x="323151" y="0"/>
                  </a:moveTo>
                  <a:lnTo>
                    <a:pt x="290639" y="0"/>
                  </a:lnTo>
                  <a:lnTo>
                    <a:pt x="289623" y="3187"/>
                  </a:lnTo>
                  <a:lnTo>
                    <a:pt x="322656" y="3187"/>
                  </a:lnTo>
                  <a:lnTo>
                    <a:pt x="323151" y="0"/>
                  </a:lnTo>
                  <a:close/>
                </a:path>
              </a:pathLst>
            </a:custGeom>
            <a:solidFill>
              <a:srgbClr val="EE9D16"/>
            </a:solidFill>
          </p:spPr>
          <p:txBody>
            <a:bodyPr wrap="square" lIns="0" tIns="0" rIns="0" bIns="0" rtlCol="0"/>
            <a:lstStyle/>
            <a:p>
              <a:pPr defTabSz="465128"/>
              <a:endParaRPr smtClean="0">
                <a:solidFill>
                  <a:prstClr val="black"/>
                </a:solidFill>
              </a:endParaRPr>
            </a:p>
          </p:txBody>
        </p:sp>
        <p:sp>
          <p:nvSpPr>
            <p:cNvPr id="325" name="object 313"/>
            <p:cNvSpPr/>
            <p:nvPr/>
          </p:nvSpPr>
          <p:spPr>
            <a:xfrm>
              <a:off x="3229102" y="6039897"/>
              <a:ext cx="322580" cy="3175"/>
            </a:xfrm>
            <a:custGeom>
              <a:avLst/>
              <a:gdLst/>
              <a:ahLst/>
              <a:cxnLst/>
              <a:rect l="l" t="t" r="r" b="b"/>
              <a:pathLst>
                <a:path w="322579" h="3175">
                  <a:moveTo>
                    <a:pt x="33870" y="3175"/>
                  </a:moveTo>
                  <a:lnTo>
                    <a:pt x="32854" y="0"/>
                  </a:lnTo>
                  <a:lnTo>
                    <a:pt x="0" y="0"/>
                  </a:lnTo>
                  <a:lnTo>
                    <a:pt x="495" y="3175"/>
                  </a:lnTo>
                  <a:lnTo>
                    <a:pt x="33870" y="3175"/>
                  </a:lnTo>
                  <a:close/>
                </a:path>
                <a:path w="322579" h="3175">
                  <a:moveTo>
                    <a:pt x="322503" y="0"/>
                  </a:moveTo>
                  <a:lnTo>
                    <a:pt x="289648" y="0"/>
                  </a:lnTo>
                  <a:lnTo>
                    <a:pt x="288632" y="3175"/>
                  </a:lnTo>
                  <a:lnTo>
                    <a:pt x="322008" y="3175"/>
                  </a:lnTo>
                  <a:lnTo>
                    <a:pt x="322503" y="0"/>
                  </a:lnTo>
                  <a:close/>
                </a:path>
              </a:pathLst>
            </a:custGeom>
            <a:solidFill>
              <a:srgbClr val="EE9C16"/>
            </a:solidFill>
          </p:spPr>
          <p:txBody>
            <a:bodyPr wrap="square" lIns="0" tIns="0" rIns="0" bIns="0" rtlCol="0"/>
            <a:lstStyle/>
            <a:p>
              <a:pPr defTabSz="465128"/>
              <a:endParaRPr smtClean="0">
                <a:solidFill>
                  <a:prstClr val="black"/>
                </a:solidFill>
              </a:endParaRPr>
            </a:p>
          </p:txBody>
        </p:sp>
        <p:sp>
          <p:nvSpPr>
            <p:cNvPr id="326" name="object 314"/>
            <p:cNvSpPr/>
            <p:nvPr/>
          </p:nvSpPr>
          <p:spPr>
            <a:xfrm>
              <a:off x="3229432" y="6042005"/>
              <a:ext cx="321945" cy="5715"/>
            </a:xfrm>
            <a:custGeom>
              <a:avLst/>
              <a:gdLst/>
              <a:ahLst/>
              <a:cxnLst/>
              <a:rect l="l" t="t" r="r" b="b"/>
              <a:pathLst>
                <a:path w="321945" h="5714">
                  <a:moveTo>
                    <a:pt x="34886" y="5270"/>
                  </a:moveTo>
                  <a:lnTo>
                    <a:pt x="34201" y="3162"/>
                  </a:lnTo>
                  <a:lnTo>
                    <a:pt x="33870" y="2108"/>
                  </a:lnTo>
                  <a:lnTo>
                    <a:pt x="33210" y="0"/>
                  </a:lnTo>
                  <a:lnTo>
                    <a:pt x="0" y="0"/>
                  </a:lnTo>
                  <a:lnTo>
                    <a:pt x="495" y="3162"/>
                  </a:lnTo>
                  <a:lnTo>
                    <a:pt x="825" y="5270"/>
                  </a:lnTo>
                  <a:lnTo>
                    <a:pt x="34886" y="5270"/>
                  </a:lnTo>
                  <a:close/>
                </a:path>
                <a:path w="321945" h="5714">
                  <a:moveTo>
                    <a:pt x="321830" y="63"/>
                  </a:moveTo>
                  <a:lnTo>
                    <a:pt x="288620" y="50"/>
                  </a:lnTo>
                  <a:lnTo>
                    <a:pt x="287947" y="2159"/>
                  </a:lnTo>
                  <a:lnTo>
                    <a:pt x="287629" y="3162"/>
                  </a:lnTo>
                  <a:lnTo>
                    <a:pt x="286956" y="5270"/>
                  </a:lnTo>
                  <a:lnTo>
                    <a:pt x="321030" y="5270"/>
                  </a:lnTo>
                  <a:lnTo>
                    <a:pt x="321348" y="3162"/>
                  </a:lnTo>
                  <a:lnTo>
                    <a:pt x="321513" y="2159"/>
                  </a:lnTo>
                  <a:lnTo>
                    <a:pt x="321830" y="63"/>
                  </a:lnTo>
                  <a:close/>
                </a:path>
              </a:pathLst>
            </a:custGeom>
            <a:solidFill>
              <a:srgbClr val="EE9B16"/>
            </a:solidFill>
          </p:spPr>
          <p:txBody>
            <a:bodyPr wrap="square" lIns="0" tIns="0" rIns="0" bIns="0" rtlCol="0"/>
            <a:lstStyle/>
            <a:p>
              <a:pPr defTabSz="465128"/>
              <a:endParaRPr smtClean="0">
                <a:solidFill>
                  <a:prstClr val="black"/>
                </a:solidFill>
              </a:endParaRPr>
            </a:p>
          </p:txBody>
        </p:sp>
        <p:sp>
          <p:nvSpPr>
            <p:cNvPr id="327" name="object 315"/>
            <p:cNvSpPr/>
            <p:nvPr/>
          </p:nvSpPr>
          <p:spPr>
            <a:xfrm>
              <a:off x="3230092" y="6046196"/>
              <a:ext cx="320675" cy="3175"/>
            </a:xfrm>
            <a:custGeom>
              <a:avLst/>
              <a:gdLst/>
              <a:ahLst/>
              <a:cxnLst/>
              <a:rect l="l" t="t" r="r" b="b"/>
              <a:pathLst>
                <a:path w="320675" h="3175">
                  <a:moveTo>
                    <a:pt x="34899" y="3175"/>
                  </a:moveTo>
                  <a:lnTo>
                    <a:pt x="33883" y="12"/>
                  </a:lnTo>
                  <a:lnTo>
                    <a:pt x="0" y="0"/>
                  </a:lnTo>
                  <a:lnTo>
                    <a:pt x="482" y="3175"/>
                  </a:lnTo>
                  <a:lnTo>
                    <a:pt x="34899" y="3175"/>
                  </a:lnTo>
                  <a:close/>
                </a:path>
                <a:path w="320675" h="3175">
                  <a:moveTo>
                    <a:pt x="320522" y="76"/>
                  </a:moveTo>
                  <a:lnTo>
                    <a:pt x="286613" y="63"/>
                  </a:lnTo>
                  <a:lnTo>
                    <a:pt x="285623" y="3175"/>
                  </a:lnTo>
                  <a:lnTo>
                    <a:pt x="320040" y="3175"/>
                  </a:lnTo>
                  <a:lnTo>
                    <a:pt x="320522" y="76"/>
                  </a:lnTo>
                  <a:close/>
                </a:path>
              </a:pathLst>
            </a:custGeom>
            <a:solidFill>
              <a:srgbClr val="EE9A16"/>
            </a:solidFill>
          </p:spPr>
          <p:txBody>
            <a:bodyPr wrap="square" lIns="0" tIns="0" rIns="0" bIns="0" rtlCol="0"/>
            <a:lstStyle/>
            <a:p>
              <a:pPr defTabSz="465128"/>
              <a:endParaRPr smtClean="0">
                <a:solidFill>
                  <a:prstClr val="black"/>
                </a:solidFill>
              </a:endParaRPr>
            </a:p>
          </p:txBody>
        </p:sp>
        <p:sp>
          <p:nvSpPr>
            <p:cNvPr id="328" name="object 316"/>
            <p:cNvSpPr/>
            <p:nvPr/>
          </p:nvSpPr>
          <p:spPr>
            <a:xfrm>
              <a:off x="3230410" y="6048304"/>
              <a:ext cx="320040" cy="5715"/>
            </a:xfrm>
            <a:custGeom>
              <a:avLst/>
              <a:gdLst/>
              <a:ahLst/>
              <a:cxnLst/>
              <a:rect l="l" t="t" r="r" b="b"/>
              <a:pathLst>
                <a:path w="320039" h="5714">
                  <a:moveTo>
                    <a:pt x="35928" y="5283"/>
                  </a:moveTo>
                  <a:lnTo>
                    <a:pt x="35255" y="3175"/>
                  </a:lnTo>
                  <a:lnTo>
                    <a:pt x="34937" y="2171"/>
                  </a:lnTo>
                  <a:lnTo>
                    <a:pt x="34239" y="0"/>
                  </a:lnTo>
                  <a:lnTo>
                    <a:pt x="0" y="0"/>
                  </a:lnTo>
                  <a:lnTo>
                    <a:pt x="495" y="3175"/>
                  </a:lnTo>
                  <a:lnTo>
                    <a:pt x="825" y="5270"/>
                  </a:lnTo>
                  <a:lnTo>
                    <a:pt x="35928" y="5283"/>
                  </a:lnTo>
                  <a:close/>
                </a:path>
                <a:path w="320039" h="5714">
                  <a:moveTo>
                    <a:pt x="319874" y="63"/>
                  </a:moveTo>
                  <a:lnTo>
                    <a:pt x="285635" y="50"/>
                  </a:lnTo>
                  <a:lnTo>
                    <a:pt x="284949" y="2171"/>
                  </a:lnTo>
                  <a:lnTo>
                    <a:pt x="283946" y="5334"/>
                  </a:lnTo>
                  <a:lnTo>
                    <a:pt x="319062" y="5334"/>
                  </a:lnTo>
                  <a:lnTo>
                    <a:pt x="319392" y="3225"/>
                  </a:lnTo>
                  <a:lnTo>
                    <a:pt x="319557" y="2171"/>
                  </a:lnTo>
                  <a:lnTo>
                    <a:pt x="319874" y="63"/>
                  </a:lnTo>
                  <a:close/>
                </a:path>
              </a:pathLst>
            </a:custGeom>
            <a:solidFill>
              <a:srgbClr val="EE9916"/>
            </a:solidFill>
          </p:spPr>
          <p:txBody>
            <a:bodyPr wrap="square" lIns="0" tIns="0" rIns="0" bIns="0" rtlCol="0"/>
            <a:lstStyle/>
            <a:p>
              <a:pPr defTabSz="465128"/>
              <a:endParaRPr smtClean="0">
                <a:solidFill>
                  <a:prstClr val="black"/>
                </a:solidFill>
              </a:endParaRPr>
            </a:p>
          </p:txBody>
        </p:sp>
        <p:sp>
          <p:nvSpPr>
            <p:cNvPr id="329" name="object 317"/>
            <p:cNvSpPr/>
            <p:nvPr/>
          </p:nvSpPr>
          <p:spPr>
            <a:xfrm>
              <a:off x="3231184" y="6052622"/>
              <a:ext cx="318770" cy="2540"/>
            </a:xfrm>
            <a:custGeom>
              <a:avLst/>
              <a:gdLst/>
              <a:ahLst/>
              <a:cxnLst/>
              <a:rect l="l" t="t" r="r" b="b"/>
              <a:pathLst>
                <a:path w="318770" h="2539">
                  <a:moveTo>
                    <a:pt x="35458" y="1270"/>
                  </a:moveTo>
                  <a:lnTo>
                    <a:pt x="35052" y="1270"/>
                  </a:lnTo>
                  <a:lnTo>
                    <a:pt x="35052" y="0"/>
                  </a:lnTo>
                  <a:lnTo>
                    <a:pt x="0" y="0"/>
                  </a:lnTo>
                  <a:lnTo>
                    <a:pt x="0" y="1270"/>
                  </a:lnTo>
                  <a:lnTo>
                    <a:pt x="292" y="1270"/>
                  </a:lnTo>
                  <a:lnTo>
                    <a:pt x="292" y="2540"/>
                  </a:lnTo>
                  <a:lnTo>
                    <a:pt x="35458" y="2540"/>
                  </a:lnTo>
                  <a:lnTo>
                    <a:pt x="35458" y="1270"/>
                  </a:lnTo>
                  <a:close/>
                </a:path>
                <a:path w="318770" h="2539">
                  <a:moveTo>
                    <a:pt x="318350" y="0"/>
                  </a:moveTo>
                  <a:lnTo>
                    <a:pt x="283286" y="0"/>
                  </a:lnTo>
                  <a:lnTo>
                    <a:pt x="283286" y="1270"/>
                  </a:lnTo>
                  <a:lnTo>
                    <a:pt x="282879" y="1270"/>
                  </a:lnTo>
                  <a:lnTo>
                    <a:pt x="282879" y="2540"/>
                  </a:lnTo>
                  <a:lnTo>
                    <a:pt x="318058" y="2540"/>
                  </a:lnTo>
                  <a:lnTo>
                    <a:pt x="318058" y="1270"/>
                  </a:lnTo>
                  <a:lnTo>
                    <a:pt x="318350" y="1270"/>
                  </a:lnTo>
                  <a:lnTo>
                    <a:pt x="318350" y="0"/>
                  </a:lnTo>
                  <a:close/>
                </a:path>
              </a:pathLst>
            </a:custGeom>
            <a:solidFill>
              <a:srgbClr val="EE9716"/>
            </a:solidFill>
          </p:spPr>
          <p:txBody>
            <a:bodyPr wrap="square" lIns="0" tIns="0" rIns="0" bIns="0" rtlCol="0"/>
            <a:lstStyle/>
            <a:p>
              <a:pPr defTabSz="465128"/>
              <a:endParaRPr smtClean="0">
                <a:solidFill>
                  <a:prstClr val="black"/>
                </a:solidFill>
              </a:endParaRPr>
            </a:p>
          </p:txBody>
        </p:sp>
        <p:sp>
          <p:nvSpPr>
            <p:cNvPr id="330" name="object 318"/>
            <p:cNvSpPr/>
            <p:nvPr/>
          </p:nvSpPr>
          <p:spPr>
            <a:xfrm>
              <a:off x="3231515" y="6054667"/>
              <a:ext cx="318135" cy="3175"/>
            </a:xfrm>
            <a:custGeom>
              <a:avLst/>
              <a:gdLst/>
              <a:ahLst/>
              <a:cxnLst/>
              <a:rect l="l" t="t" r="r" b="b"/>
              <a:pathLst>
                <a:path w="318135" h="3175">
                  <a:moveTo>
                    <a:pt x="36182" y="3175"/>
                  </a:moveTo>
                  <a:lnTo>
                    <a:pt x="35166" y="0"/>
                  </a:lnTo>
                  <a:lnTo>
                    <a:pt x="0" y="0"/>
                  </a:lnTo>
                  <a:lnTo>
                    <a:pt x="939" y="3175"/>
                  </a:lnTo>
                  <a:lnTo>
                    <a:pt x="36182" y="3175"/>
                  </a:lnTo>
                  <a:close/>
                </a:path>
                <a:path w="318135" h="3175">
                  <a:moveTo>
                    <a:pt x="317690" y="0"/>
                  </a:moveTo>
                  <a:lnTo>
                    <a:pt x="282511" y="0"/>
                  </a:lnTo>
                  <a:lnTo>
                    <a:pt x="281495" y="3175"/>
                  </a:lnTo>
                  <a:lnTo>
                    <a:pt x="316750" y="3175"/>
                  </a:lnTo>
                  <a:lnTo>
                    <a:pt x="317690" y="0"/>
                  </a:lnTo>
                  <a:close/>
                </a:path>
              </a:pathLst>
            </a:custGeom>
            <a:solidFill>
              <a:srgbClr val="ED9616"/>
            </a:solidFill>
          </p:spPr>
          <p:txBody>
            <a:bodyPr wrap="square" lIns="0" tIns="0" rIns="0" bIns="0" rtlCol="0"/>
            <a:lstStyle/>
            <a:p>
              <a:pPr defTabSz="465128"/>
              <a:endParaRPr smtClean="0">
                <a:solidFill>
                  <a:prstClr val="black"/>
                </a:solidFill>
              </a:endParaRPr>
            </a:p>
          </p:txBody>
        </p:sp>
        <p:sp>
          <p:nvSpPr>
            <p:cNvPr id="331" name="object 319"/>
            <p:cNvSpPr/>
            <p:nvPr/>
          </p:nvSpPr>
          <p:spPr>
            <a:xfrm>
              <a:off x="3232137" y="6056762"/>
              <a:ext cx="316865" cy="5715"/>
            </a:xfrm>
            <a:custGeom>
              <a:avLst/>
              <a:gdLst/>
              <a:ahLst/>
              <a:cxnLst/>
              <a:rect l="l" t="t" r="r" b="b"/>
              <a:pathLst>
                <a:path w="316864" h="5714">
                  <a:moveTo>
                    <a:pt x="36906" y="5283"/>
                  </a:moveTo>
                  <a:lnTo>
                    <a:pt x="36233" y="3187"/>
                  </a:lnTo>
                  <a:lnTo>
                    <a:pt x="35890" y="2095"/>
                  </a:lnTo>
                  <a:lnTo>
                    <a:pt x="35217" y="0"/>
                  </a:lnTo>
                  <a:lnTo>
                    <a:pt x="0" y="0"/>
                  </a:lnTo>
                  <a:lnTo>
                    <a:pt x="939" y="3187"/>
                  </a:lnTo>
                  <a:lnTo>
                    <a:pt x="1562" y="5283"/>
                  </a:lnTo>
                  <a:lnTo>
                    <a:pt x="36906" y="5283"/>
                  </a:lnTo>
                  <a:close/>
                </a:path>
                <a:path w="316864" h="5714">
                  <a:moveTo>
                    <a:pt x="316445" y="0"/>
                  </a:moveTo>
                  <a:lnTo>
                    <a:pt x="281216" y="0"/>
                  </a:lnTo>
                  <a:lnTo>
                    <a:pt x="280530" y="2146"/>
                  </a:lnTo>
                  <a:lnTo>
                    <a:pt x="280200" y="3187"/>
                  </a:lnTo>
                  <a:lnTo>
                    <a:pt x="279527" y="5283"/>
                  </a:lnTo>
                  <a:lnTo>
                    <a:pt x="314883" y="5283"/>
                  </a:lnTo>
                  <a:lnTo>
                    <a:pt x="315493" y="3187"/>
                  </a:lnTo>
                  <a:lnTo>
                    <a:pt x="315810" y="2146"/>
                  </a:lnTo>
                  <a:lnTo>
                    <a:pt x="316445" y="0"/>
                  </a:lnTo>
                  <a:close/>
                </a:path>
              </a:pathLst>
            </a:custGeom>
            <a:solidFill>
              <a:srgbClr val="ED9516"/>
            </a:solidFill>
          </p:spPr>
          <p:txBody>
            <a:bodyPr wrap="square" lIns="0" tIns="0" rIns="0" bIns="0" rtlCol="0"/>
            <a:lstStyle/>
            <a:p>
              <a:pPr defTabSz="465128"/>
              <a:endParaRPr smtClean="0">
                <a:solidFill>
                  <a:prstClr val="black"/>
                </a:solidFill>
              </a:endParaRPr>
            </a:p>
          </p:txBody>
        </p:sp>
        <p:sp>
          <p:nvSpPr>
            <p:cNvPr id="332" name="object 320"/>
            <p:cNvSpPr/>
            <p:nvPr/>
          </p:nvSpPr>
          <p:spPr>
            <a:xfrm>
              <a:off x="3233382" y="6060953"/>
              <a:ext cx="314325" cy="3810"/>
            </a:xfrm>
            <a:custGeom>
              <a:avLst/>
              <a:gdLst/>
              <a:ahLst/>
              <a:cxnLst/>
              <a:rect l="l" t="t" r="r" b="b"/>
              <a:pathLst>
                <a:path w="314325" h="3810">
                  <a:moveTo>
                    <a:pt x="36334" y="3187"/>
                  </a:moveTo>
                  <a:lnTo>
                    <a:pt x="35318" y="0"/>
                  </a:lnTo>
                  <a:lnTo>
                    <a:pt x="0" y="0"/>
                  </a:lnTo>
                  <a:lnTo>
                    <a:pt x="939" y="3187"/>
                  </a:lnTo>
                  <a:lnTo>
                    <a:pt x="36334" y="3187"/>
                  </a:lnTo>
                  <a:close/>
                </a:path>
                <a:path w="314325" h="3810">
                  <a:moveTo>
                    <a:pt x="313944" y="63"/>
                  </a:moveTo>
                  <a:lnTo>
                    <a:pt x="278612" y="50"/>
                  </a:lnTo>
                  <a:lnTo>
                    <a:pt x="277609" y="3187"/>
                  </a:lnTo>
                  <a:lnTo>
                    <a:pt x="313016" y="3187"/>
                  </a:lnTo>
                  <a:lnTo>
                    <a:pt x="313944" y="63"/>
                  </a:lnTo>
                  <a:close/>
                </a:path>
              </a:pathLst>
            </a:custGeom>
            <a:solidFill>
              <a:srgbClr val="ED9416"/>
            </a:solidFill>
          </p:spPr>
          <p:txBody>
            <a:bodyPr wrap="square" lIns="0" tIns="0" rIns="0" bIns="0" rtlCol="0"/>
            <a:lstStyle/>
            <a:p>
              <a:pPr defTabSz="465128"/>
              <a:endParaRPr smtClean="0">
                <a:solidFill>
                  <a:prstClr val="black"/>
                </a:solidFill>
              </a:endParaRPr>
            </a:p>
          </p:txBody>
        </p:sp>
        <p:sp>
          <p:nvSpPr>
            <p:cNvPr id="333" name="object 321"/>
            <p:cNvSpPr/>
            <p:nvPr/>
          </p:nvSpPr>
          <p:spPr>
            <a:xfrm>
              <a:off x="3234004" y="6063049"/>
              <a:ext cx="313055" cy="5715"/>
            </a:xfrm>
            <a:custGeom>
              <a:avLst/>
              <a:gdLst/>
              <a:ahLst/>
              <a:cxnLst/>
              <a:rect l="l" t="t" r="r" b="b"/>
              <a:pathLst>
                <a:path w="313054" h="5714">
                  <a:moveTo>
                    <a:pt x="37045" y="5283"/>
                  </a:moveTo>
                  <a:lnTo>
                    <a:pt x="36372" y="3200"/>
                  </a:lnTo>
                  <a:lnTo>
                    <a:pt x="36055" y="2171"/>
                  </a:lnTo>
                  <a:lnTo>
                    <a:pt x="35369" y="12"/>
                  </a:lnTo>
                  <a:lnTo>
                    <a:pt x="0" y="0"/>
                  </a:lnTo>
                  <a:lnTo>
                    <a:pt x="635" y="2171"/>
                  </a:lnTo>
                  <a:lnTo>
                    <a:pt x="774" y="2667"/>
                  </a:lnTo>
                  <a:lnTo>
                    <a:pt x="939" y="3200"/>
                  </a:lnTo>
                  <a:lnTo>
                    <a:pt x="1562" y="5270"/>
                  </a:lnTo>
                  <a:lnTo>
                    <a:pt x="37045" y="5283"/>
                  </a:lnTo>
                  <a:close/>
                </a:path>
                <a:path w="313054" h="5714">
                  <a:moveTo>
                    <a:pt x="312699" y="63"/>
                  </a:moveTo>
                  <a:lnTo>
                    <a:pt x="277317" y="63"/>
                  </a:lnTo>
                  <a:lnTo>
                    <a:pt x="276644" y="2171"/>
                  </a:lnTo>
                  <a:lnTo>
                    <a:pt x="276301" y="3238"/>
                  </a:lnTo>
                  <a:lnTo>
                    <a:pt x="275628" y="5334"/>
                  </a:lnTo>
                  <a:lnTo>
                    <a:pt x="311137" y="5334"/>
                  </a:lnTo>
                  <a:lnTo>
                    <a:pt x="311759" y="3238"/>
                  </a:lnTo>
                  <a:lnTo>
                    <a:pt x="312077" y="2171"/>
                  </a:lnTo>
                  <a:lnTo>
                    <a:pt x="312699" y="63"/>
                  </a:lnTo>
                  <a:close/>
                </a:path>
              </a:pathLst>
            </a:custGeom>
            <a:solidFill>
              <a:srgbClr val="ED9316"/>
            </a:solidFill>
          </p:spPr>
          <p:txBody>
            <a:bodyPr wrap="square" lIns="0" tIns="0" rIns="0" bIns="0" rtlCol="0"/>
            <a:lstStyle/>
            <a:p>
              <a:pPr defTabSz="465128"/>
              <a:endParaRPr smtClean="0">
                <a:solidFill>
                  <a:prstClr val="black"/>
                </a:solidFill>
              </a:endParaRPr>
            </a:p>
          </p:txBody>
        </p:sp>
        <p:sp>
          <p:nvSpPr>
            <p:cNvPr id="334" name="object 322"/>
            <p:cNvSpPr/>
            <p:nvPr/>
          </p:nvSpPr>
          <p:spPr>
            <a:xfrm>
              <a:off x="3235807" y="6067862"/>
              <a:ext cx="309245" cy="5080"/>
            </a:xfrm>
            <a:custGeom>
              <a:avLst/>
              <a:gdLst/>
              <a:ahLst/>
              <a:cxnLst/>
              <a:rect l="l" t="t" r="r" b="b"/>
              <a:pathLst>
                <a:path w="309245" h="5079">
                  <a:moveTo>
                    <a:pt x="36322" y="2540"/>
                  </a:moveTo>
                  <a:lnTo>
                    <a:pt x="35712" y="2540"/>
                  </a:lnTo>
                  <a:lnTo>
                    <a:pt x="35712" y="1270"/>
                  </a:lnTo>
                  <a:lnTo>
                    <a:pt x="35509" y="1270"/>
                  </a:lnTo>
                  <a:lnTo>
                    <a:pt x="35509" y="0"/>
                  </a:lnTo>
                  <a:lnTo>
                    <a:pt x="0" y="0"/>
                  </a:lnTo>
                  <a:lnTo>
                    <a:pt x="0" y="2540"/>
                  </a:lnTo>
                  <a:lnTo>
                    <a:pt x="177" y="2540"/>
                  </a:lnTo>
                  <a:lnTo>
                    <a:pt x="965" y="2540"/>
                  </a:lnTo>
                  <a:lnTo>
                    <a:pt x="965" y="5080"/>
                  </a:lnTo>
                  <a:lnTo>
                    <a:pt x="36322" y="5080"/>
                  </a:lnTo>
                  <a:lnTo>
                    <a:pt x="36322" y="2540"/>
                  </a:lnTo>
                  <a:close/>
                </a:path>
                <a:path w="309245" h="5079">
                  <a:moveTo>
                    <a:pt x="309105" y="0"/>
                  </a:moveTo>
                  <a:lnTo>
                    <a:pt x="273583" y="0"/>
                  </a:lnTo>
                  <a:lnTo>
                    <a:pt x="273583" y="1270"/>
                  </a:lnTo>
                  <a:lnTo>
                    <a:pt x="273380" y="1270"/>
                  </a:lnTo>
                  <a:lnTo>
                    <a:pt x="273380" y="2540"/>
                  </a:lnTo>
                  <a:lnTo>
                    <a:pt x="272770" y="2540"/>
                  </a:lnTo>
                  <a:lnTo>
                    <a:pt x="272770" y="5080"/>
                  </a:lnTo>
                  <a:lnTo>
                    <a:pt x="308140" y="5080"/>
                  </a:lnTo>
                  <a:lnTo>
                    <a:pt x="308140" y="2540"/>
                  </a:lnTo>
                  <a:lnTo>
                    <a:pt x="308914" y="2540"/>
                  </a:lnTo>
                  <a:lnTo>
                    <a:pt x="309105" y="2540"/>
                  </a:lnTo>
                  <a:lnTo>
                    <a:pt x="309105" y="0"/>
                  </a:lnTo>
                  <a:close/>
                </a:path>
              </a:pathLst>
            </a:custGeom>
            <a:solidFill>
              <a:srgbClr val="ED9216"/>
            </a:solidFill>
          </p:spPr>
          <p:txBody>
            <a:bodyPr wrap="square" lIns="0" tIns="0" rIns="0" bIns="0" rtlCol="0"/>
            <a:lstStyle/>
            <a:p>
              <a:pPr defTabSz="465128"/>
              <a:endParaRPr smtClean="0">
                <a:solidFill>
                  <a:prstClr val="black"/>
                </a:solidFill>
              </a:endParaRPr>
            </a:p>
          </p:txBody>
        </p:sp>
        <p:sp>
          <p:nvSpPr>
            <p:cNvPr id="335" name="object 323"/>
            <p:cNvSpPr/>
            <p:nvPr/>
          </p:nvSpPr>
          <p:spPr>
            <a:xfrm>
              <a:off x="3236696" y="6071507"/>
              <a:ext cx="307340" cy="5715"/>
            </a:xfrm>
            <a:custGeom>
              <a:avLst/>
              <a:gdLst/>
              <a:ahLst/>
              <a:cxnLst/>
              <a:rect l="l" t="t" r="r" b="b"/>
              <a:pathLst>
                <a:path w="307339" h="5714">
                  <a:moveTo>
                    <a:pt x="37071" y="5283"/>
                  </a:moveTo>
                  <a:lnTo>
                    <a:pt x="36385" y="3187"/>
                  </a:lnTo>
                  <a:lnTo>
                    <a:pt x="36042" y="2108"/>
                  </a:lnTo>
                  <a:lnTo>
                    <a:pt x="35382" y="0"/>
                  </a:lnTo>
                  <a:lnTo>
                    <a:pt x="0" y="0"/>
                  </a:lnTo>
                  <a:lnTo>
                    <a:pt x="914" y="2108"/>
                  </a:lnTo>
                  <a:lnTo>
                    <a:pt x="1193" y="2755"/>
                  </a:lnTo>
                  <a:lnTo>
                    <a:pt x="1384" y="3187"/>
                  </a:lnTo>
                  <a:lnTo>
                    <a:pt x="2298" y="5283"/>
                  </a:lnTo>
                  <a:lnTo>
                    <a:pt x="37071" y="5283"/>
                  </a:lnTo>
                  <a:close/>
                </a:path>
                <a:path w="307339" h="5714">
                  <a:moveTo>
                    <a:pt x="307314" y="0"/>
                  </a:moveTo>
                  <a:lnTo>
                    <a:pt x="271945" y="0"/>
                  </a:lnTo>
                  <a:lnTo>
                    <a:pt x="270916" y="3187"/>
                  </a:lnTo>
                  <a:lnTo>
                    <a:pt x="270256" y="5283"/>
                  </a:lnTo>
                  <a:lnTo>
                    <a:pt x="305028" y="5283"/>
                  </a:lnTo>
                  <a:lnTo>
                    <a:pt x="305930" y="3187"/>
                  </a:lnTo>
                  <a:lnTo>
                    <a:pt x="305993" y="3060"/>
                  </a:lnTo>
                  <a:lnTo>
                    <a:pt x="306412" y="2108"/>
                  </a:lnTo>
                  <a:lnTo>
                    <a:pt x="307314" y="0"/>
                  </a:lnTo>
                  <a:close/>
                </a:path>
              </a:pathLst>
            </a:custGeom>
            <a:solidFill>
              <a:srgbClr val="EC9116"/>
            </a:solidFill>
          </p:spPr>
          <p:txBody>
            <a:bodyPr wrap="square" lIns="0" tIns="0" rIns="0" bIns="0" rtlCol="0"/>
            <a:lstStyle/>
            <a:p>
              <a:pPr defTabSz="465128"/>
              <a:endParaRPr smtClean="0">
                <a:solidFill>
                  <a:prstClr val="black"/>
                </a:solidFill>
              </a:endParaRPr>
            </a:p>
          </p:txBody>
        </p:sp>
        <p:sp>
          <p:nvSpPr>
            <p:cNvPr id="336" name="object 324"/>
            <p:cNvSpPr/>
            <p:nvPr/>
          </p:nvSpPr>
          <p:spPr>
            <a:xfrm>
              <a:off x="3238525" y="6075723"/>
              <a:ext cx="304165" cy="3175"/>
            </a:xfrm>
            <a:custGeom>
              <a:avLst/>
              <a:gdLst/>
              <a:ahLst/>
              <a:cxnLst/>
              <a:rect l="l" t="t" r="r" b="b"/>
              <a:pathLst>
                <a:path w="304164" h="3175">
                  <a:moveTo>
                    <a:pt x="35902" y="3162"/>
                  </a:moveTo>
                  <a:lnTo>
                    <a:pt x="34899" y="0"/>
                  </a:lnTo>
                  <a:lnTo>
                    <a:pt x="0" y="0"/>
                  </a:lnTo>
                  <a:lnTo>
                    <a:pt x="1384" y="3162"/>
                  </a:lnTo>
                  <a:lnTo>
                    <a:pt x="35902" y="3162"/>
                  </a:lnTo>
                  <a:close/>
                </a:path>
                <a:path w="304164" h="3175">
                  <a:moveTo>
                    <a:pt x="303644" y="38"/>
                  </a:moveTo>
                  <a:lnTo>
                    <a:pt x="268757" y="38"/>
                  </a:lnTo>
                  <a:lnTo>
                    <a:pt x="267754" y="3162"/>
                  </a:lnTo>
                  <a:lnTo>
                    <a:pt x="302285" y="3162"/>
                  </a:lnTo>
                  <a:lnTo>
                    <a:pt x="303644" y="38"/>
                  </a:lnTo>
                  <a:close/>
                </a:path>
              </a:pathLst>
            </a:custGeom>
            <a:solidFill>
              <a:srgbClr val="EC9017"/>
            </a:solidFill>
          </p:spPr>
          <p:txBody>
            <a:bodyPr wrap="square" lIns="0" tIns="0" rIns="0" bIns="0" rtlCol="0"/>
            <a:lstStyle/>
            <a:p>
              <a:pPr defTabSz="465128"/>
              <a:endParaRPr smtClean="0">
                <a:solidFill>
                  <a:prstClr val="black"/>
                </a:solidFill>
              </a:endParaRPr>
            </a:p>
          </p:txBody>
        </p:sp>
        <p:sp>
          <p:nvSpPr>
            <p:cNvPr id="337" name="object 325"/>
            <p:cNvSpPr/>
            <p:nvPr/>
          </p:nvSpPr>
          <p:spPr>
            <a:xfrm>
              <a:off x="3240075" y="6078022"/>
              <a:ext cx="300990" cy="5080"/>
            </a:xfrm>
            <a:custGeom>
              <a:avLst/>
              <a:gdLst/>
              <a:ahLst/>
              <a:cxnLst/>
              <a:rect l="l" t="t" r="r" b="b"/>
              <a:pathLst>
                <a:path w="300989" h="5079">
                  <a:moveTo>
                    <a:pt x="35572" y="2540"/>
                  </a:moveTo>
                  <a:lnTo>
                    <a:pt x="34696" y="2540"/>
                  </a:lnTo>
                  <a:lnTo>
                    <a:pt x="34696" y="1270"/>
                  </a:lnTo>
                  <a:lnTo>
                    <a:pt x="34493" y="1270"/>
                  </a:lnTo>
                  <a:lnTo>
                    <a:pt x="34493" y="0"/>
                  </a:lnTo>
                  <a:lnTo>
                    <a:pt x="0" y="0"/>
                  </a:lnTo>
                  <a:lnTo>
                    <a:pt x="0" y="2540"/>
                  </a:lnTo>
                  <a:lnTo>
                    <a:pt x="279" y="2540"/>
                  </a:lnTo>
                  <a:lnTo>
                    <a:pt x="1104" y="2540"/>
                  </a:lnTo>
                  <a:lnTo>
                    <a:pt x="1104" y="5080"/>
                  </a:lnTo>
                  <a:lnTo>
                    <a:pt x="35572" y="5080"/>
                  </a:lnTo>
                  <a:lnTo>
                    <a:pt x="35572" y="2540"/>
                  </a:lnTo>
                  <a:close/>
                </a:path>
                <a:path w="300989" h="5079">
                  <a:moveTo>
                    <a:pt x="300558" y="0"/>
                  </a:moveTo>
                  <a:lnTo>
                    <a:pt x="266065" y="0"/>
                  </a:lnTo>
                  <a:lnTo>
                    <a:pt x="266065" y="2540"/>
                  </a:lnTo>
                  <a:lnTo>
                    <a:pt x="264985" y="2540"/>
                  </a:lnTo>
                  <a:lnTo>
                    <a:pt x="264985" y="5080"/>
                  </a:lnTo>
                  <a:lnTo>
                    <a:pt x="299453" y="5080"/>
                  </a:lnTo>
                  <a:lnTo>
                    <a:pt x="299453" y="2540"/>
                  </a:lnTo>
                  <a:lnTo>
                    <a:pt x="300558" y="2540"/>
                  </a:lnTo>
                  <a:lnTo>
                    <a:pt x="300558" y="0"/>
                  </a:lnTo>
                  <a:close/>
                </a:path>
              </a:pathLst>
            </a:custGeom>
            <a:solidFill>
              <a:srgbClr val="EC8F17"/>
            </a:solidFill>
          </p:spPr>
          <p:txBody>
            <a:bodyPr wrap="square" lIns="0" tIns="0" rIns="0" bIns="0" rtlCol="0"/>
            <a:lstStyle/>
            <a:p>
              <a:pPr defTabSz="465128"/>
              <a:endParaRPr smtClean="0">
                <a:solidFill>
                  <a:prstClr val="black"/>
                </a:solidFill>
              </a:endParaRPr>
            </a:p>
          </p:txBody>
        </p:sp>
        <p:sp>
          <p:nvSpPr>
            <p:cNvPr id="338" name="object 326"/>
            <p:cNvSpPr/>
            <p:nvPr/>
          </p:nvSpPr>
          <p:spPr>
            <a:xfrm>
              <a:off x="3241281" y="6082061"/>
              <a:ext cx="298450" cy="3810"/>
            </a:xfrm>
            <a:custGeom>
              <a:avLst/>
              <a:gdLst/>
              <a:ahLst/>
              <a:cxnLst/>
              <a:rect l="l" t="t" r="r" b="b"/>
              <a:pathLst>
                <a:path w="298450" h="3810">
                  <a:moveTo>
                    <a:pt x="36042" y="3136"/>
                  </a:moveTo>
                  <a:lnTo>
                    <a:pt x="34480" y="0"/>
                  </a:lnTo>
                  <a:lnTo>
                    <a:pt x="0" y="0"/>
                  </a:lnTo>
                  <a:lnTo>
                    <a:pt x="1358" y="3136"/>
                  </a:lnTo>
                  <a:lnTo>
                    <a:pt x="36042" y="3136"/>
                  </a:lnTo>
                  <a:close/>
                </a:path>
                <a:path w="298450" h="3810">
                  <a:moveTo>
                    <a:pt x="298145" y="0"/>
                  </a:moveTo>
                  <a:lnTo>
                    <a:pt x="263664" y="0"/>
                  </a:lnTo>
                  <a:lnTo>
                    <a:pt x="262077" y="3187"/>
                  </a:lnTo>
                  <a:lnTo>
                    <a:pt x="296760" y="3187"/>
                  </a:lnTo>
                  <a:lnTo>
                    <a:pt x="298145" y="0"/>
                  </a:lnTo>
                  <a:close/>
                </a:path>
              </a:pathLst>
            </a:custGeom>
            <a:solidFill>
              <a:srgbClr val="EC8E17"/>
            </a:solidFill>
          </p:spPr>
          <p:txBody>
            <a:bodyPr wrap="square" lIns="0" tIns="0" rIns="0" bIns="0" rtlCol="0"/>
            <a:lstStyle/>
            <a:p>
              <a:pPr defTabSz="465128"/>
              <a:endParaRPr smtClean="0">
                <a:solidFill>
                  <a:prstClr val="black"/>
                </a:solidFill>
              </a:endParaRPr>
            </a:p>
          </p:txBody>
        </p:sp>
        <p:sp>
          <p:nvSpPr>
            <p:cNvPr id="339" name="object 327"/>
            <p:cNvSpPr/>
            <p:nvPr/>
          </p:nvSpPr>
          <p:spPr>
            <a:xfrm>
              <a:off x="3242564" y="6084372"/>
              <a:ext cx="295910" cy="2540"/>
            </a:xfrm>
            <a:custGeom>
              <a:avLst/>
              <a:gdLst/>
              <a:ahLst/>
              <a:cxnLst/>
              <a:rect l="l" t="t" r="r" b="b"/>
              <a:pathLst>
                <a:path w="295910" h="2539">
                  <a:moveTo>
                    <a:pt x="35306" y="1270"/>
                  </a:moveTo>
                  <a:lnTo>
                    <a:pt x="34671" y="1270"/>
                  </a:lnTo>
                  <a:lnTo>
                    <a:pt x="34671" y="0"/>
                  </a:lnTo>
                  <a:lnTo>
                    <a:pt x="0" y="0"/>
                  </a:lnTo>
                  <a:lnTo>
                    <a:pt x="0" y="1270"/>
                  </a:lnTo>
                  <a:lnTo>
                    <a:pt x="609" y="1270"/>
                  </a:lnTo>
                  <a:lnTo>
                    <a:pt x="609" y="2540"/>
                  </a:lnTo>
                  <a:lnTo>
                    <a:pt x="35306" y="2540"/>
                  </a:lnTo>
                  <a:lnTo>
                    <a:pt x="35306" y="1270"/>
                  </a:lnTo>
                  <a:close/>
                </a:path>
                <a:path w="295910" h="2539">
                  <a:moveTo>
                    <a:pt x="295592" y="0"/>
                  </a:moveTo>
                  <a:lnTo>
                    <a:pt x="260908" y="0"/>
                  </a:lnTo>
                  <a:lnTo>
                    <a:pt x="260908" y="1270"/>
                  </a:lnTo>
                  <a:lnTo>
                    <a:pt x="260273" y="1270"/>
                  </a:lnTo>
                  <a:lnTo>
                    <a:pt x="260273" y="2540"/>
                  </a:lnTo>
                  <a:lnTo>
                    <a:pt x="294970" y="2540"/>
                  </a:lnTo>
                  <a:lnTo>
                    <a:pt x="294970" y="1270"/>
                  </a:lnTo>
                  <a:lnTo>
                    <a:pt x="295592" y="1270"/>
                  </a:lnTo>
                  <a:lnTo>
                    <a:pt x="295592" y="0"/>
                  </a:lnTo>
                  <a:close/>
                </a:path>
              </a:pathLst>
            </a:custGeom>
            <a:solidFill>
              <a:srgbClr val="EC8D17"/>
            </a:solidFill>
          </p:spPr>
          <p:txBody>
            <a:bodyPr wrap="square" lIns="0" tIns="0" rIns="0" bIns="0" rtlCol="0"/>
            <a:lstStyle/>
            <a:p>
              <a:pPr defTabSz="465128"/>
              <a:endParaRPr smtClean="0">
                <a:solidFill>
                  <a:prstClr val="black"/>
                </a:solidFill>
              </a:endParaRPr>
            </a:p>
          </p:txBody>
        </p:sp>
        <p:sp>
          <p:nvSpPr>
            <p:cNvPr id="340" name="object 328"/>
            <p:cNvSpPr/>
            <p:nvPr/>
          </p:nvSpPr>
          <p:spPr>
            <a:xfrm>
              <a:off x="3243173" y="6086264"/>
              <a:ext cx="294640" cy="5715"/>
            </a:xfrm>
            <a:custGeom>
              <a:avLst/>
              <a:gdLst/>
              <a:ahLst/>
              <a:cxnLst/>
              <a:rect l="l" t="t" r="r" b="b"/>
              <a:pathLst>
                <a:path w="294639" h="5714">
                  <a:moveTo>
                    <a:pt x="37312" y="5270"/>
                  </a:moveTo>
                  <a:lnTo>
                    <a:pt x="36245" y="3136"/>
                  </a:lnTo>
                  <a:lnTo>
                    <a:pt x="35725" y="2095"/>
                  </a:lnTo>
                  <a:lnTo>
                    <a:pt x="34683" y="0"/>
                  </a:lnTo>
                  <a:lnTo>
                    <a:pt x="0" y="0"/>
                  </a:lnTo>
                  <a:lnTo>
                    <a:pt x="1549" y="3136"/>
                  </a:lnTo>
                  <a:lnTo>
                    <a:pt x="2616" y="5270"/>
                  </a:lnTo>
                  <a:lnTo>
                    <a:pt x="37312" y="5270"/>
                  </a:lnTo>
                  <a:close/>
                </a:path>
                <a:path w="294639" h="5714">
                  <a:moveTo>
                    <a:pt x="294373" y="0"/>
                  </a:moveTo>
                  <a:lnTo>
                    <a:pt x="259676" y="0"/>
                  </a:lnTo>
                  <a:lnTo>
                    <a:pt x="258635" y="2095"/>
                  </a:lnTo>
                  <a:lnTo>
                    <a:pt x="258089" y="3187"/>
                  </a:lnTo>
                  <a:lnTo>
                    <a:pt x="257048" y="5270"/>
                  </a:lnTo>
                  <a:lnTo>
                    <a:pt x="291744" y="5270"/>
                  </a:lnTo>
                  <a:lnTo>
                    <a:pt x="292785" y="3187"/>
                  </a:lnTo>
                  <a:lnTo>
                    <a:pt x="293331" y="2095"/>
                  </a:lnTo>
                  <a:lnTo>
                    <a:pt x="294373" y="0"/>
                  </a:lnTo>
                  <a:close/>
                </a:path>
              </a:pathLst>
            </a:custGeom>
            <a:solidFill>
              <a:srgbClr val="EC8B17"/>
            </a:solidFill>
          </p:spPr>
          <p:txBody>
            <a:bodyPr wrap="square" lIns="0" tIns="0" rIns="0" bIns="0" rtlCol="0"/>
            <a:lstStyle/>
            <a:p>
              <a:pPr defTabSz="465128"/>
              <a:endParaRPr smtClean="0">
                <a:solidFill>
                  <a:prstClr val="black"/>
                </a:solidFill>
              </a:endParaRPr>
            </a:p>
          </p:txBody>
        </p:sp>
        <p:sp>
          <p:nvSpPr>
            <p:cNvPr id="341" name="object 329"/>
            <p:cNvSpPr/>
            <p:nvPr/>
          </p:nvSpPr>
          <p:spPr>
            <a:xfrm>
              <a:off x="3245256" y="6090455"/>
              <a:ext cx="290195" cy="3810"/>
            </a:xfrm>
            <a:custGeom>
              <a:avLst/>
              <a:gdLst/>
              <a:ahLst/>
              <a:cxnLst/>
              <a:rect l="l" t="t" r="r" b="b"/>
              <a:pathLst>
                <a:path w="290195" h="3810">
                  <a:moveTo>
                    <a:pt x="36283" y="3187"/>
                  </a:moveTo>
                  <a:lnTo>
                    <a:pt x="34696" y="0"/>
                  </a:lnTo>
                  <a:lnTo>
                    <a:pt x="0" y="0"/>
                  </a:lnTo>
                  <a:lnTo>
                    <a:pt x="1574" y="3187"/>
                  </a:lnTo>
                  <a:lnTo>
                    <a:pt x="36283" y="3187"/>
                  </a:lnTo>
                  <a:close/>
                </a:path>
                <a:path w="290195" h="3810">
                  <a:moveTo>
                    <a:pt x="290195" y="0"/>
                  </a:moveTo>
                  <a:lnTo>
                    <a:pt x="255498" y="0"/>
                  </a:lnTo>
                  <a:lnTo>
                    <a:pt x="253911" y="3187"/>
                  </a:lnTo>
                  <a:lnTo>
                    <a:pt x="288620" y="3187"/>
                  </a:lnTo>
                  <a:lnTo>
                    <a:pt x="290195" y="0"/>
                  </a:lnTo>
                  <a:close/>
                </a:path>
              </a:pathLst>
            </a:custGeom>
            <a:solidFill>
              <a:srgbClr val="EB8A17"/>
            </a:solidFill>
          </p:spPr>
          <p:txBody>
            <a:bodyPr wrap="square" lIns="0" tIns="0" rIns="0" bIns="0" rtlCol="0"/>
            <a:lstStyle/>
            <a:p>
              <a:pPr defTabSz="465128"/>
              <a:endParaRPr smtClean="0">
                <a:solidFill>
                  <a:prstClr val="black"/>
                </a:solidFill>
              </a:endParaRPr>
            </a:p>
          </p:txBody>
        </p:sp>
        <p:sp>
          <p:nvSpPr>
            <p:cNvPr id="342" name="object 330"/>
            <p:cNvSpPr/>
            <p:nvPr/>
          </p:nvSpPr>
          <p:spPr>
            <a:xfrm>
              <a:off x="3246310" y="6092576"/>
              <a:ext cx="288290" cy="5715"/>
            </a:xfrm>
            <a:custGeom>
              <a:avLst/>
              <a:gdLst/>
              <a:ahLst/>
              <a:cxnLst/>
              <a:rect l="l" t="t" r="r" b="b"/>
              <a:pathLst>
                <a:path w="288289" h="5714">
                  <a:moveTo>
                    <a:pt x="37325" y="5257"/>
                  </a:moveTo>
                  <a:lnTo>
                    <a:pt x="36271" y="3162"/>
                  </a:lnTo>
                  <a:lnTo>
                    <a:pt x="35750" y="2095"/>
                  </a:lnTo>
                  <a:lnTo>
                    <a:pt x="34696" y="0"/>
                  </a:lnTo>
                  <a:lnTo>
                    <a:pt x="0" y="0"/>
                  </a:lnTo>
                  <a:lnTo>
                    <a:pt x="1041" y="2095"/>
                  </a:lnTo>
                  <a:lnTo>
                    <a:pt x="2616" y="5257"/>
                  </a:lnTo>
                  <a:lnTo>
                    <a:pt x="37325" y="5257"/>
                  </a:lnTo>
                  <a:close/>
                </a:path>
                <a:path w="288289" h="5714">
                  <a:moveTo>
                    <a:pt x="288061" y="50"/>
                  </a:moveTo>
                  <a:lnTo>
                    <a:pt x="253365" y="50"/>
                  </a:lnTo>
                  <a:lnTo>
                    <a:pt x="252323" y="2146"/>
                  </a:lnTo>
                  <a:lnTo>
                    <a:pt x="252056" y="2654"/>
                  </a:lnTo>
                  <a:lnTo>
                    <a:pt x="251815" y="3162"/>
                  </a:lnTo>
                  <a:lnTo>
                    <a:pt x="250761" y="5257"/>
                  </a:lnTo>
                  <a:lnTo>
                    <a:pt x="285470" y="5257"/>
                  </a:lnTo>
                  <a:lnTo>
                    <a:pt x="286512" y="3162"/>
                  </a:lnTo>
                  <a:lnTo>
                    <a:pt x="287020" y="2159"/>
                  </a:lnTo>
                  <a:lnTo>
                    <a:pt x="288061" y="50"/>
                  </a:lnTo>
                  <a:close/>
                </a:path>
              </a:pathLst>
            </a:custGeom>
            <a:solidFill>
              <a:srgbClr val="EB8917"/>
            </a:solidFill>
          </p:spPr>
          <p:txBody>
            <a:bodyPr wrap="square" lIns="0" tIns="0" rIns="0" bIns="0" rtlCol="0"/>
            <a:lstStyle/>
            <a:p>
              <a:pPr defTabSz="465128"/>
              <a:endParaRPr smtClean="0">
                <a:solidFill>
                  <a:prstClr val="black"/>
                </a:solidFill>
              </a:endParaRPr>
            </a:p>
          </p:txBody>
        </p:sp>
        <p:sp>
          <p:nvSpPr>
            <p:cNvPr id="343" name="object 331"/>
            <p:cNvSpPr/>
            <p:nvPr/>
          </p:nvSpPr>
          <p:spPr>
            <a:xfrm>
              <a:off x="3248393" y="6096767"/>
              <a:ext cx="284480" cy="3810"/>
            </a:xfrm>
            <a:custGeom>
              <a:avLst/>
              <a:gdLst/>
              <a:ahLst/>
              <a:cxnLst/>
              <a:rect l="l" t="t" r="r" b="b"/>
              <a:pathLst>
                <a:path w="284479" h="3810">
                  <a:moveTo>
                    <a:pt x="36296" y="3187"/>
                  </a:moveTo>
                  <a:lnTo>
                    <a:pt x="34709" y="12"/>
                  </a:lnTo>
                  <a:lnTo>
                    <a:pt x="0" y="0"/>
                  </a:lnTo>
                  <a:lnTo>
                    <a:pt x="1574" y="3175"/>
                  </a:lnTo>
                  <a:lnTo>
                    <a:pt x="36296" y="3187"/>
                  </a:lnTo>
                  <a:close/>
                </a:path>
                <a:path w="284479" h="3810">
                  <a:moveTo>
                    <a:pt x="283895" y="63"/>
                  </a:moveTo>
                  <a:lnTo>
                    <a:pt x="249186" y="50"/>
                  </a:lnTo>
                  <a:lnTo>
                    <a:pt x="247599" y="3225"/>
                  </a:lnTo>
                  <a:lnTo>
                    <a:pt x="282321" y="3225"/>
                  </a:lnTo>
                  <a:lnTo>
                    <a:pt x="283895" y="63"/>
                  </a:lnTo>
                  <a:close/>
                </a:path>
              </a:pathLst>
            </a:custGeom>
            <a:solidFill>
              <a:srgbClr val="EB8817"/>
            </a:solidFill>
          </p:spPr>
          <p:txBody>
            <a:bodyPr wrap="square" lIns="0" tIns="0" rIns="0" bIns="0" rtlCol="0"/>
            <a:lstStyle/>
            <a:p>
              <a:pPr defTabSz="465128"/>
              <a:endParaRPr smtClean="0">
                <a:solidFill>
                  <a:prstClr val="black"/>
                </a:solidFill>
              </a:endParaRPr>
            </a:p>
          </p:txBody>
        </p:sp>
        <p:sp>
          <p:nvSpPr>
            <p:cNvPr id="344" name="object 332"/>
            <p:cNvSpPr/>
            <p:nvPr/>
          </p:nvSpPr>
          <p:spPr>
            <a:xfrm>
              <a:off x="3249472" y="6098939"/>
              <a:ext cx="281940" cy="3175"/>
            </a:xfrm>
            <a:custGeom>
              <a:avLst/>
              <a:gdLst/>
              <a:ahLst/>
              <a:cxnLst/>
              <a:rect l="l" t="t" r="r" b="b"/>
              <a:pathLst>
                <a:path w="281939" h="3175">
                  <a:moveTo>
                    <a:pt x="36271" y="3111"/>
                  </a:moveTo>
                  <a:lnTo>
                    <a:pt x="34709" y="0"/>
                  </a:lnTo>
                  <a:lnTo>
                    <a:pt x="0" y="0"/>
                  </a:lnTo>
                  <a:lnTo>
                    <a:pt x="1549" y="3111"/>
                  </a:lnTo>
                  <a:lnTo>
                    <a:pt x="36271" y="3111"/>
                  </a:lnTo>
                  <a:close/>
                </a:path>
                <a:path w="281939" h="3175">
                  <a:moveTo>
                    <a:pt x="281762" y="0"/>
                  </a:moveTo>
                  <a:lnTo>
                    <a:pt x="247053" y="0"/>
                  </a:lnTo>
                  <a:lnTo>
                    <a:pt x="245478" y="3162"/>
                  </a:lnTo>
                  <a:lnTo>
                    <a:pt x="280187" y="3162"/>
                  </a:lnTo>
                  <a:lnTo>
                    <a:pt x="281762" y="0"/>
                  </a:lnTo>
                  <a:close/>
                </a:path>
              </a:pathLst>
            </a:custGeom>
            <a:solidFill>
              <a:srgbClr val="EB8717"/>
            </a:solidFill>
          </p:spPr>
          <p:txBody>
            <a:bodyPr wrap="square" lIns="0" tIns="0" rIns="0" bIns="0" rtlCol="0"/>
            <a:lstStyle/>
            <a:p>
              <a:pPr defTabSz="465128"/>
              <a:endParaRPr smtClean="0">
                <a:solidFill>
                  <a:prstClr val="black"/>
                </a:solidFill>
              </a:endParaRPr>
            </a:p>
          </p:txBody>
        </p:sp>
        <p:sp>
          <p:nvSpPr>
            <p:cNvPr id="345" name="object 333"/>
            <p:cNvSpPr/>
            <p:nvPr/>
          </p:nvSpPr>
          <p:spPr>
            <a:xfrm>
              <a:off x="3250514" y="6101034"/>
              <a:ext cx="280035" cy="5715"/>
            </a:xfrm>
            <a:custGeom>
              <a:avLst/>
              <a:gdLst/>
              <a:ahLst/>
              <a:cxnLst/>
              <a:rect l="l" t="t" r="r" b="b"/>
              <a:pathLst>
                <a:path w="280035" h="5714">
                  <a:moveTo>
                    <a:pt x="37350" y="5270"/>
                  </a:moveTo>
                  <a:lnTo>
                    <a:pt x="36271" y="3111"/>
                  </a:lnTo>
                  <a:lnTo>
                    <a:pt x="35763" y="2095"/>
                  </a:lnTo>
                  <a:lnTo>
                    <a:pt x="34721" y="0"/>
                  </a:lnTo>
                  <a:lnTo>
                    <a:pt x="0" y="0"/>
                  </a:lnTo>
                  <a:lnTo>
                    <a:pt x="1041" y="2095"/>
                  </a:lnTo>
                  <a:lnTo>
                    <a:pt x="1549" y="3111"/>
                  </a:lnTo>
                  <a:lnTo>
                    <a:pt x="2628" y="5270"/>
                  </a:lnTo>
                  <a:lnTo>
                    <a:pt x="37350" y="5270"/>
                  </a:lnTo>
                  <a:close/>
                </a:path>
                <a:path w="280035" h="5714">
                  <a:moveTo>
                    <a:pt x="279679" y="0"/>
                  </a:moveTo>
                  <a:lnTo>
                    <a:pt x="244957" y="0"/>
                  </a:lnTo>
                  <a:lnTo>
                    <a:pt x="243916" y="2095"/>
                  </a:lnTo>
                  <a:lnTo>
                    <a:pt x="243382" y="3162"/>
                  </a:lnTo>
                  <a:lnTo>
                    <a:pt x="242328" y="5270"/>
                  </a:lnTo>
                  <a:lnTo>
                    <a:pt x="277050" y="5270"/>
                  </a:lnTo>
                  <a:lnTo>
                    <a:pt x="278104" y="3162"/>
                  </a:lnTo>
                  <a:lnTo>
                    <a:pt x="278638" y="2095"/>
                  </a:lnTo>
                  <a:lnTo>
                    <a:pt x="279679" y="0"/>
                  </a:lnTo>
                  <a:close/>
                </a:path>
              </a:pathLst>
            </a:custGeom>
            <a:solidFill>
              <a:srgbClr val="EB8617"/>
            </a:solidFill>
          </p:spPr>
          <p:txBody>
            <a:bodyPr wrap="square" lIns="0" tIns="0" rIns="0" bIns="0" rtlCol="0"/>
            <a:lstStyle/>
            <a:p>
              <a:pPr defTabSz="465128"/>
              <a:endParaRPr smtClean="0">
                <a:solidFill>
                  <a:prstClr val="black"/>
                </a:solidFill>
              </a:endParaRPr>
            </a:p>
          </p:txBody>
        </p:sp>
        <p:sp>
          <p:nvSpPr>
            <p:cNvPr id="346" name="object 334"/>
            <p:cNvSpPr/>
            <p:nvPr/>
          </p:nvSpPr>
          <p:spPr>
            <a:xfrm>
              <a:off x="3252609" y="6105225"/>
              <a:ext cx="275590" cy="7620"/>
            </a:xfrm>
            <a:custGeom>
              <a:avLst/>
              <a:gdLst/>
              <a:ahLst/>
              <a:cxnLst/>
              <a:rect l="l" t="t" r="r" b="b"/>
              <a:pathLst>
                <a:path w="275589" h="7620">
                  <a:moveTo>
                    <a:pt x="38404" y="7378"/>
                  </a:moveTo>
                  <a:lnTo>
                    <a:pt x="37338" y="5283"/>
                  </a:lnTo>
                  <a:lnTo>
                    <a:pt x="36804" y="4203"/>
                  </a:lnTo>
                  <a:lnTo>
                    <a:pt x="36296" y="3187"/>
                  </a:lnTo>
                  <a:lnTo>
                    <a:pt x="35763" y="2095"/>
                  </a:lnTo>
                  <a:lnTo>
                    <a:pt x="34709" y="0"/>
                  </a:lnTo>
                  <a:lnTo>
                    <a:pt x="0" y="0"/>
                  </a:lnTo>
                  <a:lnTo>
                    <a:pt x="1041" y="2095"/>
                  </a:lnTo>
                  <a:lnTo>
                    <a:pt x="2082" y="4191"/>
                  </a:lnTo>
                  <a:lnTo>
                    <a:pt x="2349" y="4737"/>
                  </a:lnTo>
                  <a:lnTo>
                    <a:pt x="2628" y="5283"/>
                  </a:lnTo>
                  <a:lnTo>
                    <a:pt x="3683" y="7378"/>
                  </a:lnTo>
                  <a:lnTo>
                    <a:pt x="38404" y="7378"/>
                  </a:lnTo>
                  <a:close/>
                </a:path>
                <a:path w="275589" h="7620">
                  <a:moveTo>
                    <a:pt x="275488" y="0"/>
                  </a:moveTo>
                  <a:lnTo>
                    <a:pt x="240779" y="0"/>
                  </a:lnTo>
                  <a:lnTo>
                    <a:pt x="239699" y="2146"/>
                  </a:lnTo>
                  <a:lnTo>
                    <a:pt x="238658" y="4241"/>
                  </a:lnTo>
                  <a:lnTo>
                    <a:pt x="238137" y="5283"/>
                  </a:lnTo>
                  <a:lnTo>
                    <a:pt x="237096" y="7378"/>
                  </a:lnTo>
                  <a:lnTo>
                    <a:pt x="271805" y="7378"/>
                  </a:lnTo>
                  <a:lnTo>
                    <a:pt x="272846" y="5283"/>
                  </a:lnTo>
                  <a:lnTo>
                    <a:pt x="273367" y="4254"/>
                  </a:lnTo>
                  <a:lnTo>
                    <a:pt x="273900" y="3187"/>
                  </a:lnTo>
                  <a:lnTo>
                    <a:pt x="274421" y="2146"/>
                  </a:lnTo>
                  <a:lnTo>
                    <a:pt x="275488" y="0"/>
                  </a:lnTo>
                  <a:close/>
                </a:path>
              </a:pathLst>
            </a:custGeom>
            <a:solidFill>
              <a:srgbClr val="EB8517"/>
            </a:solidFill>
          </p:spPr>
          <p:txBody>
            <a:bodyPr wrap="square" lIns="0" tIns="0" rIns="0" bIns="0" rtlCol="0"/>
            <a:lstStyle/>
            <a:p>
              <a:pPr defTabSz="465128"/>
              <a:endParaRPr smtClean="0">
                <a:solidFill>
                  <a:prstClr val="black"/>
                </a:solidFill>
              </a:endParaRPr>
            </a:p>
          </p:txBody>
        </p:sp>
        <p:sp>
          <p:nvSpPr>
            <p:cNvPr id="347" name="object 335"/>
            <p:cNvSpPr/>
            <p:nvPr/>
          </p:nvSpPr>
          <p:spPr>
            <a:xfrm>
              <a:off x="3255746" y="6111525"/>
              <a:ext cx="269240" cy="3810"/>
            </a:xfrm>
            <a:custGeom>
              <a:avLst/>
              <a:gdLst/>
              <a:ahLst/>
              <a:cxnLst/>
              <a:rect l="l" t="t" r="r" b="b"/>
              <a:pathLst>
                <a:path w="269239" h="3810">
                  <a:moveTo>
                    <a:pt x="36309" y="3187"/>
                  </a:moveTo>
                  <a:lnTo>
                    <a:pt x="34721" y="0"/>
                  </a:lnTo>
                  <a:lnTo>
                    <a:pt x="0" y="0"/>
                  </a:lnTo>
                  <a:lnTo>
                    <a:pt x="1587" y="3187"/>
                  </a:lnTo>
                  <a:lnTo>
                    <a:pt x="36309" y="3187"/>
                  </a:lnTo>
                  <a:close/>
                </a:path>
                <a:path w="269239" h="3810">
                  <a:moveTo>
                    <a:pt x="269189" y="50"/>
                  </a:moveTo>
                  <a:lnTo>
                    <a:pt x="234467" y="38"/>
                  </a:lnTo>
                  <a:lnTo>
                    <a:pt x="232905" y="3187"/>
                  </a:lnTo>
                  <a:lnTo>
                    <a:pt x="267627" y="3187"/>
                  </a:lnTo>
                  <a:lnTo>
                    <a:pt x="269189" y="50"/>
                  </a:lnTo>
                  <a:close/>
                </a:path>
              </a:pathLst>
            </a:custGeom>
            <a:solidFill>
              <a:srgbClr val="EB8417"/>
            </a:solidFill>
          </p:spPr>
          <p:txBody>
            <a:bodyPr wrap="square" lIns="0" tIns="0" rIns="0" bIns="0" rtlCol="0"/>
            <a:lstStyle/>
            <a:p>
              <a:pPr defTabSz="465128"/>
              <a:endParaRPr smtClean="0">
                <a:solidFill>
                  <a:prstClr val="black"/>
                </a:solidFill>
              </a:endParaRPr>
            </a:p>
          </p:txBody>
        </p:sp>
        <p:sp>
          <p:nvSpPr>
            <p:cNvPr id="348" name="object 336"/>
            <p:cNvSpPr/>
            <p:nvPr/>
          </p:nvSpPr>
          <p:spPr>
            <a:xfrm>
              <a:off x="3256788" y="6113620"/>
              <a:ext cx="267335" cy="5715"/>
            </a:xfrm>
            <a:custGeom>
              <a:avLst/>
              <a:gdLst/>
              <a:ahLst/>
              <a:cxnLst/>
              <a:rect l="l" t="t" r="r" b="b"/>
              <a:pathLst>
                <a:path w="267335" h="5714">
                  <a:moveTo>
                    <a:pt x="37363" y="5283"/>
                  </a:moveTo>
                  <a:lnTo>
                    <a:pt x="36322" y="3200"/>
                  </a:lnTo>
                  <a:lnTo>
                    <a:pt x="35801" y="2159"/>
                  </a:lnTo>
                  <a:lnTo>
                    <a:pt x="34734" y="0"/>
                  </a:lnTo>
                  <a:lnTo>
                    <a:pt x="0" y="0"/>
                  </a:lnTo>
                  <a:lnTo>
                    <a:pt x="1079" y="2159"/>
                  </a:lnTo>
                  <a:lnTo>
                    <a:pt x="1600" y="3200"/>
                  </a:lnTo>
                  <a:lnTo>
                    <a:pt x="2641" y="5270"/>
                  </a:lnTo>
                  <a:lnTo>
                    <a:pt x="37363" y="5283"/>
                  </a:lnTo>
                  <a:close/>
                </a:path>
                <a:path w="267335" h="5714">
                  <a:moveTo>
                    <a:pt x="267093" y="50"/>
                  </a:moveTo>
                  <a:lnTo>
                    <a:pt x="232384" y="50"/>
                  </a:lnTo>
                  <a:lnTo>
                    <a:pt x="231330" y="2159"/>
                  </a:lnTo>
                  <a:lnTo>
                    <a:pt x="230797" y="3225"/>
                  </a:lnTo>
                  <a:lnTo>
                    <a:pt x="229755" y="5321"/>
                  </a:lnTo>
                  <a:lnTo>
                    <a:pt x="264477" y="5321"/>
                  </a:lnTo>
                  <a:lnTo>
                    <a:pt x="265518" y="3225"/>
                  </a:lnTo>
                  <a:lnTo>
                    <a:pt x="266052" y="2159"/>
                  </a:lnTo>
                  <a:lnTo>
                    <a:pt x="267093" y="50"/>
                  </a:lnTo>
                  <a:close/>
                </a:path>
              </a:pathLst>
            </a:custGeom>
            <a:solidFill>
              <a:srgbClr val="EB8317"/>
            </a:solidFill>
          </p:spPr>
          <p:txBody>
            <a:bodyPr wrap="square" lIns="0" tIns="0" rIns="0" bIns="0" rtlCol="0"/>
            <a:lstStyle/>
            <a:p>
              <a:pPr defTabSz="465128"/>
              <a:endParaRPr smtClean="0">
                <a:solidFill>
                  <a:prstClr val="black"/>
                </a:solidFill>
              </a:endParaRPr>
            </a:p>
          </p:txBody>
        </p:sp>
        <p:sp>
          <p:nvSpPr>
            <p:cNvPr id="349" name="object 337"/>
            <p:cNvSpPr/>
            <p:nvPr/>
          </p:nvSpPr>
          <p:spPr>
            <a:xfrm>
              <a:off x="3258921" y="6117887"/>
              <a:ext cx="262890" cy="3175"/>
            </a:xfrm>
            <a:custGeom>
              <a:avLst/>
              <a:gdLst/>
              <a:ahLst/>
              <a:cxnLst/>
              <a:rect l="l" t="t" r="r" b="b"/>
              <a:pathLst>
                <a:path w="262889" h="3175">
                  <a:moveTo>
                    <a:pt x="36271" y="3111"/>
                  </a:moveTo>
                  <a:lnTo>
                    <a:pt x="34721" y="0"/>
                  </a:lnTo>
                  <a:lnTo>
                    <a:pt x="0" y="0"/>
                  </a:lnTo>
                  <a:lnTo>
                    <a:pt x="1549" y="3111"/>
                  </a:lnTo>
                  <a:lnTo>
                    <a:pt x="36271" y="3111"/>
                  </a:lnTo>
                  <a:close/>
                </a:path>
                <a:path w="262889" h="3175">
                  <a:moveTo>
                    <a:pt x="262864" y="0"/>
                  </a:moveTo>
                  <a:lnTo>
                    <a:pt x="228142" y="0"/>
                  </a:lnTo>
                  <a:lnTo>
                    <a:pt x="226568" y="3149"/>
                  </a:lnTo>
                  <a:lnTo>
                    <a:pt x="261289" y="3149"/>
                  </a:lnTo>
                  <a:lnTo>
                    <a:pt x="262864" y="0"/>
                  </a:lnTo>
                  <a:close/>
                </a:path>
              </a:pathLst>
            </a:custGeom>
            <a:solidFill>
              <a:srgbClr val="EB8217"/>
            </a:solidFill>
          </p:spPr>
          <p:txBody>
            <a:bodyPr wrap="square" lIns="0" tIns="0" rIns="0" bIns="0" rtlCol="0"/>
            <a:lstStyle/>
            <a:p>
              <a:pPr defTabSz="465128"/>
              <a:endParaRPr smtClean="0">
                <a:solidFill>
                  <a:prstClr val="black"/>
                </a:solidFill>
              </a:endParaRPr>
            </a:p>
          </p:txBody>
        </p:sp>
        <p:sp>
          <p:nvSpPr>
            <p:cNvPr id="350" name="object 338"/>
            <p:cNvSpPr/>
            <p:nvPr/>
          </p:nvSpPr>
          <p:spPr>
            <a:xfrm>
              <a:off x="3259963" y="6119970"/>
              <a:ext cx="260985" cy="3810"/>
            </a:xfrm>
            <a:custGeom>
              <a:avLst/>
              <a:gdLst/>
              <a:ahLst/>
              <a:cxnLst/>
              <a:rect l="l" t="t" r="r" b="b"/>
              <a:pathLst>
                <a:path w="260985" h="3810">
                  <a:moveTo>
                    <a:pt x="36309" y="3187"/>
                  </a:moveTo>
                  <a:lnTo>
                    <a:pt x="34721" y="0"/>
                  </a:lnTo>
                  <a:lnTo>
                    <a:pt x="0" y="0"/>
                  </a:lnTo>
                  <a:lnTo>
                    <a:pt x="1587" y="3187"/>
                  </a:lnTo>
                  <a:lnTo>
                    <a:pt x="36309" y="3187"/>
                  </a:lnTo>
                  <a:close/>
                </a:path>
                <a:path w="260985" h="3810">
                  <a:moveTo>
                    <a:pt x="260781" y="0"/>
                  </a:moveTo>
                  <a:lnTo>
                    <a:pt x="226060" y="0"/>
                  </a:lnTo>
                  <a:lnTo>
                    <a:pt x="224472" y="3187"/>
                  </a:lnTo>
                  <a:lnTo>
                    <a:pt x="259194" y="3187"/>
                  </a:lnTo>
                  <a:lnTo>
                    <a:pt x="260781" y="0"/>
                  </a:lnTo>
                  <a:close/>
                </a:path>
              </a:pathLst>
            </a:custGeom>
            <a:solidFill>
              <a:srgbClr val="EB8117"/>
            </a:solidFill>
          </p:spPr>
          <p:txBody>
            <a:bodyPr wrap="square" lIns="0" tIns="0" rIns="0" bIns="0" rtlCol="0"/>
            <a:lstStyle/>
            <a:p>
              <a:pPr defTabSz="465128"/>
              <a:endParaRPr smtClean="0">
                <a:solidFill>
                  <a:prstClr val="black"/>
                </a:solidFill>
              </a:endParaRPr>
            </a:p>
          </p:txBody>
        </p:sp>
        <p:sp>
          <p:nvSpPr>
            <p:cNvPr id="351" name="object 339"/>
            <p:cNvSpPr/>
            <p:nvPr/>
          </p:nvSpPr>
          <p:spPr>
            <a:xfrm>
              <a:off x="3261017" y="6122078"/>
              <a:ext cx="259079" cy="5715"/>
            </a:xfrm>
            <a:custGeom>
              <a:avLst/>
              <a:gdLst/>
              <a:ahLst/>
              <a:cxnLst/>
              <a:rect l="l" t="t" r="r" b="b"/>
              <a:pathLst>
                <a:path w="259079" h="5714">
                  <a:moveTo>
                    <a:pt x="37350" y="5283"/>
                  </a:moveTo>
                  <a:lnTo>
                    <a:pt x="36296" y="3175"/>
                  </a:lnTo>
                  <a:lnTo>
                    <a:pt x="35775" y="2120"/>
                  </a:lnTo>
                  <a:lnTo>
                    <a:pt x="34721" y="0"/>
                  </a:lnTo>
                  <a:lnTo>
                    <a:pt x="0" y="0"/>
                  </a:lnTo>
                  <a:lnTo>
                    <a:pt x="1054" y="2108"/>
                  </a:lnTo>
                  <a:lnTo>
                    <a:pt x="2628" y="5283"/>
                  </a:lnTo>
                  <a:lnTo>
                    <a:pt x="37350" y="5283"/>
                  </a:lnTo>
                  <a:close/>
                </a:path>
                <a:path w="259079" h="5714">
                  <a:moveTo>
                    <a:pt x="258673" y="0"/>
                  </a:moveTo>
                  <a:lnTo>
                    <a:pt x="223951" y="0"/>
                  </a:lnTo>
                  <a:lnTo>
                    <a:pt x="222872" y="2159"/>
                  </a:lnTo>
                  <a:lnTo>
                    <a:pt x="222364" y="3175"/>
                  </a:lnTo>
                  <a:lnTo>
                    <a:pt x="221322" y="5283"/>
                  </a:lnTo>
                  <a:lnTo>
                    <a:pt x="256044" y="5283"/>
                  </a:lnTo>
                  <a:lnTo>
                    <a:pt x="257086" y="3175"/>
                  </a:lnTo>
                  <a:lnTo>
                    <a:pt x="257594" y="2171"/>
                  </a:lnTo>
                  <a:lnTo>
                    <a:pt x="258673" y="0"/>
                  </a:lnTo>
                  <a:close/>
                </a:path>
              </a:pathLst>
            </a:custGeom>
            <a:solidFill>
              <a:srgbClr val="EB8017"/>
            </a:solidFill>
          </p:spPr>
          <p:txBody>
            <a:bodyPr wrap="square" lIns="0" tIns="0" rIns="0" bIns="0" rtlCol="0"/>
            <a:lstStyle/>
            <a:p>
              <a:pPr defTabSz="465128"/>
              <a:endParaRPr smtClean="0">
                <a:solidFill>
                  <a:prstClr val="black"/>
                </a:solidFill>
              </a:endParaRPr>
            </a:p>
          </p:txBody>
        </p:sp>
        <p:sp>
          <p:nvSpPr>
            <p:cNvPr id="352" name="object 340"/>
            <p:cNvSpPr/>
            <p:nvPr/>
          </p:nvSpPr>
          <p:spPr>
            <a:xfrm>
              <a:off x="3263112" y="6126295"/>
              <a:ext cx="254635" cy="3175"/>
            </a:xfrm>
            <a:custGeom>
              <a:avLst/>
              <a:gdLst/>
              <a:ahLst/>
              <a:cxnLst/>
              <a:rect l="l" t="t" r="r" b="b"/>
              <a:pathLst>
                <a:path w="254635" h="3175">
                  <a:moveTo>
                    <a:pt x="36309" y="3162"/>
                  </a:moveTo>
                  <a:lnTo>
                    <a:pt x="34734" y="0"/>
                  </a:lnTo>
                  <a:lnTo>
                    <a:pt x="0" y="0"/>
                  </a:lnTo>
                  <a:lnTo>
                    <a:pt x="1587" y="3162"/>
                  </a:lnTo>
                  <a:lnTo>
                    <a:pt x="36309" y="3162"/>
                  </a:lnTo>
                  <a:close/>
                </a:path>
                <a:path w="254635" h="3175">
                  <a:moveTo>
                    <a:pt x="254457" y="50"/>
                  </a:moveTo>
                  <a:lnTo>
                    <a:pt x="219735" y="38"/>
                  </a:lnTo>
                  <a:lnTo>
                    <a:pt x="218173" y="3162"/>
                  </a:lnTo>
                  <a:lnTo>
                    <a:pt x="252895" y="3162"/>
                  </a:lnTo>
                  <a:lnTo>
                    <a:pt x="254457" y="50"/>
                  </a:lnTo>
                  <a:close/>
                </a:path>
              </a:pathLst>
            </a:custGeom>
            <a:solidFill>
              <a:srgbClr val="EB7E17"/>
            </a:solidFill>
          </p:spPr>
          <p:txBody>
            <a:bodyPr wrap="square" lIns="0" tIns="0" rIns="0" bIns="0" rtlCol="0"/>
            <a:lstStyle/>
            <a:p>
              <a:pPr defTabSz="465128"/>
              <a:endParaRPr smtClean="0">
                <a:solidFill>
                  <a:prstClr val="black"/>
                </a:solidFill>
              </a:endParaRPr>
            </a:p>
          </p:txBody>
        </p:sp>
        <p:sp>
          <p:nvSpPr>
            <p:cNvPr id="353" name="object 341"/>
            <p:cNvSpPr/>
            <p:nvPr/>
          </p:nvSpPr>
          <p:spPr>
            <a:xfrm>
              <a:off x="3264166" y="6128390"/>
              <a:ext cx="252729" cy="5715"/>
            </a:xfrm>
            <a:custGeom>
              <a:avLst/>
              <a:gdLst/>
              <a:ahLst/>
              <a:cxnLst/>
              <a:rect l="l" t="t" r="r" b="b"/>
              <a:pathLst>
                <a:path w="252729" h="5714">
                  <a:moveTo>
                    <a:pt x="37350" y="5283"/>
                  </a:moveTo>
                  <a:lnTo>
                    <a:pt x="36296" y="3162"/>
                  </a:lnTo>
                  <a:lnTo>
                    <a:pt x="35775" y="2108"/>
                  </a:lnTo>
                  <a:lnTo>
                    <a:pt x="34721" y="0"/>
                  </a:lnTo>
                  <a:lnTo>
                    <a:pt x="0" y="0"/>
                  </a:lnTo>
                  <a:lnTo>
                    <a:pt x="1041" y="2095"/>
                  </a:lnTo>
                  <a:lnTo>
                    <a:pt x="1574" y="3162"/>
                  </a:lnTo>
                  <a:lnTo>
                    <a:pt x="2628" y="5270"/>
                  </a:lnTo>
                  <a:lnTo>
                    <a:pt x="37350" y="5283"/>
                  </a:lnTo>
                  <a:close/>
                </a:path>
                <a:path w="252729" h="5714">
                  <a:moveTo>
                    <a:pt x="252361" y="38"/>
                  </a:moveTo>
                  <a:lnTo>
                    <a:pt x="217639" y="25"/>
                  </a:lnTo>
                  <a:lnTo>
                    <a:pt x="216077" y="3162"/>
                  </a:lnTo>
                  <a:lnTo>
                    <a:pt x="214998" y="5321"/>
                  </a:lnTo>
                  <a:lnTo>
                    <a:pt x="249720" y="5321"/>
                  </a:lnTo>
                  <a:lnTo>
                    <a:pt x="250786" y="3162"/>
                  </a:lnTo>
                  <a:lnTo>
                    <a:pt x="251307" y="2133"/>
                  </a:lnTo>
                  <a:lnTo>
                    <a:pt x="252361" y="38"/>
                  </a:lnTo>
                  <a:close/>
                </a:path>
              </a:pathLst>
            </a:custGeom>
            <a:solidFill>
              <a:srgbClr val="EA7D17"/>
            </a:solidFill>
          </p:spPr>
          <p:txBody>
            <a:bodyPr wrap="square" lIns="0" tIns="0" rIns="0" bIns="0" rtlCol="0"/>
            <a:lstStyle/>
            <a:p>
              <a:pPr defTabSz="465128"/>
              <a:endParaRPr smtClean="0">
                <a:solidFill>
                  <a:prstClr val="black"/>
                </a:solidFill>
              </a:endParaRPr>
            </a:p>
          </p:txBody>
        </p:sp>
        <p:sp>
          <p:nvSpPr>
            <p:cNvPr id="354" name="object 342"/>
            <p:cNvSpPr/>
            <p:nvPr/>
          </p:nvSpPr>
          <p:spPr>
            <a:xfrm>
              <a:off x="3266275" y="6132632"/>
              <a:ext cx="248285" cy="3175"/>
            </a:xfrm>
            <a:custGeom>
              <a:avLst/>
              <a:gdLst/>
              <a:ahLst/>
              <a:cxnLst/>
              <a:rect l="l" t="t" r="r" b="b"/>
              <a:pathLst>
                <a:path w="248285" h="3175">
                  <a:moveTo>
                    <a:pt x="36296" y="3136"/>
                  </a:moveTo>
                  <a:lnTo>
                    <a:pt x="34721" y="0"/>
                  </a:lnTo>
                  <a:lnTo>
                    <a:pt x="0" y="0"/>
                  </a:lnTo>
                  <a:lnTo>
                    <a:pt x="1574" y="3136"/>
                  </a:lnTo>
                  <a:lnTo>
                    <a:pt x="36296" y="3136"/>
                  </a:lnTo>
                  <a:close/>
                </a:path>
                <a:path w="248285" h="3175">
                  <a:moveTo>
                    <a:pt x="248158" y="0"/>
                  </a:moveTo>
                  <a:lnTo>
                    <a:pt x="213436" y="0"/>
                  </a:lnTo>
                  <a:lnTo>
                    <a:pt x="211848" y="3175"/>
                  </a:lnTo>
                  <a:lnTo>
                    <a:pt x="246570" y="3175"/>
                  </a:lnTo>
                  <a:lnTo>
                    <a:pt x="248158" y="0"/>
                  </a:lnTo>
                  <a:close/>
                </a:path>
              </a:pathLst>
            </a:custGeom>
            <a:solidFill>
              <a:srgbClr val="EA7C17"/>
            </a:solidFill>
          </p:spPr>
          <p:txBody>
            <a:bodyPr wrap="square" lIns="0" tIns="0" rIns="0" bIns="0" rtlCol="0"/>
            <a:lstStyle/>
            <a:p>
              <a:pPr defTabSz="465128"/>
              <a:endParaRPr smtClean="0">
                <a:solidFill>
                  <a:prstClr val="black"/>
                </a:solidFill>
              </a:endParaRPr>
            </a:p>
          </p:txBody>
        </p:sp>
        <p:sp>
          <p:nvSpPr>
            <p:cNvPr id="355" name="object 343"/>
            <p:cNvSpPr/>
            <p:nvPr/>
          </p:nvSpPr>
          <p:spPr>
            <a:xfrm>
              <a:off x="3267329" y="6134728"/>
              <a:ext cx="246379" cy="3810"/>
            </a:xfrm>
            <a:custGeom>
              <a:avLst/>
              <a:gdLst/>
              <a:ahLst/>
              <a:cxnLst/>
              <a:rect l="l" t="t" r="r" b="b"/>
              <a:pathLst>
                <a:path w="246379" h="3810">
                  <a:moveTo>
                    <a:pt x="36296" y="3149"/>
                  </a:moveTo>
                  <a:lnTo>
                    <a:pt x="34721" y="0"/>
                  </a:lnTo>
                  <a:lnTo>
                    <a:pt x="0" y="0"/>
                  </a:lnTo>
                  <a:lnTo>
                    <a:pt x="1562" y="3136"/>
                  </a:lnTo>
                  <a:lnTo>
                    <a:pt x="36296" y="3149"/>
                  </a:lnTo>
                  <a:close/>
                </a:path>
                <a:path w="246379" h="3810">
                  <a:moveTo>
                    <a:pt x="246049" y="0"/>
                  </a:moveTo>
                  <a:lnTo>
                    <a:pt x="211328" y="0"/>
                  </a:lnTo>
                  <a:lnTo>
                    <a:pt x="209740" y="3187"/>
                  </a:lnTo>
                  <a:lnTo>
                    <a:pt x="244462" y="3187"/>
                  </a:lnTo>
                  <a:lnTo>
                    <a:pt x="246049" y="0"/>
                  </a:lnTo>
                  <a:close/>
                </a:path>
              </a:pathLst>
            </a:custGeom>
            <a:solidFill>
              <a:srgbClr val="EA7B17"/>
            </a:solidFill>
          </p:spPr>
          <p:txBody>
            <a:bodyPr wrap="square" lIns="0" tIns="0" rIns="0" bIns="0" rtlCol="0"/>
            <a:lstStyle/>
            <a:p>
              <a:pPr defTabSz="465128"/>
              <a:endParaRPr smtClean="0">
                <a:solidFill>
                  <a:prstClr val="black"/>
                </a:solidFill>
              </a:endParaRPr>
            </a:p>
          </p:txBody>
        </p:sp>
        <p:sp>
          <p:nvSpPr>
            <p:cNvPr id="356" name="object 344"/>
            <p:cNvSpPr/>
            <p:nvPr/>
          </p:nvSpPr>
          <p:spPr>
            <a:xfrm>
              <a:off x="3268383" y="6136849"/>
              <a:ext cx="244475" cy="5715"/>
            </a:xfrm>
            <a:custGeom>
              <a:avLst/>
              <a:gdLst/>
              <a:ahLst/>
              <a:cxnLst/>
              <a:rect l="l" t="t" r="r" b="b"/>
              <a:pathLst>
                <a:path w="244475" h="5714">
                  <a:moveTo>
                    <a:pt x="37350" y="5257"/>
                  </a:moveTo>
                  <a:lnTo>
                    <a:pt x="36309" y="3175"/>
                  </a:lnTo>
                  <a:lnTo>
                    <a:pt x="35763" y="2070"/>
                  </a:lnTo>
                  <a:lnTo>
                    <a:pt x="34721" y="0"/>
                  </a:lnTo>
                  <a:lnTo>
                    <a:pt x="0" y="0"/>
                  </a:lnTo>
                  <a:lnTo>
                    <a:pt x="1587" y="3175"/>
                  </a:lnTo>
                  <a:lnTo>
                    <a:pt x="2628" y="5257"/>
                  </a:lnTo>
                  <a:lnTo>
                    <a:pt x="37350" y="5257"/>
                  </a:lnTo>
                  <a:close/>
                </a:path>
                <a:path w="244475" h="5714">
                  <a:moveTo>
                    <a:pt x="243941" y="0"/>
                  </a:moveTo>
                  <a:lnTo>
                    <a:pt x="209219" y="0"/>
                  </a:lnTo>
                  <a:lnTo>
                    <a:pt x="208178" y="2070"/>
                  </a:lnTo>
                  <a:lnTo>
                    <a:pt x="207632" y="3175"/>
                  </a:lnTo>
                  <a:lnTo>
                    <a:pt x="206590" y="5257"/>
                  </a:lnTo>
                  <a:lnTo>
                    <a:pt x="241312" y="5257"/>
                  </a:lnTo>
                  <a:lnTo>
                    <a:pt x="242341" y="3175"/>
                  </a:lnTo>
                  <a:lnTo>
                    <a:pt x="242900" y="2070"/>
                  </a:lnTo>
                  <a:lnTo>
                    <a:pt x="243941" y="0"/>
                  </a:lnTo>
                  <a:close/>
                </a:path>
              </a:pathLst>
            </a:custGeom>
            <a:solidFill>
              <a:srgbClr val="EA7A17"/>
            </a:solidFill>
          </p:spPr>
          <p:txBody>
            <a:bodyPr wrap="square" lIns="0" tIns="0" rIns="0" bIns="0" rtlCol="0"/>
            <a:lstStyle/>
            <a:p>
              <a:pPr defTabSz="465128"/>
              <a:endParaRPr smtClean="0">
                <a:solidFill>
                  <a:prstClr val="black"/>
                </a:solidFill>
              </a:endParaRPr>
            </a:p>
          </p:txBody>
        </p:sp>
        <p:sp>
          <p:nvSpPr>
            <p:cNvPr id="357" name="object 345"/>
            <p:cNvSpPr/>
            <p:nvPr/>
          </p:nvSpPr>
          <p:spPr>
            <a:xfrm>
              <a:off x="3270478" y="6141039"/>
              <a:ext cx="240029" cy="7620"/>
            </a:xfrm>
            <a:custGeom>
              <a:avLst/>
              <a:gdLst/>
              <a:ahLst/>
              <a:cxnLst/>
              <a:rect l="l" t="t" r="r" b="b"/>
              <a:pathLst>
                <a:path w="240029" h="7620">
                  <a:moveTo>
                    <a:pt x="38404" y="7378"/>
                  </a:moveTo>
                  <a:lnTo>
                    <a:pt x="37338" y="5257"/>
                  </a:lnTo>
                  <a:lnTo>
                    <a:pt x="36817" y="4203"/>
                  </a:lnTo>
                  <a:lnTo>
                    <a:pt x="36296" y="3162"/>
                  </a:lnTo>
                  <a:lnTo>
                    <a:pt x="35775" y="2108"/>
                  </a:lnTo>
                  <a:lnTo>
                    <a:pt x="34721" y="12"/>
                  </a:lnTo>
                  <a:lnTo>
                    <a:pt x="0" y="0"/>
                  </a:lnTo>
                  <a:lnTo>
                    <a:pt x="1041" y="2095"/>
                  </a:lnTo>
                  <a:lnTo>
                    <a:pt x="1308" y="2628"/>
                  </a:lnTo>
                  <a:lnTo>
                    <a:pt x="1574" y="3162"/>
                  </a:lnTo>
                  <a:lnTo>
                    <a:pt x="2095" y="4203"/>
                  </a:lnTo>
                  <a:lnTo>
                    <a:pt x="3683" y="7378"/>
                  </a:lnTo>
                  <a:lnTo>
                    <a:pt x="38404" y="7378"/>
                  </a:lnTo>
                  <a:close/>
                </a:path>
                <a:path w="240029" h="7620">
                  <a:moveTo>
                    <a:pt x="239725" y="50"/>
                  </a:moveTo>
                  <a:lnTo>
                    <a:pt x="205003" y="38"/>
                  </a:lnTo>
                  <a:lnTo>
                    <a:pt x="203962" y="2146"/>
                  </a:lnTo>
                  <a:lnTo>
                    <a:pt x="203619" y="2832"/>
                  </a:lnTo>
                  <a:lnTo>
                    <a:pt x="203454" y="3162"/>
                  </a:lnTo>
                  <a:lnTo>
                    <a:pt x="202907" y="4241"/>
                  </a:lnTo>
                  <a:lnTo>
                    <a:pt x="202679" y="4686"/>
                  </a:lnTo>
                  <a:lnTo>
                    <a:pt x="202399" y="5257"/>
                  </a:lnTo>
                  <a:lnTo>
                    <a:pt x="201333" y="7416"/>
                  </a:lnTo>
                  <a:lnTo>
                    <a:pt x="236054" y="7416"/>
                  </a:lnTo>
                  <a:lnTo>
                    <a:pt x="237121" y="5257"/>
                  </a:lnTo>
                  <a:lnTo>
                    <a:pt x="237629" y="4254"/>
                  </a:lnTo>
                  <a:lnTo>
                    <a:pt x="238163" y="3162"/>
                  </a:lnTo>
                  <a:lnTo>
                    <a:pt x="238417" y="2654"/>
                  </a:lnTo>
                  <a:lnTo>
                    <a:pt x="238683" y="2146"/>
                  </a:lnTo>
                  <a:lnTo>
                    <a:pt x="239725" y="50"/>
                  </a:lnTo>
                  <a:close/>
                </a:path>
              </a:pathLst>
            </a:custGeom>
            <a:solidFill>
              <a:srgbClr val="EA7917"/>
            </a:solidFill>
          </p:spPr>
          <p:txBody>
            <a:bodyPr wrap="square" lIns="0" tIns="0" rIns="0" bIns="0" rtlCol="0"/>
            <a:lstStyle/>
            <a:p>
              <a:pPr defTabSz="465128"/>
              <a:endParaRPr smtClean="0">
                <a:solidFill>
                  <a:prstClr val="black"/>
                </a:solidFill>
              </a:endParaRPr>
            </a:p>
          </p:txBody>
        </p:sp>
        <p:sp>
          <p:nvSpPr>
            <p:cNvPr id="358" name="object 346"/>
            <p:cNvSpPr/>
            <p:nvPr/>
          </p:nvSpPr>
          <p:spPr>
            <a:xfrm>
              <a:off x="3273653" y="6147402"/>
              <a:ext cx="233679" cy="3175"/>
            </a:xfrm>
            <a:custGeom>
              <a:avLst/>
              <a:gdLst/>
              <a:ahLst/>
              <a:cxnLst/>
              <a:rect l="l" t="t" r="r" b="b"/>
              <a:pathLst>
                <a:path w="233679" h="3175">
                  <a:moveTo>
                    <a:pt x="36283" y="3124"/>
                  </a:moveTo>
                  <a:lnTo>
                    <a:pt x="34721" y="0"/>
                  </a:lnTo>
                  <a:lnTo>
                    <a:pt x="0" y="0"/>
                  </a:lnTo>
                  <a:lnTo>
                    <a:pt x="1549" y="3111"/>
                  </a:lnTo>
                  <a:lnTo>
                    <a:pt x="36283" y="3124"/>
                  </a:lnTo>
                  <a:close/>
                </a:path>
                <a:path w="233679" h="3175">
                  <a:moveTo>
                    <a:pt x="233400" y="0"/>
                  </a:moveTo>
                  <a:lnTo>
                    <a:pt x="198678" y="0"/>
                  </a:lnTo>
                  <a:lnTo>
                    <a:pt x="197104" y="3149"/>
                  </a:lnTo>
                  <a:lnTo>
                    <a:pt x="231825" y="3149"/>
                  </a:lnTo>
                  <a:lnTo>
                    <a:pt x="233400" y="0"/>
                  </a:lnTo>
                  <a:close/>
                </a:path>
              </a:pathLst>
            </a:custGeom>
            <a:solidFill>
              <a:srgbClr val="E97817"/>
            </a:solidFill>
          </p:spPr>
          <p:txBody>
            <a:bodyPr wrap="square" lIns="0" tIns="0" rIns="0" bIns="0" rtlCol="0"/>
            <a:lstStyle/>
            <a:p>
              <a:pPr defTabSz="465128"/>
              <a:endParaRPr smtClean="0">
                <a:solidFill>
                  <a:prstClr val="black"/>
                </a:solidFill>
              </a:endParaRPr>
            </a:p>
          </p:txBody>
        </p:sp>
        <p:sp>
          <p:nvSpPr>
            <p:cNvPr id="359" name="object 347"/>
            <p:cNvSpPr/>
            <p:nvPr/>
          </p:nvSpPr>
          <p:spPr>
            <a:xfrm>
              <a:off x="3274695" y="6149498"/>
              <a:ext cx="231775" cy="3175"/>
            </a:xfrm>
            <a:custGeom>
              <a:avLst/>
              <a:gdLst/>
              <a:ahLst/>
              <a:cxnLst/>
              <a:rect l="l" t="t" r="r" b="b"/>
              <a:pathLst>
                <a:path w="231775" h="3175">
                  <a:moveTo>
                    <a:pt x="36283" y="3124"/>
                  </a:moveTo>
                  <a:lnTo>
                    <a:pt x="34734" y="0"/>
                  </a:lnTo>
                  <a:lnTo>
                    <a:pt x="0" y="0"/>
                  </a:lnTo>
                  <a:lnTo>
                    <a:pt x="1562" y="3111"/>
                  </a:lnTo>
                  <a:lnTo>
                    <a:pt x="36283" y="3124"/>
                  </a:lnTo>
                  <a:close/>
                </a:path>
                <a:path w="231775" h="3175">
                  <a:moveTo>
                    <a:pt x="231317" y="0"/>
                  </a:moveTo>
                  <a:lnTo>
                    <a:pt x="196583" y="0"/>
                  </a:lnTo>
                  <a:lnTo>
                    <a:pt x="195008" y="3162"/>
                  </a:lnTo>
                  <a:lnTo>
                    <a:pt x="229743" y="3162"/>
                  </a:lnTo>
                  <a:lnTo>
                    <a:pt x="231317" y="0"/>
                  </a:lnTo>
                  <a:close/>
                </a:path>
              </a:pathLst>
            </a:custGeom>
            <a:solidFill>
              <a:srgbClr val="E97717"/>
            </a:solidFill>
          </p:spPr>
          <p:txBody>
            <a:bodyPr wrap="square" lIns="0" tIns="0" rIns="0" bIns="0" rtlCol="0"/>
            <a:lstStyle/>
            <a:p>
              <a:pPr defTabSz="465128"/>
              <a:endParaRPr smtClean="0">
                <a:solidFill>
                  <a:prstClr val="black"/>
                </a:solidFill>
              </a:endParaRPr>
            </a:p>
          </p:txBody>
        </p:sp>
        <p:sp>
          <p:nvSpPr>
            <p:cNvPr id="360" name="object 348"/>
            <p:cNvSpPr/>
            <p:nvPr/>
          </p:nvSpPr>
          <p:spPr>
            <a:xfrm>
              <a:off x="3275749" y="6151606"/>
              <a:ext cx="229235" cy="5715"/>
            </a:xfrm>
            <a:custGeom>
              <a:avLst/>
              <a:gdLst/>
              <a:ahLst/>
              <a:cxnLst/>
              <a:rect l="l" t="t" r="r" b="b"/>
              <a:pathLst>
                <a:path w="229235" h="5714">
                  <a:moveTo>
                    <a:pt x="37350" y="5270"/>
                  </a:moveTo>
                  <a:lnTo>
                    <a:pt x="36271" y="3111"/>
                  </a:lnTo>
                  <a:lnTo>
                    <a:pt x="35941" y="2451"/>
                  </a:lnTo>
                  <a:lnTo>
                    <a:pt x="35775" y="2095"/>
                  </a:lnTo>
                  <a:lnTo>
                    <a:pt x="34721" y="0"/>
                  </a:lnTo>
                  <a:lnTo>
                    <a:pt x="0" y="0"/>
                  </a:lnTo>
                  <a:lnTo>
                    <a:pt x="1041" y="2095"/>
                  </a:lnTo>
                  <a:lnTo>
                    <a:pt x="1549" y="3111"/>
                  </a:lnTo>
                  <a:lnTo>
                    <a:pt x="2628" y="5270"/>
                  </a:lnTo>
                  <a:lnTo>
                    <a:pt x="37350" y="5270"/>
                  </a:lnTo>
                  <a:close/>
                </a:path>
                <a:path w="229235" h="5714">
                  <a:moveTo>
                    <a:pt x="229209" y="0"/>
                  </a:moveTo>
                  <a:lnTo>
                    <a:pt x="194487" y="0"/>
                  </a:lnTo>
                  <a:lnTo>
                    <a:pt x="193433" y="2095"/>
                  </a:lnTo>
                  <a:lnTo>
                    <a:pt x="192913" y="3149"/>
                  </a:lnTo>
                  <a:lnTo>
                    <a:pt x="191858" y="5270"/>
                  </a:lnTo>
                  <a:lnTo>
                    <a:pt x="226580" y="5270"/>
                  </a:lnTo>
                  <a:lnTo>
                    <a:pt x="227634" y="3149"/>
                  </a:lnTo>
                  <a:lnTo>
                    <a:pt x="228168" y="2095"/>
                  </a:lnTo>
                  <a:lnTo>
                    <a:pt x="229209" y="0"/>
                  </a:lnTo>
                  <a:close/>
                </a:path>
              </a:pathLst>
            </a:custGeom>
            <a:solidFill>
              <a:srgbClr val="E97617"/>
            </a:solidFill>
          </p:spPr>
          <p:txBody>
            <a:bodyPr wrap="square" lIns="0" tIns="0" rIns="0" bIns="0" rtlCol="0"/>
            <a:lstStyle/>
            <a:p>
              <a:pPr defTabSz="465128"/>
              <a:endParaRPr smtClean="0">
                <a:solidFill>
                  <a:prstClr val="black"/>
                </a:solidFill>
              </a:endParaRPr>
            </a:p>
          </p:txBody>
        </p:sp>
        <p:sp>
          <p:nvSpPr>
            <p:cNvPr id="361" name="object 349"/>
            <p:cNvSpPr/>
            <p:nvPr/>
          </p:nvSpPr>
          <p:spPr>
            <a:xfrm>
              <a:off x="3277832" y="6155797"/>
              <a:ext cx="225425" cy="3175"/>
            </a:xfrm>
            <a:custGeom>
              <a:avLst/>
              <a:gdLst/>
              <a:ahLst/>
              <a:cxnLst/>
              <a:rect l="l" t="t" r="r" b="b"/>
              <a:pathLst>
                <a:path w="225425" h="3175">
                  <a:moveTo>
                    <a:pt x="36322" y="3175"/>
                  </a:moveTo>
                  <a:lnTo>
                    <a:pt x="34734" y="0"/>
                  </a:lnTo>
                  <a:lnTo>
                    <a:pt x="0" y="0"/>
                  </a:lnTo>
                  <a:lnTo>
                    <a:pt x="1587" y="3175"/>
                  </a:lnTo>
                  <a:lnTo>
                    <a:pt x="36322" y="3175"/>
                  </a:lnTo>
                  <a:close/>
                </a:path>
                <a:path w="225425" h="3175">
                  <a:moveTo>
                    <a:pt x="225044" y="0"/>
                  </a:moveTo>
                  <a:lnTo>
                    <a:pt x="190309" y="0"/>
                  </a:lnTo>
                  <a:lnTo>
                    <a:pt x="188722" y="3175"/>
                  </a:lnTo>
                  <a:lnTo>
                    <a:pt x="223456" y="3175"/>
                  </a:lnTo>
                  <a:lnTo>
                    <a:pt x="225044" y="0"/>
                  </a:lnTo>
                  <a:close/>
                </a:path>
              </a:pathLst>
            </a:custGeom>
            <a:solidFill>
              <a:srgbClr val="E97517"/>
            </a:solidFill>
          </p:spPr>
          <p:txBody>
            <a:bodyPr wrap="square" lIns="0" tIns="0" rIns="0" bIns="0" rtlCol="0"/>
            <a:lstStyle/>
            <a:p>
              <a:pPr defTabSz="465128"/>
              <a:endParaRPr smtClean="0">
                <a:solidFill>
                  <a:prstClr val="black"/>
                </a:solidFill>
              </a:endParaRPr>
            </a:p>
          </p:txBody>
        </p:sp>
        <p:sp>
          <p:nvSpPr>
            <p:cNvPr id="362" name="object 350"/>
            <p:cNvSpPr/>
            <p:nvPr/>
          </p:nvSpPr>
          <p:spPr>
            <a:xfrm>
              <a:off x="3278886" y="6157892"/>
              <a:ext cx="223520" cy="5715"/>
            </a:xfrm>
            <a:custGeom>
              <a:avLst/>
              <a:gdLst/>
              <a:ahLst/>
              <a:cxnLst/>
              <a:rect l="l" t="t" r="r" b="b"/>
              <a:pathLst>
                <a:path w="223520" h="5714">
                  <a:moveTo>
                    <a:pt x="37363" y="5283"/>
                  </a:moveTo>
                  <a:lnTo>
                    <a:pt x="36309" y="3187"/>
                  </a:lnTo>
                  <a:lnTo>
                    <a:pt x="35775" y="2108"/>
                  </a:lnTo>
                  <a:lnTo>
                    <a:pt x="34734" y="0"/>
                  </a:lnTo>
                  <a:lnTo>
                    <a:pt x="0" y="0"/>
                  </a:lnTo>
                  <a:lnTo>
                    <a:pt x="1041" y="2095"/>
                  </a:lnTo>
                  <a:lnTo>
                    <a:pt x="2628" y="5283"/>
                  </a:lnTo>
                  <a:lnTo>
                    <a:pt x="37363" y="5283"/>
                  </a:lnTo>
                  <a:close/>
                </a:path>
                <a:path w="223520" h="5714">
                  <a:moveTo>
                    <a:pt x="222910" y="38"/>
                  </a:moveTo>
                  <a:lnTo>
                    <a:pt x="188188" y="38"/>
                  </a:lnTo>
                  <a:lnTo>
                    <a:pt x="187147" y="2133"/>
                  </a:lnTo>
                  <a:lnTo>
                    <a:pt x="185572" y="5283"/>
                  </a:lnTo>
                  <a:lnTo>
                    <a:pt x="220306" y="5283"/>
                  </a:lnTo>
                  <a:lnTo>
                    <a:pt x="221348" y="3187"/>
                  </a:lnTo>
                  <a:lnTo>
                    <a:pt x="221869" y="2146"/>
                  </a:lnTo>
                  <a:lnTo>
                    <a:pt x="222910" y="38"/>
                  </a:lnTo>
                  <a:close/>
                </a:path>
              </a:pathLst>
            </a:custGeom>
            <a:solidFill>
              <a:srgbClr val="E97417"/>
            </a:solidFill>
          </p:spPr>
          <p:txBody>
            <a:bodyPr wrap="square" lIns="0" tIns="0" rIns="0" bIns="0" rtlCol="0"/>
            <a:lstStyle/>
            <a:p>
              <a:pPr defTabSz="465128"/>
              <a:endParaRPr smtClean="0">
                <a:solidFill>
                  <a:prstClr val="black"/>
                </a:solidFill>
              </a:endParaRPr>
            </a:p>
          </p:txBody>
        </p:sp>
        <p:sp>
          <p:nvSpPr>
            <p:cNvPr id="363" name="object 351"/>
            <p:cNvSpPr/>
            <p:nvPr/>
          </p:nvSpPr>
          <p:spPr>
            <a:xfrm>
              <a:off x="3280981" y="6162083"/>
              <a:ext cx="219075" cy="3810"/>
            </a:xfrm>
            <a:custGeom>
              <a:avLst/>
              <a:gdLst/>
              <a:ahLst/>
              <a:cxnLst/>
              <a:rect l="l" t="t" r="r" b="b"/>
              <a:pathLst>
                <a:path w="219075" h="3810">
                  <a:moveTo>
                    <a:pt x="36322" y="3200"/>
                  </a:moveTo>
                  <a:lnTo>
                    <a:pt x="34734" y="12"/>
                  </a:lnTo>
                  <a:lnTo>
                    <a:pt x="0" y="0"/>
                  </a:lnTo>
                  <a:lnTo>
                    <a:pt x="1587" y="3200"/>
                  </a:lnTo>
                  <a:lnTo>
                    <a:pt x="36322" y="3200"/>
                  </a:lnTo>
                  <a:close/>
                </a:path>
                <a:path w="219075" h="3810">
                  <a:moveTo>
                    <a:pt x="218719" y="50"/>
                  </a:moveTo>
                  <a:lnTo>
                    <a:pt x="183997" y="38"/>
                  </a:lnTo>
                  <a:lnTo>
                    <a:pt x="182410" y="3225"/>
                  </a:lnTo>
                  <a:lnTo>
                    <a:pt x="217144" y="3225"/>
                  </a:lnTo>
                  <a:lnTo>
                    <a:pt x="218719" y="50"/>
                  </a:lnTo>
                  <a:close/>
                </a:path>
              </a:pathLst>
            </a:custGeom>
            <a:solidFill>
              <a:srgbClr val="E97317"/>
            </a:solidFill>
          </p:spPr>
          <p:txBody>
            <a:bodyPr wrap="square" lIns="0" tIns="0" rIns="0" bIns="0" rtlCol="0"/>
            <a:lstStyle/>
            <a:p>
              <a:pPr defTabSz="465128"/>
              <a:endParaRPr smtClean="0">
                <a:solidFill>
                  <a:prstClr val="black"/>
                </a:solidFill>
              </a:endParaRPr>
            </a:p>
          </p:txBody>
        </p:sp>
        <p:sp>
          <p:nvSpPr>
            <p:cNvPr id="364" name="object 352"/>
            <p:cNvSpPr/>
            <p:nvPr/>
          </p:nvSpPr>
          <p:spPr>
            <a:xfrm>
              <a:off x="3282061" y="6164242"/>
              <a:ext cx="217170" cy="3175"/>
            </a:xfrm>
            <a:custGeom>
              <a:avLst/>
              <a:gdLst/>
              <a:ahLst/>
              <a:cxnLst/>
              <a:rect l="l" t="t" r="r" b="b"/>
              <a:pathLst>
                <a:path w="217170" h="3175">
                  <a:moveTo>
                    <a:pt x="36296" y="3149"/>
                  </a:moveTo>
                  <a:lnTo>
                    <a:pt x="34721" y="0"/>
                  </a:lnTo>
                  <a:lnTo>
                    <a:pt x="0" y="0"/>
                  </a:lnTo>
                  <a:lnTo>
                    <a:pt x="1562" y="3136"/>
                  </a:lnTo>
                  <a:lnTo>
                    <a:pt x="36296" y="3149"/>
                  </a:lnTo>
                  <a:close/>
                </a:path>
                <a:path w="217170" h="3175">
                  <a:moveTo>
                    <a:pt x="216585" y="0"/>
                  </a:moveTo>
                  <a:lnTo>
                    <a:pt x="181864" y="0"/>
                  </a:lnTo>
                  <a:lnTo>
                    <a:pt x="180289" y="3162"/>
                  </a:lnTo>
                  <a:lnTo>
                    <a:pt x="215011" y="3162"/>
                  </a:lnTo>
                  <a:lnTo>
                    <a:pt x="216585" y="0"/>
                  </a:lnTo>
                  <a:close/>
                </a:path>
              </a:pathLst>
            </a:custGeom>
            <a:solidFill>
              <a:srgbClr val="E87117"/>
            </a:solidFill>
          </p:spPr>
          <p:txBody>
            <a:bodyPr wrap="square" lIns="0" tIns="0" rIns="0" bIns="0" rtlCol="0"/>
            <a:lstStyle/>
            <a:p>
              <a:pPr defTabSz="465128"/>
              <a:endParaRPr smtClean="0">
                <a:solidFill>
                  <a:prstClr val="black"/>
                </a:solidFill>
              </a:endParaRPr>
            </a:p>
          </p:txBody>
        </p:sp>
        <p:sp>
          <p:nvSpPr>
            <p:cNvPr id="365" name="object 353"/>
            <p:cNvSpPr/>
            <p:nvPr/>
          </p:nvSpPr>
          <p:spPr>
            <a:xfrm>
              <a:off x="3283102" y="6166351"/>
              <a:ext cx="214629" cy="5715"/>
            </a:xfrm>
            <a:custGeom>
              <a:avLst/>
              <a:gdLst/>
              <a:ahLst/>
              <a:cxnLst/>
              <a:rect l="l" t="t" r="r" b="b"/>
              <a:pathLst>
                <a:path w="214629" h="5714">
                  <a:moveTo>
                    <a:pt x="37338" y="5219"/>
                  </a:moveTo>
                  <a:lnTo>
                    <a:pt x="36283" y="3124"/>
                  </a:lnTo>
                  <a:lnTo>
                    <a:pt x="35775" y="2095"/>
                  </a:lnTo>
                  <a:lnTo>
                    <a:pt x="34734" y="0"/>
                  </a:lnTo>
                  <a:lnTo>
                    <a:pt x="0" y="0"/>
                  </a:lnTo>
                  <a:lnTo>
                    <a:pt x="1295" y="2603"/>
                  </a:lnTo>
                  <a:lnTo>
                    <a:pt x="2603" y="5207"/>
                  </a:lnTo>
                  <a:lnTo>
                    <a:pt x="37338" y="5219"/>
                  </a:lnTo>
                  <a:close/>
                </a:path>
                <a:path w="214629" h="5714">
                  <a:moveTo>
                    <a:pt x="214503" y="0"/>
                  </a:moveTo>
                  <a:lnTo>
                    <a:pt x="179768" y="0"/>
                  </a:lnTo>
                  <a:lnTo>
                    <a:pt x="178193" y="3149"/>
                  </a:lnTo>
                  <a:lnTo>
                    <a:pt x="177152" y="5245"/>
                  </a:lnTo>
                  <a:lnTo>
                    <a:pt x="211886" y="5245"/>
                  </a:lnTo>
                  <a:lnTo>
                    <a:pt x="212915" y="3149"/>
                  </a:lnTo>
                  <a:lnTo>
                    <a:pt x="213448" y="2095"/>
                  </a:lnTo>
                  <a:lnTo>
                    <a:pt x="214503" y="0"/>
                  </a:lnTo>
                  <a:close/>
                </a:path>
              </a:pathLst>
            </a:custGeom>
            <a:solidFill>
              <a:srgbClr val="E87017"/>
            </a:solidFill>
          </p:spPr>
          <p:txBody>
            <a:bodyPr wrap="square" lIns="0" tIns="0" rIns="0" bIns="0" rtlCol="0"/>
            <a:lstStyle/>
            <a:p>
              <a:pPr defTabSz="465128"/>
              <a:endParaRPr smtClean="0">
                <a:solidFill>
                  <a:prstClr val="black"/>
                </a:solidFill>
              </a:endParaRPr>
            </a:p>
          </p:txBody>
        </p:sp>
        <p:sp>
          <p:nvSpPr>
            <p:cNvPr id="366" name="object 354"/>
            <p:cNvSpPr/>
            <p:nvPr/>
          </p:nvSpPr>
          <p:spPr>
            <a:xfrm>
              <a:off x="3285198" y="6170542"/>
              <a:ext cx="210820" cy="3175"/>
            </a:xfrm>
            <a:custGeom>
              <a:avLst/>
              <a:gdLst/>
              <a:ahLst/>
              <a:cxnLst/>
              <a:rect l="l" t="t" r="r" b="b"/>
              <a:pathLst>
                <a:path w="210820" h="3175">
                  <a:moveTo>
                    <a:pt x="36322" y="3175"/>
                  </a:moveTo>
                  <a:lnTo>
                    <a:pt x="34734" y="0"/>
                  </a:lnTo>
                  <a:lnTo>
                    <a:pt x="0" y="0"/>
                  </a:lnTo>
                  <a:lnTo>
                    <a:pt x="1587" y="3175"/>
                  </a:lnTo>
                  <a:lnTo>
                    <a:pt x="36322" y="3175"/>
                  </a:lnTo>
                  <a:close/>
                </a:path>
                <a:path w="210820" h="3175">
                  <a:moveTo>
                    <a:pt x="210312" y="0"/>
                  </a:moveTo>
                  <a:lnTo>
                    <a:pt x="175577" y="0"/>
                  </a:lnTo>
                  <a:lnTo>
                    <a:pt x="173990" y="3175"/>
                  </a:lnTo>
                  <a:lnTo>
                    <a:pt x="208724" y="3175"/>
                  </a:lnTo>
                  <a:lnTo>
                    <a:pt x="210312" y="0"/>
                  </a:lnTo>
                  <a:close/>
                </a:path>
              </a:pathLst>
            </a:custGeom>
            <a:solidFill>
              <a:srgbClr val="E86F17"/>
            </a:solidFill>
          </p:spPr>
          <p:txBody>
            <a:bodyPr wrap="square" lIns="0" tIns="0" rIns="0" bIns="0" rtlCol="0"/>
            <a:lstStyle/>
            <a:p>
              <a:pPr defTabSz="465128"/>
              <a:endParaRPr smtClean="0">
                <a:solidFill>
                  <a:prstClr val="black"/>
                </a:solidFill>
              </a:endParaRPr>
            </a:p>
          </p:txBody>
        </p:sp>
        <p:sp>
          <p:nvSpPr>
            <p:cNvPr id="367" name="object 355"/>
            <p:cNvSpPr/>
            <p:nvPr/>
          </p:nvSpPr>
          <p:spPr>
            <a:xfrm>
              <a:off x="3286239" y="6172637"/>
              <a:ext cx="208279" cy="5715"/>
            </a:xfrm>
            <a:custGeom>
              <a:avLst/>
              <a:gdLst/>
              <a:ahLst/>
              <a:cxnLst/>
              <a:rect l="l" t="t" r="r" b="b"/>
              <a:pathLst>
                <a:path w="208279" h="5714">
                  <a:moveTo>
                    <a:pt x="37376" y="5283"/>
                  </a:moveTo>
                  <a:lnTo>
                    <a:pt x="36322" y="3187"/>
                  </a:lnTo>
                  <a:lnTo>
                    <a:pt x="35801" y="2133"/>
                  </a:lnTo>
                  <a:lnTo>
                    <a:pt x="34734" y="0"/>
                  </a:lnTo>
                  <a:lnTo>
                    <a:pt x="0" y="0"/>
                  </a:lnTo>
                  <a:lnTo>
                    <a:pt x="1587" y="3187"/>
                  </a:lnTo>
                  <a:lnTo>
                    <a:pt x="2641" y="5283"/>
                  </a:lnTo>
                  <a:lnTo>
                    <a:pt x="37376" y="5283"/>
                  </a:lnTo>
                  <a:close/>
                </a:path>
                <a:path w="208279" h="5714">
                  <a:moveTo>
                    <a:pt x="208229" y="0"/>
                  </a:moveTo>
                  <a:lnTo>
                    <a:pt x="173494" y="0"/>
                  </a:lnTo>
                  <a:lnTo>
                    <a:pt x="172415" y="2159"/>
                  </a:lnTo>
                  <a:lnTo>
                    <a:pt x="170853" y="5283"/>
                  </a:lnTo>
                  <a:lnTo>
                    <a:pt x="205587" y="5283"/>
                  </a:lnTo>
                  <a:lnTo>
                    <a:pt x="206629" y="3187"/>
                  </a:lnTo>
                  <a:lnTo>
                    <a:pt x="206895" y="2679"/>
                  </a:lnTo>
                  <a:lnTo>
                    <a:pt x="207149" y="2171"/>
                  </a:lnTo>
                  <a:lnTo>
                    <a:pt x="208229" y="0"/>
                  </a:lnTo>
                  <a:close/>
                </a:path>
              </a:pathLst>
            </a:custGeom>
            <a:solidFill>
              <a:srgbClr val="E86E17"/>
            </a:solidFill>
          </p:spPr>
          <p:txBody>
            <a:bodyPr wrap="square" lIns="0" tIns="0" rIns="0" bIns="0" rtlCol="0"/>
            <a:lstStyle/>
            <a:p>
              <a:pPr defTabSz="465128"/>
              <a:endParaRPr smtClean="0">
                <a:solidFill>
                  <a:prstClr val="black"/>
                </a:solidFill>
              </a:endParaRPr>
            </a:p>
          </p:txBody>
        </p:sp>
        <p:sp>
          <p:nvSpPr>
            <p:cNvPr id="368" name="object 356"/>
            <p:cNvSpPr/>
            <p:nvPr/>
          </p:nvSpPr>
          <p:spPr>
            <a:xfrm>
              <a:off x="3288347" y="6176866"/>
              <a:ext cx="204470" cy="3175"/>
            </a:xfrm>
            <a:custGeom>
              <a:avLst/>
              <a:gdLst/>
              <a:ahLst/>
              <a:cxnLst/>
              <a:rect l="l" t="t" r="r" b="b"/>
              <a:pathLst>
                <a:path w="204470" h="3175">
                  <a:moveTo>
                    <a:pt x="36309" y="3149"/>
                  </a:moveTo>
                  <a:lnTo>
                    <a:pt x="34734" y="0"/>
                  </a:lnTo>
                  <a:lnTo>
                    <a:pt x="0" y="0"/>
                  </a:lnTo>
                  <a:lnTo>
                    <a:pt x="1574" y="3149"/>
                  </a:lnTo>
                  <a:lnTo>
                    <a:pt x="36309" y="3149"/>
                  </a:lnTo>
                  <a:close/>
                </a:path>
                <a:path w="204470" h="3175">
                  <a:moveTo>
                    <a:pt x="203987" y="38"/>
                  </a:moveTo>
                  <a:lnTo>
                    <a:pt x="169265" y="25"/>
                  </a:lnTo>
                  <a:lnTo>
                    <a:pt x="167703" y="3149"/>
                  </a:lnTo>
                  <a:lnTo>
                    <a:pt x="202438" y="3149"/>
                  </a:lnTo>
                  <a:lnTo>
                    <a:pt x="203987" y="38"/>
                  </a:lnTo>
                  <a:close/>
                </a:path>
              </a:pathLst>
            </a:custGeom>
            <a:solidFill>
              <a:srgbClr val="E86D17"/>
            </a:solidFill>
          </p:spPr>
          <p:txBody>
            <a:bodyPr wrap="square" lIns="0" tIns="0" rIns="0" bIns="0" rtlCol="0"/>
            <a:lstStyle/>
            <a:p>
              <a:pPr defTabSz="465128"/>
              <a:endParaRPr smtClean="0">
                <a:solidFill>
                  <a:prstClr val="black"/>
                </a:solidFill>
              </a:endParaRPr>
            </a:p>
          </p:txBody>
        </p:sp>
        <p:sp>
          <p:nvSpPr>
            <p:cNvPr id="369" name="object 357"/>
            <p:cNvSpPr/>
            <p:nvPr/>
          </p:nvSpPr>
          <p:spPr>
            <a:xfrm>
              <a:off x="3289401" y="6178962"/>
              <a:ext cx="201930" cy="5715"/>
            </a:xfrm>
            <a:custGeom>
              <a:avLst/>
              <a:gdLst/>
              <a:ahLst/>
              <a:cxnLst/>
              <a:rect l="l" t="t" r="r" b="b"/>
              <a:pathLst>
                <a:path w="201929" h="5714">
                  <a:moveTo>
                    <a:pt x="37363" y="5283"/>
                  </a:moveTo>
                  <a:lnTo>
                    <a:pt x="36309" y="3187"/>
                  </a:lnTo>
                  <a:lnTo>
                    <a:pt x="35788" y="2133"/>
                  </a:lnTo>
                  <a:lnTo>
                    <a:pt x="34734" y="0"/>
                  </a:lnTo>
                  <a:lnTo>
                    <a:pt x="0" y="0"/>
                  </a:lnTo>
                  <a:lnTo>
                    <a:pt x="1066" y="2133"/>
                  </a:lnTo>
                  <a:lnTo>
                    <a:pt x="2628" y="5270"/>
                  </a:lnTo>
                  <a:lnTo>
                    <a:pt x="37363" y="5283"/>
                  </a:lnTo>
                  <a:close/>
                </a:path>
                <a:path w="201929" h="5714">
                  <a:moveTo>
                    <a:pt x="201891" y="25"/>
                  </a:moveTo>
                  <a:lnTo>
                    <a:pt x="167170" y="12"/>
                  </a:lnTo>
                  <a:lnTo>
                    <a:pt x="165569" y="3213"/>
                  </a:lnTo>
                  <a:lnTo>
                    <a:pt x="164528" y="5308"/>
                  </a:lnTo>
                  <a:lnTo>
                    <a:pt x="199263" y="5308"/>
                  </a:lnTo>
                  <a:lnTo>
                    <a:pt x="200291" y="3213"/>
                  </a:lnTo>
                  <a:lnTo>
                    <a:pt x="200837" y="2133"/>
                  </a:lnTo>
                  <a:lnTo>
                    <a:pt x="201891" y="25"/>
                  </a:lnTo>
                  <a:close/>
                </a:path>
              </a:pathLst>
            </a:custGeom>
            <a:solidFill>
              <a:srgbClr val="E86C17"/>
            </a:solidFill>
          </p:spPr>
          <p:txBody>
            <a:bodyPr wrap="square" lIns="0" tIns="0" rIns="0" bIns="0" rtlCol="0"/>
            <a:lstStyle/>
            <a:p>
              <a:pPr defTabSz="465128"/>
              <a:endParaRPr smtClean="0">
                <a:solidFill>
                  <a:prstClr val="black"/>
                </a:solidFill>
              </a:endParaRPr>
            </a:p>
          </p:txBody>
        </p:sp>
        <p:sp>
          <p:nvSpPr>
            <p:cNvPr id="370" name="object 358"/>
            <p:cNvSpPr/>
            <p:nvPr/>
          </p:nvSpPr>
          <p:spPr>
            <a:xfrm>
              <a:off x="3291509" y="6183191"/>
              <a:ext cx="198120" cy="3175"/>
            </a:xfrm>
            <a:custGeom>
              <a:avLst/>
              <a:gdLst/>
              <a:ahLst/>
              <a:cxnLst/>
              <a:rect l="l" t="t" r="r" b="b"/>
              <a:pathLst>
                <a:path w="198120" h="3175">
                  <a:moveTo>
                    <a:pt x="36309" y="3149"/>
                  </a:moveTo>
                  <a:lnTo>
                    <a:pt x="34734" y="0"/>
                  </a:lnTo>
                  <a:lnTo>
                    <a:pt x="0" y="0"/>
                  </a:lnTo>
                  <a:lnTo>
                    <a:pt x="1574" y="3149"/>
                  </a:lnTo>
                  <a:lnTo>
                    <a:pt x="36309" y="3149"/>
                  </a:lnTo>
                  <a:close/>
                </a:path>
                <a:path w="198120" h="3175">
                  <a:moveTo>
                    <a:pt x="197688" y="0"/>
                  </a:moveTo>
                  <a:lnTo>
                    <a:pt x="162953" y="0"/>
                  </a:lnTo>
                  <a:lnTo>
                    <a:pt x="161366" y="3175"/>
                  </a:lnTo>
                  <a:lnTo>
                    <a:pt x="196100" y="3175"/>
                  </a:lnTo>
                  <a:lnTo>
                    <a:pt x="197688" y="0"/>
                  </a:lnTo>
                  <a:close/>
                </a:path>
              </a:pathLst>
            </a:custGeom>
            <a:solidFill>
              <a:srgbClr val="E76C17"/>
            </a:solidFill>
          </p:spPr>
          <p:txBody>
            <a:bodyPr wrap="square" lIns="0" tIns="0" rIns="0" bIns="0" rtlCol="0"/>
            <a:lstStyle/>
            <a:p>
              <a:pPr defTabSz="465128"/>
              <a:endParaRPr smtClean="0">
                <a:solidFill>
                  <a:prstClr val="black"/>
                </a:solidFill>
              </a:endParaRPr>
            </a:p>
          </p:txBody>
        </p:sp>
        <p:sp>
          <p:nvSpPr>
            <p:cNvPr id="371" name="object 359"/>
            <p:cNvSpPr/>
            <p:nvPr/>
          </p:nvSpPr>
          <p:spPr>
            <a:xfrm>
              <a:off x="3292564" y="6185312"/>
              <a:ext cx="195580" cy="3175"/>
            </a:xfrm>
            <a:custGeom>
              <a:avLst/>
              <a:gdLst/>
              <a:ahLst/>
              <a:cxnLst/>
              <a:rect l="l" t="t" r="r" b="b"/>
              <a:pathLst>
                <a:path w="195579" h="3175">
                  <a:moveTo>
                    <a:pt x="36322" y="3175"/>
                  </a:moveTo>
                  <a:lnTo>
                    <a:pt x="34734" y="0"/>
                  </a:lnTo>
                  <a:lnTo>
                    <a:pt x="0" y="0"/>
                  </a:lnTo>
                  <a:lnTo>
                    <a:pt x="1587" y="3175"/>
                  </a:lnTo>
                  <a:lnTo>
                    <a:pt x="36322" y="3175"/>
                  </a:lnTo>
                  <a:close/>
                </a:path>
                <a:path w="195579" h="3175">
                  <a:moveTo>
                    <a:pt x="195580" y="0"/>
                  </a:moveTo>
                  <a:lnTo>
                    <a:pt x="160845" y="0"/>
                  </a:lnTo>
                  <a:lnTo>
                    <a:pt x="159258" y="3175"/>
                  </a:lnTo>
                  <a:lnTo>
                    <a:pt x="193992" y="3175"/>
                  </a:lnTo>
                  <a:lnTo>
                    <a:pt x="195580" y="0"/>
                  </a:lnTo>
                  <a:close/>
                </a:path>
              </a:pathLst>
            </a:custGeom>
            <a:solidFill>
              <a:srgbClr val="E76B17"/>
            </a:solidFill>
          </p:spPr>
          <p:txBody>
            <a:bodyPr wrap="square" lIns="0" tIns="0" rIns="0" bIns="0" rtlCol="0"/>
            <a:lstStyle/>
            <a:p>
              <a:pPr defTabSz="465128"/>
              <a:endParaRPr smtClean="0">
                <a:solidFill>
                  <a:prstClr val="black"/>
                </a:solidFill>
              </a:endParaRPr>
            </a:p>
          </p:txBody>
        </p:sp>
        <p:sp>
          <p:nvSpPr>
            <p:cNvPr id="372" name="object 360"/>
            <p:cNvSpPr/>
            <p:nvPr/>
          </p:nvSpPr>
          <p:spPr>
            <a:xfrm>
              <a:off x="3293618" y="6187407"/>
              <a:ext cx="193675" cy="5715"/>
            </a:xfrm>
            <a:custGeom>
              <a:avLst/>
              <a:gdLst/>
              <a:ahLst/>
              <a:cxnLst/>
              <a:rect l="l" t="t" r="r" b="b"/>
              <a:pathLst>
                <a:path w="193675" h="5714">
                  <a:moveTo>
                    <a:pt x="37350" y="5257"/>
                  </a:moveTo>
                  <a:lnTo>
                    <a:pt x="36322" y="3187"/>
                  </a:lnTo>
                  <a:lnTo>
                    <a:pt x="35788" y="2108"/>
                  </a:lnTo>
                  <a:lnTo>
                    <a:pt x="34734" y="0"/>
                  </a:lnTo>
                  <a:lnTo>
                    <a:pt x="0" y="0"/>
                  </a:lnTo>
                  <a:lnTo>
                    <a:pt x="1041" y="2108"/>
                  </a:lnTo>
                  <a:lnTo>
                    <a:pt x="2616" y="5257"/>
                  </a:lnTo>
                  <a:lnTo>
                    <a:pt x="37350" y="5257"/>
                  </a:lnTo>
                  <a:close/>
                </a:path>
                <a:path w="193675" h="5714">
                  <a:moveTo>
                    <a:pt x="193471" y="0"/>
                  </a:moveTo>
                  <a:lnTo>
                    <a:pt x="158737" y="0"/>
                  </a:lnTo>
                  <a:lnTo>
                    <a:pt x="157149" y="3187"/>
                  </a:lnTo>
                  <a:lnTo>
                    <a:pt x="156121" y="5257"/>
                  </a:lnTo>
                  <a:lnTo>
                    <a:pt x="190855" y="5257"/>
                  </a:lnTo>
                  <a:lnTo>
                    <a:pt x="191884" y="3187"/>
                  </a:lnTo>
                  <a:lnTo>
                    <a:pt x="192405" y="2146"/>
                  </a:lnTo>
                  <a:lnTo>
                    <a:pt x="193471" y="0"/>
                  </a:lnTo>
                  <a:close/>
                </a:path>
              </a:pathLst>
            </a:custGeom>
            <a:solidFill>
              <a:srgbClr val="E76A17"/>
            </a:solidFill>
          </p:spPr>
          <p:txBody>
            <a:bodyPr wrap="square" lIns="0" tIns="0" rIns="0" bIns="0" rtlCol="0"/>
            <a:lstStyle/>
            <a:p>
              <a:pPr defTabSz="465128"/>
              <a:endParaRPr smtClean="0">
                <a:solidFill>
                  <a:prstClr val="black"/>
                </a:solidFill>
              </a:endParaRPr>
            </a:p>
          </p:txBody>
        </p:sp>
        <p:sp>
          <p:nvSpPr>
            <p:cNvPr id="373" name="object 361"/>
            <p:cNvSpPr/>
            <p:nvPr/>
          </p:nvSpPr>
          <p:spPr>
            <a:xfrm>
              <a:off x="3295713" y="6191611"/>
              <a:ext cx="189865" cy="3175"/>
            </a:xfrm>
            <a:custGeom>
              <a:avLst/>
              <a:gdLst/>
              <a:ahLst/>
              <a:cxnLst/>
              <a:rect l="l" t="t" r="r" b="b"/>
              <a:pathLst>
                <a:path w="189864" h="3175">
                  <a:moveTo>
                    <a:pt x="36309" y="3162"/>
                  </a:moveTo>
                  <a:lnTo>
                    <a:pt x="34734" y="12"/>
                  </a:lnTo>
                  <a:lnTo>
                    <a:pt x="0" y="0"/>
                  </a:lnTo>
                  <a:lnTo>
                    <a:pt x="1574" y="3162"/>
                  </a:lnTo>
                  <a:lnTo>
                    <a:pt x="36309" y="3162"/>
                  </a:lnTo>
                  <a:close/>
                </a:path>
                <a:path w="189864" h="3175">
                  <a:moveTo>
                    <a:pt x="189268" y="38"/>
                  </a:moveTo>
                  <a:lnTo>
                    <a:pt x="154533" y="25"/>
                  </a:lnTo>
                  <a:lnTo>
                    <a:pt x="152971" y="3162"/>
                  </a:lnTo>
                  <a:lnTo>
                    <a:pt x="187706" y="3162"/>
                  </a:lnTo>
                  <a:lnTo>
                    <a:pt x="189268" y="38"/>
                  </a:lnTo>
                  <a:close/>
                </a:path>
              </a:pathLst>
            </a:custGeom>
            <a:solidFill>
              <a:srgbClr val="E76917"/>
            </a:solidFill>
          </p:spPr>
          <p:txBody>
            <a:bodyPr wrap="square" lIns="0" tIns="0" rIns="0" bIns="0" rtlCol="0"/>
            <a:lstStyle/>
            <a:p>
              <a:pPr defTabSz="465128"/>
              <a:endParaRPr smtClean="0">
                <a:solidFill>
                  <a:prstClr val="black"/>
                </a:solidFill>
              </a:endParaRPr>
            </a:p>
          </p:txBody>
        </p:sp>
        <p:sp>
          <p:nvSpPr>
            <p:cNvPr id="374" name="object 362"/>
            <p:cNvSpPr/>
            <p:nvPr/>
          </p:nvSpPr>
          <p:spPr>
            <a:xfrm>
              <a:off x="3296755" y="6193706"/>
              <a:ext cx="187325" cy="3175"/>
            </a:xfrm>
            <a:custGeom>
              <a:avLst/>
              <a:gdLst/>
              <a:ahLst/>
              <a:cxnLst/>
              <a:rect l="l" t="t" r="r" b="b"/>
              <a:pathLst>
                <a:path w="187325" h="3175">
                  <a:moveTo>
                    <a:pt x="36309" y="3162"/>
                  </a:moveTo>
                  <a:lnTo>
                    <a:pt x="34747" y="12"/>
                  </a:lnTo>
                  <a:lnTo>
                    <a:pt x="0" y="0"/>
                  </a:lnTo>
                  <a:lnTo>
                    <a:pt x="1574" y="3162"/>
                  </a:lnTo>
                  <a:lnTo>
                    <a:pt x="36309" y="3162"/>
                  </a:lnTo>
                  <a:close/>
                </a:path>
                <a:path w="187325" h="3175">
                  <a:moveTo>
                    <a:pt x="187172" y="38"/>
                  </a:moveTo>
                  <a:lnTo>
                    <a:pt x="152438" y="38"/>
                  </a:lnTo>
                  <a:lnTo>
                    <a:pt x="150888" y="3162"/>
                  </a:lnTo>
                  <a:lnTo>
                    <a:pt x="185623" y="3162"/>
                  </a:lnTo>
                  <a:lnTo>
                    <a:pt x="187172" y="38"/>
                  </a:lnTo>
                  <a:close/>
                </a:path>
              </a:pathLst>
            </a:custGeom>
            <a:solidFill>
              <a:srgbClr val="E76817"/>
            </a:solidFill>
          </p:spPr>
          <p:txBody>
            <a:bodyPr wrap="square" lIns="0" tIns="0" rIns="0" bIns="0" rtlCol="0"/>
            <a:lstStyle/>
            <a:p>
              <a:pPr defTabSz="465128"/>
              <a:endParaRPr smtClean="0">
                <a:solidFill>
                  <a:prstClr val="black"/>
                </a:solidFill>
              </a:endParaRPr>
            </a:p>
          </p:txBody>
        </p:sp>
        <p:sp>
          <p:nvSpPr>
            <p:cNvPr id="375" name="object 363"/>
            <p:cNvSpPr/>
            <p:nvPr/>
          </p:nvSpPr>
          <p:spPr>
            <a:xfrm>
              <a:off x="3297809" y="6195815"/>
              <a:ext cx="185420" cy="5715"/>
            </a:xfrm>
            <a:custGeom>
              <a:avLst/>
              <a:gdLst/>
              <a:ahLst/>
              <a:cxnLst/>
              <a:rect l="l" t="t" r="r" b="b"/>
              <a:pathLst>
                <a:path w="185420" h="5714">
                  <a:moveTo>
                    <a:pt x="37363" y="5283"/>
                  </a:moveTo>
                  <a:lnTo>
                    <a:pt x="36322" y="3175"/>
                  </a:lnTo>
                  <a:lnTo>
                    <a:pt x="35814" y="2146"/>
                  </a:lnTo>
                  <a:lnTo>
                    <a:pt x="34734" y="0"/>
                  </a:lnTo>
                  <a:lnTo>
                    <a:pt x="0" y="0"/>
                  </a:lnTo>
                  <a:lnTo>
                    <a:pt x="1066" y="2146"/>
                  </a:lnTo>
                  <a:lnTo>
                    <a:pt x="2628" y="5270"/>
                  </a:lnTo>
                  <a:lnTo>
                    <a:pt x="37363" y="5283"/>
                  </a:lnTo>
                  <a:close/>
                </a:path>
                <a:path w="185420" h="5714">
                  <a:moveTo>
                    <a:pt x="185077" y="38"/>
                  </a:moveTo>
                  <a:lnTo>
                    <a:pt x="150342" y="25"/>
                  </a:lnTo>
                  <a:lnTo>
                    <a:pt x="149275" y="2146"/>
                  </a:lnTo>
                  <a:lnTo>
                    <a:pt x="148755" y="3200"/>
                  </a:lnTo>
                  <a:lnTo>
                    <a:pt x="147713" y="5295"/>
                  </a:lnTo>
                  <a:lnTo>
                    <a:pt x="182448" y="5295"/>
                  </a:lnTo>
                  <a:lnTo>
                    <a:pt x="183489" y="3200"/>
                  </a:lnTo>
                  <a:lnTo>
                    <a:pt x="184023" y="2146"/>
                  </a:lnTo>
                  <a:lnTo>
                    <a:pt x="185077" y="38"/>
                  </a:lnTo>
                  <a:close/>
                </a:path>
              </a:pathLst>
            </a:custGeom>
            <a:solidFill>
              <a:srgbClr val="E76717"/>
            </a:solidFill>
          </p:spPr>
          <p:txBody>
            <a:bodyPr wrap="square" lIns="0" tIns="0" rIns="0" bIns="0" rtlCol="0"/>
            <a:lstStyle/>
            <a:p>
              <a:pPr defTabSz="465128"/>
              <a:endParaRPr smtClean="0">
                <a:solidFill>
                  <a:prstClr val="black"/>
                </a:solidFill>
              </a:endParaRPr>
            </a:p>
          </p:txBody>
        </p:sp>
        <p:sp>
          <p:nvSpPr>
            <p:cNvPr id="376" name="object 364"/>
            <p:cNvSpPr/>
            <p:nvPr/>
          </p:nvSpPr>
          <p:spPr>
            <a:xfrm>
              <a:off x="3299930" y="6200069"/>
              <a:ext cx="180975" cy="3175"/>
            </a:xfrm>
            <a:custGeom>
              <a:avLst/>
              <a:gdLst/>
              <a:ahLst/>
              <a:cxnLst/>
              <a:rect l="l" t="t" r="r" b="b"/>
              <a:pathLst>
                <a:path w="180975" h="3175">
                  <a:moveTo>
                    <a:pt x="36296" y="3124"/>
                  </a:moveTo>
                  <a:lnTo>
                    <a:pt x="34734" y="0"/>
                  </a:lnTo>
                  <a:lnTo>
                    <a:pt x="0" y="0"/>
                  </a:lnTo>
                  <a:lnTo>
                    <a:pt x="1562" y="3111"/>
                  </a:lnTo>
                  <a:lnTo>
                    <a:pt x="36296" y="3124"/>
                  </a:lnTo>
                  <a:close/>
                </a:path>
                <a:path w="180975" h="3175">
                  <a:moveTo>
                    <a:pt x="180848" y="0"/>
                  </a:moveTo>
                  <a:lnTo>
                    <a:pt x="146113" y="0"/>
                  </a:lnTo>
                  <a:lnTo>
                    <a:pt x="144538" y="3149"/>
                  </a:lnTo>
                  <a:lnTo>
                    <a:pt x="179273" y="3149"/>
                  </a:lnTo>
                  <a:lnTo>
                    <a:pt x="180848" y="0"/>
                  </a:lnTo>
                  <a:close/>
                </a:path>
              </a:pathLst>
            </a:custGeom>
            <a:solidFill>
              <a:srgbClr val="E76617"/>
            </a:solidFill>
          </p:spPr>
          <p:txBody>
            <a:bodyPr wrap="square" lIns="0" tIns="0" rIns="0" bIns="0" rtlCol="0"/>
            <a:lstStyle/>
            <a:p>
              <a:pPr defTabSz="465128"/>
              <a:endParaRPr smtClean="0">
                <a:solidFill>
                  <a:prstClr val="black"/>
                </a:solidFill>
              </a:endParaRPr>
            </a:p>
          </p:txBody>
        </p:sp>
        <p:sp>
          <p:nvSpPr>
            <p:cNvPr id="377" name="object 365"/>
            <p:cNvSpPr/>
            <p:nvPr/>
          </p:nvSpPr>
          <p:spPr>
            <a:xfrm>
              <a:off x="3300971" y="6202152"/>
              <a:ext cx="179070" cy="5715"/>
            </a:xfrm>
            <a:custGeom>
              <a:avLst/>
              <a:gdLst/>
              <a:ahLst/>
              <a:cxnLst/>
              <a:rect l="l" t="t" r="r" b="b"/>
              <a:pathLst>
                <a:path w="179070" h="5714">
                  <a:moveTo>
                    <a:pt x="37376" y="5283"/>
                  </a:moveTo>
                  <a:lnTo>
                    <a:pt x="36322" y="3187"/>
                  </a:lnTo>
                  <a:lnTo>
                    <a:pt x="35788" y="2108"/>
                  </a:lnTo>
                  <a:lnTo>
                    <a:pt x="34734" y="0"/>
                  </a:lnTo>
                  <a:lnTo>
                    <a:pt x="0" y="0"/>
                  </a:lnTo>
                  <a:lnTo>
                    <a:pt x="1587" y="3187"/>
                  </a:lnTo>
                  <a:lnTo>
                    <a:pt x="2641" y="5283"/>
                  </a:lnTo>
                  <a:lnTo>
                    <a:pt x="37376" y="5283"/>
                  </a:lnTo>
                  <a:close/>
                </a:path>
                <a:path w="179070" h="5714">
                  <a:moveTo>
                    <a:pt x="178765" y="0"/>
                  </a:moveTo>
                  <a:lnTo>
                    <a:pt x="144030" y="0"/>
                  </a:lnTo>
                  <a:lnTo>
                    <a:pt x="142976" y="2108"/>
                  </a:lnTo>
                  <a:lnTo>
                    <a:pt x="141389" y="5283"/>
                  </a:lnTo>
                  <a:lnTo>
                    <a:pt x="176123" y="5283"/>
                  </a:lnTo>
                  <a:lnTo>
                    <a:pt x="177165" y="3187"/>
                  </a:lnTo>
                  <a:lnTo>
                    <a:pt x="177711" y="2108"/>
                  </a:lnTo>
                  <a:lnTo>
                    <a:pt x="178765" y="0"/>
                  </a:lnTo>
                  <a:close/>
                </a:path>
              </a:pathLst>
            </a:custGeom>
            <a:solidFill>
              <a:srgbClr val="E66417"/>
            </a:solidFill>
          </p:spPr>
          <p:txBody>
            <a:bodyPr wrap="square" lIns="0" tIns="0" rIns="0" bIns="0" rtlCol="0"/>
            <a:lstStyle/>
            <a:p>
              <a:pPr defTabSz="465128"/>
              <a:endParaRPr smtClean="0">
                <a:solidFill>
                  <a:prstClr val="black"/>
                </a:solidFill>
              </a:endParaRPr>
            </a:p>
          </p:txBody>
        </p:sp>
        <p:sp>
          <p:nvSpPr>
            <p:cNvPr id="378" name="object 366"/>
            <p:cNvSpPr/>
            <p:nvPr/>
          </p:nvSpPr>
          <p:spPr>
            <a:xfrm>
              <a:off x="3303066" y="6206356"/>
              <a:ext cx="174625" cy="3810"/>
            </a:xfrm>
            <a:custGeom>
              <a:avLst/>
              <a:gdLst/>
              <a:ahLst/>
              <a:cxnLst/>
              <a:rect l="l" t="t" r="r" b="b"/>
              <a:pathLst>
                <a:path w="174625" h="3810">
                  <a:moveTo>
                    <a:pt x="36322" y="3187"/>
                  </a:moveTo>
                  <a:lnTo>
                    <a:pt x="34747" y="12"/>
                  </a:lnTo>
                  <a:lnTo>
                    <a:pt x="0" y="0"/>
                  </a:lnTo>
                  <a:lnTo>
                    <a:pt x="1587" y="3187"/>
                  </a:lnTo>
                  <a:lnTo>
                    <a:pt x="36322" y="3187"/>
                  </a:lnTo>
                  <a:close/>
                </a:path>
                <a:path w="174625" h="3810">
                  <a:moveTo>
                    <a:pt x="174548" y="38"/>
                  </a:moveTo>
                  <a:lnTo>
                    <a:pt x="139814" y="38"/>
                  </a:lnTo>
                  <a:lnTo>
                    <a:pt x="138252" y="3187"/>
                  </a:lnTo>
                  <a:lnTo>
                    <a:pt x="172986" y="3187"/>
                  </a:lnTo>
                  <a:lnTo>
                    <a:pt x="174548" y="38"/>
                  </a:lnTo>
                  <a:close/>
                </a:path>
              </a:pathLst>
            </a:custGeom>
            <a:solidFill>
              <a:srgbClr val="E66317"/>
            </a:solidFill>
          </p:spPr>
          <p:txBody>
            <a:bodyPr wrap="square" lIns="0" tIns="0" rIns="0" bIns="0" rtlCol="0"/>
            <a:lstStyle/>
            <a:p>
              <a:pPr defTabSz="465128"/>
              <a:endParaRPr smtClean="0">
                <a:solidFill>
                  <a:prstClr val="black"/>
                </a:solidFill>
              </a:endParaRPr>
            </a:p>
          </p:txBody>
        </p:sp>
        <p:sp>
          <p:nvSpPr>
            <p:cNvPr id="379" name="object 367"/>
            <p:cNvSpPr/>
            <p:nvPr/>
          </p:nvSpPr>
          <p:spPr>
            <a:xfrm>
              <a:off x="3304121" y="6208464"/>
              <a:ext cx="172720" cy="3175"/>
            </a:xfrm>
            <a:custGeom>
              <a:avLst/>
              <a:gdLst/>
              <a:ahLst/>
              <a:cxnLst/>
              <a:rect l="l" t="t" r="r" b="b"/>
              <a:pathLst>
                <a:path w="172720" h="3175">
                  <a:moveTo>
                    <a:pt x="36322" y="3175"/>
                  </a:moveTo>
                  <a:lnTo>
                    <a:pt x="34734" y="0"/>
                  </a:lnTo>
                  <a:lnTo>
                    <a:pt x="0" y="0"/>
                  </a:lnTo>
                  <a:lnTo>
                    <a:pt x="1587" y="3175"/>
                  </a:lnTo>
                  <a:lnTo>
                    <a:pt x="36322" y="3175"/>
                  </a:lnTo>
                  <a:close/>
                </a:path>
                <a:path w="172720" h="3175">
                  <a:moveTo>
                    <a:pt x="172453" y="25"/>
                  </a:moveTo>
                  <a:lnTo>
                    <a:pt x="137718" y="25"/>
                  </a:lnTo>
                  <a:lnTo>
                    <a:pt x="136144" y="3175"/>
                  </a:lnTo>
                  <a:lnTo>
                    <a:pt x="170878" y="3175"/>
                  </a:lnTo>
                  <a:lnTo>
                    <a:pt x="172453" y="25"/>
                  </a:lnTo>
                  <a:close/>
                </a:path>
              </a:pathLst>
            </a:custGeom>
            <a:solidFill>
              <a:srgbClr val="E66217"/>
            </a:solidFill>
          </p:spPr>
          <p:txBody>
            <a:bodyPr wrap="square" lIns="0" tIns="0" rIns="0" bIns="0" rtlCol="0"/>
            <a:lstStyle/>
            <a:p>
              <a:pPr defTabSz="465128"/>
              <a:endParaRPr smtClean="0">
                <a:solidFill>
                  <a:prstClr val="black"/>
                </a:solidFill>
              </a:endParaRPr>
            </a:p>
          </p:txBody>
        </p:sp>
        <p:sp>
          <p:nvSpPr>
            <p:cNvPr id="380" name="object 368"/>
            <p:cNvSpPr/>
            <p:nvPr/>
          </p:nvSpPr>
          <p:spPr>
            <a:xfrm>
              <a:off x="3305162" y="6210559"/>
              <a:ext cx="170815" cy="5715"/>
            </a:xfrm>
            <a:custGeom>
              <a:avLst/>
              <a:gdLst/>
              <a:ahLst/>
              <a:cxnLst/>
              <a:rect l="l" t="t" r="r" b="b"/>
              <a:pathLst>
                <a:path w="170814" h="5714">
                  <a:moveTo>
                    <a:pt x="37388" y="5295"/>
                  </a:moveTo>
                  <a:lnTo>
                    <a:pt x="36322" y="3175"/>
                  </a:lnTo>
                  <a:lnTo>
                    <a:pt x="35788" y="2108"/>
                  </a:lnTo>
                  <a:lnTo>
                    <a:pt x="34747" y="12"/>
                  </a:lnTo>
                  <a:lnTo>
                    <a:pt x="0" y="0"/>
                  </a:lnTo>
                  <a:lnTo>
                    <a:pt x="1587" y="3175"/>
                  </a:lnTo>
                  <a:lnTo>
                    <a:pt x="2641" y="5295"/>
                  </a:lnTo>
                  <a:lnTo>
                    <a:pt x="37388" y="5295"/>
                  </a:lnTo>
                  <a:close/>
                </a:path>
                <a:path w="170814" h="5714">
                  <a:moveTo>
                    <a:pt x="170357" y="38"/>
                  </a:moveTo>
                  <a:lnTo>
                    <a:pt x="135623" y="25"/>
                  </a:lnTo>
                  <a:lnTo>
                    <a:pt x="134048" y="3175"/>
                  </a:lnTo>
                  <a:lnTo>
                    <a:pt x="132994" y="5308"/>
                  </a:lnTo>
                  <a:lnTo>
                    <a:pt x="167728" y="5308"/>
                  </a:lnTo>
                  <a:lnTo>
                    <a:pt x="168795" y="3175"/>
                  </a:lnTo>
                  <a:lnTo>
                    <a:pt x="169316" y="2133"/>
                  </a:lnTo>
                  <a:lnTo>
                    <a:pt x="170357" y="38"/>
                  </a:lnTo>
                  <a:close/>
                </a:path>
              </a:pathLst>
            </a:custGeom>
            <a:solidFill>
              <a:srgbClr val="E66118"/>
            </a:solidFill>
          </p:spPr>
          <p:txBody>
            <a:bodyPr wrap="square" lIns="0" tIns="0" rIns="0" bIns="0" rtlCol="0"/>
            <a:lstStyle/>
            <a:p>
              <a:pPr defTabSz="465128"/>
              <a:endParaRPr smtClean="0">
                <a:solidFill>
                  <a:prstClr val="black"/>
                </a:solidFill>
              </a:endParaRPr>
            </a:p>
          </p:txBody>
        </p:sp>
        <p:sp>
          <p:nvSpPr>
            <p:cNvPr id="381" name="object 369"/>
            <p:cNvSpPr/>
            <p:nvPr/>
          </p:nvSpPr>
          <p:spPr>
            <a:xfrm>
              <a:off x="3307283" y="6214814"/>
              <a:ext cx="166370" cy="3175"/>
            </a:xfrm>
            <a:custGeom>
              <a:avLst/>
              <a:gdLst/>
              <a:ahLst/>
              <a:cxnLst/>
              <a:rect l="l" t="t" r="r" b="b"/>
              <a:pathLst>
                <a:path w="166370" h="3175">
                  <a:moveTo>
                    <a:pt x="36309" y="3136"/>
                  </a:moveTo>
                  <a:lnTo>
                    <a:pt x="34747" y="0"/>
                  </a:lnTo>
                  <a:lnTo>
                    <a:pt x="0" y="0"/>
                  </a:lnTo>
                  <a:lnTo>
                    <a:pt x="1574" y="3136"/>
                  </a:lnTo>
                  <a:lnTo>
                    <a:pt x="36309" y="3136"/>
                  </a:lnTo>
                  <a:close/>
                </a:path>
                <a:path w="166370" h="3175">
                  <a:moveTo>
                    <a:pt x="166141" y="0"/>
                  </a:moveTo>
                  <a:lnTo>
                    <a:pt x="131394" y="0"/>
                  </a:lnTo>
                  <a:lnTo>
                    <a:pt x="129819" y="3149"/>
                  </a:lnTo>
                  <a:lnTo>
                    <a:pt x="164566" y="3149"/>
                  </a:lnTo>
                  <a:lnTo>
                    <a:pt x="166141" y="0"/>
                  </a:lnTo>
                  <a:close/>
                </a:path>
              </a:pathLst>
            </a:custGeom>
            <a:solidFill>
              <a:srgbClr val="E66018"/>
            </a:solidFill>
          </p:spPr>
          <p:txBody>
            <a:bodyPr wrap="square" lIns="0" tIns="0" rIns="0" bIns="0" rtlCol="0"/>
            <a:lstStyle/>
            <a:p>
              <a:pPr defTabSz="465128"/>
              <a:endParaRPr smtClean="0">
                <a:solidFill>
                  <a:prstClr val="black"/>
                </a:solidFill>
              </a:endParaRPr>
            </a:p>
          </p:txBody>
        </p:sp>
        <p:sp>
          <p:nvSpPr>
            <p:cNvPr id="382" name="object 370"/>
            <p:cNvSpPr/>
            <p:nvPr/>
          </p:nvSpPr>
          <p:spPr>
            <a:xfrm>
              <a:off x="3308337" y="6216909"/>
              <a:ext cx="164465" cy="5715"/>
            </a:xfrm>
            <a:custGeom>
              <a:avLst/>
              <a:gdLst/>
              <a:ahLst/>
              <a:cxnLst/>
              <a:rect l="l" t="t" r="r" b="b"/>
              <a:pathLst>
                <a:path w="164464" h="5714">
                  <a:moveTo>
                    <a:pt x="37376" y="5283"/>
                  </a:moveTo>
                  <a:lnTo>
                    <a:pt x="36309" y="3149"/>
                  </a:lnTo>
                  <a:lnTo>
                    <a:pt x="35788" y="2095"/>
                  </a:lnTo>
                  <a:lnTo>
                    <a:pt x="34734" y="0"/>
                  </a:lnTo>
                  <a:lnTo>
                    <a:pt x="0" y="0"/>
                  </a:lnTo>
                  <a:lnTo>
                    <a:pt x="1041" y="2095"/>
                  </a:lnTo>
                  <a:lnTo>
                    <a:pt x="2628" y="5283"/>
                  </a:lnTo>
                  <a:lnTo>
                    <a:pt x="37376" y="5283"/>
                  </a:lnTo>
                  <a:close/>
                </a:path>
                <a:path w="164464" h="5714">
                  <a:moveTo>
                    <a:pt x="164033" y="0"/>
                  </a:moveTo>
                  <a:lnTo>
                    <a:pt x="129298" y="0"/>
                  </a:lnTo>
                  <a:lnTo>
                    <a:pt x="128257" y="2095"/>
                  </a:lnTo>
                  <a:lnTo>
                    <a:pt x="127977" y="2641"/>
                  </a:lnTo>
                  <a:lnTo>
                    <a:pt x="127723" y="3162"/>
                  </a:lnTo>
                  <a:lnTo>
                    <a:pt x="126657" y="5283"/>
                  </a:lnTo>
                  <a:lnTo>
                    <a:pt x="161404" y="5283"/>
                  </a:lnTo>
                  <a:lnTo>
                    <a:pt x="162458" y="3162"/>
                  </a:lnTo>
                  <a:lnTo>
                    <a:pt x="162991" y="2095"/>
                  </a:lnTo>
                  <a:lnTo>
                    <a:pt x="164033" y="0"/>
                  </a:lnTo>
                  <a:close/>
                </a:path>
              </a:pathLst>
            </a:custGeom>
            <a:solidFill>
              <a:srgbClr val="E65F18"/>
            </a:solidFill>
          </p:spPr>
          <p:txBody>
            <a:bodyPr wrap="square" lIns="0" tIns="0" rIns="0" bIns="0" rtlCol="0"/>
            <a:lstStyle/>
            <a:p>
              <a:pPr defTabSz="465128"/>
              <a:endParaRPr smtClean="0">
                <a:solidFill>
                  <a:prstClr val="black"/>
                </a:solidFill>
              </a:endParaRPr>
            </a:p>
          </p:txBody>
        </p:sp>
        <p:sp>
          <p:nvSpPr>
            <p:cNvPr id="383" name="object 371"/>
            <p:cNvSpPr/>
            <p:nvPr/>
          </p:nvSpPr>
          <p:spPr>
            <a:xfrm>
              <a:off x="3310432" y="6221100"/>
              <a:ext cx="160020" cy="3810"/>
            </a:xfrm>
            <a:custGeom>
              <a:avLst/>
              <a:gdLst/>
              <a:ahLst/>
              <a:cxnLst/>
              <a:rect l="l" t="t" r="r" b="b"/>
              <a:pathLst>
                <a:path w="160020" h="3810">
                  <a:moveTo>
                    <a:pt x="36322" y="3187"/>
                  </a:moveTo>
                  <a:lnTo>
                    <a:pt x="34734" y="0"/>
                  </a:lnTo>
                  <a:lnTo>
                    <a:pt x="0" y="0"/>
                  </a:lnTo>
                  <a:lnTo>
                    <a:pt x="1587" y="3187"/>
                  </a:lnTo>
                  <a:lnTo>
                    <a:pt x="36322" y="3187"/>
                  </a:lnTo>
                  <a:close/>
                </a:path>
                <a:path w="160020" h="3810">
                  <a:moveTo>
                    <a:pt x="159842" y="0"/>
                  </a:moveTo>
                  <a:lnTo>
                    <a:pt x="125107" y="0"/>
                  </a:lnTo>
                  <a:lnTo>
                    <a:pt x="123520" y="3187"/>
                  </a:lnTo>
                  <a:lnTo>
                    <a:pt x="158254" y="3187"/>
                  </a:lnTo>
                  <a:lnTo>
                    <a:pt x="159842" y="0"/>
                  </a:lnTo>
                  <a:close/>
                </a:path>
              </a:pathLst>
            </a:custGeom>
            <a:solidFill>
              <a:srgbClr val="E45F18"/>
            </a:solidFill>
          </p:spPr>
          <p:txBody>
            <a:bodyPr wrap="square" lIns="0" tIns="0" rIns="0" bIns="0" rtlCol="0"/>
            <a:lstStyle/>
            <a:p>
              <a:pPr defTabSz="465128"/>
              <a:endParaRPr smtClean="0">
                <a:solidFill>
                  <a:prstClr val="black"/>
                </a:solidFill>
              </a:endParaRPr>
            </a:p>
          </p:txBody>
        </p:sp>
        <p:sp>
          <p:nvSpPr>
            <p:cNvPr id="384" name="object 372"/>
            <p:cNvSpPr/>
            <p:nvPr/>
          </p:nvSpPr>
          <p:spPr>
            <a:xfrm>
              <a:off x="3311486" y="6223234"/>
              <a:ext cx="158115" cy="3175"/>
            </a:xfrm>
            <a:custGeom>
              <a:avLst/>
              <a:gdLst/>
              <a:ahLst/>
              <a:cxnLst/>
              <a:rect l="l" t="t" r="r" b="b"/>
              <a:pathLst>
                <a:path w="158114" h="3175">
                  <a:moveTo>
                    <a:pt x="36322" y="3149"/>
                  </a:moveTo>
                  <a:lnTo>
                    <a:pt x="34747" y="0"/>
                  </a:lnTo>
                  <a:lnTo>
                    <a:pt x="0" y="0"/>
                  </a:lnTo>
                  <a:lnTo>
                    <a:pt x="1574" y="3149"/>
                  </a:lnTo>
                  <a:lnTo>
                    <a:pt x="36322" y="3149"/>
                  </a:lnTo>
                  <a:close/>
                </a:path>
                <a:path w="158114" h="3175">
                  <a:moveTo>
                    <a:pt x="157721" y="25"/>
                  </a:moveTo>
                  <a:lnTo>
                    <a:pt x="122974" y="25"/>
                  </a:lnTo>
                  <a:lnTo>
                    <a:pt x="121412" y="3149"/>
                  </a:lnTo>
                  <a:lnTo>
                    <a:pt x="156159" y="3149"/>
                  </a:lnTo>
                  <a:lnTo>
                    <a:pt x="157721" y="25"/>
                  </a:lnTo>
                  <a:close/>
                </a:path>
              </a:pathLst>
            </a:custGeom>
            <a:solidFill>
              <a:srgbClr val="E45E18"/>
            </a:solidFill>
          </p:spPr>
          <p:txBody>
            <a:bodyPr wrap="square" lIns="0" tIns="0" rIns="0" bIns="0" rtlCol="0"/>
            <a:lstStyle/>
            <a:p>
              <a:pPr defTabSz="465128"/>
              <a:endParaRPr smtClean="0">
                <a:solidFill>
                  <a:prstClr val="black"/>
                </a:solidFill>
              </a:endParaRPr>
            </a:p>
          </p:txBody>
        </p:sp>
        <p:sp>
          <p:nvSpPr>
            <p:cNvPr id="385" name="object 373"/>
            <p:cNvSpPr/>
            <p:nvPr/>
          </p:nvSpPr>
          <p:spPr>
            <a:xfrm>
              <a:off x="3312541" y="6225329"/>
              <a:ext cx="156210" cy="5715"/>
            </a:xfrm>
            <a:custGeom>
              <a:avLst/>
              <a:gdLst/>
              <a:ahLst/>
              <a:cxnLst/>
              <a:rect l="l" t="t" r="r" b="b"/>
              <a:pathLst>
                <a:path w="156210" h="5714">
                  <a:moveTo>
                    <a:pt x="37376" y="5283"/>
                  </a:moveTo>
                  <a:lnTo>
                    <a:pt x="36309" y="3162"/>
                  </a:lnTo>
                  <a:lnTo>
                    <a:pt x="35788" y="2108"/>
                  </a:lnTo>
                  <a:lnTo>
                    <a:pt x="34747" y="12"/>
                  </a:lnTo>
                  <a:lnTo>
                    <a:pt x="0" y="0"/>
                  </a:lnTo>
                  <a:lnTo>
                    <a:pt x="1041" y="2108"/>
                  </a:lnTo>
                  <a:lnTo>
                    <a:pt x="2628" y="5270"/>
                  </a:lnTo>
                  <a:lnTo>
                    <a:pt x="37376" y="5283"/>
                  </a:lnTo>
                  <a:close/>
                </a:path>
                <a:path w="156210" h="5714">
                  <a:moveTo>
                    <a:pt x="155613" y="38"/>
                  </a:moveTo>
                  <a:lnTo>
                    <a:pt x="120878" y="25"/>
                  </a:lnTo>
                  <a:lnTo>
                    <a:pt x="119824" y="2133"/>
                  </a:lnTo>
                  <a:lnTo>
                    <a:pt x="119316" y="3162"/>
                  </a:lnTo>
                  <a:lnTo>
                    <a:pt x="118249" y="5295"/>
                  </a:lnTo>
                  <a:lnTo>
                    <a:pt x="152984" y="5295"/>
                  </a:lnTo>
                  <a:lnTo>
                    <a:pt x="154051" y="3162"/>
                  </a:lnTo>
                  <a:lnTo>
                    <a:pt x="154571" y="2133"/>
                  </a:lnTo>
                  <a:lnTo>
                    <a:pt x="155613" y="38"/>
                  </a:lnTo>
                  <a:close/>
                </a:path>
              </a:pathLst>
            </a:custGeom>
            <a:solidFill>
              <a:srgbClr val="E45D18"/>
            </a:solidFill>
          </p:spPr>
          <p:txBody>
            <a:bodyPr wrap="square" lIns="0" tIns="0" rIns="0" bIns="0" rtlCol="0"/>
            <a:lstStyle/>
            <a:p>
              <a:pPr defTabSz="465128"/>
              <a:endParaRPr smtClean="0">
                <a:solidFill>
                  <a:prstClr val="black"/>
                </a:solidFill>
              </a:endParaRPr>
            </a:p>
          </p:txBody>
        </p:sp>
        <p:sp>
          <p:nvSpPr>
            <p:cNvPr id="386" name="object 374"/>
            <p:cNvSpPr/>
            <p:nvPr/>
          </p:nvSpPr>
          <p:spPr>
            <a:xfrm>
              <a:off x="3314649" y="6229558"/>
              <a:ext cx="151765" cy="3175"/>
            </a:xfrm>
            <a:custGeom>
              <a:avLst/>
              <a:gdLst/>
              <a:ahLst/>
              <a:cxnLst/>
              <a:rect l="l" t="t" r="r" b="b"/>
              <a:pathLst>
                <a:path w="151764" h="3175">
                  <a:moveTo>
                    <a:pt x="36309" y="3149"/>
                  </a:moveTo>
                  <a:lnTo>
                    <a:pt x="34734" y="0"/>
                  </a:lnTo>
                  <a:lnTo>
                    <a:pt x="0" y="0"/>
                  </a:lnTo>
                  <a:lnTo>
                    <a:pt x="1562" y="3149"/>
                  </a:lnTo>
                  <a:lnTo>
                    <a:pt x="36309" y="3149"/>
                  </a:lnTo>
                  <a:close/>
                </a:path>
                <a:path w="151764" h="3175">
                  <a:moveTo>
                    <a:pt x="151409" y="0"/>
                  </a:moveTo>
                  <a:lnTo>
                    <a:pt x="116674" y="0"/>
                  </a:lnTo>
                  <a:lnTo>
                    <a:pt x="115087" y="3175"/>
                  </a:lnTo>
                  <a:lnTo>
                    <a:pt x="149834" y="3175"/>
                  </a:lnTo>
                  <a:lnTo>
                    <a:pt x="151409" y="0"/>
                  </a:lnTo>
                  <a:close/>
                </a:path>
              </a:pathLst>
            </a:custGeom>
            <a:solidFill>
              <a:srgbClr val="E45C18"/>
            </a:solidFill>
          </p:spPr>
          <p:txBody>
            <a:bodyPr wrap="square" lIns="0" tIns="0" rIns="0" bIns="0" rtlCol="0"/>
            <a:lstStyle/>
            <a:p>
              <a:pPr defTabSz="465128"/>
              <a:endParaRPr smtClean="0">
                <a:solidFill>
                  <a:prstClr val="black"/>
                </a:solidFill>
              </a:endParaRPr>
            </a:p>
          </p:txBody>
        </p:sp>
        <p:sp>
          <p:nvSpPr>
            <p:cNvPr id="387" name="object 375"/>
            <p:cNvSpPr/>
            <p:nvPr/>
          </p:nvSpPr>
          <p:spPr>
            <a:xfrm>
              <a:off x="3315690" y="6231654"/>
              <a:ext cx="149860" cy="5715"/>
            </a:xfrm>
            <a:custGeom>
              <a:avLst/>
              <a:gdLst/>
              <a:ahLst/>
              <a:cxnLst/>
              <a:rect l="l" t="t" r="r" b="b"/>
              <a:pathLst>
                <a:path w="149860" h="5714">
                  <a:moveTo>
                    <a:pt x="37363" y="5257"/>
                  </a:moveTo>
                  <a:lnTo>
                    <a:pt x="36322" y="3162"/>
                  </a:lnTo>
                  <a:lnTo>
                    <a:pt x="35801" y="2108"/>
                  </a:lnTo>
                  <a:lnTo>
                    <a:pt x="34747" y="0"/>
                  </a:lnTo>
                  <a:lnTo>
                    <a:pt x="0" y="0"/>
                  </a:lnTo>
                  <a:lnTo>
                    <a:pt x="1054" y="2108"/>
                  </a:lnTo>
                  <a:lnTo>
                    <a:pt x="1574" y="3149"/>
                  </a:lnTo>
                  <a:lnTo>
                    <a:pt x="2628" y="5257"/>
                  </a:lnTo>
                  <a:lnTo>
                    <a:pt x="37363" y="5257"/>
                  </a:lnTo>
                  <a:close/>
                </a:path>
                <a:path w="149860" h="5714">
                  <a:moveTo>
                    <a:pt x="149326" y="0"/>
                  </a:moveTo>
                  <a:lnTo>
                    <a:pt x="114579" y="0"/>
                  </a:lnTo>
                  <a:lnTo>
                    <a:pt x="113538" y="2108"/>
                  </a:lnTo>
                  <a:lnTo>
                    <a:pt x="113169" y="2819"/>
                  </a:lnTo>
                  <a:lnTo>
                    <a:pt x="113004" y="3175"/>
                  </a:lnTo>
                  <a:lnTo>
                    <a:pt x="111950" y="5270"/>
                  </a:lnTo>
                  <a:lnTo>
                    <a:pt x="146697" y="5270"/>
                  </a:lnTo>
                  <a:lnTo>
                    <a:pt x="147739" y="3175"/>
                  </a:lnTo>
                  <a:lnTo>
                    <a:pt x="148272" y="2108"/>
                  </a:lnTo>
                  <a:lnTo>
                    <a:pt x="149326" y="0"/>
                  </a:lnTo>
                  <a:close/>
                </a:path>
              </a:pathLst>
            </a:custGeom>
            <a:solidFill>
              <a:srgbClr val="E45B18"/>
            </a:solidFill>
          </p:spPr>
          <p:txBody>
            <a:bodyPr wrap="square" lIns="0" tIns="0" rIns="0" bIns="0" rtlCol="0"/>
            <a:lstStyle/>
            <a:p>
              <a:pPr defTabSz="465128"/>
              <a:endParaRPr smtClean="0">
                <a:solidFill>
                  <a:prstClr val="black"/>
                </a:solidFill>
              </a:endParaRPr>
            </a:p>
          </p:txBody>
        </p:sp>
        <p:sp>
          <p:nvSpPr>
            <p:cNvPr id="388" name="object 376"/>
            <p:cNvSpPr/>
            <p:nvPr/>
          </p:nvSpPr>
          <p:spPr>
            <a:xfrm>
              <a:off x="3317798" y="6235870"/>
              <a:ext cx="145415" cy="3810"/>
            </a:xfrm>
            <a:custGeom>
              <a:avLst/>
              <a:gdLst/>
              <a:ahLst/>
              <a:cxnLst/>
              <a:rect l="l" t="t" r="r" b="b"/>
              <a:pathLst>
                <a:path w="145414" h="3810">
                  <a:moveTo>
                    <a:pt x="36334" y="3187"/>
                  </a:moveTo>
                  <a:lnTo>
                    <a:pt x="34747" y="0"/>
                  </a:lnTo>
                  <a:lnTo>
                    <a:pt x="0" y="0"/>
                  </a:lnTo>
                  <a:lnTo>
                    <a:pt x="1587" y="3187"/>
                  </a:lnTo>
                  <a:lnTo>
                    <a:pt x="36334" y="3187"/>
                  </a:lnTo>
                  <a:close/>
                </a:path>
                <a:path w="145414" h="3810">
                  <a:moveTo>
                    <a:pt x="145110" y="0"/>
                  </a:moveTo>
                  <a:lnTo>
                    <a:pt x="110363" y="0"/>
                  </a:lnTo>
                  <a:lnTo>
                    <a:pt x="108775" y="3187"/>
                  </a:lnTo>
                  <a:lnTo>
                    <a:pt x="143522" y="3187"/>
                  </a:lnTo>
                  <a:lnTo>
                    <a:pt x="145110" y="0"/>
                  </a:lnTo>
                  <a:close/>
                </a:path>
              </a:pathLst>
            </a:custGeom>
            <a:solidFill>
              <a:srgbClr val="E45A18"/>
            </a:solidFill>
          </p:spPr>
          <p:txBody>
            <a:bodyPr wrap="square" lIns="0" tIns="0" rIns="0" bIns="0" rtlCol="0"/>
            <a:lstStyle/>
            <a:p>
              <a:pPr defTabSz="465128"/>
              <a:endParaRPr smtClean="0">
                <a:solidFill>
                  <a:prstClr val="black"/>
                </a:solidFill>
              </a:endParaRPr>
            </a:p>
          </p:txBody>
        </p:sp>
        <p:sp>
          <p:nvSpPr>
            <p:cNvPr id="389" name="object 377"/>
            <p:cNvSpPr/>
            <p:nvPr/>
          </p:nvSpPr>
          <p:spPr>
            <a:xfrm>
              <a:off x="3318852" y="6237979"/>
              <a:ext cx="143510" cy="3175"/>
            </a:xfrm>
            <a:custGeom>
              <a:avLst/>
              <a:gdLst/>
              <a:ahLst/>
              <a:cxnLst/>
              <a:rect l="l" t="t" r="r" b="b"/>
              <a:pathLst>
                <a:path w="143510" h="3175">
                  <a:moveTo>
                    <a:pt x="36322" y="3175"/>
                  </a:moveTo>
                  <a:lnTo>
                    <a:pt x="34734" y="0"/>
                  </a:lnTo>
                  <a:lnTo>
                    <a:pt x="0" y="0"/>
                  </a:lnTo>
                  <a:lnTo>
                    <a:pt x="1587" y="3175"/>
                  </a:lnTo>
                  <a:lnTo>
                    <a:pt x="36322" y="3175"/>
                  </a:lnTo>
                  <a:close/>
                </a:path>
                <a:path w="143510" h="3175">
                  <a:moveTo>
                    <a:pt x="143014" y="0"/>
                  </a:moveTo>
                  <a:lnTo>
                    <a:pt x="108267" y="0"/>
                  </a:lnTo>
                  <a:lnTo>
                    <a:pt x="106680" y="3175"/>
                  </a:lnTo>
                  <a:lnTo>
                    <a:pt x="141427" y="3175"/>
                  </a:lnTo>
                  <a:lnTo>
                    <a:pt x="143014" y="0"/>
                  </a:lnTo>
                  <a:close/>
                </a:path>
              </a:pathLst>
            </a:custGeom>
            <a:solidFill>
              <a:srgbClr val="E45818"/>
            </a:solidFill>
          </p:spPr>
          <p:txBody>
            <a:bodyPr wrap="square" lIns="0" tIns="0" rIns="0" bIns="0" rtlCol="0"/>
            <a:lstStyle/>
            <a:p>
              <a:pPr defTabSz="465128"/>
              <a:endParaRPr smtClean="0">
                <a:solidFill>
                  <a:prstClr val="black"/>
                </a:solidFill>
              </a:endParaRPr>
            </a:p>
          </p:txBody>
        </p:sp>
        <p:sp>
          <p:nvSpPr>
            <p:cNvPr id="390" name="object 378"/>
            <p:cNvSpPr/>
            <p:nvPr/>
          </p:nvSpPr>
          <p:spPr>
            <a:xfrm>
              <a:off x="3319894" y="6240087"/>
              <a:ext cx="140970" cy="5715"/>
            </a:xfrm>
            <a:custGeom>
              <a:avLst/>
              <a:gdLst/>
              <a:ahLst/>
              <a:cxnLst/>
              <a:rect l="l" t="t" r="r" b="b"/>
              <a:pathLst>
                <a:path w="140970" h="5714">
                  <a:moveTo>
                    <a:pt x="37363" y="5245"/>
                  </a:moveTo>
                  <a:lnTo>
                    <a:pt x="36334" y="3175"/>
                  </a:lnTo>
                  <a:lnTo>
                    <a:pt x="35801" y="2095"/>
                  </a:lnTo>
                  <a:lnTo>
                    <a:pt x="34747" y="0"/>
                  </a:lnTo>
                  <a:lnTo>
                    <a:pt x="0" y="0"/>
                  </a:lnTo>
                  <a:lnTo>
                    <a:pt x="1587" y="3175"/>
                  </a:lnTo>
                  <a:lnTo>
                    <a:pt x="2628" y="5245"/>
                  </a:lnTo>
                  <a:lnTo>
                    <a:pt x="37363" y="5245"/>
                  </a:lnTo>
                  <a:close/>
                </a:path>
                <a:path w="140970" h="5714">
                  <a:moveTo>
                    <a:pt x="140906" y="25"/>
                  </a:moveTo>
                  <a:lnTo>
                    <a:pt x="106159" y="12"/>
                  </a:lnTo>
                  <a:lnTo>
                    <a:pt x="104584" y="3175"/>
                  </a:lnTo>
                  <a:lnTo>
                    <a:pt x="103555" y="5245"/>
                  </a:lnTo>
                  <a:lnTo>
                    <a:pt x="138290" y="5245"/>
                  </a:lnTo>
                  <a:lnTo>
                    <a:pt x="139319" y="3175"/>
                  </a:lnTo>
                  <a:lnTo>
                    <a:pt x="139852" y="2120"/>
                  </a:lnTo>
                  <a:lnTo>
                    <a:pt x="140906" y="25"/>
                  </a:lnTo>
                  <a:close/>
                </a:path>
              </a:pathLst>
            </a:custGeom>
            <a:solidFill>
              <a:srgbClr val="E35718"/>
            </a:solidFill>
          </p:spPr>
          <p:txBody>
            <a:bodyPr wrap="square" lIns="0" tIns="0" rIns="0" bIns="0" rtlCol="0"/>
            <a:lstStyle/>
            <a:p>
              <a:pPr defTabSz="465128"/>
              <a:endParaRPr smtClean="0">
                <a:solidFill>
                  <a:prstClr val="black"/>
                </a:solidFill>
              </a:endParaRPr>
            </a:p>
          </p:txBody>
        </p:sp>
        <p:sp>
          <p:nvSpPr>
            <p:cNvPr id="391" name="object 379"/>
            <p:cNvSpPr/>
            <p:nvPr/>
          </p:nvSpPr>
          <p:spPr>
            <a:xfrm>
              <a:off x="3321990" y="6244278"/>
              <a:ext cx="137160" cy="3810"/>
            </a:xfrm>
            <a:custGeom>
              <a:avLst/>
              <a:gdLst/>
              <a:ahLst/>
              <a:cxnLst/>
              <a:rect l="l" t="t" r="r" b="b"/>
              <a:pathLst>
                <a:path w="137160" h="3810">
                  <a:moveTo>
                    <a:pt x="36334" y="3187"/>
                  </a:moveTo>
                  <a:lnTo>
                    <a:pt x="34747" y="12"/>
                  </a:lnTo>
                  <a:lnTo>
                    <a:pt x="0" y="0"/>
                  </a:lnTo>
                  <a:lnTo>
                    <a:pt x="1587" y="3175"/>
                  </a:lnTo>
                  <a:lnTo>
                    <a:pt x="36334" y="3187"/>
                  </a:lnTo>
                  <a:close/>
                </a:path>
                <a:path w="137160" h="3810">
                  <a:moveTo>
                    <a:pt x="136715" y="25"/>
                  </a:moveTo>
                  <a:lnTo>
                    <a:pt x="101968" y="25"/>
                  </a:lnTo>
                  <a:lnTo>
                    <a:pt x="100380" y="3200"/>
                  </a:lnTo>
                  <a:lnTo>
                    <a:pt x="135128" y="3200"/>
                  </a:lnTo>
                  <a:lnTo>
                    <a:pt x="136715" y="25"/>
                  </a:lnTo>
                  <a:close/>
                </a:path>
              </a:pathLst>
            </a:custGeom>
            <a:solidFill>
              <a:srgbClr val="E35618"/>
            </a:solidFill>
          </p:spPr>
          <p:txBody>
            <a:bodyPr wrap="square" lIns="0" tIns="0" rIns="0" bIns="0" rtlCol="0"/>
            <a:lstStyle/>
            <a:p>
              <a:pPr defTabSz="465128"/>
              <a:endParaRPr smtClean="0">
                <a:solidFill>
                  <a:prstClr val="black"/>
                </a:solidFill>
              </a:endParaRPr>
            </a:p>
          </p:txBody>
        </p:sp>
        <p:sp>
          <p:nvSpPr>
            <p:cNvPr id="392" name="object 380"/>
            <p:cNvSpPr/>
            <p:nvPr/>
          </p:nvSpPr>
          <p:spPr>
            <a:xfrm>
              <a:off x="3323069" y="6246437"/>
              <a:ext cx="134620" cy="5715"/>
            </a:xfrm>
            <a:custGeom>
              <a:avLst/>
              <a:gdLst/>
              <a:ahLst/>
              <a:cxnLst/>
              <a:rect l="l" t="t" r="r" b="b"/>
              <a:pathLst>
                <a:path w="134620" h="5714">
                  <a:moveTo>
                    <a:pt x="37350" y="5219"/>
                  </a:moveTo>
                  <a:lnTo>
                    <a:pt x="36296" y="3124"/>
                  </a:lnTo>
                  <a:lnTo>
                    <a:pt x="35788" y="2095"/>
                  </a:lnTo>
                  <a:lnTo>
                    <a:pt x="34747" y="0"/>
                  </a:lnTo>
                  <a:lnTo>
                    <a:pt x="0" y="0"/>
                  </a:lnTo>
                  <a:lnTo>
                    <a:pt x="1549" y="3124"/>
                  </a:lnTo>
                  <a:lnTo>
                    <a:pt x="2603" y="5219"/>
                  </a:lnTo>
                  <a:lnTo>
                    <a:pt x="37350" y="5219"/>
                  </a:lnTo>
                  <a:close/>
                </a:path>
                <a:path w="134620" h="5714">
                  <a:moveTo>
                    <a:pt x="134569" y="0"/>
                  </a:moveTo>
                  <a:lnTo>
                    <a:pt x="99834" y="0"/>
                  </a:lnTo>
                  <a:lnTo>
                    <a:pt x="98780" y="2095"/>
                  </a:lnTo>
                  <a:lnTo>
                    <a:pt x="98259" y="3136"/>
                  </a:lnTo>
                  <a:lnTo>
                    <a:pt x="97205" y="5232"/>
                  </a:lnTo>
                  <a:lnTo>
                    <a:pt x="131953" y="5232"/>
                  </a:lnTo>
                  <a:lnTo>
                    <a:pt x="132994" y="3136"/>
                  </a:lnTo>
                  <a:lnTo>
                    <a:pt x="133261" y="2616"/>
                  </a:lnTo>
                  <a:lnTo>
                    <a:pt x="133527" y="2095"/>
                  </a:lnTo>
                  <a:lnTo>
                    <a:pt x="134569" y="0"/>
                  </a:lnTo>
                  <a:close/>
                </a:path>
              </a:pathLst>
            </a:custGeom>
            <a:solidFill>
              <a:srgbClr val="E35518"/>
            </a:solidFill>
          </p:spPr>
          <p:txBody>
            <a:bodyPr wrap="square" lIns="0" tIns="0" rIns="0" bIns="0" rtlCol="0"/>
            <a:lstStyle/>
            <a:p>
              <a:pPr defTabSz="465128"/>
              <a:endParaRPr smtClean="0">
                <a:solidFill>
                  <a:prstClr val="black"/>
                </a:solidFill>
              </a:endParaRPr>
            </a:p>
          </p:txBody>
        </p:sp>
        <p:sp>
          <p:nvSpPr>
            <p:cNvPr id="393" name="object 381"/>
            <p:cNvSpPr/>
            <p:nvPr/>
          </p:nvSpPr>
          <p:spPr>
            <a:xfrm>
              <a:off x="3325152" y="6250628"/>
              <a:ext cx="130810" cy="3175"/>
            </a:xfrm>
            <a:custGeom>
              <a:avLst/>
              <a:gdLst/>
              <a:ahLst/>
              <a:cxnLst/>
              <a:rect l="l" t="t" r="r" b="b"/>
              <a:pathLst>
                <a:path w="130810" h="3175">
                  <a:moveTo>
                    <a:pt x="36334" y="3175"/>
                  </a:moveTo>
                  <a:lnTo>
                    <a:pt x="34747" y="0"/>
                  </a:lnTo>
                  <a:lnTo>
                    <a:pt x="0" y="0"/>
                  </a:lnTo>
                  <a:lnTo>
                    <a:pt x="1587" y="3175"/>
                  </a:lnTo>
                  <a:lnTo>
                    <a:pt x="36334" y="3175"/>
                  </a:lnTo>
                  <a:close/>
                </a:path>
                <a:path w="130810" h="3175">
                  <a:moveTo>
                    <a:pt x="130403" y="0"/>
                  </a:moveTo>
                  <a:lnTo>
                    <a:pt x="95656" y="0"/>
                  </a:lnTo>
                  <a:lnTo>
                    <a:pt x="94068" y="3175"/>
                  </a:lnTo>
                  <a:lnTo>
                    <a:pt x="128816" y="3175"/>
                  </a:lnTo>
                  <a:lnTo>
                    <a:pt x="130403" y="0"/>
                  </a:lnTo>
                  <a:close/>
                </a:path>
              </a:pathLst>
            </a:custGeom>
            <a:solidFill>
              <a:srgbClr val="E35418"/>
            </a:solidFill>
          </p:spPr>
          <p:txBody>
            <a:bodyPr wrap="square" lIns="0" tIns="0" rIns="0" bIns="0" rtlCol="0"/>
            <a:lstStyle/>
            <a:p>
              <a:pPr defTabSz="465128"/>
              <a:endParaRPr smtClean="0">
                <a:solidFill>
                  <a:prstClr val="black"/>
                </a:solidFill>
              </a:endParaRPr>
            </a:p>
          </p:txBody>
        </p:sp>
        <p:sp>
          <p:nvSpPr>
            <p:cNvPr id="394" name="object 382"/>
            <p:cNvSpPr/>
            <p:nvPr/>
          </p:nvSpPr>
          <p:spPr>
            <a:xfrm>
              <a:off x="3326206" y="6252723"/>
              <a:ext cx="128905" cy="3175"/>
            </a:xfrm>
            <a:custGeom>
              <a:avLst/>
              <a:gdLst/>
              <a:ahLst/>
              <a:cxnLst/>
              <a:rect l="l" t="t" r="r" b="b"/>
              <a:pathLst>
                <a:path w="128904" h="3175">
                  <a:moveTo>
                    <a:pt x="36334" y="3175"/>
                  </a:moveTo>
                  <a:lnTo>
                    <a:pt x="34747" y="0"/>
                  </a:lnTo>
                  <a:lnTo>
                    <a:pt x="0" y="0"/>
                  </a:lnTo>
                  <a:lnTo>
                    <a:pt x="1587" y="3175"/>
                  </a:lnTo>
                  <a:lnTo>
                    <a:pt x="36334" y="3175"/>
                  </a:lnTo>
                  <a:close/>
                </a:path>
                <a:path w="128904" h="3175">
                  <a:moveTo>
                    <a:pt x="128295" y="0"/>
                  </a:moveTo>
                  <a:lnTo>
                    <a:pt x="93548" y="0"/>
                  </a:lnTo>
                  <a:lnTo>
                    <a:pt x="91960" y="3175"/>
                  </a:lnTo>
                  <a:lnTo>
                    <a:pt x="126707" y="3175"/>
                  </a:lnTo>
                  <a:lnTo>
                    <a:pt x="128295" y="0"/>
                  </a:lnTo>
                  <a:close/>
                </a:path>
              </a:pathLst>
            </a:custGeom>
            <a:solidFill>
              <a:srgbClr val="E35318"/>
            </a:solidFill>
          </p:spPr>
          <p:txBody>
            <a:bodyPr wrap="square" lIns="0" tIns="0" rIns="0" bIns="0" rtlCol="0"/>
            <a:lstStyle/>
            <a:p>
              <a:pPr defTabSz="465128"/>
              <a:endParaRPr smtClean="0">
                <a:solidFill>
                  <a:prstClr val="black"/>
                </a:solidFill>
              </a:endParaRPr>
            </a:p>
          </p:txBody>
        </p:sp>
        <p:sp>
          <p:nvSpPr>
            <p:cNvPr id="395" name="object 383"/>
            <p:cNvSpPr/>
            <p:nvPr/>
          </p:nvSpPr>
          <p:spPr>
            <a:xfrm>
              <a:off x="3327260" y="6254844"/>
              <a:ext cx="126364" cy="3175"/>
            </a:xfrm>
            <a:custGeom>
              <a:avLst/>
              <a:gdLst/>
              <a:ahLst/>
              <a:cxnLst/>
              <a:rect l="l" t="t" r="r" b="b"/>
              <a:pathLst>
                <a:path w="126364" h="3175">
                  <a:moveTo>
                    <a:pt x="36322" y="3162"/>
                  </a:moveTo>
                  <a:lnTo>
                    <a:pt x="34747" y="0"/>
                  </a:lnTo>
                  <a:lnTo>
                    <a:pt x="0" y="0"/>
                  </a:lnTo>
                  <a:lnTo>
                    <a:pt x="1574" y="3162"/>
                  </a:lnTo>
                  <a:lnTo>
                    <a:pt x="36322" y="3162"/>
                  </a:lnTo>
                  <a:close/>
                </a:path>
                <a:path w="126364" h="3175">
                  <a:moveTo>
                    <a:pt x="126174" y="12"/>
                  </a:moveTo>
                  <a:lnTo>
                    <a:pt x="91427" y="12"/>
                  </a:lnTo>
                  <a:lnTo>
                    <a:pt x="89865" y="3162"/>
                  </a:lnTo>
                  <a:lnTo>
                    <a:pt x="124612" y="3162"/>
                  </a:lnTo>
                  <a:lnTo>
                    <a:pt x="126174" y="12"/>
                  </a:lnTo>
                  <a:close/>
                </a:path>
              </a:pathLst>
            </a:custGeom>
            <a:solidFill>
              <a:srgbClr val="E35218"/>
            </a:solidFill>
          </p:spPr>
          <p:txBody>
            <a:bodyPr wrap="square" lIns="0" tIns="0" rIns="0" bIns="0" rtlCol="0"/>
            <a:lstStyle/>
            <a:p>
              <a:pPr defTabSz="465128"/>
              <a:endParaRPr smtClean="0">
                <a:solidFill>
                  <a:prstClr val="black"/>
                </a:solidFill>
              </a:endParaRPr>
            </a:p>
          </p:txBody>
        </p:sp>
        <p:sp>
          <p:nvSpPr>
            <p:cNvPr id="396" name="object 384"/>
            <p:cNvSpPr/>
            <p:nvPr/>
          </p:nvSpPr>
          <p:spPr>
            <a:xfrm>
              <a:off x="3328314" y="6256940"/>
              <a:ext cx="124460" cy="5715"/>
            </a:xfrm>
            <a:custGeom>
              <a:avLst/>
              <a:gdLst/>
              <a:ahLst/>
              <a:cxnLst/>
              <a:rect l="l" t="t" r="r" b="b"/>
              <a:pathLst>
                <a:path w="124460" h="5714">
                  <a:moveTo>
                    <a:pt x="37376" y="5270"/>
                  </a:moveTo>
                  <a:lnTo>
                    <a:pt x="36322" y="3162"/>
                  </a:lnTo>
                  <a:lnTo>
                    <a:pt x="35788" y="2095"/>
                  </a:lnTo>
                  <a:lnTo>
                    <a:pt x="34747" y="12"/>
                  </a:lnTo>
                  <a:lnTo>
                    <a:pt x="0" y="0"/>
                  </a:lnTo>
                  <a:lnTo>
                    <a:pt x="1041" y="2095"/>
                  </a:lnTo>
                  <a:lnTo>
                    <a:pt x="2616" y="5270"/>
                  </a:lnTo>
                  <a:lnTo>
                    <a:pt x="37376" y="5270"/>
                  </a:lnTo>
                  <a:close/>
                </a:path>
                <a:path w="124460" h="5714">
                  <a:moveTo>
                    <a:pt x="124079" y="25"/>
                  </a:moveTo>
                  <a:lnTo>
                    <a:pt x="89331" y="12"/>
                  </a:lnTo>
                  <a:lnTo>
                    <a:pt x="87757" y="3162"/>
                  </a:lnTo>
                  <a:lnTo>
                    <a:pt x="86715" y="5270"/>
                  </a:lnTo>
                  <a:lnTo>
                    <a:pt x="121462" y="5270"/>
                  </a:lnTo>
                  <a:lnTo>
                    <a:pt x="122504" y="3162"/>
                  </a:lnTo>
                  <a:lnTo>
                    <a:pt x="122847" y="2476"/>
                  </a:lnTo>
                  <a:lnTo>
                    <a:pt x="123024" y="2120"/>
                  </a:lnTo>
                  <a:lnTo>
                    <a:pt x="124079" y="25"/>
                  </a:lnTo>
                  <a:close/>
                </a:path>
              </a:pathLst>
            </a:custGeom>
            <a:solidFill>
              <a:srgbClr val="E25218"/>
            </a:solidFill>
          </p:spPr>
          <p:txBody>
            <a:bodyPr wrap="square" lIns="0" tIns="0" rIns="0" bIns="0" rtlCol="0"/>
            <a:lstStyle/>
            <a:p>
              <a:pPr defTabSz="465128"/>
              <a:endParaRPr smtClean="0">
                <a:solidFill>
                  <a:prstClr val="black"/>
                </a:solidFill>
              </a:endParaRPr>
            </a:p>
          </p:txBody>
        </p:sp>
        <p:sp>
          <p:nvSpPr>
            <p:cNvPr id="397" name="object 385"/>
            <p:cNvSpPr/>
            <p:nvPr/>
          </p:nvSpPr>
          <p:spPr>
            <a:xfrm>
              <a:off x="3330397" y="6261131"/>
              <a:ext cx="120014" cy="5715"/>
            </a:xfrm>
            <a:custGeom>
              <a:avLst/>
              <a:gdLst/>
              <a:ahLst/>
              <a:cxnLst/>
              <a:rect l="l" t="t" r="r" b="b"/>
              <a:pathLst>
                <a:path w="120014" h="5714">
                  <a:moveTo>
                    <a:pt x="37388" y="5295"/>
                  </a:moveTo>
                  <a:lnTo>
                    <a:pt x="36347" y="3200"/>
                  </a:lnTo>
                  <a:lnTo>
                    <a:pt x="35826" y="2146"/>
                  </a:lnTo>
                  <a:lnTo>
                    <a:pt x="34759" y="0"/>
                  </a:lnTo>
                  <a:lnTo>
                    <a:pt x="0" y="0"/>
                  </a:lnTo>
                  <a:lnTo>
                    <a:pt x="1600" y="3200"/>
                  </a:lnTo>
                  <a:lnTo>
                    <a:pt x="2641" y="5283"/>
                  </a:lnTo>
                  <a:lnTo>
                    <a:pt x="37388" y="5295"/>
                  </a:lnTo>
                  <a:close/>
                </a:path>
                <a:path w="120014" h="5714">
                  <a:moveTo>
                    <a:pt x="119900" y="25"/>
                  </a:moveTo>
                  <a:lnTo>
                    <a:pt x="85153" y="12"/>
                  </a:lnTo>
                  <a:lnTo>
                    <a:pt x="84086" y="2146"/>
                  </a:lnTo>
                  <a:lnTo>
                    <a:pt x="83553" y="3213"/>
                  </a:lnTo>
                  <a:lnTo>
                    <a:pt x="82511" y="5295"/>
                  </a:lnTo>
                  <a:lnTo>
                    <a:pt x="117271" y="5295"/>
                  </a:lnTo>
                  <a:lnTo>
                    <a:pt x="118300" y="3213"/>
                  </a:lnTo>
                  <a:lnTo>
                    <a:pt x="118656" y="2501"/>
                  </a:lnTo>
                  <a:lnTo>
                    <a:pt x="118833" y="2146"/>
                  </a:lnTo>
                  <a:lnTo>
                    <a:pt x="119900" y="25"/>
                  </a:lnTo>
                  <a:close/>
                </a:path>
              </a:pathLst>
            </a:custGeom>
            <a:solidFill>
              <a:srgbClr val="E25118"/>
            </a:solidFill>
          </p:spPr>
          <p:txBody>
            <a:bodyPr wrap="square" lIns="0" tIns="0" rIns="0" bIns="0" rtlCol="0"/>
            <a:lstStyle/>
            <a:p>
              <a:pPr defTabSz="465128"/>
              <a:endParaRPr smtClean="0">
                <a:solidFill>
                  <a:prstClr val="black"/>
                </a:solidFill>
              </a:endParaRPr>
            </a:p>
          </p:txBody>
        </p:sp>
        <p:sp>
          <p:nvSpPr>
            <p:cNvPr id="398" name="object 386"/>
            <p:cNvSpPr/>
            <p:nvPr/>
          </p:nvSpPr>
          <p:spPr>
            <a:xfrm>
              <a:off x="3332518" y="6265372"/>
              <a:ext cx="116205" cy="3175"/>
            </a:xfrm>
            <a:custGeom>
              <a:avLst/>
              <a:gdLst/>
              <a:ahLst/>
              <a:cxnLst/>
              <a:rect l="l" t="t" r="r" b="b"/>
              <a:pathLst>
                <a:path w="116204" h="3175">
                  <a:moveTo>
                    <a:pt x="36322" y="3149"/>
                  </a:moveTo>
                  <a:lnTo>
                    <a:pt x="34747" y="0"/>
                  </a:lnTo>
                  <a:lnTo>
                    <a:pt x="0" y="0"/>
                  </a:lnTo>
                  <a:lnTo>
                    <a:pt x="1574" y="3149"/>
                  </a:lnTo>
                  <a:lnTo>
                    <a:pt x="36322" y="3149"/>
                  </a:lnTo>
                  <a:close/>
                </a:path>
                <a:path w="116204" h="3175">
                  <a:moveTo>
                    <a:pt x="115671" y="0"/>
                  </a:moveTo>
                  <a:lnTo>
                    <a:pt x="80924" y="0"/>
                  </a:lnTo>
                  <a:lnTo>
                    <a:pt x="79349" y="3162"/>
                  </a:lnTo>
                  <a:lnTo>
                    <a:pt x="114096" y="3162"/>
                  </a:lnTo>
                  <a:lnTo>
                    <a:pt x="115671" y="0"/>
                  </a:lnTo>
                  <a:close/>
                </a:path>
              </a:pathLst>
            </a:custGeom>
            <a:solidFill>
              <a:srgbClr val="E25018"/>
            </a:solidFill>
          </p:spPr>
          <p:txBody>
            <a:bodyPr wrap="square" lIns="0" tIns="0" rIns="0" bIns="0" rtlCol="0"/>
            <a:lstStyle/>
            <a:p>
              <a:pPr defTabSz="465128"/>
              <a:endParaRPr smtClean="0">
                <a:solidFill>
                  <a:prstClr val="black"/>
                </a:solidFill>
              </a:endParaRPr>
            </a:p>
          </p:txBody>
        </p:sp>
        <p:sp>
          <p:nvSpPr>
            <p:cNvPr id="399" name="object 387"/>
            <p:cNvSpPr/>
            <p:nvPr/>
          </p:nvSpPr>
          <p:spPr>
            <a:xfrm>
              <a:off x="3333559" y="6267468"/>
              <a:ext cx="113664" cy="3810"/>
            </a:xfrm>
            <a:custGeom>
              <a:avLst/>
              <a:gdLst/>
              <a:ahLst/>
              <a:cxnLst/>
              <a:rect l="l" t="t" r="r" b="b"/>
              <a:pathLst>
                <a:path w="113664" h="3810">
                  <a:moveTo>
                    <a:pt x="36347" y="3187"/>
                  </a:moveTo>
                  <a:lnTo>
                    <a:pt x="34759" y="0"/>
                  </a:lnTo>
                  <a:lnTo>
                    <a:pt x="0" y="0"/>
                  </a:lnTo>
                  <a:lnTo>
                    <a:pt x="1587" y="3187"/>
                  </a:lnTo>
                  <a:lnTo>
                    <a:pt x="36347" y="3187"/>
                  </a:lnTo>
                  <a:close/>
                </a:path>
                <a:path w="113664" h="3810">
                  <a:moveTo>
                    <a:pt x="113588" y="0"/>
                  </a:moveTo>
                  <a:lnTo>
                    <a:pt x="78841" y="0"/>
                  </a:lnTo>
                  <a:lnTo>
                    <a:pt x="77241" y="3187"/>
                  </a:lnTo>
                  <a:lnTo>
                    <a:pt x="112001" y="3187"/>
                  </a:lnTo>
                  <a:lnTo>
                    <a:pt x="113588" y="0"/>
                  </a:lnTo>
                  <a:close/>
                </a:path>
              </a:pathLst>
            </a:custGeom>
            <a:solidFill>
              <a:srgbClr val="E24F18"/>
            </a:solidFill>
          </p:spPr>
          <p:txBody>
            <a:bodyPr wrap="square" lIns="0" tIns="0" rIns="0" bIns="0" rtlCol="0"/>
            <a:lstStyle/>
            <a:p>
              <a:pPr defTabSz="465128"/>
              <a:endParaRPr smtClean="0">
                <a:solidFill>
                  <a:prstClr val="black"/>
                </a:solidFill>
              </a:endParaRPr>
            </a:p>
          </p:txBody>
        </p:sp>
        <p:sp>
          <p:nvSpPr>
            <p:cNvPr id="400" name="object 388"/>
            <p:cNvSpPr/>
            <p:nvPr/>
          </p:nvSpPr>
          <p:spPr>
            <a:xfrm>
              <a:off x="3334613" y="6269564"/>
              <a:ext cx="111760" cy="5715"/>
            </a:xfrm>
            <a:custGeom>
              <a:avLst/>
              <a:gdLst/>
              <a:ahLst/>
              <a:cxnLst/>
              <a:rect l="l" t="t" r="r" b="b"/>
              <a:pathLst>
                <a:path w="111760" h="5714">
                  <a:moveTo>
                    <a:pt x="37388" y="5283"/>
                  </a:moveTo>
                  <a:lnTo>
                    <a:pt x="36334" y="3187"/>
                  </a:lnTo>
                  <a:lnTo>
                    <a:pt x="36068" y="2667"/>
                  </a:lnTo>
                  <a:lnTo>
                    <a:pt x="35814" y="2146"/>
                  </a:lnTo>
                  <a:lnTo>
                    <a:pt x="34747" y="0"/>
                  </a:lnTo>
                  <a:lnTo>
                    <a:pt x="0" y="0"/>
                  </a:lnTo>
                  <a:lnTo>
                    <a:pt x="1587" y="3187"/>
                  </a:lnTo>
                  <a:lnTo>
                    <a:pt x="2628" y="5283"/>
                  </a:lnTo>
                  <a:lnTo>
                    <a:pt x="37388" y="5283"/>
                  </a:lnTo>
                  <a:close/>
                </a:path>
                <a:path w="111760" h="5714">
                  <a:moveTo>
                    <a:pt x="111480" y="0"/>
                  </a:moveTo>
                  <a:lnTo>
                    <a:pt x="76733" y="0"/>
                  </a:lnTo>
                  <a:lnTo>
                    <a:pt x="75145" y="3187"/>
                  </a:lnTo>
                  <a:lnTo>
                    <a:pt x="74091" y="5283"/>
                  </a:lnTo>
                  <a:lnTo>
                    <a:pt x="108851" y="5283"/>
                  </a:lnTo>
                  <a:lnTo>
                    <a:pt x="109893" y="3187"/>
                  </a:lnTo>
                  <a:lnTo>
                    <a:pt x="110413" y="2159"/>
                  </a:lnTo>
                  <a:lnTo>
                    <a:pt x="111480" y="0"/>
                  </a:lnTo>
                  <a:close/>
                </a:path>
              </a:pathLst>
            </a:custGeom>
            <a:solidFill>
              <a:srgbClr val="E24E18"/>
            </a:solidFill>
          </p:spPr>
          <p:txBody>
            <a:bodyPr wrap="square" lIns="0" tIns="0" rIns="0" bIns="0" rtlCol="0"/>
            <a:lstStyle/>
            <a:p>
              <a:pPr defTabSz="465128"/>
              <a:endParaRPr smtClean="0">
                <a:solidFill>
                  <a:prstClr val="black"/>
                </a:solidFill>
              </a:endParaRPr>
            </a:p>
          </p:txBody>
        </p:sp>
        <p:sp>
          <p:nvSpPr>
            <p:cNvPr id="401" name="object 389"/>
            <p:cNvSpPr/>
            <p:nvPr/>
          </p:nvSpPr>
          <p:spPr>
            <a:xfrm>
              <a:off x="3336722" y="6273805"/>
              <a:ext cx="107314" cy="3175"/>
            </a:xfrm>
            <a:custGeom>
              <a:avLst/>
              <a:gdLst/>
              <a:ahLst/>
              <a:cxnLst/>
              <a:rect l="l" t="t" r="r" b="b"/>
              <a:pathLst>
                <a:path w="107314" h="3175">
                  <a:moveTo>
                    <a:pt x="36322" y="3149"/>
                  </a:moveTo>
                  <a:lnTo>
                    <a:pt x="34759" y="0"/>
                  </a:lnTo>
                  <a:lnTo>
                    <a:pt x="0" y="0"/>
                  </a:lnTo>
                  <a:lnTo>
                    <a:pt x="1574" y="3149"/>
                  </a:lnTo>
                  <a:lnTo>
                    <a:pt x="36322" y="3149"/>
                  </a:lnTo>
                  <a:close/>
                </a:path>
                <a:path w="107314" h="3175">
                  <a:moveTo>
                    <a:pt x="107251" y="25"/>
                  </a:moveTo>
                  <a:lnTo>
                    <a:pt x="72504" y="12"/>
                  </a:lnTo>
                  <a:lnTo>
                    <a:pt x="70942" y="3149"/>
                  </a:lnTo>
                  <a:lnTo>
                    <a:pt x="105689" y="3149"/>
                  </a:lnTo>
                  <a:lnTo>
                    <a:pt x="107251" y="25"/>
                  </a:lnTo>
                  <a:close/>
                </a:path>
              </a:pathLst>
            </a:custGeom>
            <a:solidFill>
              <a:srgbClr val="E24D18"/>
            </a:solidFill>
          </p:spPr>
          <p:txBody>
            <a:bodyPr wrap="square" lIns="0" tIns="0" rIns="0" bIns="0" rtlCol="0"/>
            <a:lstStyle/>
            <a:p>
              <a:pPr defTabSz="465128"/>
              <a:endParaRPr smtClean="0">
                <a:solidFill>
                  <a:prstClr val="black"/>
                </a:solidFill>
              </a:endParaRPr>
            </a:p>
          </p:txBody>
        </p:sp>
        <p:sp>
          <p:nvSpPr>
            <p:cNvPr id="402" name="object 390"/>
            <p:cNvSpPr/>
            <p:nvPr/>
          </p:nvSpPr>
          <p:spPr>
            <a:xfrm>
              <a:off x="3337776" y="6275901"/>
              <a:ext cx="105410" cy="3175"/>
            </a:xfrm>
            <a:custGeom>
              <a:avLst/>
              <a:gdLst/>
              <a:ahLst/>
              <a:cxnLst/>
              <a:rect l="l" t="t" r="r" b="b"/>
              <a:pathLst>
                <a:path w="105410" h="3175">
                  <a:moveTo>
                    <a:pt x="36322" y="3149"/>
                  </a:moveTo>
                  <a:lnTo>
                    <a:pt x="34747" y="12"/>
                  </a:lnTo>
                  <a:lnTo>
                    <a:pt x="0" y="0"/>
                  </a:lnTo>
                  <a:lnTo>
                    <a:pt x="1562" y="3149"/>
                  </a:lnTo>
                  <a:lnTo>
                    <a:pt x="36322" y="3149"/>
                  </a:lnTo>
                  <a:close/>
                </a:path>
                <a:path w="105410" h="3175">
                  <a:moveTo>
                    <a:pt x="105156" y="25"/>
                  </a:moveTo>
                  <a:lnTo>
                    <a:pt x="70408" y="12"/>
                  </a:lnTo>
                  <a:lnTo>
                    <a:pt x="68834" y="3149"/>
                  </a:lnTo>
                  <a:lnTo>
                    <a:pt x="103593" y="3149"/>
                  </a:lnTo>
                  <a:lnTo>
                    <a:pt x="105156" y="25"/>
                  </a:lnTo>
                  <a:close/>
                </a:path>
              </a:pathLst>
            </a:custGeom>
            <a:solidFill>
              <a:srgbClr val="E14B18"/>
            </a:solidFill>
          </p:spPr>
          <p:txBody>
            <a:bodyPr wrap="square" lIns="0" tIns="0" rIns="0" bIns="0" rtlCol="0"/>
            <a:lstStyle/>
            <a:p>
              <a:pPr defTabSz="465128"/>
              <a:endParaRPr smtClean="0">
                <a:solidFill>
                  <a:prstClr val="black"/>
                </a:solidFill>
              </a:endParaRPr>
            </a:p>
          </p:txBody>
        </p:sp>
        <p:sp>
          <p:nvSpPr>
            <p:cNvPr id="403" name="object 391"/>
            <p:cNvSpPr/>
            <p:nvPr/>
          </p:nvSpPr>
          <p:spPr>
            <a:xfrm>
              <a:off x="3338817" y="6277996"/>
              <a:ext cx="103505" cy="3810"/>
            </a:xfrm>
            <a:custGeom>
              <a:avLst/>
              <a:gdLst/>
              <a:ahLst/>
              <a:cxnLst/>
              <a:rect l="l" t="t" r="r" b="b"/>
              <a:pathLst>
                <a:path w="103504" h="3810">
                  <a:moveTo>
                    <a:pt x="36347" y="3187"/>
                  </a:moveTo>
                  <a:lnTo>
                    <a:pt x="34759" y="12"/>
                  </a:lnTo>
                  <a:lnTo>
                    <a:pt x="0" y="0"/>
                  </a:lnTo>
                  <a:lnTo>
                    <a:pt x="1587" y="3175"/>
                  </a:lnTo>
                  <a:lnTo>
                    <a:pt x="36347" y="3187"/>
                  </a:lnTo>
                  <a:close/>
                </a:path>
                <a:path w="103504" h="3810">
                  <a:moveTo>
                    <a:pt x="103060" y="25"/>
                  </a:moveTo>
                  <a:lnTo>
                    <a:pt x="68313" y="25"/>
                  </a:lnTo>
                  <a:lnTo>
                    <a:pt x="66725" y="3187"/>
                  </a:lnTo>
                  <a:lnTo>
                    <a:pt x="101485" y="3187"/>
                  </a:lnTo>
                  <a:lnTo>
                    <a:pt x="103060" y="25"/>
                  </a:lnTo>
                  <a:close/>
                </a:path>
              </a:pathLst>
            </a:custGeom>
            <a:solidFill>
              <a:srgbClr val="E14B1A"/>
            </a:solidFill>
          </p:spPr>
          <p:txBody>
            <a:bodyPr wrap="square" lIns="0" tIns="0" rIns="0" bIns="0" rtlCol="0"/>
            <a:lstStyle/>
            <a:p>
              <a:pPr defTabSz="465128"/>
              <a:endParaRPr smtClean="0">
                <a:solidFill>
                  <a:prstClr val="black"/>
                </a:solidFill>
              </a:endParaRPr>
            </a:p>
          </p:txBody>
        </p:sp>
        <p:sp>
          <p:nvSpPr>
            <p:cNvPr id="404" name="object 392"/>
            <p:cNvSpPr/>
            <p:nvPr/>
          </p:nvSpPr>
          <p:spPr>
            <a:xfrm>
              <a:off x="3339897" y="6280143"/>
              <a:ext cx="100965" cy="3175"/>
            </a:xfrm>
            <a:custGeom>
              <a:avLst/>
              <a:gdLst/>
              <a:ahLst/>
              <a:cxnLst/>
              <a:rect l="l" t="t" r="r" b="b"/>
              <a:pathLst>
                <a:path w="100964" h="3175">
                  <a:moveTo>
                    <a:pt x="36309" y="3136"/>
                  </a:moveTo>
                  <a:lnTo>
                    <a:pt x="34747" y="0"/>
                  </a:lnTo>
                  <a:lnTo>
                    <a:pt x="0" y="0"/>
                  </a:lnTo>
                  <a:lnTo>
                    <a:pt x="1549" y="3136"/>
                  </a:lnTo>
                  <a:lnTo>
                    <a:pt x="36309" y="3136"/>
                  </a:lnTo>
                  <a:close/>
                </a:path>
                <a:path w="100964" h="3175">
                  <a:moveTo>
                    <a:pt x="100926" y="0"/>
                  </a:moveTo>
                  <a:lnTo>
                    <a:pt x="66167" y="0"/>
                  </a:lnTo>
                  <a:lnTo>
                    <a:pt x="64604" y="3149"/>
                  </a:lnTo>
                  <a:lnTo>
                    <a:pt x="99352" y="3149"/>
                  </a:lnTo>
                  <a:lnTo>
                    <a:pt x="100926" y="0"/>
                  </a:lnTo>
                  <a:close/>
                </a:path>
              </a:pathLst>
            </a:custGeom>
            <a:solidFill>
              <a:srgbClr val="E14A1A"/>
            </a:solidFill>
          </p:spPr>
          <p:txBody>
            <a:bodyPr wrap="square" lIns="0" tIns="0" rIns="0" bIns="0" rtlCol="0"/>
            <a:lstStyle/>
            <a:p>
              <a:pPr defTabSz="465128"/>
              <a:endParaRPr smtClean="0">
                <a:solidFill>
                  <a:prstClr val="black"/>
                </a:solidFill>
              </a:endParaRPr>
            </a:p>
          </p:txBody>
        </p:sp>
        <p:sp>
          <p:nvSpPr>
            <p:cNvPr id="405" name="object 393"/>
            <p:cNvSpPr/>
            <p:nvPr/>
          </p:nvSpPr>
          <p:spPr>
            <a:xfrm>
              <a:off x="3340925" y="6282225"/>
              <a:ext cx="99060" cy="3175"/>
            </a:xfrm>
            <a:custGeom>
              <a:avLst/>
              <a:gdLst/>
              <a:ahLst/>
              <a:cxnLst/>
              <a:rect l="l" t="t" r="r" b="b"/>
              <a:pathLst>
                <a:path w="99060" h="3175">
                  <a:moveTo>
                    <a:pt x="36334" y="3162"/>
                  </a:moveTo>
                  <a:lnTo>
                    <a:pt x="34747" y="0"/>
                  </a:lnTo>
                  <a:lnTo>
                    <a:pt x="0" y="0"/>
                  </a:lnTo>
                  <a:lnTo>
                    <a:pt x="1574" y="3149"/>
                  </a:lnTo>
                  <a:lnTo>
                    <a:pt x="36334" y="3162"/>
                  </a:lnTo>
                  <a:close/>
                </a:path>
                <a:path w="99060" h="3175">
                  <a:moveTo>
                    <a:pt x="98856" y="0"/>
                  </a:moveTo>
                  <a:lnTo>
                    <a:pt x="64109" y="0"/>
                  </a:lnTo>
                  <a:lnTo>
                    <a:pt x="62522" y="3162"/>
                  </a:lnTo>
                  <a:lnTo>
                    <a:pt x="97282" y="3162"/>
                  </a:lnTo>
                  <a:lnTo>
                    <a:pt x="98856" y="0"/>
                  </a:lnTo>
                  <a:close/>
                </a:path>
              </a:pathLst>
            </a:custGeom>
            <a:solidFill>
              <a:srgbClr val="E1491A"/>
            </a:solidFill>
          </p:spPr>
          <p:txBody>
            <a:bodyPr wrap="square" lIns="0" tIns="0" rIns="0" bIns="0" rtlCol="0"/>
            <a:lstStyle/>
            <a:p>
              <a:pPr defTabSz="465128"/>
              <a:endParaRPr smtClean="0">
                <a:solidFill>
                  <a:prstClr val="black"/>
                </a:solidFill>
              </a:endParaRPr>
            </a:p>
          </p:txBody>
        </p:sp>
        <p:sp>
          <p:nvSpPr>
            <p:cNvPr id="406" name="object 394"/>
            <p:cNvSpPr/>
            <p:nvPr/>
          </p:nvSpPr>
          <p:spPr>
            <a:xfrm>
              <a:off x="3341979" y="6284346"/>
              <a:ext cx="97155" cy="5715"/>
            </a:xfrm>
            <a:custGeom>
              <a:avLst/>
              <a:gdLst/>
              <a:ahLst/>
              <a:cxnLst/>
              <a:rect l="l" t="t" r="r" b="b"/>
              <a:pathLst>
                <a:path w="97154" h="5714">
                  <a:moveTo>
                    <a:pt x="37388" y="5270"/>
                  </a:moveTo>
                  <a:lnTo>
                    <a:pt x="36334" y="3175"/>
                  </a:lnTo>
                  <a:lnTo>
                    <a:pt x="35801" y="2095"/>
                  </a:lnTo>
                  <a:lnTo>
                    <a:pt x="34759" y="0"/>
                  </a:lnTo>
                  <a:lnTo>
                    <a:pt x="0" y="0"/>
                  </a:lnTo>
                  <a:lnTo>
                    <a:pt x="1587" y="3175"/>
                  </a:lnTo>
                  <a:lnTo>
                    <a:pt x="2641" y="5270"/>
                  </a:lnTo>
                  <a:lnTo>
                    <a:pt x="37388" y="5270"/>
                  </a:lnTo>
                  <a:close/>
                </a:path>
                <a:path w="97154" h="5714">
                  <a:moveTo>
                    <a:pt x="96748" y="0"/>
                  </a:moveTo>
                  <a:lnTo>
                    <a:pt x="61988" y="0"/>
                  </a:lnTo>
                  <a:lnTo>
                    <a:pt x="60401" y="3175"/>
                  </a:lnTo>
                  <a:lnTo>
                    <a:pt x="59359" y="5270"/>
                  </a:lnTo>
                  <a:lnTo>
                    <a:pt x="94107" y="5270"/>
                  </a:lnTo>
                  <a:lnTo>
                    <a:pt x="95148" y="3175"/>
                  </a:lnTo>
                  <a:lnTo>
                    <a:pt x="95694" y="2095"/>
                  </a:lnTo>
                  <a:lnTo>
                    <a:pt x="96748" y="0"/>
                  </a:lnTo>
                  <a:close/>
                </a:path>
              </a:pathLst>
            </a:custGeom>
            <a:solidFill>
              <a:srgbClr val="E1481A"/>
            </a:solidFill>
          </p:spPr>
          <p:txBody>
            <a:bodyPr wrap="square" lIns="0" tIns="0" rIns="0" bIns="0" rtlCol="0"/>
            <a:lstStyle/>
            <a:p>
              <a:pPr defTabSz="465128"/>
              <a:endParaRPr smtClean="0">
                <a:solidFill>
                  <a:prstClr val="black"/>
                </a:solidFill>
              </a:endParaRPr>
            </a:p>
          </p:txBody>
        </p:sp>
        <p:sp>
          <p:nvSpPr>
            <p:cNvPr id="407" name="object 395"/>
            <p:cNvSpPr/>
            <p:nvPr/>
          </p:nvSpPr>
          <p:spPr>
            <a:xfrm>
              <a:off x="3344087" y="6288550"/>
              <a:ext cx="92710" cy="3175"/>
            </a:xfrm>
            <a:custGeom>
              <a:avLst/>
              <a:gdLst/>
              <a:ahLst/>
              <a:cxnLst/>
              <a:rect l="l" t="t" r="r" b="b"/>
              <a:pathLst>
                <a:path w="92710" h="3175">
                  <a:moveTo>
                    <a:pt x="36334" y="3175"/>
                  </a:moveTo>
                  <a:lnTo>
                    <a:pt x="34747" y="12"/>
                  </a:lnTo>
                  <a:lnTo>
                    <a:pt x="0" y="0"/>
                  </a:lnTo>
                  <a:lnTo>
                    <a:pt x="1574" y="3175"/>
                  </a:lnTo>
                  <a:lnTo>
                    <a:pt x="36334" y="3175"/>
                  </a:lnTo>
                  <a:close/>
                </a:path>
                <a:path w="92710" h="3175">
                  <a:moveTo>
                    <a:pt x="92532" y="25"/>
                  </a:moveTo>
                  <a:lnTo>
                    <a:pt x="57772" y="12"/>
                  </a:lnTo>
                  <a:lnTo>
                    <a:pt x="56197" y="3175"/>
                  </a:lnTo>
                  <a:lnTo>
                    <a:pt x="90957" y="3175"/>
                  </a:lnTo>
                  <a:lnTo>
                    <a:pt x="92532" y="25"/>
                  </a:lnTo>
                  <a:close/>
                </a:path>
              </a:pathLst>
            </a:custGeom>
            <a:solidFill>
              <a:srgbClr val="E1471A"/>
            </a:solidFill>
          </p:spPr>
          <p:txBody>
            <a:bodyPr wrap="square" lIns="0" tIns="0" rIns="0" bIns="0" rtlCol="0"/>
            <a:lstStyle/>
            <a:p>
              <a:pPr defTabSz="465128"/>
              <a:endParaRPr smtClean="0">
                <a:solidFill>
                  <a:prstClr val="black"/>
                </a:solidFill>
              </a:endParaRPr>
            </a:p>
          </p:txBody>
        </p:sp>
        <p:sp>
          <p:nvSpPr>
            <p:cNvPr id="408" name="object 396"/>
            <p:cNvSpPr/>
            <p:nvPr/>
          </p:nvSpPr>
          <p:spPr>
            <a:xfrm>
              <a:off x="3345129" y="6290646"/>
              <a:ext cx="90805" cy="5715"/>
            </a:xfrm>
            <a:custGeom>
              <a:avLst/>
              <a:gdLst/>
              <a:ahLst/>
              <a:cxnLst/>
              <a:rect l="l" t="t" r="r" b="b"/>
              <a:pathLst>
                <a:path w="90804" h="5714">
                  <a:moveTo>
                    <a:pt x="37388" y="5283"/>
                  </a:moveTo>
                  <a:lnTo>
                    <a:pt x="36334" y="3175"/>
                  </a:lnTo>
                  <a:lnTo>
                    <a:pt x="35801" y="2108"/>
                  </a:lnTo>
                  <a:lnTo>
                    <a:pt x="34759" y="12"/>
                  </a:lnTo>
                  <a:lnTo>
                    <a:pt x="0" y="0"/>
                  </a:lnTo>
                  <a:lnTo>
                    <a:pt x="1054" y="2108"/>
                  </a:lnTo>
                  <a:lnTo>
                    <a:pt x="2628" y="5283"/>
                  </a:lnTo>
                  <a:lnTo>
                    <a:pt x="37388" y="5283"/>
                  </a:lnTo>
                  <a:close/>
                </a:path>
                <a:path w="90804" h="5714">
                  <a:moveTo>
                    <a:pt x="90436" y="25"/>
                  </a:moveTo>
                  <a:lnTo>
                    <a:pt x="55689" y="12"/>
                  </a:lnTo>
                  <a:lnTo>
                    <a:pt x="54635" y="2120"/>
                  </a:lnTo>
                  <a:lnTo>
                    <a:pt x="54114" y="3175"/>
                  </a:lnTo>
                  <a:lnTo>
                    <a:pt x="53060" y="5295"/>
                  </a:lnTo>
                  <a:lnTo>
                    <a:pt x="87807" y="5295"/>
                  </a:lnTo>
                  <a:lnTo>
                    <a:pt x="88861" y="3175"/>
                  </a:lnTo>
                  <a:lnTo>
                    <a:pt x="89395" y="2120"/>
                  </a:lnTo>
                  <a:lnTo>
                    <a:pt x="90436" y="25"/>
                  </a:lnTo>
                  <a:close/>
                </a:path>
              </a:pathLst>
            </a:custGeom>
            <a:solidFill>
              <a:srgbClr val="E1461A"/>
            </a:solidFill>
          </p:spPr>
          <p:txBody>
            <a:bodyPr wrap="square" lIns="0" tIns="0" rIns="0" bIns="0" rtlCol="0"/>
            <a:lstStyle/>
            <a:p>
              <a:pPr defTabSz="465128"/>
              <a:endParaRPr smtClean="0">
                <a:solidFill>
                  <a:prstClr val="black"/>
                </a:solidFill>
              </a:endParaRPr>
            </a:p>
          </p:txBody>
        </p:sp>
        <p:sp>
          <p:nvSpPr>
            <p:cNvPr id="409" name="object 397"/>
            <p:cNvSpPr/>
            <p:nvPr/>
          </p:nvSpPr>
          <p:spPr>
            <a:xfrm>
              <a:off x="3347255" y="6294890"/>
              <a:ext cx="86360" cy="3175"/>
            </a:xfrm>
            <a:custGeom>
              <a:avLst/>
              <a:gdLst/>
              <a:ahLst/>
              <a:cxnLst/>
              <a:rect l="l" t="t" r="r" b="b"/>
              <a:pathLst>
                <a:path w="86360" h="3175">
                  <a:moveTo>
                    <a:pt x="34754" y="0"/>
                  </a:moveTo>
                  <a:lnTo>
                    <a:pt x="0" y="0"/>
                  </a:lnTo>
                  <a:lnTo>
                    <a:pt x="1561" y="3129"/>
                  </a:lnTo>
                  <a:lnTo>
                    <a:pt x="36320" y="3136"/>
                  </a:lnTo>
                  <a:lnTo>
                    <a:pt x="34754" y="0"/>
                  </a:lnTo>
                  <a:close/>
                </a:path>
                <a:path w="86360" h="3175">
                  <a:moveTo>
                    <a:pt x="86209" y="0"/>
                  </a:moveTo>
                  <a:lnTo>
                    <a:pt x="51455" y="0"/>
                  </a:lnTo>
                  <a:lnTo>
                    <a:pt x="49887" y="3139"/>
                  </a:lnTo>
                  <a:lnTo>
                    <a:pt x="84642" y="3139"/>
                  </a:lnTo>
                  <a:lnTo>
                    <a:pt x="86209" y="0"/>
                  </a:lnTo>
                  <a:close/>
                </a:path>
              </a:pathLst>
            </a:custGeom>
            <a:solidFill>
              <a:srgbClr val="E0461A"/>
            </a:solidFill>
          </p:spPr>
          <p:txBody>
            <a:bodyPr wrap="square" lIns="0" tIns="0" rIns="0" bIns="0" rtlCol="0"/>
            <a:lstStyle/>
            <a:p>
              <a:pPr defTabSz="465128"/>
              <a:endParaRPr smtClean="0">
                <a:solidFill>
                  <a:prstClr val="black"/>
                </a:solidFill>
              </a:endParaRPr>
            </a:p>
          </p:txBody>
        </p:sp>
        <p:sp>
          <p:nvSpPr>
            <p:cNvPr id="410" name="object 398"/>
            <p:cNvSpPr/>
            <p:nvPr/>
          </p:nvSpPr>
          <p:spPr>
            <a:xfrm>
              <a:off x="3348303" y="6296990"/>
              <a:ext cx="84455" cy="3175"/>
            </a:xfrm>
            <a:custGeom>
              <a:avLst/>
              <a:gdLst/>
              <a:ahLst/>
              <a:cxnLst/>
              <a:rect l="l" t="t" r="r" b="b"/>
              <a:pathLst>
                <a:path w="84454" h="3175">
                  <a:moveTo>
                    <a:pt x="34754" y="0"/>
                  </a:moveTo>
                  <a:lnTo>
                    <a:pt x="0" y="0"/>
                  </a:lnTo>
                  <a:lnTo>
                    <a:pt x="1561" y="3129"/>
                  </a:lnTo>
                  <a:lnTo>
                    <a:pt x="36320" y="3136"/>
                  </a:lnTo>
                  <a:lnTo>
                    <a:pt x="34754" y="0"/>
                  </a:lnTo>
                  <a:close/>
                </a:path>
                <a:path w="84454" h="3175">
                  <a:moveTo>
                    <a:pt x="84113" y="0"/>
                  </a:moveTo>
                  <a:lnTo>
                    <a:pt x="49358" y="0"/>
                  </a:lnTo>
                  <a:lnTo>
                    <a:pt x="47791" y="3139"/>
                  </a:lnTo>
                  <a:lnTo>
                    <a:pt x="82547" y="3139"/>
                  </a:lnTo>
                  <a:lnTo>
                    <a:pt x="84113" y="0"/>
                  </a:lnTo>
                  <a:close/>
                </a:path>
              </a:pathLst>
            </a:custGeom>
            <a:solidFill>
              <a:srgbClr val="E0451A"/>
            </a:solidFill>
          </p:spPr>
          <p:txBody>
            <a:bodyPr wrap="square" lIns="0" tIns="0" rIns="0" bIns="0" rtlCol="0"/>
            <a:lstStyle/>
            <a:p>
              <a:pPr defTabSz="465128"/>
              <a:endParaRPr smtClean="0">
                <a:solidFill>
                  <a:prstClr val="black"/>
                </a:solidFill>
              </a:endParaRPr>
            </a:p>
          </p:txBody>
        </p:sp>
        <p:sp>
          <p:nvSpPr>
            <p:cNvPr id="411" name="object 399"/>
            <p:cNvSpPr/>
            <p:nvPr/>
          </p:nvSpPr>
          <p:spPr>
            <a:xfrm>
              <a:off x="3349345" y="6299091"/>
              <a:ext cx="82550" cy="5715"/>
            </a:xfrm>
            <a:custGeom>
              <a:avLst/>
              <a:gdLst/>
              <a:ahLst/>
              <a:cxnLst/>
              <a:rect l="l" t="t" r="r" b="b"/>
              <a:pathLst>
                <a:path w="82550" h="5714">
                  <a:moveTo>
                    <a:pt x="37388" y="5283"/>
                  </a:moveTo>
                  <a:lnTo>
                    <a:pt x="36309" y="3136"/>
                  </a:lnTo>
                  <a:lnTo>
                    <a:pt x="35801" y="2095"/>
                  </a:lnTo>
                  <a:lnTo>
                    <a:pt x="34759" y="0"/>
                  </a:lnTo>
                  <a:lnTo>
                    <a:pt x="0" y="0"/>
                  </a:lnTo>
                  <a:lnTo>
                    <a:pt x="1041" y="2095"/>
                  </a:lnTo>
                  <a:lnTo>
                    <a:pt x="2628" y="5283"/>
                  </a:lnTo>
                  <a:lnTo>
                    <a:pt x="37388" y="5283"/>
                  </a:lnTo>
                  <a:close/>
                </a:path>
                <a:path w="82550" h="5714">
                  <a:moveTo>
                    <a:pt x="82016" y="0"/>
                  </a:moveTo>
                  <a:lnTo>
                    <a:pt x="47256" y="0"/>
                  </a:lnTo>
                  <a:lnTo>
                    <a:pt x="46215" y="2095"/>
                  </a:lnTo>
                  <a:lnTo>
                    <a:pt x="45694" y="3149"/>
                  </a:lnTo>
                  <a:lnTo>
                    <a:pt x="44627" y="5283"/>
                  </a:lnTo>
                  <a:lnTo>
                    <a:pt x="79387" y="5283"/>
                  </a:lnTo>
                  <a:lnTo>
                    <a:pt x="80441" y="3149"/>
                  </a:lnTo>
                  <a:lnTo>
                    <a:pt x="80975" y="2095"/>
                  </a:lnTo>
                  <a:lnTo>
                    <a:pt x="82016" y="0"/>
                  </a:lnTo>
                  <a:close/>
                </a:path>
              </a:pathLst>
            </a:custGeom>
            <a:solidFill>
              <a:srgbClr val="E0441A"/>
            </a:solidFill>
          </p:spPr>
          <p:txBody>
            <a:bodyPr wrap="square" lIns="0" tIns="0" rIns="0" bIns="0" rtlCol="0"/>
            <a:lstStyle/>
            <a:p>
              <a:pPr defTabSz="465128"/>
              <a:endParaRPr smtClean="0">
                <a:solidFill>
                  <a:prstClr val="black"/>
                </a:solidFill>
              </a:endParaRPr>
            </a:p>
          </p:txBody>
        </p:sp>
        <p:sp>
          <p:nvSpPr>
            <p:cNvPr id="412" name="object 400"/>
            <p:cNvSpPr/>
            <p:nvPr/>
          </p:nvSpPr>
          <p:spPr>
            <a:xfrm>
              <a:off x="3351443" y="6303282"/>
              <a:ext cx="78105" cy="3810"/>
            </a:xfrm>
            <a:custGeom>
              <a:avLst/>
              <a:gdLst/>
              <a:ahLst/>
              <a:cxnLst/>
              <a:rect l="l" t="t" r="r" b="b"/>
              <a:pathLst>
                <a:path w="78104" h="3810">
                  <a:moveTo>
                    <a:pt x="34755" y="0"/>
                  </a:moveTo>
                  <a:lnTo>
                    <a:pt x="0" y="0"/>
                  </a:lnTo>
                  <a:lnTo>
                    <a:pt x="1587" y="3181"/>
                  </a:lnTo>
                  <a:lnTo>
                    <a:pt x="36344" y="3181"/>
                  </a:lnTo>
                  <a:lnTo>
                    <a:pt x="34755" y="0"/>
                  </a:lnTo>
                  <a:close/>
                </a:path>
                <a:path w="78104" h="3810">
                  <a:moveTo>
                    <a:pt x="77834" y="0"/>
                  </a:moveTo>
                  <a:lnTo>
                    <a:pt x="43078" y="0"/>
                  </a:lnTo>
                  <a:lnTo>
                    <a:pt x="41490" y="3181"/>
                  </a:lnTo>
                  <a:lnTo>
                    <a:pt x="76246" y="3181"/>
                  </a:lnTo>
                  <a:lnTo>
                    <a:pt x="77834" y="0"/>
                  </a:lnTo>
                  <a:close/>
                </a:path>
              </a:pathLst>
            </a:custGeom>
            <a:solidFill>
              <a:srgbClr val="E0431A"/>
            </a:solidFill>
          </p:spPr>
          <p:txBody>
            <a:bodyPr wrap="square" lIns="0" tIns="0" rIns="0" bIns="0" rtlCol="0"/>
            <a:lstStyle/>
            <a:p>
              <a:pPr defTabSz="465128"/>
              <a:endParaRPr smtClean="0">
                <a:solidFill>
                  <a:prstClr val="black"/>
                </a:solidFill>
              </a:endParaRPr>
            </a:p>
          </p:txBody>
        </p:sp>
        <p:sp>
          <p:nvSpPr>
            <p:cNvPr id="413" name="object 401"/>
            <p:cNvSpPr/>
            <p:nvPr/>
          </p:nvSpPr>
          <p:spPr>
            <a:xfrm>
              <a:off x="3352495" y="6305416"/>
              <a:ext cx="76200" cy="5715"/>
            </a:xfrm>
            <a:custGeom>
              <a:avLst/>
              <a:gdLst/>
              <a:ahLst/>
              <a:cxnLst/>
              <a:rect l="l" t="t" r="r" b="b"/>
              <a:pathLst>
                <a:path w="76200" h="5714">
                  <a:moveTo>
                    <a:pt x="37388" y="5257"/>
                  </a:moveTo>
                  <a:lnTo>
                    <a:pt x="36334" y="3149"/>
                  </a:lnTo>
                  <a:lnTo>
                    <a:pt x="35814" y="2108"/>
                  </a:lnTo>
                  <a:lnTo>
                    <a:pt x="34759" y="0"/>
                  </a:lnTo>
                  <a:lnTo>
                    <a:pt x="0" y="0"/>
                  </a:lnTo>
                  <a:lnTo>
                    <a:pt x="1574" y="3149"/>
                  </a:lnTo>
                  <a:lnTo>
                    <a:pt x="2628" y="5257"/>
                  </a:lnTo>
                  <a:lnTo>
                    <a:pt x="37388" y="5257"/>
                  </a:lnTo>
                  <a:close/>
                </a:path>
                <a:path w="76200" h="5714">
                  <a:moveTo>
                    <a:pt x="75704" y="12"/>
                  </a:moveTo>
                  <a:lnTo>
                    <a:pt x="40957" y="0"/>
                  </a:lnTo>
                  <a:lnTo>
                    <a:pt x="39903" y="2108"/>
                  </a:lnTo>
                  <a:lnTo>
                    <a:pt x="39382" y="3149"/>
                  </a:lnTo>
                  <a:lnTo>
                    <a:pt x="38341" y="5257"/>
                  </a:lnTo>
                  <a:lnTo>
                    <a:pt x="73088" y="5257"/>
                  </a:lnTo>
                  <a:lnTo>
                    <a:pt x="74142" y="3149"/>
                  </a:lnTo>
                  <a:lnTo>
                    <a:pt x="74663" y="2108"/>
                  </a:lnTo>
                  <a:lnTo>
                    <a:pt x="75704" y="12"/>
                  </a:lnTo>
                  <a:close/>
                </a:path>
              </a:pathLst>
            </a:custGeom>
            <a:solidFill>
              <a:srgbClr val="E0421A"/>
            </a:solidFill>
          </p:spPr>
          <p:txBody>
            <a:bodyPr wrap="square" lIns="0" tIns="0" rIns="0" bIns="0" rtlCol="0"/>
            <a:lstStyle/>
            <a:p>
              <a:pPr defTabSz="465128"/>
              <a:endParaRPr smtClean="0">
                <a:solidFill>
                  <a:prstClr val="black"/>
                </a:solidFill>
              </a:endParaRPr>
            </a:p>
          </p:txBody>
        </p:sp>
        <p:sp>
          <p:nvSpPr>
            <p:cNvPr id="414" name="object 402"/>
            <p:cNvSpPr/>
            <p:nvPr/>
          </p:nvSpPr>
          <p:spPr>
            <a:xfrm>
              <a:off x="3354593" y="6309594"/>
              <a:ext cx="71755" cy="3810"/>
            </a:xfrm>
            <a:custGeom>
              <a:avLst/>
              <a:gdLst/>
              <a:ahLst/>
              <a:cxnLst/>
              <a:rect l="l" t="t" r="r" b="b"/>
              <a:pathLst>
                <a:path w="71754" h="3810">
                  <a:moveTo>
                    <a:pt x="0" y="0"/>
                  </a:moveTo>
                  <a:lnTo>
                    <a:pt x="1595" y="3197"/>
                  </a:lnTo>
                  <a:lnTo>
                    <a:pt x="69932" y="3212"/>
                  </a:lnTo>
                  <a:lnTo>
                    <a:pt x="70525" y="2024"/>
                  </a:lnTo>
                  <a:lnTo>
                    <a:pt x="35767" y="2024"/>
                  </a:lnTo>
                  <a:lnTo>
                    <a:pt x="34760" y="7"/>
                  </a:lnTo>
                  <a:lnTo>
                    <a:pt x="0" y="0"/>
                  </a:lnTo>
                  <a:close/>
                </a:path>
                <a:path w="71754" h="3810">
                  <a:moveTo>
                    <a:pt x="36774" y="7"/>
                  </a:moveTo>
                  <a:lnTo>
                    <a:pt x="35767" y="2024"/>
                  </a:lnTo>
                  <a:lnTo>
                    <a:pt x="70525" y="2024"/>
                  </a:lnTo>
                  <a:lnTo>
                    <a:pt x="71527" y="14"/>
                  </a:lnTo>
                  <a:lnTo>
                    <a:pt x="36774" y="7"/>
                  </a:lnTo>
                  <a:close/>
                </a:path>
              </a:pathLst>
            </a:custGeom>
            <a:solidFill>
              <a:srgbClr val="E0411A"/>
            </a:solidFill>
          </p:spPr>
          <p:txBody>
            <a:bodyPr wrap="square" lIns="0" tIns="0" rIns="0" bIns="0" rtlCol="0"/>
            <a:lstStyle/>
            <a:p>
              <a:pPr defTabSz="465128"/>
              <a:endParaRPr smtClean="0">
                <a:solidFill>
                  <a:prstClr val="black"/>
                </a:solidFill>
              </a:endParaRPr>
            </a:p>
          </p:txBody>
        </p:sp>
        <p:sp>
          <p:nvSpPr>
            <p:cNvPr id="415" name="object 403"/>
            <p:cNvSpPr/>
            <p:nvPr/>
          </p:nvSpPr>
          <p:spPr>
            <a:xfrm>
              <a:off x="3355662" y="6311737"/>
              <a:ext cx="69850" cy="3175"/>
            </a:xfrm>
            <a:custGeom>
              <a:avLst/>
              <a:gdLst/>
              <a:ahLst/>
              <a:cxnLst/>
              <a:rect l="l" t="t" r="r" b="b"/>
              <a:pathLst>
                <a:path w="69850" h="3175">
                  <a:moveTo>
                    <a:pt x="69396" y="0"/>
                  </a:moveTo>
                  <a:lnTo>
                    <a:pt x="0" y="0"/>
                  </a:lnTo>
                  <a:lnTo>
                    <a:pt x="1574" y="3154"/>
                  </a:lnTo>
                  <a:lnTo>
                    <a:pt x="67815" y="3168"/>
                  </a:lnTo>
                  <a:lnTo>
                    <a:pt x="69396" y="0"/>
                  </a:lnTo>
                  <a:close/>
                </a:path>
              </a:pathLst>
            </a:custGeom>
            <a:solidFill>
              <a:srgbClr val="E0401A"/>
            </a:solidFill>
          </p:spPr>
          <p:txBody>
            <a:bodyPr wrap="square" lIns="0" tIns="0" rIns="0" bIns="0" rtlCol="0"/>
            <a:lstStyle/>
            <a:p>
              <a:pPr defTabSz="465128"/>
              <a:endParaRPr smtClean="0">
                <a:solidFill>
                  <a:prstClr val="black"/>
                </a:solidFill>
              </a:endParaRPr>
            </a:p>
          </p:txBody>
        </p:sp>
        <p:sp>
          <p:nvSpPr>
            <p:cNvPr id="416" name="object 404"/>
            <p:cNvSpPr/>
            <p:nvPr/>
          </p:nvSpPr>
          <p:spPr>
            <a:xfrm>
              <a:off x="3356699" y="6313848"/>
              <a:ext cx="67310" cy="5715"/>
            </a:xfrm>
            <a:custGeom>
              <a:avLst/>
              <a:gdLst/>
              <a:ahLst/>
              <a:cxnLst/>
              <a:rect l="l" t="t" r="r" b="b"/>
              <a:pathLst>
                <a:path w="67310" h="5714">
                  <a:moveTo>
                    <a:pt x="67310" y="0"/>
                  </a:moveTo>
                  <a:lnTo>
                    <a:pt x="0" y="0"/>
                  </a:lnTo>
                  <a:lnTo>
                    <a:pt x="1574" y="3149"/>
                  </a:lnTo>
                  <a:lnTo>
                    <a:pt x="2628" y="5245"/>
                  </a:lnTo>
                  <a:lnTo>
                    <a:pt x="64693" y="5245"/>
                  </a:lnTo>
                  <a:lnTo>
                    <a:pt x="65722" y="3162"/>
                  </a:lnTo>
                  <a:lnTo>
                    <a:pt x="66078" y="2451"/>
                  </a:lnTo>
                  <a:lnTo>
                    <a:pt x="66255" y="2095"/>
                  </a:lnTo>
                  <a:lnTo>
                    <a:pt x="67310" y="0"/>
                  </a:lnTo>
                  <a:close/>
                </a:path>
              </a:pathLst>
            </a:custGeom>
            <a:solidFill>
              <a:srgbClr val="DF3E1A"/>
            </a:solidFill>
          </p:spPr>
          <p:txBody>
            <a:bodyPr wrap="square" lIns="0" tIns="0" rIns="0" bIns="0" rtlCol="0"/>
            <a:lstStyle/>
            <a:p>
              <a:pPr defTabSz="465128"/>
              <a:endParaRPr smtClean="0">
                <a:solidFill>
                  <a:prstClr val="black"/>
                </a:solidFill>
              </a:endParaRPr>
            </a:p>
          </p:txBody>
        </p:sp>
        <p:sp>
          <p:nvSpPr>
            <p:cNvPr id="417" name="object 405"/>
            <p:cNvSpPr/>
            <p:nvPr/>
          </p:nvSpPr>
          <p:spPr>
            <a:xfrm>
              <a:off x="3358802" y="6318029"/>
              <a:ext cx="63500" cy="3810"/>
            </a:xfrm>
            <a:custGeom>
              <a:avLst/>
              <a:gdLst/>
              <a:ahLst/>
              <a:cxnLst/>
              <a:rect l="l" t="t" r="r" b="b"/>
              <a:pathLst>
                <a:path w="63500" h="3810">
                  <a:moveTo>
                    <a:pt x="63116" y="0"/>
                  </a:moveTo>
                  <a:lnTo>
                    <a:pt x="0" y="0"/>
                  </a:lnTo>
                  <a:lnTo>
                    <a:pt x="1587" y="3181"/>
                  </a:lnTo>
                  <a:lnTo>
                    <a:pt x="61529" y="3181"/>
                  </a:lnTo>
                  <a:lnTo>
                    <a:pt x="63116" y="0"/>
                  </a:lnTo>
                  <a:close/>
                </a:path>
              </a:pathLst>
            </a:custGeom>
            <a:solidFill>
              <a:srgbClr val="DF3D1A"/>
            </a:solidFill>
          </p:spPr>
          <p:txBody>
            <a:bodyPr wrap="square" lIns="0" tIns="0" rIns="0" bIns="0" rtlCol="0"/>
            <a:lstStyle/>
            <a:p>
              <a:pPr defTabSz="465128"/>
              <a:endParaRPr smtClean="0">
                <a:solidFill>
                  <a:prstClr val="black"/>
                </a:solidFill>
              </a:endParaRPr>
            </a:p>
          </p:txBody>
        </p:sp>
        <p:sp>
          <p:nvSpPr>
            <p:cNvPr id="418" name="object 406"/>
            <p:cNvSpPr/>
            <p:nvPr/>
          </p:nvSpPr>
          <p:spPr>
            <a:xfrm>
              <a:off x="3359848" y="6320135"/>
              <a:ext cx="61594" cy="5715"/>
            </a:xfrm>
            <a:custGeom>
              <a:avLst/>
              <a:gdLst/>
              <a:ahLst/>
              <a:cxnLst/>
              <a:rect l="l" t="t" r="r" b="b"/>
              <a:pathLst>
                <a:path w="61595" h="5714">
                  <a:moveTo>
                    <a:pt x="61010" y="0"/>
                  </a:moveTo>
                  <a:lnTo>
                    <a:pt x="0" y="0"/>
                  </a:lnTo>
                  <a:lnTo>
                    <a:pt x="1587" y="3187"/>
                  </a:lnTo>
                  <a:lnTo>
                    <a:pt x="2628" y="5283"/>
                  </a:lnTo>
                  <a:lnTo>
                    <a:pt x="58381" y="5283"/>
                  </a:lnTo>
                  <a:lnTo>
                    <a:pt x="59423" y="3187"/>
                  </a:lnTo>
                  <a:lnTo>
                    <a:pt x="59944" y="2146"/>
                  </a:lnTo>
                  <a:lnTo>
                    <a:pt x="61010" y="0"/>
                  </a:lnTo>
                  <a:close/>
                </a:path>
              </a:pathLst>
            </a:custGeom>
            <a:solidFill>
              <a:srgbClr val="DF3C1A"/>
            </a:solidFill>
          </p:spPr>
          <p:txBody>
            <a:bodyPr wrap="square" lIns="0" tIns="0" rIns="0" bIns="0" rtlCol="0"/>
            <a:lstStyle/>
            <a:p>
              <a:pPr defTabSz="465128"/>
              <a:endParaRPr smtClean="0">
                <a:solidFill>
                  <a:prstClr val="black"/>
                </a:solidFill>
              </a:endParaRPr>
            </a:p>
          </p:txBody>
        </p:sp>
        <p:sp>
          <p:nvSpPr>
            <p:cNvPr id="419" name="object 407"/>
            <p:cNvSpPr/>
            <p:nvPr/>
          </p:nvSpPr>
          <p:spPr>
            <a:xfrm>
              <a:off x="3361964" y="6324366"/>
              <a:ext cx="57150" cy="3175"/>
            </a:xfrm>
            <a:custGeom>
              <a:avLst/>
              <a:gdLst/>
              <a:ahLst/>
              <a:cxnLst/>
              <a:rect l="l" t="t" r="r" b="b"/>
              <a:pathLst>
                <a:path w="57150" h="3175">
                  <a:moveTo>
                    <a:pt x="0" y="0"/>
                  </a:moveTo>
                  <a:lnTo>
                    <a:pt x="1568" y="3143"/>
                  </a:lnTo>
                  <a:lnTo>
                    <a:pt x="55223" y="3143"/>
                  </a:lnTo>
                  <a:lnTo>
                    <a:pt x="56786" y="11"/>
                  </a:lnTo>
                  <a:lnTo>
                    <a:pt x="0" y="0"/>
                  </a:lnTo>
                  <a:close/>
                </a:path>
              </a:pathLst>
            </a:custGeom>
            <a:solidFill>
              <a:srgbClr val="DF3B1A"/>
            </a:solidFill>
          </p:spPr>
          <p:txBody>
            <a:bodyPr wrap="square" lIns="0" tIns="0" rIns="0" bIns="0" rtlCol="0"/>
            <a:lstStyle/>
            <a:p>
              <a:pPr defTabSz="465128"/>
              <a:endParaRPr smtClean="0">
                <a:solidFill>
                  <a:prstClr val="black"/>
                </a:solidFill>
              </a:endParaRPr>
            </a:p>
          </p:txBody>
        </p:sp>
        <p:sp>
          <p:nvSpPr>
            <p:cNvPr id="420" name="object 408"/>
            <p:cNvSpPr/>
            <p:nvPr/>
          </p:nvSpPr>
          <p:spPr>
            <a:xfrm>
              <a:off x="3363012" y="6326466"/>
              <a:ext cx="55244" cy="3175"/>
            </a:xfrm>
            <a:custGeom>
              <a:avLst/>
              <a:gdLst/>
              <a:ahLst/>
              <a:cxnLst/>
              <a:rect l="l" t="t" r="r" b="b"/>
              <a:pathLst>
                <a:path w="55245" h="3175">
                  <a:moveTo>
                    <a:pt x="0" y="0"/>
                  </a:moveTo>
                  <a:lnTo>
                    <a:pt x="1583" y="3174"/>
                  </a:lnTo>
                  <a:lnTo>
                    <a:pt x="53112" y="3174"/>
                  </a:lnTo>
                  <a:lnTo>
                    <a:pt x="54690" y="11"/>
                  </a:lnTo>
                  <a:lnTo>
                    <a:pt x="0" y="0"/>
                  </a:lnTo>
                  <a:close/>
                </a:path>
              </a:pathLst>
            </a:custGeom>
            <a:solidFill>
              <a:srgbClr val="DF3A1A"/>
            </a:solidFill>
          </p:spPr>
          <p:txBody>
            <a:bodyPr wrap="square" lIns="0" tIns="0" rIns="0" bIns="0" rtlCol="0"/>
            <a:lstStyle/>
            <a:p>
              <a:pPr defTabSz="465128"/>
              <a:endParaRPr smtClean="0">
                <a:solidFill>
                  <a:prstClr val="black"/>
                </a:solidFill>
              </a:endParaRPr>
            </a:p>
          </p:txBody>
        </p:sp>
        <p:sp>
          <p:nvSpPr>
            <p:cNvPr id="421" name="object 409"/>
            <p:cNvSpPr/>
            <p:nvPr/>
          </p:nvSpPr>
          <p:spPr>
            <a:xfrm>
              <a:off x="3364077" y="6328618"/>
              <a:ext cx="52705" cy="7620"/>
            </a:xfrm>
            <a:custGeom>
              <a:avLst/>
              <a:gdLst/>
              <a:ahLst/>
              <a:cxnLst/>
              <a:rect l="l" t="t" r="r" b="b"/>
              <a:pathLst>
                <a:path w="52704" h="7620">
                  <a:moveTo>
                    <a:pt x="52552" y="0"/>
                  </a:moveTo>
                  <a:lnTo>
                    <a:pt x="0" y="0"/>
                  </a:lnTo>
                  <a:lnTo>
                    <a:pt x="1041" y="2095"/>
                  </a:lnTo>
                  <a:lnTo>
                    <a:pt x="2082" y="4191"/>
                  </a:lnTo>
                  <a:lnTo>
                    <a:pt x="2603" y="5232"/>
                  </a:lnTo>
                  <a:lnTo>
                    <a:pt x="3670" y="7366"/>
                  </a:lnTo>
                  <a:lnTo>
                    <a:pt x="48882" y="7366"/>
                  </a:lnTo>
                  <a:lnTo>
                    <a:pt x="49949" y="5232"/>
                  </a:lnTo>
                  <a:lnTo>
                    <a:pt x="50469" y="4191"/>
                  </a:lnTo>
                  <a:lnTo>
                    <a:pt x="50990" y="3124"/>
                  </a:lnTo>
                  <a:lnTo>
                    <a:pt x="51511" y="2095"/>
                  </a:lnTo>
                  <a:lnTo>
                    <a:pt x="52552" y="0"/>
                  </a:lnTo>
                  <a:close/>
                </a:path>
              </a:pathLst>
            </a:custGeom>
            <a:solidFill>
              <a:srgbClr val="DF391A"/>
            </a:solidFill>
          </p:spPr>
          <p:txBody>
            <a:bodyPr wrap="square" lIns="0" tIns="0" rIns="0" bIns="0" rtlCol="0"/>
            <a:lstStyle/>
            <a:p>
              <a:pPr defTabSz="465128"/>
              <a:endParaRPr smtClean="0">
                <a:solidFill>
                  <a:prstClr val="black"/>
                </a:solidFill>
              </a:endParaRPr>
            </a:p>
          </p:txBody>
        </p:sp>
        <p:sp>
          <p:nvSpPr>
            <p:cNvPr id="422" name="object 410"/>
            <p:cNvSpPr/>
            <p:nvPr/>
          </p:nvSpPr>
          <p:spPr>
            <a:xfrm>
              <a:off x="3367214" y="6334905"/>
              <a:ext cx="46355" cy="5715"/>
            </a:xfrm>
            <a:custGeom>
              <a:avLst/>
              <a:gdLst/>
              <a:ahLst/>
              <a:cxnLst/>
              <a:rect l="l" t="t" r="r" b="b"/>
              <a:pathLst>
                <a:path w="46354" h="5714">
                  <a:moveTo>
                    <a:pt x="46278" y="0"/>
                  </a:moveTo>
                  <a:lnTo>
                    <a:pt x="0" y="0"/>
                  </a:lnTo>
                  <a:lnTo>
                    <a:pt x="1054" y="2120"/>
                  </a:lnTo>
                  <a:lnTo>
                    <a:pt x="2628" y="5283"/>
                  </a:lnTo>
                  <a:lnTo>
                    <a:pt x="43649" y="5283"/>
                  </a:lnTo>
                  <a:lnTo>
                    <a:pt x="44691" y="3187"/>
                  </a:lnTo>
                  <a:lnTo>
                    <a:pt x="45224" y="2120"/>
                  </a:lnTo>
                  <a:lnTo>
                    <a:pt x="46278" y="0"/>
                  </a:lnTo>
                  <a:close/>
                </a:path>
              </a:pathLst>
            </a:custGeom>
            <a:solidFill>
              <a:srgbClr val="DF381A"/>
            </a:solidFill>
          </p:spPr>
          <p:txBody>
            <a:bodyPr wrap="square" lIns="0" tIns="0" rIns="0" bIns="0" rtlCol="0"/>
            <a:lstStyle/>
            <a:p>
              <a:pPr defTabSz="465128"/>
              <a:endParaRPr smtClean="0">
                <a:solidFill>
                  <a:prstClr val="black"/>
                </a:solidFill>
              </a:endParaRPr>
            </a:p>
          </p:txBody>
        </p:sp>
        <p:sp>
          <p:nvSpPr>
            <p:cNvPr id="423" name="object 411"/>
            <p:cNvSpPr/>
            <p:nvPr/>
          </p:nvSpPr>
          <p:spPr>
            <a:xfrm>
              <a:off x="3369323" y="6339115"/>
              <a:ext cx="42545" cy="3175"/>
            </a:xfrm>
            <a:custGeom>
              <a:avLst/>
              <a:gdLst/>
              <a:ahLst/>
              <a:cxnLst/>
              <a:rect l="l" t="t" r="r" b="b"/>
              <a:pathLst>
                <a:path w="42545" h="3175">
                  <a:moveTo>
                    <a:pt x="0" y="0"/>
                  </a:moveTo>
                  <a:lnTo>
                    <a:pt x="1579" y="3166"/>
                  </a:lnTo>
                  <a:lnTo>
                    <a:pt x="40493" y="3166"/>
                  </a:lnTo>
                  <a:lnTo>
                    <a:pt x="42068" y="8"/>
                  </a:lnTo>
                  <a:lnTo>
                    <a:pt x="0" y="0"/>
                  </a:lnTo>
                  <a:close/>
                </a:path>
              </a:pathLst>
            </a:custGeom>
            <a:solidFill>
              <a:srgbClr val="DF371A"/>
            </a:solidFill>
          </p:spPr>
          <p:txBody>
            <a:bodyPr wrap="square" lIns="0" tIns="0" rIns="0" bIns="0" rtlCol="0"/>
            <a:lstStyle/>
            <a:p>
              <a:pPr defTabSz="465128"/>
              <a:endParaRPr smtClean="0">
                <a:solidFill>
                  <a:prstClr val="black"/>
                </a:solidFill>
              </a:endParaRPr>
            </a:p>
          </p:txBody>
        </p:sp>
        <p:sp>
          <p:nvSpPr>
            <p:cNvPr id="424" name="object 412"/>
            <p:cNvSpPr/>
            <p:nvPr/>
          </p:nvSpPr>
          <p:spPr>
            <a:xfrm>
              <a:off x="3370371" y="6341215"/>
              <a:ext cx="40005" cy="3175"/>
            </a:xfrm>
            <a:custGeom>
              <a:avLst/>
              <a:gdLst/>
              <a:ahLst/>
              <a:cxnLst/>
              <a:rect l="l" t="t" r="r" b="b"/>
              <a:pathLst>
                <a:path w="40004" h="3175">
                  <a:moveTo>
                    <a:pt x="0" y="0"/>
                  </a:moveTo>
                  <a:lnTo>
                    <a:pt x="1579" y="3165"/>
                  </a:lnTo>
                  <a:lnTo>
                    <a:pt x="38397" y="3165"/>
                  </a:lnTo>
                  <a:lnTo>
                    <a:pt x="39973" y="8"/>
                  </a:lnTo>
                  <a:lnTo>
                    <a:pt x="0" y="0"/>
                  </a:lnTo>
                  <a:close/>
                </a:path>
              </a:pathLst>
            </a:custGeom>
            <a:solidFill>
              <a:srgbClr val="DF361A"/>
            </a:solidFill>
          </p:spPr>
          <p:txBody>
            <a:bodyPr wrap="square" lIns="0" tIns="0" rIns="0" bIns="0" rtlCol="0"/>
            <a:lstStyle/>
            <a:p>
              <a:pPr defTabSz="465128"/>
              <a:endParaRPr smtClean="0">
                <a:solidFill>
                  <a:prstClr val="black"/>
                </a:solidFill>
              </a:endParaRPr>
            </a:p>
          </p:txBody>
        </p:sp>
        <p:sp>
          <p:nvSpPr>
            <p:cNvPr id="425" name="object 413"/>
            <p:cNvSpPr/>
            <p:nvPr/>
          </p:nvSpPr>
          <p:spPr>
            <a:xfrm>
              <a:off x="3371419" y="6343315"/>
              <a:ext cx="38100" cy="3175"/>
            </a:xfrm>
            <a:custGeom>
              <a:avLst/>
              <a:gdLst/>
              <a:ahLst/>
              <a:cxnLst/>
              <a:rect l="l" t="t" r="r" b="b"/>
              <a:pathLst>
                <a:path w="38100" h="3175">
                  <a:moveTo>
                    <a:pt x="0" y="0"/>
                  </a:moveTo>
                  <a:lnTo>
                    <a:pt x="1583" y="3174"/>
                  </a:lnTo>
                  <a:lnTo>
                    <a:pt x="36297" y="3174"/>
                  </a:lnTo>
                  <a:lnTo>
                    <a:pt x="37877" y="7"/>
                  </a:lnTo>
                  <a:lnTo>
                    <a:pt x="0" y="0"/>
                  </a:lnTo>
                  <a:close/>
                </a:path>
              </a:pathLst>
            </a:custGeom>
            <a:solidFill>
              <a:srgbClr val="DF351A"/>
            </a:solidFill>
          </p:spPr>
          <p:txBody>
            <a:bodyPr wrap="square" lIns="0" tIns="0" rIns="0" bIns="0" rtlCol="0"/>
            <a:lstStyle/>
            <a:p>
              <a:pPr defTabSz="465128"/>
              <a:endParaRPr smtClean="0">
                <a:solidFill>
                  <a:prstClr val="black"/>
                </a:solidFill>
              </a:endParaRPr>
            </a:p>
          </p:txBody>
        </p:sp>
        <p:sp>
          <p:nvSpPr>
            <p:cNvPr id="426" name="object 414"/>
            <p:cNvSpPr/>
            <p:nvPr/>
          </p:nvSpPr>
          <p:spPr>
            <a:xfrm>
              <a:off x="3372487" y="6345455"/>
              <a:ext cx="36195" cy="3175"/>
            </a:xfrm>
            <a:custGeom>
              <a:avLst/>
              <a:gdLst/>
              <a:ahLst/>
              <a:cxnLst/>
              <a:rect l="l" t="t" r="r" b="b"/>
              <a:pathLst>
                <a:path w="36195" h="3175">
                  <a:moveTo>
                    <a:pt x="35746" y="0"/>
                  </a:moveTo>
                  <a:lnTo>
                    <a:pt x="0" y="0"/>
                  </a:lnTo>
                  <a:lnTo>
                    <a:pt x="1564" y="3134"/>
                  </a:lnTo>
                  <a:lnTo>
                    <a:pt x="34181" y="3134"/>
                  </a:lnTo>
                  <a:lnTo>
                    <a:pt x="35746" y="0"/>
                  </a:lnTo>
                  <a:close/>
                </a:path>
              </a:pathLst>
            </a:custGeom>
            <a:solidFill>
              <a:srgbClr val="DF351B"/>
            </a:solidFill>
          </p:spPr>
          <p:txBody>
            <a:bodyPr wrap="square" lIns="0" tIns="0" rIns="0" bIns="0" rtlCol="0"/>
            <a:lstStyle/>
            <a:p>
              <a:pPr defTabSz="465128"/>
              <a:endParaRPr smtClean="0">
                <a:solidFill>
                  <a:prstClr val="black"/>
                </a:solidFill>
              </a:endParaRPr>
            </a:p>
          </p:txBody>
        </p:sp>
        <p:sp>
          <p:nvSpPr>
            <p:cNvPr id="427" name="object 415"/>
            <p:cNvSpPr/>
            <p:nvPr/>
          </p:nvSpPr>
          <p:spPr>
            <a:xfrm>
              <a:off x="3373535" y="6347555"/>
              <a:ext cx="33655" cy="3175"/>
            </a:xfrm>
            <a:custGeom>
              <a:avLst/>
              <a:gdLst/>
              <a:ahLst/>
              <a:cxnLst/>
              <a:rect l="l" t="t" r="r" b="b"/>
              <a:pathLst>
                <a:path w="33654" h="3175">
                  <a:moveTo>
                    <a:pt x="33650" y="0"/>
                  </a:moveTo>
                  <a:lnTo>
                    <a:pt x="0" y="0"/>
                  </a:lnTo>
                  <a:lnTo>
                    <a:pt x="1564" y="3134"/>
                  </a:lnTo>
                  <a:lnTo>
                    <a:pt x="32086" y="3134"/>
                  </a:lnTo>
                  <a:lnTo>
                    <a:pt x="33650" y="0"/>
                  </a:lnTo>
                  <a:close/>
                </a:path>
              </a:pathLst>
            </a:custGeom>
            <a:solidFill>
              <a:srgbClr val="DF341B"/>
            </a:solidFill>
          </p:spPr>
          <p:txBody>
            <a:bodyPr wrap="square" lIns="0" tIns="0" rIns="0" bIns="0" rtlCol="0"/>
            <a:lstStyle/>
            <a:p>
              <a:pPr defTabSz="465128"/>
              <a:endParaRPr smtClean="0">
                <a:solidFill>
                  <a:prstClr val="black"/>
                </a:solidFill>
              </a:endParaRPr>
            </a:p>
          </p:txBody>
        </p:sp>
        <p:pic>
          <p:nvPicPr>
            <p:cNvPr id="428" name="object 416"/>
            <p:cNvPicPr/>
            <p:nvPr/>
          </p:nvPicPr>
          <p:blipFill>
            <a:blip r:embed="rId22" cstate="print"/>
            <a:stretch>
              <a:fillRect/>
            </a:stretch>
          </p:blipFill>
          <p:spPr>
            <a:xfrm>
              <a:off x="549542" y="4141882"/>
              <a:ext cx="5681639" cy="4020884"/>
            </a:xfrm>
            <a:prstGeom prst="rect">
              <a:avLst/>
            </a:prstGeom>
          </p:spPr>
        </p:pic>
        <p:sp>
          <p:nvSpPr>
            <p:cNvPr id="429" name="object 417"/>
            <p:cNvSpPr/>
            <p:nvPr/>
          </p:nvSpPr>
          <p:spPr>
            <a:xfrm>
              <a:off x="3374568" y="6349650"/>
              <a:ext cx="31750" cy="5715"/>
            </a:xfrm>
            <a:custGeom>
              <a:avLst/>
              <a:gdLst/>
              <a:ahLst/>
              <a:cxnLst/>
              <a:rect l="l" t="t" r="r" b="b"/>
              <a:pathLst>
                <a:path w="31750" h="5714">
                  <a:moveTo>
                    <a:pt x="31572" y="0"/>
                  </a:moveTo>
                  <a:lnTo>
                    <a:pt x="0" y="0"/>
                  </a:lnTo>
                  <a:lnTo>
                    <a:pt x="1587" y="3187"/>
                  </a:lnTo>
                  <a:lnTo>
                    <a:pt x="2641" y="5283"/>
                  </a:lnTo>
                  <a:lnTo>
                    <a:pt x="28930" y="5283"/>
                  </a:lnTo>
                  <a:lnTo>
                    <a:pt x="29972" y="3187"/>
                  </a:lnTo>
                  <a:lnTo>
                    <a:pt x="30518" y="2108"/>
                  </a:lnTo>
                  <a:lnTo>
                    <a:pt x="31572" y="0"/>
                  </a:lnTo>
                  <a:close/>
                </a:path>
              </a:pathLst>
            </a:custGeom>
            <a:solidFill>
              <a:srgbClr val="DE331B"/>
            </a:solidFill>
          </p:spPr>
          <p:txBody>
            <a:bodyPr wrap="square" lIns="0" tIns="0" rIns="0" bIns="0" rtlCol="0"/>
            <a:lstStyle/>
            <a:p>
              <a:pPr defTabSz="465128"/>
              <a:endParaRPr smtClean="0">
                <a:solidFill>
                  <a:prstClr val="black"/>
                </a:solidFill>
              </a:endParaRPr>
            </a:p>
          </p:txBody>
        </p:sp>
        <p:sp>
          <p:nvSpPr>
            <p:cNvPr id="430" name="object 418"/>
            <p:cNvSpPr/>
            <p:nvPr/>
          </p:nvSpPr>
          <p:spPr>
            <a:xfrm>
              <a:off x="3376695" y="6353887"/>
              <a:ext cx="27940" cy="3175"/>
            </a:xfrm>
            <a:custGeom>
              <a:avLst/>
              <a:gdLst/>
              <a:ahLst/>
              <a:cxnLst/>
              <a:rect l="l" t="t" r="r" b="b"/>
              <a:pathLst>
                <a:path w="27939" h="3175">
                  <a:moveTo>
                    <a:pt x="0" y="0"/>
                  </a:moveTo>
                  <a:lnTo>
                    <a:pt x="1567" y="3140"/>
                  </a:lnTo>
                  <a:lnTo>
                    <a:pt x="25763" y="3140"/>
                  </a:lnTo>
                  <a:lnTo>
                    <a:pt x="27327" y="5"/>
                  </a:lnTo>
                  <a:lnTo>
                    <a:pt x="0" y="0"/>
                  </a:lnTo>
                  <a:close/>
                </a:path>
              </a:pathLst>
            </a:custGeom>
            <a:solidFill>
              <a:srgbClr val="DE311B"/>
            </a:solidFill>
          </p:spPr>
          <p:txBody>
            <a:bodyPr wrap="square" lIns="0" tIns="0" rIns="0" bIns="0" rtlCol="0"/>
            <a:lstStyle/>
            <a:p>
              <a:pPr defTabSz="465128"/>
              <a:endParaRPr smtClean="0">
                <a:solidFill>
                  <a:prstClr val="black"/>
                </a:solidFill>
              </a:endParaRPr>
            </a:p>
          </p:txBody>
        </p:sp>
        <p:sp>
          <p:nvSpPr>
            <p:cNvPr id="431" name="object 419"/>
            <p:cNvSpPr/>
            <p:nvPr/>
          </p:nvSpPr>
          <p:spPr>
            <a:xfrm>
              <a:off x="3377737" y="6355976"/>
              <a:ext cx="25400" cy="3175"/>
            </a:xfrm>
            <a:custGeom>
              <a:avLst/>
              <a:gdLst/>
              <a:ahLst/>
              <a:cxnLst/>
              <a:rect l="l" t="t" r="r" b="b"/>
              <a:pathLst>
                <a:path w="25400" h="3175">
                  <a:moveTo>
                    <a:pt x="0" y="0"/>
                  </a:moveTo>
                  <a:lnTo>
                    <a:pt x="1572" y="3151"/>
                  </a:lnTo>
                  <a:lnTo>
                    <a:pt x="23672" y="3151"/>
                  </a:lnTo>
                  <a:lnTo>
                    <a:pt x="25243" y="3"/>
                  </a:lnTo>
                  <a:lnTo>
                    <a:pt x="0" y="0"/>
                  </a:lnTo>
                  <a:close/>
                </a:path>
              </a:pathLst>
            </a:custGeom>
            <a:solidFill>
              <a:srgbClr val="DE301B"/>
            </a:solidFill>
          </p:spPr>
          <p:txBody>
            <a:bodyPr wrap="square" lIns="0" tIns="0" rIns="0" bIns="0" rtlCol="0"/>
            <a:lstStyle/>
            <a:p>
              <a:pPr defTabSz="465128"/>
              <a:endParaRPr smtClean="0">
                <a:solidFill>
                  <a:prstClr val="black"/>
                </a:solidFill>
              </a:endParaRPr>
            </a:p>
          </p:txBody>
        </p:sp>
        <p:sp>
          <p:nvSpPr>
            <p:cNvPr id="432" name="object 420"/>
            <p:cNvSpPr/>
            <p:nvPr/>
          </p:nvSpPr>
          <p:spPr>
            <a:xfrm>
              <a:off x="3378784" y="6358083"/>
              <a:ext cx="23495" cy="5715"/>
            </a:xfrm>
            <a:custGeom>
              <a:avLst/>
              <a:gdLst/>
              <a:ahLst/>
              <a:cxnLst/>
              <a:rect l="l" t="t" r="r" b="b"/>
              <a:pathLst>
                <a:path w="23495" h="5714">
                  <a:moveTo>
                    <a:pt x="23139" y="0"/>
                  </a:moveTo>
                  <a:lnTo>
                    <a:pt x="0" y="0"/>
                  </a:lnTo>
                  <a:lnTo>
                    <a:pt x="1562" y="3149"/>
                  </a:lnTo>
                  <a:lnTo>
                    <a:pt x="2628" y="5283"/>
                  </a:lnTo>
                  <a:lnTo>
                    <a:pt x="20510" y="5283"/>
                  </a:lnTo>
                  <a:lnTo>
                    <a:pt x="21577" y="3149"/>
                  </a:lnTo>
                  <a:lnTo>
                    <a:pt x="22098" y="2108"/>
                  </a:lnTo>
                  <a:lnTo>
                    <a:pt x="23139" y="0"/>
                  </a:lnTo>
                  <a:close/>
                </a:path>
              </a:pathLst>
            </a:custGeom>
            <a:solidFill>
              <a:srgbClr val="DE2F1B"/>
            </a:solidFill>
          </p:spPr>
          <p:txBody>
            <a:bodyPr wrap="square" lIns="0" tIns="0" rIns="0" bIns="0" rtlCol="0"/>
            <a:lstStyle/>
            <a:p>
              <a:pPr defTabSz="465128"/>
              <a:endParaRPr smtClean="0">
                <a:solidFill>
                  <a:prstClr val="black"/>
                </a:solidFill>
              </a:endParaRPr>
            </a:p>
          </p:txBody>
        </p:sp>
        <p:sp>
          <p:nvSpPr>
            <p:cNvPr id="433" name="object 421"/>
            <p:cNvSpPr/>
            <p:nvPr/>
          </p:nvSpPr>
          <p:spPr>
            <a:xfrm>
              <a:off x="3380894" y="6362302"/>
              <a:ext cx="19050" cy="3175"/>
            </a:xfrm>
            <a:custGeom>
              <a:avLst/>
              <a:gdLst/>
              <a:ahLst/>
              <a:cxnLst/>
              <a:rect l="l" t="t" r="r" b="b"/>
              <a:pathLst>
                <a:path w="19050" h="3175">
                  <a:moveTo>
                    <a:pt x="18932" y="0"/>
                  </a:moveTo>
                  <a:lnTo>
                    <a:pt x="0" y="0"/>
                  </a:lnTo>
                  <a:lnTo>
                    <a:pt x="1576" y="3160"/>
                  </a:lnTo>
                  <a:lnTo>
                    <a:pt x="17355" y="3160"/>
                  </a:lnTo>
                  <a:lnTo>
                    <a:pt x="18932" y="0"/>
                  </a:lnTo>
                  <a:close/>
                </a:path>
              </a:pathLst>
            </a:custGeom>
            <a:solidFill>
              <a:srgbClr val="DE2E1B"/>
            </a:solidFill>
          </p:spPr>
          <p:txBody>
            <a:bodyPr wrap="square" lIns="0" tIns="0" rIns="0" bIns="0" rtlCol="0"/>
            <a:lstStyle/>
            <a:p>
              <a:pPr defTabSz="465128"/>
              <a:endParaRPr smtClean="0">
                <a:solidFill>
                  <a:prstClr val="black"/>
                </a:solidFill>
              </a:endParaRPr>
            </a:p>
          </p:txBody>
        </p:sp>
        <p:sp>
          <p:nvSpPr>
            <p:cNvPr id="434" name="object 422"/>
            <p:cNvSpPr/>
            <p:nvPr/>
          </p:nvSpPr>
          <p:spPr>
            <a:xfrm>
              <a:off x="3381934" y="6364407"/>
              <a:ext cx="17145" cy="5715"/>
            </a:xfrm>
            <a:custGeom>
              <a:avLst/>
              <a:gdLst/>
              <a:ahLst/>
              <a:cxnLst/>
              <a:rect l="l" t="t" r="r" b="b"/>
              <a:pathLst>
                <a:path w="17145" h="5714">
                  <a:moveTo>
                    <a:pt x="16840" y="0"/>
                  </a:moveTo>
                  <a:lnTo>
                    <a:pt x="0" y="0"/>
                  </a:lnTo>
                  <a:lnTo>
                    <a:pt x="1041" y="2095"/>
                  </a:lnTo>
                  <a:lnTo>
                    <a:pt x="1574" y="3162"/>
                  </a:lnTo>
                  <a:lnTo>
                    <a:pt x="2628" y="5270"/>
                  </a:lnTo>
                  <a:lnTo>
                    <a:pt x="14211" y="5270"/>
                  </a:lnTo>
                  <a:lnTo>
                    <a:pt x="15265" y="3162"/>
                  </a:lnTo>
                  <a:lnTo>
                    <a:pt x="15798" y="2095"/>
                  </a:lnTo>
                  <a:lnTo>
                    <a:pt x="16840" y="0"/>
                  </a:lnTo>
                  <a:close/>
                </a:path>
              </a:pathLst>
            </a:custGeom>
            <a:solidFill>
              <a:srgbClr val="DE2D1B"/>
            </a:solidFill>
          </p:spPr>
          <p:txBody>
            <a:bodyPr wrap="square" lIns="0" tIns="0" rIns="0" bIns="0" rtlCol="0"/>
            <a:lstStyle/>
            <a:p>
              <a:pPr defTabSz="465128"/>
              <a:endParaRPr smtClean="0">
                <a:solidFill>
                  <a:prstClr val="black"/>
                </a:solidFill>
              </a:endParaRPr>
            </a:p>
          </p:txBody>
        </p:sp>
        <p:sp>
          <p:nvSpPr>
            <p:cNvPr id="435" name="object 423"/>
            <p:cNvSpPr/>
            <p:nvPr/>
          </p:nvSpPr>
          <p:spPr>
            <a:xfrm>
              <a:off x="3384029" y="6368598"/>
              <a:ext cx="12700" cy="5715"/>
            </a:xfrm>
            <a:custGeom>
              <a:avLst/>
              <a:gdLst/>
              <a:ahLst/>
              <a:cxnLst/>
              <a:rect l="l" t="t" r="r" b="b"/>
              <a:pathLst>
                <a:path w="12700" h="5714">
                  <a:moveTo>
                    <a:pt x="12649" y="0"/>
                  </a:moveTo>
                  <a:lnTo>
                    <a:pt x="0" y="0"/>
                  </a:lnTo>
                  <a:lnTo>
                    <a:pt x="1066" y="2146"/>
                  </a:lnTo>
                  <a:lnTo>
                    <a:pt x="2628" y="5283"/>
                  </a:lnTo>
                  <a:lnTo>
                    <a:pt x="10020" y="5283"/>
                  </a:lnTo>
                  <a:lnTo>
                    <a:pt x="11061" y="3187"/>
                  </a:lnTo>
                  <a:lnTo>
                    <a:pt x="11582" y="2146"/>
                  </a:lnTo>
                  <a:lnTo>
                    <a:pt x="12649" y="0"/>
                  </a:lnTo>
                  <a:close/>
                </a:path>
              </a:pathLst>
            </a:custGeom>
            <a:solidFill>
              <a:srgbClr val="DD2C1B"/>
            </a:solidFill>
          </p:spPr>
          <p:txBody>
            <a:bodyPr wrap="square" lIns="0" tIns="0" rIns="0" bIns="0" rtlCol="0"/>
            <a:lstStyle/>
            <a:p>
              <a:pPr defTabSz="465128"/>
              <a:endParaRPr smtClean="0">
                <a:solidFill>
                  <a:prstClr val="black"/>
                </a:solidFill>
              </a:endParaRPr>
            </a:p>
          </p:txBody>
        </p:sp>
        <p:sp>
          <p:nvSpPr>
            <p:cNvPr id="436" name="object 424"/>
            <p:cNvSpPr/>
            <p:nvPr/>
          </p:nvSpPr>
          <p:spPr>
            <a:xfrm>
              <a:off x="3386150" y="6372840"/>
              <a:ext cx="8890" cy="5715"/>
            </a:xfrm>
            <a:custGeom>
              <a:avLst/>
              <a:gdLst/>
              <a:ahLst/>
              <a:cxnLst/>
              <a:rect l="l" t="t" r="r" b="b"/>
              <a:pathLst>
                <a:path w="8889" h="5714">
                  <a:moveTo>
                    <a:pt x="8407" y="0"/>
                  </a:moveTo>
                  <a:lnTo>
                    <a:pt x="0" y="0"/>
                  </a:lnTo>
                  <a:lnTo>
                    <a:pt x="1041" y="2108"/>
                  </a:lnTo>
                  <a:lnTo>
                    <a:pt x="2628" y="5270"/>
                  </a:lnTo>
                  <a:lnTo>
                    <a:pt x="5778" y="5270"/>
                  </a:lnTo>
                  <a:lnTo>
                    <a:pt x="6845" y="3136"/>
                  </a:lnTo>
                  <a:lnTo>
                    <a:pt x="7366" y="2108"/>
                  </a:lnTo>
                  <a:lnTo>
                    <a:pt x="8407" y="0"/>
                  </a:lnTo>
                  <a:close/>
                </a:path>
              </a:pathLst>
            </a:custGeom>
            <a:solidFill>
              <a:srgbClr val="DD2B1B"/>
            </a:solidFill>
          </p:spPr>
          <p:txBody>
            <a:bodyPr wrap="square" lIns="0" tIns="0" rIns="0" bIns="0" rtlCol="0"/>
            <a:lstStyle/>
            <a:p>
              <a:pPr defTabSz="465128"/>
              <a:endParaRPr smtClean="0">
                <a:solidFill>
                  <a:prstClr val="black"/>
                </a:solidFill>
              </a:endParaRPr>
            </a:p>
          </p:txBody>
        </p:sp>
        <p:sp>
          <p:nvSpPr>
            <p:cNvPr id="437" name="object 425"/>
            <p:cNvSpPr/>
            <p:nvPr/>
          </p:nvSpPr>
          <p:spPr>
            <a:xfrm>
              <a:off x="3388266" y="6377076"/>
              <a:ext cx="4445" cy="4445"/>
            </a:xfrm>
            <a:custGeom>
              <a:avLst/>
              <a:gdLst/>
              <a:ahLst/>
              <a:cxnLst/>
              <a:rect l="l" t="t" r="r" b="b"/>
              <a:pathLst>
                <a:path w="4445" h="4445">
                  <a:moveTo>
                    <a:pt x="4188" y="0"/>
                  </a:moveTo>
                  <a:lnTo>
                    <a:pt x="0" y="0"/>
                  </a:lnTo>
                  <a:lnTo>
                    <a:pt x="2094" y="4196"/>
                  </a:lnTo>
                  <a:lnTo>
                    <a:pt x="4188" y="0"/>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38" name="object 426"/>
            <p:cNvSpPr/>
            <p:nvPr/>
          </p:nvSpPr>
          <p:spPr>
            <a:xfrm>
              <a:off x="3268550" y="5891778"/>
              <a:ext cx="243840" cy="283210"/>
            </a:xfrm>
            <a:custGeom>
              <a:avLst/>
              <a:gdLst/>
              <a:ahLst/>
              <a:cxnLst/>
              <a:rect l="l" t="t" r="r" b="b"/>
              <a:pathLst>
                <a:path w="243839" h="283210">
                  <a:moveTo>
                    <a:pt x="123839" y="0"/>
                  </a:moveTo>
                  <a:lnTo>
                    <a:pt x="81883" y="8542"/>
                  </a:lnTo>
                  <a:lnTo>
                    <a:pt x="37481" y="40049"/>
                  </a:lnTo>
                  <a:lnTo>
                    <a:pt x="15576" y="78982"/>
                  </a:lnTo>
                  <a:lnTo>
                    <a:pt x="12696" y="87671"/>
                  </a:lnTo>
                  <a:lnTo>
                    <a:pt x="10286" y="91942"/>
                  </a:lnTo>
                  <a:lnTo>
                    <a:pt x="8257" y="96333"/>
                  </a:lnTo>
                  <a:lnTo>
                    <a:pt x="6682" y="100867"/>
                  </a:lnTo>
                  <a:lnTo>
                    <a:pt x="3399" y="115360"/>
                  </a:lnTo>
                  <a:lnTo>
                    <a:pt x="3153" y="127041"/>
                  </a:lnTo>
                  <a:lnTo>
                    <a:pt x="4235" y="134978"/>
                  </a:lnTo>
                  <a:lnTo>
                    <a:pt x="4865" y="137893"/>
                  </a:lnTo>
                  <a:lnTo>
                    <a:pt x="4868" y="138570"/>
                  </a:lnTo>
                  <a:lnTo>
                    <a:pt x="0" y="146898"/>
                  </a:lnTo>
                  <a:lnTo>
                    <a:pt x="143" y="159545"/>
                  </a:lnTo>
                  <a:lnTo>
                    <a:pt x="5225" y="181530"/>
                  </a:lnTo>
                  <a:lnTo>
                    <a:pt x="16136" y="197222"/>
                  </a:lnTo>
                  <a:lnTo>
                    <a:pt x="27123" y="206770"/>
                  </a:lnTo>
                  <a:lnTo>
                    <a:pt x="32433" y="210325"/>
                  </a:lnTo>
                  <a:lnTo>
                    <a:pt x="36530" y="219691"/>
                  </a:lnTo>
                  <a:lnTo>
                    <a:pt x="65209" y="261600"/>
                  </a:lnTo>
                  <a:lnTo>
                    <a:pt x="106377" y="281771"/>
                  </a:lnTo>
                  <a:lnTo>
                    <a:pt x="121822" y="282886"/>
                  </a:lnTo>
                  <a:lnTo>
                    <a:pt x="137267" y="281771"/>
                  </a:lnTo>
                  <a:lnTo>
                    <a:pt x="151141" y="278429"/>
                  </a:lnTo>
                  <a:lnTo>
                    <a:pt x="179028" y="261492"/>
                  </a:lnTo>
                  <a:lnTo>
                    <a:pt x="195689" y="240019"/>
                  </a:lnTo>
                  <a:lnTo>
                    <a:pt x="205661" y="220386"/>
                  </a:lnTo>
                  <a:lnTo>
                    <a:pt x="213478" y="208965"/>
                  </a:lnTo>
                  <a:lnTo>
                    <a:pt x="228257" y="196441"/>
                  </a:lnTo>
                  <a:lnTo>
                    <a:pt x="238773" y="180395"/>
                  </a:lnTo>
                  <a:lnTo>
                    <a:pt x="243432" y="162086"/>
                  </a:lnTo>
                  <a:lnTo>
                    <a:pt x="240638" y="142770"/>
                  </a:lnTo>
                  <a:lnTo>
                    <a:pt x="239779" y="140407"/>
                  </a:lnTo>
                  <a:lnTo>
                    <a:pt x="238418" y="140407"/>
                  </a:lnTo>
                  <a:lnTo>
                    <a:pt x="238227" y="136136"/>
                  </a:lnTo>
                  <a:lnTo>
                    <a:pt x="239178" y="136136"/>
                  </a:lnTo>
                  <a:lnTo>
                    <a:pt x="240518" y="128834"/>
                  </a:lnTo>
                  <a:lnTo>
                    <a:pt x="240852" y="123346"/>
                  </a:lnTo>
                  <a:lnTo>
                    <a:pt x="240518" y="117929"/>
                  </a:lnTo>
                  <a:lnTo>
                    <a:pt x="239200" y="108251"/>
                  </a:lnTo>
                  <a:lnTo>
                    <a:pt x="237028" y="101073"/>
                  </a:lnTo>
                  <a:lnTo>
                    <a:pt x="234202" y="94758"/>
                  </a:lnTo>
                  <a:lnTo>
                    <a:pt x="230924" y="87671"/>
                  </a:lnTo>
                  <a:lnTo>
                    <a:pt x="228076" y="78982"/>
                  </a:lnTo>
                  <a:lnTo>
                    <a:pt x="199402" y="32681"/>
                  </a:lnTo>
                  <a:lnTo>
                    <a:pt x="152281" y="5268"/>
                  </a:lnTo>
                  <a:lnTo>
                    <a:pt x="123839" y="0"/>
                  </a:lnTo>
                  <a:close/>
                </a:path>
                <a:path w="243839" h="283210">
                  <a:moveTo>
                    <a:pt x="238227" y="136136"/>
                  </a:moveTo>
                  <a:lnTo>
                    <a:pt x="238418" y="140407"/>
                  </a:lnTo>
                  <a:lnTo>
                    <a:pt x="238865" y="137893"/>
                  </a:lnTo>
                  <a:lnTo>
                    <a:pt x="238227" y="136136"/>
                  </a:lnTo>
                  <a:close/>
                </a:path>
                <a:path w="243839" h="283210">
                  <a:moveTo>
                    <a:pt x="238865" y="137893"/>
                  </a:moveTo>
                  <a:lnTo>
                    <a:pt x="238418" y="140407"/>
                  </a:lnTo>
                  <a:lnTo>
                    <a:pt x="239779" y="140407"/>
                  </a:lnTo>
                  <a:lnTo>
                    <a:pt x="238865" y="137893"/>
                  </a:lnTo>
                  <a:close/>
                </a:path>
                <a:path w="243839" h="283210">
                  <a:moveTo>
                    <a:pt x="239178" y="136136"/>
                  </a:moveTo>
                  <a:lnTo>
                    <a:pt x="238227" y="136136"/>
                  </a:lnTo>
                  <a:lnTo>
                    <a:pt x="238865" y="137893"/>
                  </a:lnTo>
                  <a:lnTo>
                    <a:pt x="239178" y="136136"/>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39" name="object 427"/>
            <p:cNvSpPr/>
            <p:nvPr/>
          </p:nvSpPr>
          <p:spPr>
            <a:xfrm>
              <a:off x="2748420" y="6281288"/>
              <a:ext cx="1283970" cy="100330"/>
            </a:xfrm>
            <a:custGeom>
              <a:avLst/>
              <a:gdLst/>
              <a:ahLst/>
              <a:cxnLst/>
              <a:rect l="l" t="t" r="r" b="b"/>
              <a:pathLst>
                <a:path w="1283970" h="100329">
                  <a:moveTo>
                    <a:pt x="42361" y="0"/>
                  </a:moveTo>
                  <a:lnTo>
                    <a:pt x="19188" y="0"/>
                  </a:lnTo>
                  <a:lnTo>
                    <a:pt x="19188" y="14007"/>
                  </a:lnTo>
                  <a:lnTo>
                    <a:pt x="33793" y="14007"/>
                  </a:lnTo>
                  <a:lnTo>
                    <a:pt x="33793" y="78245"/>
                  </a:lnTo>
                  <a:lnTo>
                    <a:pt x="19188" y="78245"/>
                  </a:lnTo>
                  <a:lnTo>
                    <a:pt x="19188" y="92324"/>
                  </a:lnTo>
                  <a:lnTo>
                    <a:pt x="42361" y="92324"/>
                  </a:lnTo>
                  <a:lnTo>
                    <a:pt x="49855" y="85499"/>
                  </a:lnTo>
                  <a:lnTo>
                    <a:pt x="49855" y="6896"/>
                  </a:lnTo>
                  <a:lnTo>
                    <a:pt x="42361" y="0"/>
                  </a:lnTo>
                  <a:close/>
                </a:path>
                <a:path w="1283970" h="100329">
                  <a:moveTo>
                    <a:pt x="15942" y="0"/>
                  </a:moveTo>
                  <a:lnTo>
                    <a:pt x="7374" y="0"/>
                  </a:lnTo>
                  <a:lnTo>
                    <a:pt x="0" y="6753"/>
                  </a:lnTo>
                  <a:lnTo>
                    <a:pt x="0" y="85547"/>
                  </a:lnTo>
                  <a:lnTo>
                    <a:pt x="7374" y="92324"/>
                  </a:lnTo>
                  <a:lnTo>
                    <a:pt x="15942" y="92324"/>
                  </a:lnTo>
                  <a:lnTo>
                    <a:pt x="15942" y="0"/>
                  </a:lnTo>
                  <a:close/>
                </a:path>
                <a:path w="1283970" h="100329">
                  <a:moveTo>
                    <a:pt x="557025" y="79057"/>
                  </a:moveTo>
                  <a:lnTo>
                    <a:pt x="543303" y="79057"/>
                  </a:lnTo>
                  <a:lnTo>
                    <a:pt x="543303" y="100032"/>
                  </a:lnTo>
                  <a:lnTo>
                    <a:pt x="549054" y="100032"/>
                  </a:lnTo>
                  <a:lnTo>
                    <a:pt x="557025" y="92324"/>
                  </a:lnTo>
                  <a:lnTo>
                    <a:pt x="557025" y="79057"/>
                  </a:lnTo>
                  <a:close/>
                </a:path>
                <a:path w="1283970" h="100329">
                  <a:moveTo>
                    <a:pt x="1283880" y="0"/>
                  </a:moveTo>
                  <a:lnTo>
                    <a:pt x="1267937" y="0"/>
                  </a:lnTo>
                  <a:lnTo>
                    <a:pt x="1269226" y="65598"/>
                  </a:lnTo>
                  <a:lnTo>
                    <a:pt x="1282662" y="65598"/>
                  </a:lnTo>
                  <a:lnTo>
                    <a:pt x="1283880" y="0"/>
                  </a:lnTo>
                  <a:close/>
                </a:path>
                <a:path w="1283970" h="100329">
                  <a:moveTo>
                    <a:pt x="1282806" y="79057"/>
                  </a:moveTo>
                  <a:lnTo>
                    <a:pt x="1269083" y="79057"/>
                  </a:lnTo>
                  <a:lnTo>
                    <a:pt x="1269083" y="92324"/>
                  </a:lnTo>
                  <a:lnTo>
                    <a:pt x="1282806" y="92324"/>
                  </a:lnTo>
                  <a:lnTo>
                    <a:pt x="1282806" y="79057"/>
                  </a:lnTo>
                  <a:close/>
                </a:path>
                <a:path w="1283970" h="100329">
                  <a:moveTo>
                    <a:pt x="100999" y="0"/>
                  </a:moveTo>
                  <a:lnTo>
                    <a:pt x="77754" y="0"/>
                  </a:lnTo>
                  <a:lnTo>
                    <a:pt x="77754" y="14007"/>
                  </a:lnTo>
                  <a:lnTo>
                    <a:pt x="92360" y="14007"/>
                  </a:lnTo>
                  <a:lnTo>
                    <a:pt x="92360" y="32763"/>
                  </a:lnTo>
                  <a:lnTo>
                    <a:pt x="108445" y="32763"/>
                  </a:lnTo>
                  <a:lnTo>
                    <a:pt x="108445" y="6896"/>
                  </a:lnTo>
                  <a:lnTo>
                    <a:pt x="100999" y="0"/>
                  </a:lnTo>
                  <a:close/>
                </a:path>
                <a:path w="1283970" h="100329">
                  <a:moveTo>
                    <a:pt x="74580" y="0"/>
                  </a:moveTo>
                  <a:lnTo>
                    <a:pt x="65940" y="0"/>
                  </a:lnTo>
                  <a:lnTo>
                    <a:pt x="58566" y="6753"/>
                  </a:lnTo>
                  <a:lnTo>
                    <a:pt x="58566" y="85547"/>
                  </a:lnTo>
                  <a:lnTo>
                    <a:pt x="65940" y="92324"/>
                  </a:lnTo>
                  <a:lnTo>
                    <a:pt x="74580" y="92324"/>
                  </a:lnTo>
                  <a:lnTo>
                    <a:pt x="74580" y="0"/>
                  </a:lnTo>
                  <a:close/>
                </a:path>
                <a:path w="1283970" h="100329">
                  <a:moveTo>
                    <a:pt x="108445" y="55218"/>
                  </a:moveTo>
                  <a:lnTo>
                    <a:pt x="92360" y="55218"/>
                  </a:lnTo>
                  <a:lnTo>
                    <a:pt x="92360" y="78245"/>
                  </a:lnTo>
                  <a:lnTo>
                    <a:pt x="77754" y="78245"/>
                  </a:lnTo>
                  <a:lnTo>
                    <a:pt x="77754" y="92324"/>
                  </a:lnTo>
                  <a:lnTo>
                    <a:pt x="95128" y="92324"/>
                  </a:lnTo>
                  <a:lnTo>
                    <a:pt x="100999" y="92730"/>
                  </a:lnTo>
                  <a:lnTo>
                    <a:pt x="108445" y="85213"/>
                  </a:lnTo>
                  <a:lnTo>
                    <a:pt x="108445" y="55218"/>
                  </a:lnTo>
                  <a:close/>
                </a:path>
                <a:path w="1283970" h="100329">
                  <a:moveTo>
                    <a:pt x="157609" y="0"/>
                  </a:moveTo>
                  <a:lnTo>
                    <a:pt x="114101" y="0"/>
                  </a:lnTo>
                  <a:lnTo>
                    <a:pt x="114101" y="14007"/>
                  </a:lnTo>
                  <a:lnTo>
                    <a:pt x="157609" y="14007"/>
                  </a:lnTo>
                  <a:lnTo>
                    <a:pt x="157609" y="0"/>
                  </a:lnTo>
                  <a:close/>
                </a:path>
                <a:path w="1283970" h="100329">
                  <a:moveTo>
                    <a:pt x="143910" y="17252"/>
                  </a:moveTo>
                  <a:lnTo>
                    <a:pt x="127824" y="17252"/>
                  </a:lnTo>
                  <a:lnTo>
                    <a:pt x="127824" y="92324"/>
                  </a:lnTo>
                  <a:lnTo>
                    <a:pt x="143910" y="92324"/>
                  </a:lnTo>
                  <a:lnTo>
                    <a:pt x="143910" y="17252"/>
                  </a:lnTo>
                  <a:close/>
                </a:path>
                <a:path w="1283970" h="100329">
                  <a:moveTo>
                    <a:pt x="205579" y="0"/>
                  </a:moveTo>
                  <a:lnTo>
                    <a:pt x="182405" y="0"/>
                  </a:lnTo>
                  <a:lnTo>
                    <a:pt x="182405" y="14007"/>
                  </a:lnTo>
                  <a:lnTo>
                    <a:pt x="197011" y="14007"/>
                  </a:lnTo>
                  <a:lnTo>
                    <a:pt x="197011" y="78245"/>
                  </a:lnTo>
                  <a:lnTo>
                    <a:pt x="182405" y="78245"/>
                  </a:lnTo>
                  <a:lnTo>
                    <a:pt x="182405" y="92324"/>
                  </a:lnTo>
                  <a:lnTo>
                    <a:pt x="205579" y="92324"/>
                  </a:lnTo>
                  <a:lnTo>
                    <a:pt x="213073" y="85499"/>
                  </a:lnTo>
                  <a:lnTo>
                    <a:pt x="213073" y="6896"/>
                  </a:lnTo>
                  <a:lnTo>
                    <a:pt x="205579" y="0"/>
                  </a:lnTo>
                  <a:close/>
                </a:path>
                <a:path w="1283970" h="100329">
                  <a:moveTo>
                    <a:pt x="179159" y="0"/>
                  </a:moveTo>
                  <a:lnTo>
                    <a:pt x="170592" y="0"/>
                  </a:lnTo>
                  <a:lnTo>
                    <a:pt x="163217" y="6753"/>
                  </a:lnTo>
                  <a:lnTo>
                    <a:pt x="163217" y="85547"/>
                  </a:lnTo>
                  <a:lnTo>
                    <a:pt x="170592" y="92324"/>
                  </a:lnTo>
                  <a:lnTo>
                    <a:pt x="179159" y="92324"/>
                  </a:lnTo>
                  <a:lnTo>
                    <a:pt x="179159" y="0"/>
                  </a:lnTo>
                  <a:close/>
                </a:path>
                <a:path w="1283970" h="100329">
                  <a:moveTo>
                    <a:pt x="262809" y="0"/>
                  </a:moveTo>
                  <a:lnTo>
                    <a:pt x="240996" y="0"/>
                  </a:lnTo>
                  <a:lnTo>
                    <a:pt x="240996" y="14007"/>
                  </a:lnTo>
                  <a:lnTo>
                    <a:pt x="254360" y="14007"/>
                  </a:lnTo>
                  <a:lnTo>
                    <a:pt x="254360" y="45959"/>
                  </a:lnTo>
                  <a:lnTo>
                    <a:pt x="240996" y="45959"/>
                  </a:lnTo>
                  <a:lnTo>
                    <a:pt x="240996" y="60110"/>
                  </a:lnTo>
                  <a:lnTo>
                    <a:pt x="262809" y="60110"/>
                  </a:lnTo>
                  <a:lnTo>
                    <a:pt x="270303" y="53189"/>
                  </a:lnTo>
                  <a:lnTo>
                    <a:pt x="270303" y="6896"/>
                  </a:lnTo>
                  <a:lnTo>
                    <a:pt x="262809" y="0"/>
                  </a:lnTo>
                  <a:close/>
                </a:path>
                <a:path w="1283970" h="100329">
                  <a:moveTo>
                    <a:pt x="237750" y="0"/>
                  </a:moveTo>
                  <a:lnTo>
                    <a:pt x="221807" y="0"/>
                  </a:lnTo>
                  <a:lnTo>
                    <a:pt x="221807" y="92324"/>
                  </a:lnTo>
                  <a:lnTo>
                    <a:pt x="237750" y="92324"/>
                  </a:lnTo>
                  <a:lnTo>
                    <a:pt x="237750" y="0"/>
                  </a:lnTo>
                  <a:close/>
                </a:path>
                <a:path w="1283970" h="100329">
                  <a:moveTo>
                    <a:pt x="320158" y="0"/>
                  </a:moveTo>
                  <a:lnTo>
                    <a:pt x="296984" y="0"/>
                  </a:lnTo>
                  <a:lnTo>
                    <a:pt x="296984" y="14007"/>
                  </a:lnTo>
                  <a:lnTo>
                    <a:pt x="311590" y="14007"/>
                  </a:lnTo>
                  <a:lnTo>
                    <a:pt x="311590" y="78245"/>
                  </a:lnTo>
                  <a:lnTo>
                    <a:pt x="296984" y="78245"/>
                  </a:lnTo>
                  <a:lnTo>
                    <a:pt x="296984" y="92324"/>
                  </a:lnTo>
                  <a:lnTo>
                    <a:pt x="320158" y="92324"/>
                  </a:lnTo>
                  <a:lnTo>
                    <a:pt x="327652" y="85499"/>
                  </a:lnTo>
                  <a:lnTo>
                    <a:pt x="327652" y="6896"/>
                  </a:lnTo>
                  <a:lnTo>
                    <a:pt x="320158" y="0"/>
                  </a:lnTo>
                  <a:close/>
                </a:path>
                <a:path w="1283970" h="100329">
                  <a:moveTo>
                    <a:pt x="293739" y="0"/>
                  </a:moveTo>
                  <a:lnTo>
                    <a:pt x="285099" y="0"/>
                  </a:lnTo>
                  <a:lnTo>
                    <a:pt x="277796" y="6753"/>
                  </a:lnTo>
                  <a:lnTo>
                    <a:pt x="277796" y="85547"/>
                  </a:lnTo>
                  <a:lnTo>
                    <a:pt x="285099" y="92324"/>
                  </a:lnTo>
                  <a:lnTo>
                    <a:pt x="293739" y="92324"/>
                  </a:lnTo>
                  <a:lnTo>
                    <a:pt x="293739" y="0"/>
                  </a:lnTo>
                  <a:close/>
                </a:path>
                <a:path w="1283970" h="100329">
                  <a:moveTo>
                    <a:pt x="419010" y="0"/>
                  </a:moveTo>
                  <a:lnTo>
                    <a:pt x="403473" y="0"/>
                  </a:lnTo>
                  <a:lnTo>
                    <a:pt x="387722" y="41210"/>
                  </a:lnTo>
                  <a:lnTo>
                    <a:pt x="387722" y="51089"/>
                  </a:lnTo>
                  <a:lnTo>
                    <a:pt x="406170" y="92324"/>
                  </a:lnTo>
                  <a:lnTo>
                    <a:pt x="422375" y="92324"/>
                  </a:lnTo>
                  <a:lnTo>
                    <a:pt x="401564" y="43239"/>
                  </a:lnTo>
                  <a:lnTo>
                    <a:pt x="419010" y="0"/>
                  </a:lnTo>
                  <a:close/>
                </a:path>
                <a:path w="1283970" h="100329">
                  <a:moveTo>
                    <a:pt x="384619" y="0"/>
                  </a:moveTo>
                  <a:lnTo>
                    <a:pt x="368534" y="0"/>
                  </a:lnTo>
                  <a:lnTo>
                    <a:pt x="368534" y="92324"/>
                  </a:lnTo>
                  <a:lnTo>
                    <a:pt x="384619" y="92324"/>
                  </a:lnTo>
                  <a:lnTo>
                    <a:pt x="384619" y="0"/>
                  </a:lnTo>
                  <a:close/>
                </a:path>
                <a:path w="1283970" h="100329">
                  <a:moveTo>
                    <a:pt x="349680" y="0"/>
                  </a:moveTo>
                  <a:lnTo>
                    <a:pt x="334143" y="0"/>
                  </a:lnTo>
                  <a:lnTo>
                    <a:pt x="351565" y="43239"/>
                  </a:lnTo>
                  <a:lnTo>
                    <a:pt x="330778" y="92324"/>
                  </a:lnTo>
                  <a:lnTo>
                    <a:pt x="346983" y="92324"/>
                  </a:lnTo>
                  <a:lnTo>
                    <a:pt x="365431" y="51089"/>
                  </a:lnTo>
                  <a:lnTo>
                    <a:pt x="365431" y="41210"/>
                  </a:lnTo>
                  <a:lnTo>
                    <a:pt x="349680" y="0"/>
                  </a:lnTo>
                  <a:close/>
                </a:path>
                <a:path w="1283970" h="100329">
                  <a:moveTo>
                    <a:pt x="475405" y="0"/>
                  </a:moveTo>
                  <a:lnTo>
                    <a:pt x="459343" y="0"/>
                  </a:lnTo>
                  <a:lnTo>
                    <a:pt x="459343" y="38991"/>
                  </a:lnTo>
                  <a:lnTo>
                    <a:pt x="444737" y="38991"/>
                  </a:lnTo>
                  <a:lnTo>
                    <a:pt x="444737" y="53142"/>
                  </a:lnTo>
                  <a:lnTo>
                    <a:pt x="459343" y="53142"/>
                  </a:lnTo>
                  <a:lnTo>
                    <a:pt x="459343" y="92324"/>
                  </a:lnTo>
                  <a:lnTo>
                    <a:pt x="475405" y="92324"/>
                  </a:lnTo>
                  <a:lnTo>
                    <a:pt x="475405" y="0"/>
                  </a:lnTo>
                  <a:close/>
                </a:path>
                <a:path w="1283970" h="100329">
                  <a:moveTo>
                    <a:pt x="441491" y="0"/>
                  </a:moveTo>
                  <a:lnTo>
                    <a:pt x="425478" y="0"/>
                  </a:lnTo>
                  <a:lnTo>
                    <a:pt x="425478" y="92324"/>
                  </a:lnTo>
                  <a:lnTo>
                    <a:pt x="441491" y="92324"/>
                  </a:lnTo>
                  <a:lnTo>
                    <a:pt x="441491" y="0"/>
                  </a:lnTo>
                  <a:close/>
                </a:path>
                <a:path w="1283970" h="100329">
                  <a:moveTo>
                    <a:pt x="526477" y="0"/>
                  </a:moveTo>
                  <a:lnTo>
                    <a:pt x="503304" y="0"/>
                  </a:lnTo>
                  <a:lnTo>
                    <a:pt x="503304" y="14007"/>
                  </a:lnTo>
                  <a:lnTo>
                    <a:pt x="517909" y="14007"/>
                  </a:lnTo>
                  <a:lnTo>
                    <a:pt x="517909" y="78245"/>
                  </a:lnTo>
                  <a:lnTo>
                    <a:pt x="503304" y="78245"/>
                  </a:lnTo>
                  <a:lnTo>
                    <a:pt x="503304" y="92324"/>
                  </a:lnTo>
                  <a:lnTo>
                    <a:pt x="526477" y="92324"/>
                  </a:lnTo>
                  <a:lnTo>
                    <a:pt x="533995" y="85499"/>
                  </a:lnTo>
                  <a:lnTo>
                    <a:pt x="533995" y="6896"/>
                  </a:lnTo>
                  <a:lnTo>
                    <a:pt x="526477" y="0"/>
                  </a:lnTo>
                  <a:close/>
                </a:path>
                <a:path w="1283970" h="100329">
                  <a:moveTo>
                    <a:pt x="500058" y="0"/>
                  </a:moveTo>
                  <a:lnTo>
                    <a:pt x="491490" y="0"/>
                  </a:lnTo>
                  <a:lnTo>
                    <a:pt x="484116" y="6753"/>
                  </a:lnTo>
                  <a:lnTo>
                    <a:pt x="484116" y="85547"/>
                  </a:lnTo>
                  <a:lnTo>
                    <a:pt x="491490" y="92324"/>
                  </a:lnTo>
                  <a:lnTo>
                    <a:pt x="500058" y="92324"/>
                  </a:lnTo>
                  <a:lnTo>
                    <a:pt x="500058" y="0"/>
                  </a:lnTo>
                  <a:close/>
                </a:path>
                <a:path w="1283970" h="100329">
                  <a:moveTo>
                    <a:pt x="715995" y="7158"/>
                  </a:moveTo>
                  <a:lnTo>
                    <a:pt x="715995" y="92324"/>
                  </a:lnTo>
                  <a:lnTo>
                    <a:pt x="732009" y="92324"/>
                  </a:lnTo>
                  <a:lnTo>
                    <a:pt x="732009" y="47367"/>
                  </a:lnTo>
                  <a:lnTo>
                    <a:pt x="715995" y="7158"/>
                  </a:lnTo>
                  <a:close/>
                </a:path>
                <a:path w="1283970" h="100329">
                  <a:moveTo>
                    <a:pt x="732009" y="0"/>
                  </a:moveTo>
                  <a:lnTo>
                    <a:pt x="716663" y="0"/>
                  </a:lnTo>
                  <a:lnTo>
                    <a:pt x="732009" y="38705"/>
                  </a:lnTo>
                  <a:lnTo>
                    <a:pt x="746328" y="74451"/>
                  </a:lnTo>
                  <a:lnTo>
                    <a:pt x="750576" y="74451"/>
                  </a:lnTo>
                  <a:lnTo>
                    <a:pt x="761244" y="47844"/>
                  </a:lnTo>
                  <a:lnTo>
                    <a:pt x="761244" y="37965"/>
                  </a:lnTo>
                  <a:lnTo>
                    <a:pt x="748405" y="37965"/>
                  </a:lnTo>
                  <a:lnTo>
                    <a:pt x="732009" y="0"/>
                  </a:lnTo>
                  <a:close/>
                </a:path>
                <a:path w="1283970" h="100329">
                  <a:moveTo>
                    <a:pt x="761244" y="8518"/>
                  </a:moveTo>
                  <a:lnTo>
                    <a:pt x="748405" y="37965"/>
                  </a:lnTo>
                  <a:lnTo>
                    <a:pt x="761244" y="37965"/>
                  </a:lnTo>
                  <a:lnTo>
                    <a:pt x="761244" y="8518"/>
                  </a:lnTo>
                  <a:close/>
                </a:path>
                <a:path w="1283970" h="100329">
                  <a:moveTo>
                    <a:pt x="780432" y="0"/>
                  </a:moveTo>
                  <a:lnTo>
                    <a:pt x="764347" y="0"/>
                  </a:lnTo>
                  <a:lnTo>
                    <a:pt x="764347" y="92324"/>
                  </a:lnTo>
                  <a:lnTo>
                    <a:pt x="780432" y="92324"/>
                  </a:lnTo>
                  <a:lnTo>
                    <a:pt x="780432" y="0"/>
                  </a:lnTo>
                  <a:close/>
                </a:path>
                <a:path w="1283970" h="100329">
                  <a:moveTo>
                    <a:pt x="831577" y="0"/>
                  </a:moveTo>
                  <a:lnTo>
                    <a:pt x="808403" y="0"/>
                  </a:lnTo>
                  <a:lnTo>
                    <a:pt x="808403" y="14007"/>
                  </a:lnTo>
                  <a:lnTo>
                    <a:pt x="823009" y="14007"/>
                  </a:lnTo>
                  <a:lnTo>
                    <a:pt x="823009" y="78245"/>
                  </a:lnTo>
                  <a:lnTo>
                    <a:pt x="808403" y="78245"/>
                  </a:lnTo>
                  <a:lnTo>
                    <a:pt x="808403" y="92324"/>
                  </a:lnTo>
                  <a:lnTo>
                    <a:pt x="831577" y="92324"/>
                  </a:lnTo>
                  <a:lnTo>
                    <a:pt x="839070" y="85499"/>
                  </a:lnTo>
                  <a:lnTo>
                    <a:pt x="839070" y="6896"/>
                  </a:lnTo>
                  <a:lnTo>
                    <a:pt x="831577" y="0"/>
                  </a:lnTo>
                  <a:close/>
                </a:path>
                <a:path w="1283970" h="100329">
                  <a:moveTo>
                    <a:pt x="805157" y="0"/>
                  </a:moveTo>
                  <a:lnTo>
                    <a:pt x="796518" y="0"/>
                  </a:lnTo>
                  <a:lnTo>
                    <a:pt x="789215" y="6753"/>
                  </a:lnTo>
                  <a:lnTo>
                    <a:pt x="789215" y="85547"/>
                  </a:lnTo>
                  <a:lnTo>
                    <a:pt x="796518" y="92324"/>
                  </a:lnTo>
                  <a:lnTo>
                    <a:pt x="805157" y="92324"/>
                  </a:lnTo>
                  <a:lnTo>
                    <a:pt x="805157" y="0"/>
                  </a:lnTo>
                  <a:close/>
                </a:path>
                <a:path w="1283970" h="100329">
                  <a:moveTo>
                    <a:pt x="863724" y="0"/>
                  </a:moveTo>
                  <a:lnTo>
                    <a:pt x="847781" y="0"/>
                  </a:lnTo>
                  <a:lnTo>
                    <a:pt x="847781" y="75071"/>
                  </a:lnTo>
                  <a:lnTo>
                    <a:pt x="863724" y="75071"/>
                  </a:lnTo>
                  <a:lnTo>
                    <a:pt x="863724" y="0"/>
                  </a:lnTo>
                  <a:close/>
                </a:path>
                <a:path w="1283970" h="100329">
                  <a:moveTo>
                    <a:pt x="921216" y="78245"/>
                  </a:moveTo>
                  <a:lnTo>
                    <a:pt x="847781" y="78245"/>
                  </a:lnTo>
                  <a:lnTo>
                    <a:pt x="847781" y="92324"/>
                  </a:lnTo>
                  <a:lnTo>
                    <a:pt x="921216" y="92324"/>
                  </a:lnTo>
                  <a:lnTo>
                    <a:pt x="921216" y="78245"/>
                  </a:lnTo>
                  <a:close/>
                </a:path>
                <a:path w="1283970" h="100329">
                  <a:moveTo>
                    <a:pt x="921216" y="0"/>
                  </a:moveTo>
                  <a:lnTo>
                    <a:pt x="905274" y="0"/>
                  </a:lnTo>
                  <a:lnTo>
                    <a:pt x="905274" y="75071"/>
                  </a:lnTo>
                  <a:lnTo>
                    <a:pt x="921216" y="75071"/>
                  </a:lnTo>
                  <a:lnTo>
                    <a:pt x="921216" y="0"/>
                  </a:lnTo>
                  <a:close/>
                </a:path>
                <a:path w="1283970" h="100329">
                  <a:moveTo>
                    <a:pt x="892506" y="0"/>
                  </a:moveTo>
                  <a:lnTo>
                    <a:pt x="876444" y="0"/>
                  </a:lnTo>
                  <a:lnTo>
                    <a:pt x="876444" y="75071"/>
                  </a:lnTo>
                  <a:lnTo>
                    <a:pt x="892506" y="75071"/>
                  </a:lnTo>
                  <a:lnTo>
                    <a:pt x="892506" y="0"/>
                  </a:lnTo>
                  <a:close/>
                </a:path>
                <a:path w="1283970" h="100329">
                  <a:moveTo>
                    <a:pt x="969735" y="0"/>
                  </a:moveTo>
                  <a:lnTo>
                    <a:pt x="949139" y="0"/>
                  </a:lnTo>
                  <a:lnTo>
                    <a:pt x="949139" y="14007"/>
                  </a:lnTo>
                  <a:lnTo>
                    <a:pt x="969735" y="14007"/>
                  </a:lnTo>
                  <a:lnTo>
                    <a:pt x="969735" y="0"/>
                  </a:lnTo>
                  <a:close/>
                </a:path>
                <a:path w="1283970" h="100329">
                  <a:moveTo>
                    <a:pt x="945893" y="0"/>
                  </a:moveTo>
                  <a:lnTo>
                    <a:pt x="929951" y="0"/>
                  </a:lnTo>
                  <a:lnTo>
                    <a:pt x="929951" y="92324"/>
                  </a:lnTo>
                  <a:lnTo>
                    <a:pt x="945893" y="92324"/>
                  </a:lnTo>
                  <a:lnTo>
                    <a:pt x="945893" y="0"/>
                  </a:lnTo>
                  <a:close/>
                </a:path>
                <a:path w="1283970" h="100329">
                  <a:moveTo>
                    <a:pt x="969735" y="78245"/>
                  </a:moveTo>
                  <a:lnTo>
                    <a:pt x="949139" y="78245"/>
                  </a:lnTo>
                  <a:lnTo>
                    <a:pt x="949139" y="92324"/>
                  </a:lnTo>
                  <a:lnTo>
                    <a:pt x="969735" y="92324"/>
                  </a:lnTo>
                  <a:lnTo>
                    <a:pt x="969735" y="78245"/>
                  </a:lnTo>
                  <a:close/>
                </a:path>
                <a:path w="1283970" h="100329">
                  <a:moveTo>
                    <a:pt x="966346" y="36342"/>
                  </a:moveTo>
                  <a:lnTo>
                    <a:pt x="949139" y="36342"/>
                  </a:lnTo>
                  <a:lnTo>
                    <a:pt x="949139" y="50493"/>
                  </a:lnTo>
                  <a:lnTo>
                    <a:pt x="966346" y="50493"/>
                  </a:lnTo>
                  <a:lnTo>
                    <a:pt x="966346" y="36342"/>
                  </a:lnTo>
                  <a:close/>
                </a:path>
                <a:path w="1283970" h="100329">
                  <a:moveTo>
                    <a:pt x="1026559" y="0"/>
                  </a:moveTo>
                  <a:lnTo>
                    <a:pt x="1010474" y="0"/>
                  </a:lnTo>
                  <a:lnTo>
                    <a:pt x="1010474" y="38991"/>
                  </a:lnTo>
                  <a:lnTo>
                    <a:pt x="995868" y="38991"/>
                  </a:lnTo>
                  <a:lnTo>
                    <a:pt x="995868" y="53142"/>
                  </a:lnTo>
                  <a:lnTo>
                    <a:pt x="1010474" y="53142"/>
                  </a:lnTo>
                  <a:lnTo>
                    <a:pt x="1010474" y="92324"/>
                  </a:lnTo>
                  <a:lnTo>
                    <a:pt x="1026559" y="92324"/>
                  </a:lnTo>
                  <a:lnTo>
                    <a:pt x="1026559" y="0"/>
                  </a:lnTo>
                  <a:close/>
                </a:path>
                <a:path w="1283970" h="100329">
                  <a:moveTo>
                    <a:pt x="992646" y="0"/>
                  </a:moveTo>
                  <a:lnTo>
                    <a:pt x="976704" y="0"/>
                  </a:lnTo>
                  <a:lnTo>
                    <a:pt x="976704" y="92324"/>
                  </a:lnTo>
                  <a:lnTo>
                    <a:pt x="992646" y="92324"/>
                  </a:lnTo>
                  <a:lnTo>
                    <a:pt x="992646" y="0"/>
                  </a:lnTo>
                  <a:close/>
                </a:path>
                <a:path w="1283970" h="100329">
                  <a:moveTo>
                    <a:pt x="1085198" y="0"/>
                  </a:moveTo>
                  <a:lnTo>
                    <a:pt x="1069112" y="0"/>
                  </a:lnTo>
                  <a:lnTo>
                    <a:pt x="1069112" y="38991"/>
                  </a:lnTo>
                  <a:lnTo>
                    <a:pt x="1054530" y="38991"/>
                  </a:lnTo>
                  <a:lnTo>
                    <a:pt x="1054530" y="53142"/>
                  </a:lnTo>
                  <a:lnTo>
                    <a:pt x="1069112" y="53142"/>
                  </a:lnTo>
                  <a:lnTo>
                    <a:pt x="1069112" y="92324"/>
                  </a:lnTo>
                  <a:lnTo>
                    <a:pt x="1085198" y="92324"/>
                  </a:lnTo>
                  <a:lnTo>
                    <a:pt x="1085198" y="0"/>
                  </a:lnTo>
                  <a:close/>
                </a:path>
                <a:path w="1283970" h="100329">
                  <a:moveTo>
                    <a:pt x="1051284" y="0"/>
                  </a:moveTo>
                  <a:lnTo>
                    <a:pt x="1035270" y="0"/>
                  </a:lnTo>
                  <a:lnTo>
                    <a:pt x="1035270" y="92324"/>
                  </a:lnTo>
                  <a:lnTo>
                    <a:pt x="1051284" y="92324"/>
                  </a:lnTo>
                  <a:lnTo>
                    <a:pt x="1051284" y="0"/>
                  </a:lnTo>
                  <a:close/>
                </a:path>
                <a:path w="1283970" h="100329">
                  <a:moveTo>
                    <a:pt x="1109851" y="0"/>
                  </a:moveTo>
                  <a:lnTo>
                    <a:pt x="1093909" y="0"/>
                  </a:lnTo>
                  <a:lnTo>
                    <a:pt x="1093909" y="92324"/>
                  </a:lnTo>
                  <a:lnTo>
                    <a:pt x="1109851" y="92324"/>
                  </a:lnTo>
                  <a:lnTo>
                    <a:pt x="1109851" y="0"/>
                  </a:lnTo>
                  <a:close/>
                </a:path>
                <a:path w="1283970" h="100329">
                  <a:moveTo>
                    <a:pt x="1124313" y="13267"/>
                  </a:moveTo>
                  <a:lnTo>
                    <a:pt x="1113097" y="41616"/>
                  </a:lnTo>
                  <a:lnTo>
                    <a:pt x="1113097" y="78985"/>
                  </a:lnTo>
                  <a:lnTo>
                    <a:pt x="1124313" y="50636"/>
                  </a:lnTo>
                  <a:lnTo>
                    <a:pt x="1124313" y="13267"/>
                  </a:lnTo>
                  <a:close/>
                </a:path>
                <a:path w="1283970" h="100329">
                  <a:moveTo>
                    <a:pt x="1143358" y="0"/>
                  </a:moveTo>
                  <a:lnTo>
                    <a:pt x="1127416" y="0"/>
                  </a:lnTo>
                  <a:lnTo>
                    <a:pt x="1127416" y="92324"/>
                  </a:lnTo>
                  <a:lnTo>
                    <a:pt x="1143358" y="92324"/>
                  </a:lnTo>
                  <a:lnTo>
                    <a:pt x="1143358" y="0"/>
                  </a:lnTo>
                  <a:close/>
                </a:path>
                <a:path w="1283970" h="100329">
                  <a:moveTo>
                    <a:pt x="1168083" y="0"/>
                  </a:moveTo>
                  <a:lnTo>
                    <a:pt x="1152141" y="0"/>
                  </a:lnTo>
                  <a:lnTo>
                    <a:pt x="1152141" y="92324"/>
                  </a:lnTo>
                  <a:lnTo>
                    <a:pt x="1168083" y="92324"/>
                  </a:lnTo>
                  <a:lnTo>
                    <a:pt x="1168083" y="0"/>
                  </a:lnTo>
                  <a:close/>
                </a:path>
                <a:path w="1283970" h="100329">
                  <a:moveTo>
                    <a:pt x="1202474" y="0"/>
                  </a:moveTo>
                  <a:lnTo>
                    <a:pt x="1187009" y="0"/>
                  </a:lnTo>
                  <a:lnTo>
                    <a:pt x="1171329" y="41210"/>
                  </a:lnTo>
                  <a:lnTo>
                    <a:pt x="1171329" y="51089"/>
                  </a:lnTo>
                  <a:lnTo>
                    <a:pt x="1189777" y="92324"/>
                  </a:lnTo>
                  <a:lnTo>
                    <a:pt x="1205982" y="92324"/>
                  </a:lnTo>
                  <a:lnTo>
                    <a:pt x="1185171" y="43239"/>
                  </a:lnTo>
                  <a:lnTo>
                    <a:pt x="1202474" y="0"/>
                  </a:lnTo>
                  <a:close/>
                </a:path>
                <a:path w="1283970" h="100329">
                  <a:moveTo>
                    <a:pt x="1225027" y="0"/>
                  </a:moveTo>
                  <a:lnTo>
                    <a:pt x="1209084" y="0"/>
                  </a:lnTo>
                  <a:lnTo>
                    <a:pt x="1209084" y="92324"/>
                  </a:lnTo>
                  <a:lnTo>
                    <a:pt x="1225027" y="92324"/>
                  </a:lnTo>
                  <a:lnTo>
                    <a:pt x="1225027" y="0"/>
                  </a:lnTo>
                  <a:close/>
                </a:path>
                <a:path w="1283970" h="100329">
                  <a:moveTo>
                    <a:pt x="1239489" y="13267"/>
                  </a:moveTo>
                  <a:lnTo>
                    <a:pt x="1228273" y="41616"/>
                  </a:lnTo>
                  <a:lnTo>
                    <a:pt x="1228273" y="78985"/>
                  </a:lnTo>
                  <a:lnTo>
                    <a:pt x="1239489" y="50636"/>
                  </a:lnTo>
                  <a:lnTo>
                    <a:pt x="1239489" y="13267"/>
                  </a:lnTo>
                  <a:close/>
                </a:path>
                <a:path w="1283970" h="100329">
                  <a:moveTo>
                    <a:pt x="1258606" y="0"/>
                  </a:moveTo>
                  <a:lnTo>
                    <a:pt x="1242592" y="0"/>
                  </a:lnTo>
                  <a:lnTo>
                    <a:pt x="1242592" y="92324"/>
                  </a:lnTo>
                  <a:lnTo>
                    <a:pt x="1258606" y="92324"/>
                  </a:lnTo>
                  <a:lnTo>
                    <a:pt x="1258606" y="0"/>
                  </a:lnTo>
                  <a:close/>
                </a:path>
              </a:pathLst>
            </a:custGeom>
            <a:solidFill>
              <a:srgbClr val="051D09"/>
            </a:solidFill>
          </p:spPr>
          <p:txBody>
            <a:bodyPr wrap="square" lIns="0" tIns="0" rIns="0" bIns="0" rtlCol="0"/>
            <a:lstStyle/>
            <a:p>
              <a:pPr defTabSz="465128"/>
              <a:endParaRPr smtClean="0">
                <a:solidFill>
                  <a:prstClr val="black"/>
                </a:solidFill>
              </a:endParaRPr>
            </a:p>
          </p:txBody>
        </p:sp>
        <p:pic>
          <p:nvPicPr>
            <p:cNvPr id="440" name="object 428"/>
            <p:cNvPicPr/>
            <p:nvPr/>
          </p:nvPicPr>
          <p:blipFill>
            <a:blip r:embed="rId23" cstate="print"/>
            <a:stretch>
              <a:fillRect/>
            </a:stretch>
          </p:blipFill>
          <p:spPr>
            <a:xfrm>
              <a:off x="684782" y="4220973"/>
              <a:ext cx="2186185" cy="56136"/>
            </a:xfrm>
            <a:prstGeom prst="rect">
              <a:avLst/>
            </a:prstGeom>
          </p:spPr>
        </p:pic>
        <p:pic>
          <p:nvPicPr>
            <p:cNvPr id="441" name="object 429"/>
            <p:cNvPicPr/>
            <p:nvPr/>
          </p:nvPicPr>
          <p:blipFill>
            <a:blip r:embed="rId24" cstate="print"/>
            <a:stretch>
              <a:fillRect/>
            </a:stretch>
          </p:blipFill>
          <p:spPr>
            <a:xfrm>
              <a:off x="684782" y="4142710"/>
              <a:ext cx="2186185" cy="78250"/>
            </a:xfrm>
            <a:prstGeom prst="rect">
              <a:avLst/>
            </a:prstGeom>
          </p:spPr>
        </p:pic>
        <p:pic>
          <p:nvPicPr>
            <p:cNvPr id="442" name="object 430"/>
            <p:cNvPicPr/>
            <p:nvPr/>
          </p:nvPicPr>
          <p:blipFill>
            <a:blip r:embed="rId25" cstate="print"/>
            <a:stretch>
              <a:fillRect/>
            </a:stretch>
          </p:blipFill>
          <p:spPr>
            <a:xfrm>
              <a:off x="550377" y="5282449"/>
              <a:ext cx="134405" cy="163311"/>
            </a:xfrm>
            <a:prstGeom prst="rect">
              <a:avLst/>
            </a:prstGeom>
          </p:spPr>
        </p:pic>
        <p:pic>
          <p:nvPicPr>
            <p:cNvPr id="443" name="object 431"/>
            <p:cNvPicPr/>
            <p:nvPr/>
          </p:nvPicPr>
          <p:blipFill>
            <a:blip r:embed="rId26" cstate="print"/>
            <a:stretch>
              <a:fillRect/>
            </a:stretch>
          </p:blipFill>
          <p:spPr>
            <a:xfrm>
              <a:off x="550377" y="5200815"/>
              <a:ext cx="134405" cy="163287"/>
            </a:xfrm>
            <a:prstGeom prst="rect">
              <a:avLst/>
            </a:prstGeom>
          </p:spPr>
        </p:pic>
        <p:pic>
          <p:nvPicPr>
            <p:cNvPr id="444" name="object 432"/>
            <p:cNvPicPr/>
            <p:nvPr/>
          </p:nvPicPr>
          <p:blipFill>
            <a:blip r:embed="rId27" cstate="print"/>
            <a:stretch>
              <a:fillRect/>
            </a:stretch>
          </p:blipFill>
          <p:spPr>
            <a:xfrm>
              <a:off x="550377" y="5119157"/>
              <a:ext cx="134405" cy="163311"/>
            </a:xfrm>
            <a:prstGeom prst="rect">
              <a:avLst/>
            </a:prstGeom>
          </p:spPr>
        </p:pic>
        <p:pic>
          <p:nvPicPr>
            <p:cNvPr id="445" name="object 433"/>
            <p:cNvPicPr/>
            <p:nvPr/>
          </p:nvPicPr>
          <p:blipFill>
            <a:blip r:embed="rId28" cstate="print"/>
            <a:stretch>
              <a:fillRect/>
            </a:stretch>
          </p:blipFill>
          <p:spPr>
            <a:xfrm>
              <a:off x="550377" y="5037499"/>
              <a:ext cx="134405" cy="163311"/>
            </a:xfrm>
            <a:prstGeom prst="rect">
              <a:avLst/>
            </a:prstGeom>
          </p:spPr>
        </p:pic>
        <p:pic>
          <p:nvPicPr>
            <p:cNvPr id="446" name="object 434"/>
            <p:cNvPicPr/>
            <p:nvPr/>
          </p:nvPicPr>
          <p:blipFill>
            <a:blip r:embed="rId29" cstate="print"/>
            <a:stretch>
              <a:fillRect/>
            </a:stretch>
          </p:blipFill>
          <p:spPr>
            <a:xfrm>
              <a:off x="550377" y="4955841"/>
              <a:ext cx="134405" cy="163311"/>
            </a:xfrm>
            <a:prstGeom prst="rect">
              <a:avLst/>
            </a:prstGeom>
          </p:spPr>
        </p:pic>
        <p:pic>
          <p:nvPicPr>
            <p:cNvPr id="447" name="object 435"/>
            <p:cNvPicPr/>
            <p:nvPr/>
          </p:nvPicPr>
          <p:blipFill>
            <a:blip r:embed="rId30" cstate="print"/>
            <a:stretch>
              <a:fillRect/>
            </a:stretch>
          </p:blipFill>
          <p:spPr>
            <a:xfrm>
              <a:off x="550377" y="4874206"/>
              <a:ext cx="134405" cy="163287"/>
            </a:xfrm>
            <a:prstGeom prst="rect">
              <a:avLst/>
            </a:prstGeom>
          </p:spPr>
        </p:pic>
        <p:pic>
          <p:nvPicPr>
            <p:cNvPr id="448" name="object 436"/>
            <p:cNvPicPr/>
            <p:nvPr/>
          </p:nvPicPr>
          <p:blipFill>
            <a:blip r:embed="rId31" cstate="print"/>
            <a:stretch>
              <a:fillRect/>
            </a:stretch>
          </p:blipFill>
          <p:spPr>
            <a:xfrm>
              <a:off x="550377" y="4792548"/>
              <a:ext cx="134405" cy="163311"/>
            </a:xfrm>
            <a:prstGeom prst="rect">
              <a:avLst/>
            </a:prstGeom>
          </p:spPr>
        </p:pic>
        <p:pic>
          <p:nvPicPr>
            <p:cNvPr id="449" name="object 437"/>
            <p:cNvPicPr/>
            <p:nvPr/>
          </p:nvPicPr>
          <p:blipFill>
            <a:blip r:embed="rId32" cstate="print"/>
            <a:stretch>
              <a:fillRect/>
            </a:stretch>
          </p:blipFill>
          <p:spPr>
            <a:xfrm>
              <a:off x="550377" y="4710890"/>
              <a:ext cx="134405" cy="163311"/>
            </a:xfrm>
            <a:prstGeom prst="rect">
              <a:avLst/>
            </a:prstGeom>
          </p:spPr>
        </p:pic>
        <p:pic>
          <p:nvPicPr>
            <p:cNvPr id="450" name="object 438"/>
            <p:cNvPicPr/>
            <p:nvPr/>
          </p:nvPicPr>
          <p:blipFill>
            <a:blip r:embed="rId33" cstate="print"/>
            <a:stretch>
              <a:fillRect/>
            </a:stretch>
          </p:blipFill>
          <p:spPr>
            <a:xfrm>
              <a:off x="550377" y="4629232"/>
              <a:ext cx="134405" cy="163311"/>
            </a:xfrm>
            <a:prstGeom prst="rect">
              <a:avLst/>
            </a:prstGeom>
          </p:spPr>
        </p:pic>
        <p:pic>
          <p:nvPicPr>
            <p:cNvPr id="451" name="object 439"/>
            <p:cNvPicPr/>
            <p:nvPr/>
          </p:nvPicPr>
          <p:blipFill>
            <a:blip r:embed="rId34" cstate="print"/>
            <a:stretch>
              <a:fillRect/>
            </a:stretch>
          </p:blipFill>
          <p:spPr>
            <a:xfrm>
              <a:off x="550377" y="4547574"/>
              <a:ext cx="134405" cy="163311"/>
            </a:xfrm>
            <a:prstGeom prst="rect">
              <a:avLst/>
            </a:prstGeom>
          </p:spPr>
        </p:pic>
        <p:pic>
          <p:nvPicPr>
            <p:cNvPr id="452" name="object 440"/>
            <p:cNvPicPr/>
            <p:nvPr/>
          </p:nvPicPr>
          <p:blipFill>
            <a:blip r:embed="rId35" cstate="print"/>
            <a:stretch>
              <a:fillRect/>
            </a:stretch>
          </p:blipFill>
          <p:spPr>
            <a:xfrm>
              <a:off x="550377" y="4465940"/>
              <a:ext cx="134405" cy="163287"/>
            </a:xfrm>
            <a:prstGeom prst="rect">
              <a:avLst/>
            </a:prstGeom>
          </p:spPr>
        </p:pic>
        <p:pic>
          <p:nvPicPr>
            <p:cNvPr id="453" name="object 441"/>
            <p:cNvPicPr/>
            <p:nvPr/>
          </p:nvPicPr>
          <p:blipFill>
            <a:blip r:embed="rId36" cstate="print"/>
            <a:stretch>
              <a:fillRect/>
            </a:stretch>
          </p:blipFill>
          <p:spPr>
            <a:xfrm>
              <a:off x="550377" y="4384282"/>
              <a:ext cx="134405" cy="163311"/>
            </a:xfrm>
            <a:prstGeom prst="rect">
              <a:avLst/>
            </a:prstGeom>
          </p:spPr>
        </p:pic>
        <p:pic>
          <p:nvPicPr>
            <p:cNvPr id="454" name="object 442"/>
            <p:cNvPicPr/>
            <p:nvPr/>
          </p:nvPicPr>
          <p:blipFill>
            <a:blip r:embed="rId37" cstate="print"/>
            <a:stretch>
              <a:fillRect/>
            </a:stretch>
          </p:blipFill>
          <p:spPr>
            <a:xfrm>
              <a:off x="550377" y="4302624"/>
              <a:ext cx="134405" cy="163311"/>
            </a:xfrm>
            <a:prstGeom prst="rect">
              <a:avLst/>
            </a:prstGeom>
          </p:spPr>
        </p:pic>
        <p:pic>
          <p:nvPicPr>
            <p:cNvPr id="455" name="object 443"/>
            <p:cNvPicPr/>
            <p:nvPr/>
          </p:nvPicPr>
          <p:blipFill>
            <a:blip r:embed="rId38" cstate="print"/>
            <a:stretch>
              <a:fillRect/>
            </a:stretch>
          </p:blipFill>
          <p:spPr>
            <a:xfrm>
              <a:off x="550377" y="4277103"/>
              <a:ext cx="134405" cy="107174"/>
            </a:xfrm>
            <a:prstGeom prst="rect">
              <a:avLst/>
            </a:prstGeom>
          </p:spPr>
        </p:pic>
        <p:sp>
          <p:nvSpPr>
            <p:cNvPr id="456" name="object 444"/>
            <p:cNvSpPr/>
            <p:nvPr/>
          </p:nvSpPr>
          <p:spPr>
            <a:xfrm>
              <a:off x="806323" y="4269022"/>
              <a:ext cx="5168265" cy="3771900"/>
            </a:xfrm>
            <a:custGeom>
              <a:avLst/>
              <a:gdLst/>
              <a:ahLst/>
              <a:cxnLst/>
              <a:rect l="l" t="t" r="r" b="b"/>
              <a:pathLst>
                <a:path w="5168265" h="3771900">
                  <a:moveTo>
                    <a:pt x="276153" y="292099"/>
                  </a:moveTo>
                  <a:lnTo>
                    <a:pt x="183656" y="292099"/>
                  </a:lnTo>
                  <a:lnTo>
                    <a:pt x="140586" y="304799"/>
                  </a:lnTo>
                  <a:lnTo>
                    <a:pt x="101607" y="330199"/>
                  </a:lnTo>
                  <a:lnTo>
                    <a:pt x="67635" y="355599"/>
                  </a:lnTo>
                  <a:lnTo>
                    <a:pt x="39632" y="393699"/>
                  </a:lnTo>
                  <a:lnTo>
                    <a:pt x="18466" y="431799"/>
                  </a:lnTo>
                  <a:lnTo>
                    <a:pt x="5077" y="469899"/>
                  </a:lnTo>
                  <a:lnTo>
                    <a:pt x="405" y="520699"/>
                  </a:lnTo>
                  <a:lnTo>
                    <a:pt x="5077" y="571499"/>
                  </a:lnTo>
                  <a:lnTo>
                    <a:pt x="18466" y="609599"/>
                  </a:lnTo>
                  <a:lnTo>
                    <a:pt x="39632" y="647699"/>
                  </a:lnTo>
                  <a:lnTo>
                    <a:pt x="67635" y="685799"/>
                  </a:lnTo>
                  <a:lnTo>
                    <a:pt x="106626" y="711199"/>
                  </a:lnTo>
                  <a:lnTo>
                    <a:pt x="151953" y="736599"/>
                  </a:lnTo>
                  <a:lnTo>
                    <a:pt x="109945" y="761999"/>
                  </a:lnTo>
                  <a:lnTo>
                    <a:pt x="73195" y="787399"/>
                  </a:lnTo>
                  <a:lnTo>
                    <a:pt x="42764" y="812799"/>
                  </a:lnTo>
                  <a:lnTo>
                    <a:pt x="19713" y="863599"/>
                  </a:lnTo>
                  <a:lnTo>
                    <a:pt x="5105" y="901699"/>
                  </a:lnTo>
                  <a:lnTo>
                    <a:pt x="0" y="952499"/>
                  </a:lnTo>
                  <a:lnTo>
                    <a:pt x="5094" y="1003299"/>
                  </a:lnTo>
                  <a:lnTo>
                    <a:pt x="19674" y="1041399"/>
                  </a:lnTo>
                  <a:lnTo>
                    <a:pt x="42683" y="1079499"/>
                  </a:lnTo>
                  <a:lnTo>
                    <a:pt x="73067" y="1117599"/>
                  </a:lnTo>
                  <a:lnTo>
                    <a:pt x="109771" y="1142999"/>
                  </a:lnTo>
                  <a:lnTo>
                    <a:pt x="151738" y="1168399"/>
                  </a:lnTo>
                  <a:lnTo>
                    <a:pt x="109771" y="1193799"/>
                  </a:lnTo>
                  <a:lnTo>
                    <a:pt x="73067" y="1219199"/>
                  </a:lnTo>
                  <a:lnTo>
                    <a:pt x="42683" y="1257299"/>
                  </a:lnTo>
                  <a:lnTo>
                    <a:pt x="19674" y="1295399"/>
                  </a:lnTo>
                  <a:lnTo>
                    <a:pt x="5094" y="1333499"/>
                  </a:lnTo>
                  <a:lnTo>
                    <a:pt x="0" y="1384299"/>
                  </a:lnTo>
                  <a:lnTo>
                    <a:pt x="5088" y="1435099"/>
                  </a:lnTo>
                  <a:lnTo>
                    <a:pt x="19651" y="1473199"/>
                  </a:lnTo>
                  <a:lnTo>
                    <a:pt x="42633" y="1523999"/>
                  </a:lnTo>
                  <a:lnTo>
                    <a:pt x="72979" y="1549399"/>
                  </a:lnTo>
                  <a:lnTo>
                    <a:pt x="109635" y="1574799"/>
                  </a:lnTo>
                  <a:lnTo>
                    <a:pt x="151547" y="1600199"/>
                  </a:lnTo>
                  <a:lnTo>
                    <a:pt x="109635" y="1625599"/>
                  </a:lnTo>
                  <a:lnTo>
                    <a:pt x="72979" y="1650999"/>
                  </a:lnTo>
                  <a:lnTo>
                    <a:pt x="42633" y="1689099"/>
                  </a:lnTo>
                  <a:lnTo>
                    <a:pt x="19651" y="1727199"/>
                  </a:lnTo>
                  <a:lnTo>
                    <a:pt x="5088" y="1765299"/>
                  </a:lnTo>
                  <a:lnTo>
                    <a:pt x="0" y="1816099"/>
                  </a:lnTo>
                  <a:lnTo>
                    <a:pt x="5094" y="1866899"/>
                  </a:lnTo>
                  <a:lnTo>
                    <a:pt x="19674" y="1904999"/>
                  </a:lnTo>
                  <a:lnTo>
                    <a:pt x="42683" y="1955799"/>
                  </a:lnTo>
                  <a:lnTo>
                    <a:pt x="73067" y="1981199"/>
                  </a:lnTo>
                  <a:lnTo>
                    <a:pt x="109771" y="2019299"/>
                  </a:lnTo>
                  <a:lnTo>
                    <a:pt x="151738" y="2031999"/>
                  </a:lnTo>
                  <a:lnTo>
                    <a:pt x="109771" y="2057399"/>
                  </a:lnTo>
                  <a:lnTo>
                    <a:pt x="73067" y="2082799"/>
                  </a:lnTo>
                  <a:lnTo>
                    <a:pt x="42683" y="2120899"/>
                  </a:lnTo>
                  <a:lnTo>
                    <a:pt x="19674" y="2158999"/>
                  </a:lnTo>
                  <a:lnTo>
                    <a:pt x="5094" y="2197099"/>
                  </a:lnTo>
                  <a:lnTo>
                    <a:pt x="0" y="2247899"/>
                  </a:lnTo>
                  <a:lnTo>
                    <a:pt x="5094" y="2298699"/>
                  </a:lnTo>
                  <a:lnTo>
                    <a:pt x="19674" y="2349499"/>
                  </a:lnTo>
                  <a:lnTo>
                    <a:pt x="42683" y="2387599"/>
                  </a:lnTo>
                  <a:lnTo>
                    <a:pt x="73067" y="2412999"/>
                  </a:lnTo>
                  <a:lnTo>
                    <a:pt x="109771" y="2451099"/>
                  </a:lnTo>
                  <a:lnTo>
                    <a:pt x="151738" y="2463799"/>
                  </a:lnTo>
                  <a:lnTo>
                    <a:pt x="128327" y="2476499"/>
                  </a:lnTo>
                  <a:lnTo>
                    <a:pt x="106324" y="2489199"/>
                  </a:lnTo>
                  <a:lnTo>
                    <a:pt x="67229" y="2514599"/>
                  </a:lnTo>
                  <a:lnTo>
                    <a:pt x="39196" y="2552699"/>
                  </a:lnTo>
                  <a:lnTo>
                    <a:pt x="18033" y="2590799"/>
                  </a:lnTo>
                  <a:lnTo>
                    <a:pt x="4661" y="2641599"/>
                  </a:lnTo>
                  <a:lnTo>
                    <a:pt x="0" y="2679699"/>
                  </a:lnTo>
                  <a:lnTo>
                    <a:pt x="5094" y="2730499"/>
                  </a:lnTo>
                  <a:lnTo>
                    <a:pt x="19674" y="2781299"/>
                  </a:lnTo>
                  <a:lnTo>
                    <a:pt x="42683" y="2819399"/>
                  </a:lnTo>
                  <a:lnTo>
                    <a:pt x="73067" y="2844799"/>
                  </a:lnTo>
                  <a:lnTo>
                    <a:pt x="109771" y="2882899"/>
                  </a:lnTo>
                  <a:lnTo>
                    <a:pt x="151738" y="2895599"/>
                  </a:lnTo>
                  <a:lnTo>
                    <a:pt x="128327" y="2908299"/>
                  </a:lnTo>
                  <a:lnTo>
                    <a:pt x="106324" y="2920999"/>
                  </a:lnTo>
                  <a:lnTo>
                    <a:pt x="85901" y="2933699"/>
                  </a:lnTo>
                  <a:lnTo>
                    <a:pt x="67229" y="2959099"/>
                  </a:lnTo>
                  <a:lnTo>
                    <a:pt x="39196" y="2984499"/>
                  </a:lnTo>
                  <a:lnTo>
                    <a:pt x="18033" y="3022599"/>
                  </a:lnTo>
                  <a:lnTo>
                    <a:pt x="4661" y="3073399"/>
                  </a:lnTo>
                  <a:lnTo>
                    <a:pt x="0" y="3111499"/>
                  </a:lnTo>
                  <a:lnTo>
                    <a:pt x="5105" y="3162299"/>
                  </a:lnTo>
                  <a:lnTo>
                    <a:pt x="19713" y="3213099"/>
                  </a:lnTo>
                  <a:lnTo>
                    <a:pt x="42764" y="3251199"/>
                  </a:lnTo>
                  <a:lnTo>
                    <a:pt x="73195" y="3289299"/>
                  </a:lnTo>
                  <a:lnTo>
                    <a:pt x="109945" y="3314699"/>
                  </a:lnTo>
                  <a:lnTo>
                    <a:pt x="151953" y="3327399"/>
                  </a:lnTo>
                  <a:lnTo>
                    <a:pt x="128582" y="3340099"/>
                  </a:lnTo>
                  <a:lnTo>
                    <a:pt x="106626" y="3352799"/>
                  </a:lnTo>
                  <a:lnTo>
                    <a:pt x="86253" y="3365499"/>
                  </a:lnTo>
                  <a:lnTo>
                    <a:pt x="67635" y="3390899"/>
                  </a:lnTo>
                  <a:lnTo>
                    <a:pt x="39632" y="3416299"/>
                  </a:lnTo>
                  <a:lnTo>
                    <a:pt x="18466" y="3454399"/>
                  </a:lnTo>
                  <a:lnTo>
                    <a:pt x="5077" y="3505199"/>
                  </a:lnTo>
                  <a:lnTo>
                    <a:pt x="405" y="3543299"/>
                  </a:lnTo>
                  <a:lnTo>
                    <a:pt x="5077" y="3594099"/>
                  </a:lnTo>
                  <a:lnTo>
                    <a:pt x="18466" y="3632199"/>
                  </a:lnTo>
                  <a:lnTo>
                    <a:pt x="39632" y="3682999"/>
                  </a:lnTo>
                  <a:lnTo>
                    <a:pt x="101607" y="3733799"/>
                  </a:lnTo>
                  <a:lnTo>
                    <a:pt x="140586" y="3759199"/>
                  </a:lnTo>
                  <a:lnTo>
                    <a:pt x="183656" y="3771899"/>
                  </a:lnTo>
                  <a:lnTo>
                    <a:pt x="276148" y="3771899"/>
                  </a:lnTo>
                  <a:lnTo>
                    <a:pt x="319222" y="3759199"/>
                  </a:lnTo>
                  <a:lnTo>
                    <a:pt x="338709" y="3746499"/>
                  </a:lnTo>
                  <a:lnTo>
                    <a:pt x="189089" y="3746499"/>
                  </a:lnTo>
                  <a:lnTo>
                    <a:pt x="151084" y="3733799"/>
                  </a:lnTo>
                  <a:lnTo>
                    <a:pt x="116700" y="3721099"/>
                  </a:lnTo>
                  <a:lnTo>
                    <a:pt x="86751" y="3695699"/>
                  </a:lnTo>
                  <a:lnTo>
                    <a:pt x="62040" y="3657599"/>
                  </a:lnTo>
                  <a:lnTo>
                    <a:pt x="43369" y="3632199"/>
                  </a:lnTo>
                  <a:lnTo>
                    <a:pt x="31563" y="3594099"/>
                  </a:lnTo>
                  <a:lnTo>
                    <a:pt x="27445" y="3543299"/>
                  </a:lnTo>
                  <a:lnTo>
                    <a:pt x="31563" y="3505199"/>
                  </a:lnTo>
                  <a:lnTo>
                    <a:pt x="43369" y="3467099"/>
                  </a:lnTo>
                  <a:lnTo>
                    <a:pt x="62040" y="3428999"/>
                  </a:lnTo>
                  <a:lnTo>
                    <a:pt x="116700" y="3378199"/>
                  </a:lnTo>
                  <a:lnTo>
                    <a:pt x="189089" y="3352799"/>
                  </a:lnTo>
                  <a:lnTo>
                    <a:pt x="229898" y="3340099"/>
                  </a:lnTo>
                  <a:lnTo>
                    <a:pt x="330904" y="3340099"/>
                  </a:lnTo>
                  <a:lnTo>
                    <a:pt x="307390" y="3327399"/>
                  </a:lnTo>
                  <a:lnTo>
                    <a:pt x="330760" y="3327399"/>
                  </a:lnTo>
                  <a:lnTo>
                    <a:pt x="352717" y="3314699"/>
                  </a:lnTo>
                  <a:lnTo>
                    <a:pt x="183027" y="3314699"/>
                  </a:lnTo>
                  <a:lnTo>
                    <a:pt x="140421" y="3301999"/>
                  </a:lnTo>
                  <a:lnTo>
                    <a:pt x="102840" y="3276599"/>
                  </a:lnTo>
                  <a:lnTo>
                    <a:pt x="71497" y="3238499"/>
                  </a:lnTo>
                  <a:lnTo>
                    <a:pt x="47608" y="3200399"/>
                  </a:lnTo>
                  <a:lnTo>
                    <a:pt x="32384" y="3162299"/>
                  </a:lnTo>
                  <a:lnTo>
                    <a:pt x="27039" y="3111499"/>
                  </a:lnTo>
                  <a:lnTo>
                    <a:pt x="31147" y="3073399"/>
                  </a:lnTo>
                  <a:lnTo>
                    <a:pt x="42928" y="3035299"/>
                  </a:lnTo>
                  <a:lnTo>
                    <a:pt x="61574" y="2997199"/>
                  </a:lnTo>
                  <a:lnTo>
                    <a:pt x="116263" y="2946399"/>
                  </a:lnTo>
                  <a:lnTo>
                    <a:pt x="188662" y="2920999"/>
                  </a:lnTo>
                  <a:lnTo>
                    <a:pt x="229445" y="2908299"/>
                  </a:lnTo>
                  <a:lnTo>
                    <a:pt x="330609" y="2908299"/>
                  </a:lnTo>
                  <a:lnTo>
                    <a:pt x="307199" y="2895599"/>
                  </a:lnTo>
                  <a:lnTo>
                    <a:pt x="349141" y="2882899"/>
                  </a:lnTo>
                  <a:lnTo>
                    <a:pt x="183027" y="2882899"/>
                  </a:lnTo>
                  <a:lnTo>
                    <a:pt x="140421" y="2870199"/>
                  </a:lnTo>
                  <a:lnTo>
                    <a:pt x="102840" y="2844799"/>
                  </a:lnTo>
                  <a:lnTo>
                    <a:pt x="71497" y="2806699"/>
                  </a:lnTo>
                  <a:lnTo>
                    <a:pt x="47608" y="2768599"/>
                  </a:lnTo>
                  <a:lnTo>
                    <a:pt x="32384" y="2730499"/>
                  </a:lnTo>
                  <a:lnTo>
                    <a:pt x="27039" y="2679699"/>
                  </a:lnTo>
                  <a:lnTo>
                    <a:pt x="31147" y="2641599"/>
                  </a:lnTo>
                  <a:lnTo>
                    <a:pt x="42928" y="2603499"/>
                  </a:lnTo>
                  <a:lnTo>
                    <a:pt x="61574" y="2565399"/>
                  </a:lnTo>
                  <a:lnTo>
                    <a:pt x="116263" y="2514599"/>
                  </a:lnTo>
                  <a:lnTo>
                    <a:pt x="188662" y="2489199"/>
                  </a:lnTo>
                  <a:lnTo>
                    <a:pt x="229445" y="2476499"/>
                  </a:lnTo>
                  <a:lnTo>
                    <a:pt x="330609" y="2476499"/>
                  </a:lnTo>
                  <a:lnTo>
                    <a:pt x="307199" y="2463799"/>
                  </a:lnTo>
                  <a:lnTo>
                    <a:pt x="349141" y="2451099"/>
                  </a:lnTo>
                  <a:lnTo>
                    <a:pt x="183027" y="2451099"/>
                  </a:lnTo>
                  <a:lnTo>
                    <a:pt x="140421" y="2438399"/>
                  </a:lnTo>
                  <a:lnTo>
                    <a:pt x="102840" y="2412999"/>
                  </a:lnTo>
                  <a:lnTo>
                    <a:pt x="71497" y="2374899"/>
                  </a:lnTo>
                  <a:lnTo>
                    <a:pt x="47608" y="2336799"/>
                  </a:lnTo>
                  <a:lnTo>
                    <a:pt x="32384" y="2298699"/>
                  </a:lnTo>
                  <a:lnTo>
                    <a:pt x="27039" y="2247899"/>
                  </a:lnTo>
                  <a:lnTo>
                    <a:pt x="32384" y="2209799"/>
                  </a:lnTo>
                  <a:lnTo>
                    <a:pt x="47608" y="2158999"/>
                  </a:lnTo>
                  <a:lnTo>
                    <a:pt x="71497" y="2120899"/>
                  </a:lnTo>
                  <a:lnTo>
                    <a:pt x="102840" y="2095499"/>
                  </a:lnTo>
                  <a:lnTo>
                    <a:pt x="140421" y="2070099"/>
                  </a:lnTo>
                  <a:lnTo>
                    <a:pt x="183027" y="2057399"/>
                  </a:lnTo>
                  <a:lnTo>
                    <a:pt x="229445" y="2044699"/>
                  </a:lnTo>
                  <a:lnTo>
                    <a:pt x="330609" y="2044699"/>
                  </a:lnTo>
                  <a:lnTo>
                    <a:pt x="307199" y="2031999"/>
                  </a:lnTo>
                  <a:lnTo>
                    <a:pt x="330609" y="2019299"/>
                  </a:lnTo>
                  <a:lnTo>
                    <a:pt x="183027" y="2019299"/>
                  </a:lnTo>
                  <a:lnTo>
                    <a:pt x="140421" y="1993899"/>
                  </a:lnTo>
                  <a:lnTo>
                    <a:pt x="102840" y="1981199"/>
                  </a:lnTo>
                  <a:lnTo>
                    <a:pt x="71497" y="1943099"/>
                  </a:lnTo>
                  <a:lnTo>
                    <a:pt x="47608" y="1904999"/>
                  </a:lnTo>
                  <a:lnTo>
                    <a:pt x="32384" y="1866899"/>
                  </a:lnTo>
                  <a:lnTo>
                    <a:pt x="27039" y="1816099"/>
                  </a:lnTo>
                  <a:lnTo>
                    <a:pt x="32243" y="1765299"/>
                  </a:lnTo>
                  <a:lnTo>
                    <a:pt x="47074" y="1727199"/>
                  </a:lnTo>
                  <a:lnTo>
                    <a:pt x="70368" y="1689099"/>
                  </a:lnTo>
                  <a:lnTo>
                    <a:pt x="100958" y="1663699"/>
                  </a:lnTo>
                  <a:lnTo>
                    <a:pt x="137677" y="1638299"/>
                  </a:lnTo>
                  <a:lnTo>
                    <a:pt x="179360" y="1625599"/>
                  </a:lnTo>
                  <a:lnTo>
                    <a:pt x="224838" y="1612899"/>
                  </a:lnTo>
                  <a:lnTo>
                    <a:pt x="330700" y="1612899"/>
                  </a:lnTo>
                  <a:lnTo>
                    <a:pt x="307318" y="1600199"/>
                  </a:lnTo>
                  <a:lnTo>
                    <a:pt x="328277" y="1587499"/>
                  </a:lnTo>
                  <a:lnTo>
                    <a:pt x="179360" y="1587499"/>
                  </a:lnTo>
                  <a:lnTo>
                    <a:pt x="137677" y="1562099"/>
                  </a:lnTo>
                  <a:lnTo>
                    <a:pt x="100958" y="1536699"/>
                  </a:lnTo>
                  <a:lnTo>
                    <a:pt x="70368" y="1511299"/>
                  </a:lnTo>
                  <a:lnTo>
                    <a:pt x="47074" y="1473199"/>
                  </a:lnTo>
                  <a:lnTo>
                    <a:pt x="32243" y="1435099"/>
                  </a:lnTo>
                  <a:lnTo>
                    <a:pt x="27039" y="1384299"/>
                  </a:lnTo>
                  <a:lnTo>
                    <a:pt x="32384" y="1333499"/>
                  </a:lnTo>
                  <a:lnTo>
                    <a:pt x="47608" y="1295399"/>
                  </a:lnTo>
                  <a:lnTo>
                    <a:pt x="71497" y="1257299"/>
                  </a:lnTo>
                  <a:lnTo>
                    <a:pt x="102840" y="1231899"/>
                  </a:lnTo>
                  <a:lnTo>
                    <a:pt x="140421" y="1206499"/>
                  </a:lnTo>
                  <a:lnTo>
                    <a:pt x="183027" y="1181099"/>
                  </a:lnTo>
                  <a:lnTo>
                    <a:pt x="330609" y="1181099"/>
                  </a:lnTo>
                  <a:lnTo>
                    <a:pt x="307199" y="1168399"/>
                  </a:lnTo>
                  <a:lnTo>
                    <a:pt x="330609" y="1155699"/>
                  </a:lnTo>
                  <a:lnTo>
                    <a:pt x="183027" y="1155699"/>
                  </a:lnTo>
                  <a:lnTo>
                    <a:pt x="140421" y="1130299"/>
                  </a:lnTo>
                  <a:lnTo>
                    <a:pt x="102840" y="1104899"/>
                  </a:lnTo>
                  <a:lnTo>
                    <a:pt x="71497" y="1079499"/>
                  </a:lnTo>
                  <a:lnTo>
                    <a:pt x="47608" y="1041399"/>
                  </a:lnTo>
                  <a:lnTo>
                    <a:pt x="32384" y="1003299"/>
                  </a:lnTo>
                  <a:lnTo>
                    <a:pt x="27039" y="952499"/>
                  </a:lnTo>
                  <a:lnTo>
                    <a:pt x="32384" y="901699"/>
                  </a:lnTo>
                  <a:lnTo>
                    <a:pt x="47608" y="863599"/>
                  </a:lnTo>
                  <a:lnTo>
                    <a:pt x="71497" y="825499"/>
                  </a:lnTo>
                  <a:lnTo>
                    <a:pt x="102840" y="787399"/>
                  </a:lnTo>
                  <a:lnTo>
                    <a:pt x="140421" y="774699"/>
                  </a:lnTo>
                  <a:lnTo>
                    <a:pt x="183027" y="749299"/>
                  </a:lnTo>
                  <a:lnTo>
                    <a:pt x="330760" y="749299"/>
                  </a:lnTo>
                  <a:lnTo>
                    <a:pt x="307390" y="736599"/>
                  </a:lnTo>
                  <a:lnTo>
                    <a:pt x="330904" y="723899"/>
                  </a:lnTo>
                  <a:lnTo>
                    <a:pt x="189089" y="723899"/>
                  </a:lnTo>
                  <a:lnTo>
                    <a:pt x="151084" y="711199"/>
                  </a:lnTo>
                  <a:lnTo>
                    <a:pt x="116700" y="685799"/>
                  </a:lnTo>
                  <a:lnTo>
                    <a:pt x="86751" y="660399"/>
                  </a:lnTo>
                  <a:lnTo>
                    <a:pt x="43369" y="596899"/>
                  </a:lnTo>
                  <a:lnTo>
                    <a:pt x="31563" y="558799"/>
                  </a:lnTo>
                  <a:lnTo>
                    <a:pt x="27445" y="520699"/>
                  </a:lnTo>
                  <a:lnTo>
                    <a:pt x="31563" y="482599"/>
                  </a:lnTo>
                  <a:lnTo>
                    <a:pt x="43369" y="444499"/>
                  </a:lnTo>
                  <a:lnTo>
                    <a:pt x="62040" y="406399"/>
                  </a:lnTo>
                  <a:lnTo>
                    <a:pt x="116700" y="355599"/>
                  </a:lnTo>
                  <a:lnTo>
                    <a:pt x="151084" y="330199"/>
                  </a:lnTo>
                  <a:lnTo>
                    <a:pt x="189089" y="317499"/>
                  </a:lnTo>
                  <a:lnTo>
                    <a:pt x="338702" y="317499"/>
                  </a:lnTo>
                  <a:lnTo>
                    <a:pt x="319221" y="304799"/>
                  </a:lnTo>
                  <a:lnTo>
                    <a:pt x="276153" y="292099"/>
                  </a:lnTo>
                  <a:close/>
                </a:path>
                <a:path w="5168265" h="3771900">
                  <a:moveTo>
                    <a:pt x="330904" y="3340099"/>
                  </a:moveTo>
                  <a:lnTo>
                    <a:pt x="229898" y="3340099"/>
                  </a:lnTo>
                  <a:lnTo>
                    <a:pt x="270680" y="3352799"/>
                  </a:lnTo>
                  <a:lnTo>
                    <a:pt x="308679" y="3365499"/>
                  </a:lnTo>
                  <a:lnTo>
                    <a:pt x="373068" y="3403599"/>
                  </a:lnTo>
                  <a:lnTo>
                    <a:pt x="405106" y="3441699"/>
                  </a:lnTo>
                  <a:lnTo>
                    <a:pt x="413330" y="3467099"/>
                  </a:lnTo>
                  <a:lnTo>
                    <a:pt x="414284" y="3467099"/>
                  </a:lnTo>
                  <a:lnTo>
                    <a:pt x="421973" y="3479799"/>
                  </a:lnTo>
                  <a:lnTo>
                    <a:pt x="427625" y="3505199"/>
                  </a:lnTo>
                  <a:lnTo>
                    <a:pt x="431112" y="3530599"/>
                  </a:lnTo>
                  <a:lnTo>
                    <a:pt x="432303" y="3543299"/>
                  </a:lnTo>
                  <a:lnTo>
                    <a:pt x="426959" y="3594099"/>
                  </a:lnTo>
                  <a:lnTo>
                    <a:pt x="411735" y="3632199"/>
                  </a:lnTo>
                  <a:lnTo>
                    <a:pt x="387845" y="3670299"/>
                  </a:lnTo>
                  <a:lnTo>
                    <a:pt x="356503" y="3708399"/>
                  </a:lnTo>
                  <a:lnTo>
                    <a:pt x="318922" y="3733799"/>
                  </a:lnTo>
                  <a:lnTo>
                    <a:pt x="276316" y="3746499"/>
                  </a:lnTo>
                  <a:lnTo>
                    <a:pt x="338709" y="3746499"/>
                  </a:lnTo>
                  <a:lnTo>
                    <a:pt x="392152" y="3708399"/>
                  </a:lnTo>
                  <a:lnTo>
                    <a:pt x="441317" y="3632199"/>
                  </a:lnTo>
                  <a:lnTo>
                    <a:pt x="454683" y="3594099"/>
                  </a:lnTo>
                  <a:lnTo>
                    <a:pt x="459343" y="3543299"/>
                  </a:lnTo>
                  <a:lnTo>
                    <a:pt x="459057" y="3530599"/>
                  </a:lnTo>
                  <a:lnTo>
                    <a:pt x="508953" y="3530599"/>
                  </a:lnTo>
                  <a:lnTo>
                    <a:pt x="478984" y="3505199"/>
                  </a:lnTo>
                  <a:lnTo>
                    <a:pt x="446937" y="3467099"/>
                  </a:lnTo>
                  <a:lnTo>
                    <a:pt x="438723" y="3454399"/>
                  </a:lnTo>
                  <a:lnTo>
                    <a:pt x="437792" y="3454399"/>
                  </a:lnTo>
                  <a:lnTo>
                    <a:pt x="430070" y="3428999"/>
                  </a:lnTo>
                  <a:lnTo>
                    <a:pt x="424413" y="3416299"/>
                  </a:lnTo>
                  <a:lnTo>
                    <a:pt x="420934" y="3390899"/>
                  </a:lnTo>
                  <a:lnTo>
                    <a:pt x="392662" y="3390899"/>
                  </a:lnTo>
                  <a:lnTo>
                    <a:pt x="373432" y="3365499"/>
                  </a:lnTo>
                  <a:lnTo>
                    <a:pt x="352973" y="3352799"/>
                  </a:lnTo>
                  <a:lnTo>
                    <a:pt x="330904" y="3340099"/>
                  </a:lnTo>
                  <a:close/>
                </a:path>
                <a:path w="5168265" h="3771900">
                  <a:moveTo>
                    <a:pt x="508953" y="3530599"/>
                  </a:moveTo>
                  <a:lnTo>
                    <a:pt x="459868" y="3530599"/>
                  </a:lnTo>
                  <a:lnTo>
                    <a:pt x="493844" y="3555999"/>
                  </a:lnTo>
                  <a:lnTo>
                    <a:pt x="532831" y="3581399"/>
                  </a:lnTo>
                  <a:lnTo>
                    <a:pt x="575909" y="3594099"/>
                  </a:lnTo>
                  <a:lnTo>
                    <a:pt x="668397" y="3594099"/>
                  </a:lnTo>
                  <a:lnTo>
                    <a:pt x="711465" y="3581399"/>
                  </a:lnTo>
                  <a:lnTo>
                    <a:pt x="730950" y="3568699"/>
                  </a:lnTo>
                  <a:lnTo>
                    <a:pt x="581366" y="3568699"/>
                  </a:lnTo>
                  <a:lnTo>
                    <a:pt x="543356" y="3555999"/>
                  </a:lnTo>
                  <a:lnTo>
                    <a:pt x="508953" y="3530599"/>
                  </a:lnTo>
                  <a:close/>
                </a:path>
                <a:path w="5168265" h="3771900">
                  <a:moveTo>
                    <a:pt x="4346253" y="3340099"/>
                  </a:moveTo>
                  <a:lnTo>
                    <a:pt x="4317451" y="3340099"/>
                  </a:lnTo>
                  <a:lnTo>
                    <a:pt x="4316831" y="3352799"/>
                  </a:lnTo>
                  <a:lnTo>
                    <a:pt x="4316496" y="3365499"/>
                  </a:lnTo>
                  <a:lnTo>
                    <a:pt x="4321157" y="3416299"/>
                  </a:lnTo>
                  <a:lnTo>
                    <a:pt x="4334522" y="3454399"/>
                  </a:lnTo>
                  <a:lnTo>
                    <a:pt x="4355672" y="3492499"/>
                  </a:lnTo>
                  <a:lnTo>
                    <a:pt x="4383684" y="3530599"/>
                  </a:lnTo>
                  <a:lnTo>
                    <a:pt x="4417637" y="3555999"/>
                  </a:lnTo>
                  <a:lnTo>
                    <a:pt x="4456608" y="3581399"/>
                  </a:lnTo>
                  <a:lnTo>
                    <a:pt x="4499675" y="3594099"/>
                  </a:lnTo>
                  <a:lnTo>
                    <a:pt x="4592173" y="3594100"/>
                  </a:lnTo>
                  <a:lnTo>
                    <a:pt x="4635250" y="3581400"/>
                  </a:lnTo>
                  <a:lnTo>
                    <a:pt x="4654741" y="3568700"/>
                  </a:lnTo>
                  <a:lnTo>
                    <a:pt x="4499507" y="3568699"/>
                  </a:lnTo>
                  <a:lnTo>
                    <a:pt x="4456904" y="3543299"/>
                  </a:lnTo>
                  <a:lnTo>
                    <a:pt x="4419323" y="3530599"/>
                  </a:lnTo>
                  <a:lnTo>
                    <a:pt x="4387978" y="3492499"/>
                  </a:lnTo>
                  <a:lnTo>
                    <a:pt x="4364085" y="3454399"/>
                  </a:lnTo>
                  <a:lnTo>
                    <a:pt x="4348858" y="3416299"/>
                  </a:lnTo>
                  <a:lnTo>
                    <a:pt x="4343512" y="3365499"/>
                  </a:lnTo>
                  <a:lnTo>
                    <a:pt x="4346253" y="3340099"/>
                  </a:lnTo>
                  <a:close/>
                </a:path>
                <a:path w="5168265" h="3771900">
                  <a:moveTo>
                    <a:pt x="730956" y="3162299"/>
                  </a:moveTo>
                  <a:lnTo>
                    <a:pt x="662943" y="3162299"/>
                  </a:lnTo>
                  <a:lnTo>
                    <a:pt x="700951" y="3174999"/>
                  </a:lnTo>
                  <a:lnTo>
                    <a:pt x="735347" y="3200399"/>
                  </a:lnTo>
                  <a:lnTo>
                    <a:pt x="765301" y="3225799"/>
                  </a:lnTo>
                  <a:lnTo>
                    <a:pt x="808660" y="3289299"/>
                  </a:lnTo>
                  <a:lnTo>
                    <a:pt x="820449" y="3327399"/>
                  </a:lnTo>
                  <a:lnTo>
                    <a:pt x="824560" y="3365499"/>
                  </a:lnTo>
                  <a:lnTo>
                    <a:pt x="819216" y="3416299"/>
                  </a:lnTo>
                  <a:lnTo>
                    <a:pt x="803992" y="3454399"/>
                  </a:lnTo>
                  <a:lnTo>
                    <a:pt x="780102" y="3492499"/>
                  </a:lnTo>
                  <a:lnTo>
                    <a:pt x="748760" y="3530599"/>
                  </a:lnTo>
                  <a:lnTo>
                    <a:pt x="711179" y="3543299"/>
                  </a:lnTo>
                  <a:lnTo>
                    <a:pt x="668573" y="3568699"/>
                  </a:lnTo>
                  <a:lnTo>
                    <a:pt x="730950" y="3568699"/>
                  </a:lnTo>
                  <a:lnTo>
                    <a:pt x="784388" y="3530599"/>
                  </a:lnTo>
                  <a:lnTo>
                    <a:pt x="812400" y="3492499"/>
                  </a:lnTo>
                  <a:lnTo>
                    <a:pt x="833550" y="3454399"/>
                  </a:lnTo>
                  <a:lnTo>
                    <a:pt x="846916" y="3416299"/>
                  </a:lnTo>
                  <a:lnTo>
                    <a:pt x="851576" y="3365499"/>
                  </a:lnTo>
                  <a:lnTo>
                    <a:pt x="851314" y="3352799"/>
                  </a:lnTo>
                  <a:lnTo>
                    <a:pt x="850621" y="3340099"/>
                  </a:lnTo>
                  <a:lnTo>
                    <a:pt x="886746" y="3340099"/>
                  </a:lnTo>
                  <a:lnTo>
                    <a:pt x="847025" y="3301999"/>
                  </a:lnTo>
                  <a:lnTo>
                    <a:pt x="828358" y="3263899"/>
                  </a:lnTo>
                  <a:lnTo>
                    <a:pt x="816568" y="3225799"/>
                  </a:lnTo>
                  <a:lnTo>
                    <a:pt x="813830" y="3200399"/>
                  </a:lnTo>
                  <a:lnTo>
                    <a:pt x="784418" y="3200399"/>
                  </a:lnTo>
                  <a:lnTo>
                    <a:pt x="750446" y="3174999"/>
                  </a:lnTo>
                  <a:lnTo>
                    <a:pt x="730956" y="3162299"/>
                  </a:lnTo>
                  <a:close/>
                </a:path>
                <a:path w="5168265" h="3771900">
                  <a:moveTo>
                    <a:pt x="4639232" y="3162300"/>
                  </a:moveTo>
                  <a:lnTo>
                    <a:pt x="4545918" y="3162299"/>
                  </a:lnTo>
                  <a:lnTo>
                    <a:pt x="4594517" y="3174999"/>
                  </a:lnTo>
                  <a:lnTo>
                    <a:pt x="4638842" y="3187700"/>
                  </a:lnTo>
                  <a:lnTo>
                    <a:pt x="4677514" y="3213100"/>
                  </a:lnTo>
                  <a:lnTo>
                    <a:pt x="4709159" y="3251200"/>
                  </a:lnTo>
                  <a:lnTo>
                    <a:pt x="4708753" y="3251200"/>
                  </a:lnTo>
                  <a:lnTo>
                    <a:pt x="4708753" y="3263900"/>
                  </a:lnTo>
                  <a:lnTo>
                    <a:pt x="4711349" y="3289300"/>
                  </a:lnTo>
                  <a:lnTo>
                    <a:pt x="4718890" y="3327400"/>
                  </a:lnTo>
                  <a:lnTo>
                    <a:pt x="4731004" y="3365500"/>
                  </a:lnTo>
                  <a:lnTo>
                    <a:pt x="4747320" y="3390900"/>
                  </a:lnTo>
                  <a:lnTo>
                    <a:pt x="4740671" y="3429000"/>
                  </a:lnTo>
                  <a:lnTo>
                    <a:pt x="4711014" y="3479800"/>
                  </a:lnTo>
                  <a:lnTo>
                    <a:pt x="4659139" y="3530600"/>
                  </a:lnTo>
                  <a:lnTo>
                    <a:pt x="4624752" y="3556000"/>
                  </a:lnTo>
                  <a:lnTo>
                    <a:pt x="4586740" y="3568700"/>
                  </a:lnTo>
                  <a:lnTo>
                    <a:pt x="4654741" y="3568700"/>
                  </a:lnTo>
                  <a:lnTo>
                    <a:pt x="4708204" y="3530600"/>
                  </a:lnTo>
                  <a:lnTo>
                    <a:pt x="4746888" y="3479800"/>
                  </a:lnTo>
                  <a:lnTo>
                    <a:pt x="4770017" y="3416300"/>
                  </a:lnTo>
                  <a:lnTo>
                    <a:pt x="4810054" y="3416300"/>
                  </a:lnTo>
                  <a:lnTo>
                    <a:pt x="4795076" y="3403600"/>
                  </a:lnTo>
                  <a:lnTo>
                    <a:pt x="4789725" y="3403600"/>
                  </a:lnTo>
                  <a:lnTo>
                    <a:pt x="4784596" y="3390900"/>
                  </a:lnTo>
                  <a:lnTo>
                    <a:pt x="4779695" y="3390900"/>
                  </a:lnTo>
                  <a:lnTo>
                    <a:pt x="4775028" y="3378200"/>
                  </a:lnTo>
                  <a:lnTo>
                    <a:pt x="4775291" y="3378200"/>
                  </a:lnTo>
                  <a:lnTo>
                    <a:pt x="4775434" y="3365500"/>
                  </a:lnTo>
                  <a:lnTo>
                    <a:pt x="4772824" y="3327400"/>
                  </a:lnTo>
                  <a:lnTo>
                    <a:pt x="4765258" y="3302000"/>
                  </a:lnTo>
                  <a:lnTo>
                    <a:pt x="4753133" y="3263900"/>
                  </a:lnTo>
                  <a:lnTo>
                    <a:pt x="4736843" y="3238500"/>
                  </a:lnTo>
                  <a:lnTo>
                    <a:pt x="4741276" y="3213100"/>
                  </a:lnTo>
                  <a:lnTo>
                    <a:pt x="4714147" y="3213100"/>
                  </a:lnTo>
                  <a:lnTo>
                    <a:pt x="4679511" y="3175000"/>
                  </a:lnTo>
                  <a:lnTo>
                    <a:pt x="4639232" y="3162300"/>
                  </a:lnTo>
                  <a:close/>
                </a:path>
                <a:path w="5168265" h="3771900">
                  <a:moveTo>
                    <a:pt x="4810054" y="3416300"/>
                  </a:moveTo>
                  <a:lnTo>
                    <a:pt x="4773931" y="3416300"/>
                  </a:lnTo>
                  <a:lnTo>
                    <a:pt x="4775959" y="3429000"/>
                  </a:lnTo>
                  <a:lnTo>
                    <a:pt x="4809900" y="3454400"/>
                  </a:lnTo>
                  <a:lnTo>
                    <a:pt x="4848878" y="3467100"/>
                  </a:lnTo>
                  <a:lnTo>
                    <a:pt x="4891950" y="3479800"/>
                  </a:lnTo>
                  <a:lnTo>
                    <a:pt x="4938174" y="3492500"/>
                  </a:lnTo>
                  <a:lnTo>
                    <a:pt x="4984417" y="3479800"/>
                  </a:lnTo>
                  <a:lnTo>
                    <a:pt x="5027486" y="3467100"/>
                  </a:lnTo>
                  <a:lnTo>
                    <a:pt x="4938174" y="3467100"/>
                  </a:lnTo>
                  <a:lnTo>
                    <a:pt x="4897397" y="3454400"/>
                  </a:lnTo>
                  <a:lnTo>
                    <a:pt x="4859412" y="3441700"/>
                  </a:lnTo>
                  <a:lnTo>
                    <a:pt x="4825033" y="3429000"/>
                  </a:lnTo>
                  <a:lnTo>
                    <a:pt x="4810054" y="3416300"/>
                  </a:lnTo>
                  <a:close/>
                </a:path>
                <a:path w="5168265" h="3771900">
                  <a:moveTo>
                    <a:pt x="5061450" y="3060700"/>
                  </a:moveTo>
                  <a:lnTo>
                    <a:pt x="4978993" y="3060700"/>
                  </a:lnTo>
                  <a:lnTo>
                    <a:pt x="5016997" y="3073400"/>
                  </a:lnTo>
                  <a:lnTo>
                    <a:pt x="5051376" y="3086100"/>
                  </a:lnTo>
                  <a:lnTo>
                    <a:pt x="5081321" y="3111500"/>
                  </a:lnTo>
                  <a:lnTo>
                    <a:pt x="5106036" y="3149600"/>
                  </a:lnTo>
                  <a:lnTo>
                    <a:pt x="5124715" y="3187700"/>
                  </a:lnTo>
                  <a:lnTo>
                    <a:pt x="5136529" y="3225800"/>
                  </a:lnTo>
                  <a:lnTo>
                    <a:pt x="5140651" y="3263900"/>
                  </a:lnTo>
                  <a:lnTo>
                    <a:pt x="5136529" y="3302000"/>
                  </a:lnTo>
                  <a:lnTo>
                    <a:pt x="5124715" y="3340100"/>
                  </a:lnTo>
                  <a:lnTo>
                    <a:pt x="5106036" y="3378200"/>
                  </a:lnTo>
                  <a:lnTo>
                    <a:pt x="5051376" y="3429000"/>
                  </a:lnTo>
                  <a:lnTo>
                    <a:pt x="4978993" y="3454400"/>
                  </a:lnTo>
                  <a:lnTo>
                    <a:pt x="4938174" y="3467100"/>
                  </a:lnTo>
                  <a:lnTo>
                    <a:pt x="5027486" y="3467100"/>
                  </a:lnTo>
                  <a:lnTo>
                    <a:pt x="5066465" y="3454400"/>
                  </a:lnTo>
                  <a:lnTo>
                    <a:pt x="5100437" y="3429000"/>
                  </a:lnTo>
                  <a:lnTo>
                    <a:pt x="5128471" y="3390900"/>
                  </a:lnTo>
                  <a:lnTo>
                    <a:pt x="5149634" y="3352800"/>
                  </a:lnTo>
                  <a:lnTo>
                    <a:pt x="5163006" y="3302000"/>
                  </a:lnTo>
                  <a:lnTo>
                    <a:pt x="5167667" y="3263900"/>
                  </a:lnTo>
                  <a:lnTo>
                    <a:pt x="5163006" y="3213100"/>
                  </a:lnTo>
                  <a:lnTo>
                    <a:pt x="5149634" y="3175000"/>
                  </a:lnTo>
                  <a:lnTo>
                    <a:pt x="5128471" y="3136900"/>
                  </a:lnTo>
                  <a:lnTo>
                    <a:pt x="5100437" y="3098800"/>
                  </a:lnTo>
                  <a:lnTo>
                    <a:pt x="5081820" y="3086100"/>
                  </a:lnTo>
                  <a:lnTo>
                    <a:pt x="5061450" y="3060700"/>
                  </a:lnTo>
                  <a:close/>
                </a:path>
                <a:path w="5168265" h="3771900">
                  <a:moveTo>
                    <a:pt x="886746" y="3340099"/>
                  </a:moveTo>
                  <a:lnTo>
                    <a:pt x="850621" y="3340099"/>
                  </a:lnTo>
                  <a:lnTo>
                    <a:pt x="851314" y="3352799"/>
                  </a:lnTo>
                  <a:lnTo>
                    <a:pt x="852650" y="3352799"/>
                  </a:lnTo>
                  <a:lnTo>
                    <a:pt x="886626" y="3378199"/>
                  </a:lnTo>
                  <a:lnTo>
                    <a:pt x="925613" y="3403599"/>
                  </a:lnTo>
                  <a:lnTo>
                    <a:pt x="968691" y="3416299"/>
                  </a:lnTo>
                  <a:lnTo>
                    <a:pt x="1061148" y="3416299"/>
                  </a:lnTo>
                  <a:lnTo>
                    <a:pt x="1104213" y="3403599"/>
                  </a:lnTo>
                  <a:lnTo>
                    <a:pt x="1123700" y="3390899"/>
                  </a:lnTo>
                  <a:lnTo>
                    <a:pt x="1014937" y="3390899"/>
                  </a:lnTo>
                  <a:lnTo>
                    <a:pt x="974118" y="3378199"/>
                  </a:lnTo>
                  <a:lnTo>
                    <a:pt x="936111" y="3378199"/>
                  </a:lnTo>
                  <a:lnTo>
                    <a:pt x="901725" y="3352799"/>
                  </a:lnTo>
                  <a:lnTo>
                    <a:pt x="886746" y="3340099"/>
                  </a:lnTo>
                  <a:close/>
                </a:path>
                <a:path w="5168265" h="3771900">
                  <a:moveTo>
                    <a:pt x="3953478" y="3162299"/>
                  </a:moveTo>
                  <a:lnTo>
                    <a:pt x="3925409" y="3162299"/>
                  </a:lnTo>
                  <a:lnTo>
                    <a:pt x="3924668" y="3162858"/>
                  </a:lnTo>
                  <a:lnTo>
                    <a:pt x="3924159" y="3174999"/>
                  </a:lnTo>
                  <a:lnTo>
                    <a:pt x="3923828" y="3174999"/>
                  </a:lnTo>
                  <a:lnTo>
                    <a:pt x="3928376" y="3225799"/>
                  </a:lnTo>
                  <a:lnTo>
                    <a:pt x="3941748" y="3276599"/>
                  </a:lnTo>
                  <a:lnTo>
                    <a:pt x="3962910" y="3314699"/>
                  </a:lnTo>
                  <a:lnTo>
                    <a:pt x="3990944" y="3352799"/>
                  </a:lnTo>
                  <a:lnTo>
                    <a:pt x="4024916" y="3378199"/>
                  </a:lnTo>
                  <a:lnTo>
                    <a:pt x="4063896" y="3403599"/>
                  </a:lnTo>
                  <a:lnTo>
                    <a:pt x="4106965" y="3416299"/>
                  </a:lnTo>
                  <a:lnTo>
                    <a:pt x="4199452" y="3416299"/>
                  </a:lnTo>
                  <a:lnTo>
                    <a:pt x="4242522" y="3403599"/>
                  </a:lnTo>
                  <a:lnTo>
                    <a:pt x="4262005" y="3390899"/>
                  </a:lnTo>
                  <a:lnTo>
                    <a:pt x="4153207" y="3390899"/>
                  </a:lnTo>
                  <a:lnTo>
                    <a:pt x="4112389" y="3378199"/>
                  </a:lnTo>
                  <a:lnTo>
                    <a:pt x="4040005" y="3352799"/>
                  </a:lnTo>
                  <a:lnTo>
                    <a:pt x="4010061" y="3327399"/>
                  </a:lnTo>
                  <a:lnTo>
                    <a:pt x="3966667" y="3263899"/>
                  </a:lnTo>
                  <a:lnTo>
                    <a:pt x="3954852" y="3225799"/>
                  </a:lnTo>
                  <a:lnTo>
                    <a:pt x="3950730" y="3187699"/>
                  </a:lnTo>
                  <a:lnTo>
                    <a:pt x="3953478" y="3162299"/>
                  </a:lnTo>
                  <a:close/>
                </a:path>
                <a:path w="5168265" h="3771900">
                  <a:moveTo>
                    <a:pt x="668397" y="3136899"/>
                  </a:moveTo>
                  <a:lnTo>
                    <a:pt x="575906" y="3136899"/>
                  </a:lnTo>
                  <a:lnTo>
                    <a:pt x="532835" y="3149599"/>
                  </a:lnTo>
                  <a:lnTo>
                    <a:pt x="493864" y="3174999"/>
                  </a:lnTo>
                  <a:lnTo>
                    <a:pt x="459913" y="3200399"/>
                  </a:lnTo>
                  <a:lnTo>
                    <a:pt x="431903" y="3238499"/>
                  </a:lnTo>
                  <a:lnTo>
                    <a:pt x="410756" y="3276599"/>
                  </a:lnTo>
                  <a:lnTo>
                    <a:pt x="397393" y="3314699"/>
                  </a:lnTo>
                  <a:lnTo>
                    <a:pt x="392734" y="3365499"/>
                  </a:lnTo>
                  <a:lnTo>
                    <a:pt x="392734" y="3378199"/>
                  </a:lnTo>
                  <a:lnTo>
                    <a:pt x="392996" y="3378199"/>
                  </a:lnTo>
                  <a:lnTo>
                    <a:pt x="393593" y="3390899"/>
                  </a:lnTo>
                  <a:lnTo>
                    <a:pt x="420934" y="3390899"/>
                  </a:lnTo>
                  <a:lnTo>
                    <a:pt x="419750" y="3365499"/>
                  </a:lnTo>
                  <a:lnTo>
                    <a:pt x="425094" y="3314699"/>
                  </a:lnTo>
                  <a:lnTo>
                    <a:pt x="440318" y="3276599"/>
                  </a:lnTo>
                  <a:lnTo>
                    <a:pt x="464208" y="3238499"/>
                  </a:lnTo>
                  <a:lnTo>
                    <a:pt x="495550" y="3213099"/>
                  </a:lnTo>
                  <a:lnTo>
                    <a:pt x="533131" y="3187699"/>
                  </a:lnTo>
                  <a:lnTo>
                    <a:pt x="575737" y="3174999"/>
                  </a:lnTo>
                  <a:lnTo>
                    <a:pt x="622155" y="3162299"/>
                  </a:lnTo>
                  <a:lnTo>
                    <a:pt x="730956" y="3162299"/>
                  </a:lnTo>
                  <a:lnTo>
                    <a:pt x="711466" y="3149599"/>
                  </a:lnTo>
                  <a:lnTo>
                    <a:pt x="668397" y="3136899"/>
                  </a:lnTo>
                  <a:close/>
                </a:path>
                <a:path w="5168265" h="3771900">
                  <a:moveTo>
                    <a:pt x="1121795" y="2984499"/>
                  </a:moveTo>
                  <a:lnTo>
                    <a:pt x="1055714" y="2984499"/>
                  </a:lnTo>
                  <a:lnTo>
                    <a:pt x="1093697" y="2997199"/>
                  </a:lnTo>
                  <a:lnTo>
                    <a:pt x="1128068" y="3022599"/>
                  </a:lnTo>
                  <a:lnTo>
                    <a:pt x="1158012" y="3047999"/>
                  </a:lnTo>
                  <a:lnTo>
                    <a:pt x="1201433" y="3111499"/>
                  </a:lnTo>
                  <a:lnTo>
                    <a:pt x="1213230" y="3149599"/>
                  </a:lnTo>
                  <a:lnTo>
                    <a:pt x="1217342" y="3187699"/>
                  </a:lnTo>
                  <a:lnTo>
                    <a:pt x="1213230" y="3225799"/>
                  </a:lnTo>
                  <a:lnTo>
                    <a:pt x="1201433" y="3263899"/>
                  </a:lnTo>
                  <a:lnTo>
                    <a:pt x="1182757" y="3301999"/>
                  </a:lnTo>
                  <a:lnTo>
                    <a:pt x="1128068" y="3352799"/>
                  </a:lnTo>
                  <a:lnTo>
                    <a:pt x="1093697" y="3378199"/>
                  </a:lnTo>
                  <a:lnTo>
                    <a:pt x="1055714" y="3378199"/>
                  </a:lnTo>
                  <a:lnTo>
                    <a:pt x="1014937" y="3390899"/>
                  </a:lnTo>
                  <a:lnTo>
                    <a:pt x="1123700" y="3390899"/>
                  </a:lnTo>
                  <a:lnTo>
                    <a:pt x="1177128" y="3352799"/>
                  </a:lnTo>
                  <a:lnTo>
                    <a:pt x="1205162" y="3314699"/>
                  </a:lnTo>
                  <a:lnTo>
                    <a:pt x="1226324" y="3276599"/>
                  </a:lnTo>
                  <a:lnTo>
                    <a:pt x="1239696" y="3225799"/>
                  </a:lnTo>
                  <a:lnTo>
                    <a:pt x="1244358" y="3187699"/>
                  </a:lnTo>
                  <a:lnTo>
                    <a:pt x="1244254" y="3174999"/>
                  </a:lnTo>
                  <a:lnTo>
                    <a:pt x="1243940" y="3174999"/>
                  </a:lnTo>
                  <a:lnTo>
                    <a:pt x="1243436" y="3162882"/>
                  </a:lnTo>
                  <a:lnTo>
                    <a:pt x="1242664" y="3162299"/>
                  </a:lnTo>
                  <a:lnTo>
                    <a:pt x="1289253" y="3162299"/>
                  </a:lnTo>
                  <a:lnTo>
                    <a:pt x="1259298" y="3136899"/>
                  </a:lnTo>
                  <a:lnTo>
                    <a:pt x="1234584" y="3111499"/>
                  </a:lnTo>
                  <a:lnTo>
                    <a:pt x="1215931" y="3073399"/>
                  </a:lnTo>
                  <a:lnTo>
                    <a:pt x="1204147" y="3035299"/>
                  </a:lnTo>
                  <a:lnTo>
                    <a:pt x="1202778" y="3022599"/>
                  </a:lnTo>
                  <a:lnTo>
                    <a:pt x="1174646" y="3022599"/>
                  </a:lnTo>
                  <a:lnTo>
                    <a:pt x="1141003" y="2997199"/>
                  </a:lnTo>
                  <a:lnTo>
                    <a:pt x="1121795" y="2984499"/>
                  </a:lnTo>
                  <a:close/>
                </a:path>
                <a:path w="5168265" h="3771900">
                  <a:moveTo>
                    <a:pt x="4261982" y="2984499"/>
                  </a:moveTo>
                  <a:lnTo>
                    <a:pt x="4199625" y="2984499"/>
                  </a:lnTo>
                  <a:lnTo>
                    <a:pt x="4242231" y="2997199"/>
                  </a:lnTo>
                  <a:lnTo>
                    <a:pt x="4279812" y="3022599"/>
                  </a:lnTo>
                  <a:lnTo>
                    <a:pt x="4311154" y="3060699"/>
                  </a:lnTo>
                  <a:lnTo>
                    <a:pt x="4335044" y="3098799"/>
                  </a:lnTo>
                  <a:lnTo>
                    <a:pt x="4350268" y="3136899"/>
                  </a:lnTo>
                  <a:lnTo>
                    <a:pt x="4355612" y="3187699"/>
                  </a:lnTo>
                  <a:lnTo>
                    <a:pt x="4351505" y="3225799"/>
                  </a:lnTo>
                  <a:lnTo>
                    <a:pt x="4339724" y="3263899"/>
                  </a:lnTo>
                  <a:lnTo>
                    <a:pt x="4321078" y="3301999"/>
                  </a:lnTo>
                  <a:lnTo>
                    <a:pt x="4266379" y="3352799"/>
                  </a:lnTo>
                  <a:lnTo>
                    <a:pt x="4231979" y="3378199"/>
                  </a:lnTo>
                  <a:lnTo>
                    <a:pt x="4193986" y="3378199"/>
                  </a:lnTo>
                  <a:lnTo>
                    <a:pt x="4153207" y="3390899"/>
                  </a:lnTo>
                  <a:lnTo>
                    <a:pt x="4262005" y="3390899"/>
                  </a:lnTo>
                  <a:lnTo>
                    <a:pt x="4281488" y="3378199"/>
                  </a:lnTo>
                  <a:lnTo>
                    <a:pt x="4315422" y="3352799"/>
                  </a:lnTo>
                  <a:lnTo>
                    <a:pt x="4316091" y="3352799"/>
                  </a:lnTo>
                  <a:lnTo>
                    <a:pt x="4317451" y="3340099"/>
                  </a:lnTo>
                  <a:lnTo>
                    <a:pt x="4346253" y="3340099"/>
                  </a:lnTo>
                  <a:lnTo>
                    <a:pt x="4347623" y="3327399"/>
                  </a:lnTo>
                  <a:lnTo>
                    <a:pt x="4359413" y="3289299"/>
                  </a:lnTo>
                  <a:lnTo>
                    <a:pt x="4378067" y="3251199"/>
                  </a:lnTo>
                  <a:lnTo>
                    <a:pt x="4402771" y="3225799"/>
                  </a:lnTo>
                  <a:lnTo>
                    <a:pt x="4432756" y="3200399"/>
                  </a:lnTo>
                  <a:lnTo>
                    <a:pt x="4382294" y="3200399"/>
                  </a:lnTo>
                  <a:lnTo>
                    <a:pt x="4377966" y="3136899"/>
                  </a:lnTo>
                  <a:lnTo>
                    <a:pt x="4364595" y="3098799"/>
                  </a:lnTo>
                  <a:lnTo>
                    <a:pt x="4343440" y="3060699"/>
                  </a:lnTo>
                  <a:lnTo>
                    <a:pt x="4315422" y="3022599"/>
                  </a:lnTo>
                  <a:lnTo>
                    <a:pt x="4281467" y="2997199"/>
                  </a:lnTo>
                  <a:lnTo>
                    <a:pt x="4261982" y="2984499"/>
                  </a:lnTo>
                  <a:close/>
                </a:path>
                <a:path w="5168265" h="3771900">
                  <a:moveTo>
                    <a:pt x="330609" y="2908299"/>
                  </a:moveTo>
                  <a:lnTo>
                    <a:pt x="229445" y="2908299"/>
                  </a:lnTo>
                  <a:lnTo>
                    <a:pt x="270253" y="2920999"/>
                  </a:lnTo>
                  <a:lnTo>
                    <a:pt x="308258" y="2933699"/>
                  </a:lnTo>
                  <a:lnTo>
                    <a:pt x="372591" y="2971799"/>
                  </a:lnTo>
                  <a:lnTo>
                    <a:pt x="415973" y="3035299"/>
                  </a:lnTo>
                  <a:lnTo>
                    <a:pt x="427779" y="3073399"/>
                  </a:lnTo>
                  <a:lnTo>
                    <a:pt x="431897" y="3111499"/>
                  </a:lnTo>
                  <a:lnTo>
                    <a:pt x="427779" y="3162299"/>
                  </a:lnTo>
                  <a:lnTo>
                    <a:pt x="415973" y="3200399"/>
                  </a:lnTo>
                  <a:lnTo>
                    <a:pt x="397303" y="3225799"/>
                  </a:lnTo>
                  <a:lnTo>
                    <a:pt x="372591" y="3263899"/>
                  </a:lnTo>
                  <a:lnTo>
                    <a:pt x="342643" y="3289299"/>
                  </a:lnTo>
                  <a:lnTo>
                    <a:pt x="308258" y="3301999"/>
                  </a:lnTo>
                  <a:lnTo>
                    <a:pt x="270253" y="3314699"/>
                  </a:lnTo>
                  <a:lnTo>
                    <a:pt x="352717" y="3314699"/>
                  </a:lnTo>
                  <a:lnTo>
                    <a:pt x="373089" y="3289299"/>
                  </a:lnTo>
                  <a:lnTo>
                    <a:pt x="391708" y="3276599"/>
                  </a:lnTo>
                  <a:lnTo>
                    <a:pt x="419711" y="3238499"/>
                  </a:lnTo>
                  <a:lnTo>
                    <a:pt x="440877" y="3200399"/>
                  </a:lnTo>
                  <a:lnTo>
                    <a:pt x="454266" y="3162299"/>
                  </a:lnTo>
                  <a:lnTo>
                    <a:pt x="458937" y="3111499"/>
                  </a:lnTo>
                  <a:lnTo>
                    <a:pt x="454266" y="3073399"/>
                  </a:lnTo>
                  <a:lnTo>
                    <a:pt x="440877" y="3022599"/>
                  </a:lnTo>
                  <a:lnTo>
                    <a:pt x="419711" y="2984499"/>
                  </a:lnTo>
                  <a:lnTo>
                    <a:pt x="391708" y="2959099"/>
                  </a:lnTo>
                  <a:lnTo>
                    <a:pt x="373036" y="2933699"/>
                  </a:lnTo>
                  <a:lnTo>
                    <a:pt x="352612" y="2920999"/>
                  </a:lnTo>
                  <a:lnTo>
                    <a:pt x="330609" y="2908299"/>
                  </a:lnTo>
                  <a:close/>
                </a:path>
                <a:path w="5168265" h="3771900">
                  <a:moveTo>
                    <a:pt x="1289253" y="3162299"/>
                  </a:moveTo>
                  <a:lnTo>
                    <a:pt x="1243412" y="3162299"/>
                  </a:lnTo>
                  <a:lnTo>
                    <a:pt x="1243436" y="3162882"/>
                  </a:lnTo>
                  <a:lnTo>
                    <a:pt x="1276349" y="3187699"/>
                  </a:lnTo>
                  <a:lnTo>
                    <a:pt x="1314786" y="3200399"/>
                  </a:lnTo>
                  <a:lnTo>
                    <a:pt x="1357107" y="3213099"/>
                  </a:lnTo>
                  <a:lnTo>
                    <a:pt x="1402445" y="3225799"/>
                  </a:lnTo>
                  <a:lnTo>
                    <a:pt x="1448694" y="3213099"/>
                  </a:lnTo>
                  <a:lnTo>
                    <a:pt x="1491765" y="3200399"/>
                  </a:lnTo>
                  <a:lnTo>
                    <a:pt x="1402445" y="3200399"/>
                  </a:lnTo>
                  <a:lnTo>
                    <a:pt x="1361656" y="3187699"/>
                  </a:lnTo>
                  <a:lnTo>
                    <a:pt x="1323649" y="3174999"/>
                  </a:lnTo>
                  <a:lnTo>
                    <a:pt x="1289253" y="3162299"/>
                  </a:lnTo>
                  <a:close/>
                </a:path>
                <a:path w="5168265" h="3771900">
                  <a:moveTo>
                    <a:pt x="3563611" y="2984499"/>
                  </a:moveTo>
                  <a:lnTo>
                    <a:pt x="3536207" y="2984499"/>
                  </a:lnTo>
                  <a:lnTo>
                    <a:pt x="3536207" y="2997199"/>
                  </a:lnTo>
                  <a:lnTo>
                    <a:pt x="3540867" y="3035299"/>
                  </a:lnTo>
                  <a:lnTo>
                    <a:pt x="3554233" y="3086099"/>
                  </a:lnTo>
                  <a:lnTo>
                    <a:pt x="3575383" y="3124199"/>
                  </a:lnTo>
                  <a:lnTo>
                    <a:pt x="3603395" y="3149599"/>
                  </a:lnTo>
                  <a:lnTo>
                    <a:pt x="3637347" y="3187699"/>
                  </a:lnTo>
                  <a:lnTo>
                    <a:pt x="3676318" y="3200399"/>
                  </a:lnTo>
                  <a:lnTo>
                    <a:pt x="3719385" y="3213099"/>
                  </a:lnTo>
                  <a:lnTo>
                    <a:pt x="3765628" y="3225799"/>
                  </a:lnTo>
                  <a:lnTo>
                    <a:pt x="3810975" y="3213099"/>
                  </a:lnTo>
                  <a:lnTo>
                    <a:pt x="3853296" y="3200399"/>
                  </a:lnTo>
                  <a:lnTo>
                    <a:pt x="3765628" y="3200399"/>
                  </a:lnTo>
                  <a:lnTo>
                    <a:pt x="3719210" y="3187699"/>
                  </a:lnTo>
                  <a:lnTo>
                    <a:pt x="3676604" y="3174999"/>
                  </a:lnTo>
                  <a:lnTo>
                    <a:pt x="3639023" y="3149599"/>
                  </a:lnTo>
                  <a:lnTo>
                    <a:pt x="3607681" y="3124199"/>
                  </a:lnTo>
                  <a:lnTo>
                    <a:pt x="3583791" y="3086099"/>
                  </a:lnTo>
                  <a:lnTo>
                    <a:pt x="3568567" y="3035299"/>
                  </a:lnTo>
                  <a:lnTo>
                    <a:pt x="3563223" y="2997199"/>
                  </a:lnTo>
                  <a:lnTo>
                    <a:pt x="3563611" y="2984499"/>
                  </a:lnTo>
                  <a:close/>
                </a:path>
                <a:path w="5168265" h="3771900">
                  <a:moveTo>
                    <a:pt x="5039500" y="3048000"/>
                  </a:moveTo>
                  <a:lnTo>
                    <a:pt x="4837198" y="3048000"/>
                  </a:lnTo>
                  <a:lnTo>
                    <a:pt x="4815126" y="3060700"/>
                  </a:lnTo>
                  <a:lnTo>
                    <a:pt x="4794651" y="3086100"/>
                  </a:lnTo>
                  <a:lnTo>
                    <a:pt x="4775959" y="3098800"/>
                  </a:lnTo>
                  <a:lnTo>
                    <a:pt x="4754813" y="3124200"/>
                  </a:lnTo>
                  <a:lnTo>
                    <a:pt x="4737222" y="3149600"/>
                  </a:lnTo>
                  <a:lnTo>
                    <a:pt x="4723547" y="3175000"/>
                  </a:lnTo>
                  <a:lnTo>
                    <a:pt x="4714147" y="3213100"/>
                  </a:lnTo>
                  <a:lnTo>
                    <a:pt x="4741276" y="3213100"/>
                  </a:lnTo>
                  <a:lnTo>
                    <a:pt x="4743492" y="3200400"/>
                  </a:lnTo>
                  <a:lnTo>
                    <a:pt x="4755775" y="3175000"/>
                  </a:lnTo>
                  <a:lnTo>
                    <a:pt x="4773150" y="3136900"/>
                  </a:lnTo>
                  <a:lnTo>
                    <a:pt x="4825033" y="3086100"/>
                  </a:lnTo>
                  <a:lnTo>
                    <a:pt x="4897397" y="3060700"/>
                  </a:lnTo>
                  <a:lnTo>
                    <a:pt x="5061450" y="3060700"/>
                  </a:lnTo>
                  <a:lnTo>
                    <a:pt x="5039500" y="3048000"/>
                  </a:lnTo>
                  <a:close/>
                </a:path>
                <a:path w="5168265" h="3771900">
                  <a:moveTo>
                    <a:pt x="1060273" y="2959099"/>
                  </a:moveTo>
                  <a:lnTo>
                    <a:pt x="968685" y="2959099"/>
                  </a:lnTo>
                  <a:lnTo>
                    <a:pt x="925606" y="2971799"/>
                  </a:lnTo>
                  <a:lnTo>
                    <a:pt x="886623" y="2997199"/>
                  </a:lnTo>
                  <a:lnTo>
                    <a:pt x="852659" y="3022599"/>
                  </a:lnTo>
                  <a:lnTo>
                    <a:pt x="824636" y="3060699"/>
                  </a:lnTo>
                  <a:lnTo>
                    <a:pt x="803478" y="3098799"/>
                  </a:lnTo>
                  <a:lnTo>
                    <a:pt x="790106" y="3136899"/>
                  </a:lnTo>
                  <a:lnTo>
                    <a:pt x="785444" y="3187699"/>
                  </a:lnTo>
                  <a:lnTo>
                    <a:pt x="785778" y="3200399"/>
                  </a:lnTo>
                  <a:lnTo>
                    <a:pt x="813830" y="3200399"/>
                  </a:lnTo>
                  <a:lnTo>
                    <a:pt x="812460" y="3187699"/>
                  </a:lnTo>
                  <a:lnTo>
                    <a:pt x="817808" y="3136899"/>
                  </a:lnTo>
                  <a:lnTo>
                    <a:pt x="833043" y="3098799"/>
                  </a:lnTo>
                  <a:lnTo>
                    <a:pt x="856946" y="3060699"/>
                  </a:lnTo>
                  <a:lnTo>
                    <a:pt x="888304" y="3022599"/>
                  </a:lnTo>
                  <a:lnTo>
                    <a:pt x="925899" y="2997199"/>
                  </a:lnTo>
                  <a:lnTo>
                    <a:pt x="968515" y="2984499"/>
                  </a:lnTo>
                  <a:lnTo>
                    <a:pt x="1121795" y="2984499"/>
                  </a:lnTo>
                  <a:lnTo>
                    <a:pt x="1102587" y="2971799"/>
                  </a:lnTo>
                  <a:lnTo>
                    <a:pt x="1060273" y="2959099"/>
                  </a:lnTo>
                  <a:close/>
                </a:path>
                <a:path w="5168265" h="3771900">
                  <a:moveTo>
                    <a:pt x="1617880" y="2908299"/>
                  </a:moveTo>
                  <a:lnTo>
                    <a:pt x="1586473" y="2908299"/>
                  </a:lnTo>
                  <a:lnTo>
                    <a:pt x="1589504" y="2920999"/>
                  </a:lnTo>
                  <a:lnTo>
                    <a:pt x="1592965" y="2920999"/>
                  </a:lnTo>
                  <a:lnTo>
                    <a:pt x="1598074" y="2946399"/>
                  </a:lnTo>
                  <a:lnTo>
                    <a:pt x="1601798" y="2959099"/>
                  </a:lnTo>
                  <a:lnTo>
                    <a:pt x="1604077" y="2971799"/>
                  </a:lnTo>
                  <a:lnTo>
                    <a:pt x="1604850" y="2997199"/>
                  </a:lnTo>
                  <a:lnTo>
                    <a:pt x="1599505" y="3035299"/>
                  </a:lnTo>
                  <a:lnTo>
                    <a:pt x="1584281" y="3086099"/>
                  </a:lnTo>
                  <a:lnTo>
                    <a:pt x="1560392" y="3124199"/>
                  </a:lnTo>
                  <a:lnTo>
                    <a:pt x="1529049" y="3149599"/>
                  </a:lnTo>
                  <a:lnTo>
                    <a:pt x="1491468" y="3174999"/>
                  </a:lnTo>
                  <a:lnTo>
                    <a:pt x="1448862" y="3187699"/>
                  </a:lnTo>
                  <a:lnTo>
                    <a:pt x="1402445" y="3200399"/>
                  </a:lnTo>
                  <a:lnTo>
                    <a:pt x="1491765" y="3200399"/>
                  </a:lnTo>
                  <a:lnTo>
                    <a:pt x="1530736" y="3187699"/>
                  </a:lnTo>
                  <a:lnTo>
                    <a:pt x="1564687" y="3149599"/>
                  </a:lnTo>
                  <a:lnTo>
                    <a:pt x="1592696" y="3124199"/>
                  </a:lnTo>
                  <a:lnTo>
                    <a:pt x="1613843" y="3086099"/>
                  </a:lnTo>
                  <a:lnTo>
                    <a:pt x="1627206" y="3035299"/>
                  </a:lnTo>
                  <a:lnTo>
                    <a:pt x="1631866" y="2997199"/>
                  </a:lnTo>
                  <a:lnTo>
                    <a:pt x="1631866" y="2984499"/>
                  </a:lnTo>
                  <a:lnTo>
                    <a:pt x="1670986" y="2984499"/>
                  </a:lnTo>
                  <a:lnTo>
                    <a:pt x="1655994" y="2971799"/>
                  </a:lnTo>
                  <a:lnTo>
                    <a:pt x="1644944" y="2959099"/>
                  </a:lnTo>
                  <a:lnTo>
                    <a:pt x="1634861" y="2946399"/>
                  </a:lnTo>
                  <a:lnTo>
                    <a:pt x="1625816" y="2933699"/>
                  </a:lnTo>
                  <a:lnTo>
                    <a:pt x="1617880" y="2908299"/>
                  </a:lnTo>
                  <a:close/>
                </a:path>
                <a:path w="5168265" h="3771900">
                  <a:moveTo>
                    <a:pt x="3874451" y="2793999"/>
                  </a:moveTo>
                  <a:lnTo>
                    <a:pt x="3812050" y="2793999"/>
                  </a:lnTo>
                  <a:lnTo>
                    <a:pt x="3854666" y="2806699"/>
                  </a:lnTo>
                  <a:lnTo>
                    <a:pt x="3892261" y="2832099"/>
                  </a:lnTo>
                  <a:lnTo>
                    <a:pt x="3923618" y="2870199"/>
                  </a:lnTo>
                  <a:lnTo>
                    <a:pt x="3947522" y="2908299"/>
                  </a:lnTo>
                  <a:lnTo>
                    <a:pt x="3962756" y="2946399"/>
                  </a:lnTo>
                  <a:lnTo>
                    <a:pt x="3968105" y="2997199"/>
                  </a:lnTo>
                  <a:lnTo>
                    <a:pt x="3963986" y="3035299"/>
                  </a:lnTo>
                  <a:lnTo>
                    <a:pt x="3952180" y="3073399"/>
                  </a:lnTo>
                  <a:lnTo>
                    <a:pt x="3933510" y="3111499"/>
                  </a:lnTo>
                  <a:lnTo>
                    <a:pt x="3878840" y="3162299"/>
                  </a:lnTo>
                  <a:lnTo>
                    <a:pt x="3806447" y="3187699"/>
                  </a:lnTo>
                  <a:lnTo>
                    <a:pt x="3765628" y="3200399"/>
                  </a:lnTo>
                  <a:lnTo>
                    <a:pt x="3853296" y="3200399"/>
                  </a:lnTo>
                  <a:lnTo>
                    <a:pt x="3891727" y="3187699"/>
                  </a:lnTo>
                  <a:lnTo>
                    <a:pt x="3924637" y="3162882"/>
                  </a:lnTo>
                  <a:lnTo>
                    <a:pt x="3924691" y="3162299"/>
                  </a:lnTo>
                  <a:lnTo>
                    <a:pt x="3953478" y="3162299"/>
                  </a:lnTo>
                  <a:lnTo>
                    <a:pt x="3966667" y="3111499"/>
                  </a:lnTo>
                  <a:lnTo>
                    <a:pt x="3985345" y="3073399"/>
                  </a:lnTo>
                  <a:lnTo>
                    <a:pt x="4040005" y="3022599"/>
                  </a:lnTo>
                  <a:lnTo>
                    <a:pt x="3993426" y="3022599"/>
                  </a:lnTo>
                  <a:lnTo>
                    <a:pt x="3994154" y="3009899"/>
                  </a:lnTo>
                  <a:lnTo>
                    <a:pt x="3994685" y="3009899"/>
                  </a:lnTo>
                  <a:lnTo>
                    <a:pt x="3995010" y="2997199"/>
                  </a:lnTo>
                  <a:lnTo>
                    <a:pt x="3990458" y="2946399"/>
                  </a:lnTo>
                  <a:lnTo>
                    <a:pt x="3977087" y="2908299"/>
                  </a:lnTo>
                  <a:lnTo>
                    <a:pt x="3955928" y="2870199"/>
                  </a:lnTo>
                  <a:lnTo>
                    <a:pt x="3927906" y="2832099"/>
                  </a:lnTo>
                  <a:lnTo>
                    <a:pt x="3893942" y="2806699"/>
                  </a:lnTo>
                  <a:lnTo>
                    <a:pt x="3874451" y="2793999"/>
                  </a:lnTo>
                  <a:close/>
                </a:path>
                <a:path w="5168265" h="3771900">
                  <a:moveTo>
                    <a:pt x="4594354" y="3136899"/>
                  </a:moveTo>
                  <a:lnTo>
                    <a:pt x="4499677" y="3136899"/>
                  </a:lnTo>
                  <a:lnTo>
                    <a:pt x="4456615" y="3149599"/>
                  </a:lnTo>
                  <a:lnTo>
                    <a:pt x="4417657" y="3174999"/>
                  </a:lnTo>
                  <a:lnTo>
                    <a:pt x="4383726" y="3200399"/>
                  </a:lnTo>
                  <a:lnTo>
                    <a:pt x="4432756" y="3200399"/>
                  </a:lnTo>
                  <a:lnTo>
                    <a:pt x="4467149" y="3174999"/>
                  </a:lnTo>
                  <a:lnTo>
                    <a:pt x="4505139" y="3162299"/>
                  </a:lnTo>
                  <a:lnTo>
                    <a:pt x="4639232" y="3162300"/>
                  </a:lnTo>
                  <a:lnTo>
                    <a:pt x="4594354" y="3136899"/>
                  </a:lnTo>
                  <a:close/>
                </a:path>
                <a:path w="5168265" h="3771900">
                  <a:moveTo>
                    <a:pt x="1243412" y="3162299"/>
                  </a:moveTo>
                  <a:lnTo>
                    <a:pt x="1242664" y="3162299"/>
                  </a:lnTo>
                  <a:lnTo>
                    <a:pt x="1243436" y="3162882"/>
                  </a:lnTo>
                  <a:lnTo>
                    <a:pt x="1243412" y="3162299"/>
                  </a:lnTo>
                  <a:close/>
                </a:path>
                <a:path w="5168265" h="3771900">
                  <a:moveTo>
                    <a:pt x="3925409" y="3162299"/>
                  </a:moveTo>
                  <a:lnTo>
                    <a:pt x="3924691" y="3162299"/>
                  </a:lnTo>
                  <a:lnTo>
                    <a:pt x="3924668" y="3162858"/>
                  </a:lnTo>
                  <a:lnTo>
                    <a:pt x="3925409" y="3162299"/>
                  </a:lnTo>
                  <a:close/>
                </a:path>
                <a:path w="5168265" h="3771900">
                  <a:moveTo>
                    <a:pt x="1670986" y="2984499"/>
                  </a:moveTo>
                  <a:lnTo>
                    <a:pt x="1636877" y="2984499"/>
                  </a:lnTo>
                  <a:lnTo>
                    <a:pt x="1670850" y="3009899"/>
                  </a:lnTo>
                  <a:lnTo>
                    <a:pt x="1709829" y="3035299"/>
                  </a:lnTo>
                  <a:lnTo>
                    <a:pt x="1752898" y="3047999"/>
                  </a:lnTo>
                  <a:lnTo>
                    <a:pt x="1845393" y="3047999"/>
                  </a:lnTo>
                  <a:lnTo>
                    <a:pt x="1888472" y="3035299"/>
                  </a:lnTo>
                  <a:lnTo>
                    <a:pt x="1907963" y="3022599"/>
                  </a:lnTo>
                  <a:lnTo>
                    <a:pt x="1758362" y="3022599"/>
                  </a:lnTo>
                  <a:lnTo>
                    <a:pt x="1720372" y="3009899"/>
                  </a:lnTo>
                  <a:lnTo>
                    <a:pt x="1685979" y="2997199"/>
                  </a:lnTo>
                  <a:lnTo>
                    <a:pt x="1670986" y="2984499"/>
                  </a:lnTo>
                  <a:close/>
                </a:path>
                <a:path w="5168265" h="3771900">
                  <a:moveTo>
                    <a:pt x="3167387" y="2806699"/>
                  </a:moveTo>
                  <a:lnTo>
                    <a:pt x="3139773" y="2806699"/>
                  </a:lnTo>
                  <a:lnTo>
                    <a:pt x="3139559" y="2819399"/>
                  </a:lnTo>
                  <a:lnTo>
                    <a:pt x="3144170" y="2870199"/>
                  </a:lnTo>
                  <a:lnTo>
                    <a:pt x="3157534" y="2908299"/>
                  </a:lnTo>
                  <a:lnTo>
                    <a:pt x="3178680" y="2946399"/>
                  </a:lnTo>
                  <a:lnTo>
                    <a:pt x="3206690" y="2984499"/>
                  </a:lnTo>
                  <a:lnTo>
                    <a:pt x="3240641" y="3009899"/>
                  </a:lnTo>
                  <a:lnTo>
                    <a:pt x="3279612" y="3035299"/>
                  </a:lnTo>
                  <a:lnTo>
                    <a:pt x="3322683" y="3047999"/>
                  </a:lnTo>
                  <a:lnTo>
                    <a:pt x="3415174" y="3047999"/>
                  </a:lnTo>
                  <a:lnTo>
                    <a:pt x="3458243" y="3035299"/>
                  </a:lnTo>
                  <a:lnTo>
                    <a:pt x="3477733" y="3022599"/>
                  </a:lnTo>
                  <a:lnTo>
                    <a:pt x="3322514" y="3022599"/>
                  </a:lnTo>
                  <a:lnTo>
                    <a:pt x="3279908" y="3009899"/>
                  </a:lnTo>
                  <a:lnTo>
                    <a:pt x="3242327" y="2984499"/>
                  </a:lnTo>
                  <a:lnTo>
                    <a:pt x="3210985" y="2946399"/>
                  </a:lnTo>
                  <a:lnTo>
                    <a:pt x="3187095" y="2908299"/>
                  </a:lnTo>
                  <a:lnTo>
                    <a:pt x="3171871" y="2870199"/>
                  </a:lnTo>
                  <a:lnTo>
                    <a:pt x="3166527" y="2819399"/>
                  </a:lnTo>
                  <a:lnTo>
                    <a:pt x="3167387" y="2806699"/>
                  </a:lnTo>
                  <a:close/>
                </a:path>
                <a:path w="5168265" h="3771900">
                  <a:moveTo>
                    <a:pt x="5016406" y="1739900"/>
                  </a:moveTo>
                  <a:lnTo>
                    <a:pt x="4860873" y="1739900"/>
                  </a:lnTo>
                  <a:lnTo>
                    <a:pt x="4818937" y="1765300"/>
                  </a:lnTo>
                  <a:lnTo>
                    <a:pt x="4782254" y="1790700"/>
                  </a:lnTo>
                  <a:lnTo>
                    <a:pt x="4751882" y="1828800"/>
                  </a:lnTo>
                  <a:lnTo>
                    <a:pt x="4728878" y="1866900"/>
                  </a:lnTo>
                  <a:lnTo>
                    <a:pt x="4714301" y="1917699"/>
                  </a:lnTo>
                  <a:lnTo>
                    <a:pt x="4709207" y="1968499"/>
                  </a:lnTo>
                  <a:lnTo>
                    <a:pt x="4713867" y="2006600"/>
                  </a:lnTo>
                  <a:lnTo>
                    <a:pt x="4727231" y="2057400"/>
                  </a:lnTo>
                  <a:lnTo>
                    <a:pt x="4748373" y="2095500"/>
                  </a:lnTo>
                  <a:lnTo>
                    <a:pt x="4776365" y="2120900"/>
                  </a:lnTo>
                  <a:lnTo>
                    <a:pt x="4795025" y="2146300"/>
                  </a:lnTo>
                  <a:lnTo>
                    <a:pt x="4815418" y="2159000"/>
                  </a:lnTo>
                  <a:lnTo>
                    <a:pt x="4837382" y="2171700"/>
                  </a:lnTo>
                  <a:lnTo>
                    <a:pt x="4860754" y="2184400"/>
                  </a:lnTo>
                  <a:lnTo>
                    <a:pt x="4837382" y="2184400"/>
                  </a:lnTo>
                  <a:lnTo>
                    <a:pt x="4815418" y="2197100"/>
                  </a:lnTo>
                  <a:lnTo>
                    <a:pt x="4795025" y="2209800"/>
                  </a:lnTo>
                  <a:lnTo>
                    <a:pt x="4776365" y="2235200"/>
                  </a:lnTo>
                  <a:lnTo>
                    <a:pt x="4748373" y="2260600"/>
                  </a:lnTo>
                  <a:lnTo>
                    <a:pt x="4727231" y="2311400"/>
                  </a:lnTo>
                  <a:lnTo>
                    <a:pt x="4713867" y="2349500"/>
                  </a:lnTo>
                  <a:lnTo>
                    <a:pt x="4709207" y="2400300"/>
                  </a:lnTo>
                  <a:lnTo>
                    <a:pt x="4713867" y="2438400"/>
                  </a:lnTo>
                  <a:lnTo>
                    <a:pt x="4727231" y="2489200"/>
                  </a:lnTo>
                  <a:lnTo>
                    <a:pt x="4748373" y="2527300"/>
                  </a:lnTo>
                  <a:lnTo>
                    <a:pt x="4776365" y="2552700"/>
                  </a:lnTo>
                  <a:lnTo>
                    <a:pt x="4795036" y="2578100"/>
                  </a:lnTo>
                  <a:lnTo>
                    <a:pt x="4815460" y="2590800"/>
                  </a:lnTo>
                  <a:lnTo>
                    <a:pt x="4837463" y="2603500"/>
                  </a:lnTo>
                  <a:lnTo>
                    <a:pt x="4860873" y="2616200"/>
                  </a:lnTo>
                  <a:lnTo>
                    <a:pt x="4837463" y="2616200"/>
                  </a:lnTo>
                  <a:lnTo>
                    <a:pt x="4815460" y="2628900"/>
                  </a:lnTo>
                  <a:lnTo>
                    <a:pt x="4795036" y="2654300"/>
                  </a:lnTo>
                  <a:lnTo>
                    <a:pt x="4776365" y="2667000"/>
                  </a:lnTo>
                  <a:lnTo>
                    <a:pt x="4748373" y="2705100"/>
                  </a:lnTo>
                  <a:lnTo>
                    <a:pt x="4727231" y="2743200"/>
                  </a:lnTo>
                  <a:lnTo>
                    <a:pt x="4713867" y="2781300"/>
                  </a:lnTo>
                  <a:lnTo>
                    <a:pt x="4709207" y="2832100"/>
                  </a:lnTo>
                  <a:lnTo>
                    <a:pt x="4713867" y="2870200"/>
                  </a:lnTo>
                  <a:lnTo>
                    <a:pt x="4727231" y="2921000"/>
                  </a:lnTo>
                  <a:lnTo>
                    <a:pt x="4748373" y="2959100"/>
                  </a:lnTo>
                  <a:lnTo>
                    <a:pt x="4776365" y="2984500"/>
                  </a:lnTo>
                  <a:lnTo>
                    <a:pt x="4794983" y="3009900"/>
                  </a:lnTo>
                  <a:lnTo>
                    <a:pt x="4815356" y="3022600"/>
                  </a:lnTo>
                  <a:lnTo>
                    <a:pt x="4837312" y="3035300"/>
                  </a:lnTo>
                  <a:lnTo>
                    <a:pt x="4860682" y="3048000"/>
                  </a:lnTo>
                  <a:lnTo>
                    <a:pt x="5016144" y="3048000"/>
                  </a:lnTo>
                  <a:lnTo>
                    <a:pt x="5037147" y="3035300"/>
                  </a:lnTo>
                  <a:lnTo>
                    <a:pt x="4938652" y="3035300"/>
                  </a:lnTo>
                  <a:lnTo>
                    <a:pt x="4897863" y="3022600"/>
                  </a:lnTo>
                  <a:lnTo>
                    <a:pt x="4859853" y="3009900"/>
                  </a:lnTo>
                  <a:lnTo>
                    <a:pt x="4795481" y="2971800"/>
                  </a:lnTo>
                  <a:lnTo>
                    <a:pt x="4752135" y="2908300"/>
                  </a:lnTo>
                  <a:lnTo>
                    <a:pt x="4740354" y="2870200"/>
                  </a:lnTo>
                  <a:lnTo>
                    <a:pt x="4736247" y="2832100"/>
                  </a:lnTo>
                  <a:lnTo>
                    <a:pt x="4740354" y="2781300"/>
                  </a:lnTo>
                  <a:lnTo>
                    <a:pt x="4752135" y="2743200"/>
                  </a:lnTo>
                  <a:lnTo>
                    <a:pt x="4770781" y="2717800"/>
                  </a:lnTo>
                  <a:lnTo>
                    <a:pt x="4795481" y="2679700"/>
                  </a:lnTo>
                  <a:lnTo>
                    <a:pt x="4825450" y="2654300"/>
                  </a:lnTo>
                  <a:lnTo>
                    <a:pt x="4859853" y="2641600"/>
                  </a:lnTo>
                  <a:lnTo>
                    <a:pt x="4897863" y="2628900"/>
                  </a:lnTo>
                  <a:lnTo>
                    <a:pt x="5058343" y="2628900"/>
                  </a:lnTo>
                  <a:lnTo>
                    <a:pt x="5016406" y="2616200"/>
                  </a:lnTo>
                  <a:lnTo>
                    <a:pt x="5039817" y="2603500"/>
                  </a:lnTo>
                  <a:lnTo>
                    <a:pt x="4938652" y="2603500"/>
                  </a:lnTo>
                  <a:lnTo>
                    <a:pt x="4897863" y="2590800"/>
                  </a:lnTo>
                  <a:lnTo>
                    <a:pt x="4859853" y="2578100"/>
                  </a:lnTo>
                  <a:lnTo>
                    <a:pt x="4795481" y="2540000"/>
                  </a:lnTo>
                  <a:lnTo>
                    <a:pt x="4752135" y="2476500"/>
                  </a:lnTo>
                  <a:lnTo>
                    <a:pt x="4740354" y="2438400"/>
                  </a:lnTo>
                  <a:lnTo>
                    <a:pt x="4736247" y="2400300"/>
                  </a:lnTo>
                  <a:lnTo>
                    <a:pt x="4740354" y="2349500"/>
                  </a:lnTo>
                  <a:lnTo>
                    <a:pt x="4752135" y="2311400"/>
                  </a:lnTo>
                  <a:lnTo>
                    <a:pt x="4770781" y="2286000"/>
                  </a:lnTo>
                  <a:lnTo>
                    <a:pt x="4795481" y="2247900"/>
                  </a:lnTo>
                  <a:lnTo>
                    <a:pt x="4824490" y="2222500"/>
                  </a:lnTo>
                  <a:lnTo>
                    <a:pt x="4857705" y="2209800"/>
                  </a:lnTo>
                  <a:lnTo>
                    <a:pt x="4894366" y="2197100"/>
                  </a:lnTo>
                  <a:lnTo>
                    <a:pt x="5058437" y="2197100"/>
                  </a:lnTo>
                  <a:lnTo>
                    <a:pt x="5016526" y="2184400"/>
                  </a:lnTo>
                  <a:lnTo>
                    <a:pt x="5058437" y="2159000"/>
                  </a:lnTo>
                  <a:lnTo>
                    <a:pt x="4894366" y="2159000"/>
                  </a:lnTo>
                  <a:lnTo>
                    <a:pt x="4857705" y="2146300"/>
                  </a:lnTo>
                  <a:lnTo>
                    <a:pt x="4824490" y="2133600"/>
                  </a:lnTo>
                  <a:lnTo>
                    <a:pt x="4795481" y="2108200"/>
                  </a:lnTo>
                  <a:lnTo>
                    <a:pt x="4770781" y="2070100"/>
                  </a:lnTo>
                  <a:lnTo>
                    <a:pt x="4752135" y="2044700"/>
                  </a:lnTo>
                  <a:lnTo>
                    <a:pt x="4740354" y="2006600"/>
                  </a:lnTo>
                  <a:lnTo>
                    <a:pt x="4736247" y="1968500"/>
                  </a:lnTo>
                  <a:lnTo>
                    <a:pt x="4741591" y="1917700"/>
                  </a:lnTo>
                  <a:lnTo>
                    <a:pt x="4756815" y="1866900"/>
                  </a:lnTo>
                  <a:lnTo>
                    <a:pt x="4780705" y="1841500"/>
                  </a:lnTo>
                  <a:lnTo>
                    <a:pt x="4812047" y="1803400"/>
                  </a:lnTo>
                  <a:lnTo>
                    <a:pt x="4849628" y="1778000"/>
                  </a:lnTo>
                  <a:lnTo>
                    <a:pt x="4892234" y="1765300"/>
                  </a:lnTo>
                  <a:lnTo>
                    <a:pt x="5058343" y="1765300"/>
                  </a:lnTo>
                  <a:lnTo>
                    <a:pt x="5016406" y="1739900"/>
                  </a:lnTo>
                  <a:close/>
                </a:path>
                <a:path w="5168265" h="3771900">
                  <a:moveTo>
                    <a:pt x="5058343" y="2628900"/>
                  </a:moveTo>
                  <a:lnTo>
                    <a:pt x="4985069" y="2628900"/>
                  </a:lnTo>
                  <a:lnTo>
                    <a:pt x="5027676" y="2641600"/>
                  </a:lnTo>
                  <a:lnTo>
                    <a:pt x="5065257" y="2667000"/>
                  </a:lnTo>
                  <a:lnTo>
                    <a:pt x="5096599" y="2705100"/>
                  </a:lnTo>
                  <a:lnTo>
                    <a:pt x="5120489" y="2743200"/>
                  </a:lnTo>
                  <a:lnTo>
                    <a:pt x="5135713" y="2781300"/>
                  </a:lnTo>
                  <a:lnTo>
                    <a:pt x="5141057" y="2832100"/>
                  </a:lnTo>
                  <a:lnTo>
                    <a:pt x="5135713" y="2870200"/>
                  </a:lnTo>
                  <a:lnTo>
                    <a:pt x="5120489" y="2921000"/>
                  </a:lnTo>
                  <a:lnTo>
                    <a:pt x="5096599" y="2959100"/>
                  </a:lnTo>
                  <a:lnTo>
                    <a:pt x="5065257" y="2984500"/>
                  </a:lnTo>
                  <a:lnTo>
                    <a:pt x="5027676" y="3009900"/>
                  </a:lnTo>
                  <a:lnTo>
                    <a:pt x="4985069" y="3022600"/>
                  </a:lnTo>
                  <a:lnTo>
                    <a:pt x="4938652" y="3035300"/>
                  </a:lnTo>
                  <a:lnTo>
                    <a:pt x="5037147" y="3035300"/>
                  </a:lnTo>
                  <a:lnTo>
                    <a:pt x="5094895" y="2997200"/>
                  </a:lnTo>
                  <a:lnTo>
                    <a:pt x="5125320" y="2959100"/>
                  </a:lnTo>
                  <a:lnTo>
                    <a:pt x="5148365" y="2921000"/>
                  </a:lnTo>
                  <a:lnTo>
                    <a:pt x="5162969" y="2870200"/>
                  </a:lnTo>
                  <a:lnTo>
                    <a:pt x="5168073" y="2832100"/>
                  </a:lnTo>
                  <a:lnTo>
                    <a:pt x="5162979" y="2781300"/>
                  </a:lnTo>
                  <a:lnTo>
                    <a:pt x="5148401" y="2730500"/>
                  </a:lnTo>
                  <a:lnTo>
                    <a:pt x="5125398" y="2692400"/>
                  </a:lnTo>
                  <a:lnTo>
                    <a:pt x="5095026" y="2654300"/>
                  </a:lnTo>
                  <a:lnTo>
                    <a:pt x="5058343" y="2628900"/>
                  </a:lnTo>
                  <a:close/>
                </a:path>
                <a:path w="5168265" h="3771900">
                  <a:moveTo>
                    <a:pt x="1450643" y="2768599"/>
                  </a:moveTo>
                  <a:lnTo>
                    <a:pt x="1356202" y="2768599"/>
                  </a:lnTo>
                  <a:lnTo>
                    <a:pt x="1313135" y="2781299"/>
                  </a:lnTo>
                  <a:lnTo>
                    <a:pt x="1274164" y="2806699"/>
                  </a:lnTo>
                  <a:lnTo>
                    <a:pt x="1240211" y="2832099"/>
                  </a:lnTo>
                  <a:lnTo>
                    <a:pt x="1212199" y="2870199"/>
                  </a:lnTo>
                  <a:lnTo>
                    <a:pt x="1191049" y="2908299"/>
                  </a:lnTo>
                  <a:lnTo>
                    <a:pt x="1177684" y="2946399"/>
                  </a:lnTo>
                  <a:lnTo>
                    <a:pt x="1173023" y="2997199"/>
                  </a:lnTo>
                  <a:lnTo>
                    <a:pt x="1173423" y="3009899"/>
                  </a:lnTo>
                  <a:lnTo>
                    <a:pt x="1173930" y="3009899"/>
                  </a:lnTo>
                  <a:lnTo>
                    <a:pt x="1174646" y="3022599"/>
                  </a:lnTo>
                  <a:lnTo>
                    <a:pt x="1202778" y="3022599"/>
                  </a:lnTo>
                  <a:lnTo>
                    <a:pt x="1205384" y="2946399"/>
                  </a:lnTo>
                  <a:lnTo>
                    <a:pt x="1220608" y="2908299"/>
                  </a:lnTo>
                  <a:lnTo>
                    <a:pt x="1244497" y="2870199"/>
                  </a:lnTo>
                  <a:lnTo>
                    <a:pt x="1275840" y="2832099"/>
                  </a:lnTo>
                  <a:lnTo>
                    <a:pt x="1313421" y="2806699"/>
                  </a:lnTo>
                  <a:lnTo>
                    <a:pt x="1356027" y="2793999"/>
                  </a:lnTo>
                  <a:lnTo>
                    <a:pt x="1515418" y="2793999"/>
                  </a:lnTo>
                  <a:lnTo>
                    <a:pt x="1495342" y="2781299"/>
                  </a:lnTo>
                  <a:lnTo>
                    <a:pt x="1450643" y="2768599"/>
                  </a:lnTo>
                  <a:close/>
                </a:path>
                <a:path w="5168265" h="3771900">
                  <a:moveTo>
                    <a:pt x="1888473" y="2616199"/>
                  </a:moveTo>
                  <a:lnTo>
                    <a:pt x="1799140" y="2616199"/>
                  </a:lnTo>
                  <a:lnTo>
                    <a:pt x="1839959" y="2628899"/>
                  </a:lnTo>
                  <a:lnTo>
                    <a:pt x="1877966" y="2641599"/>
                  </a:lnTo>
                  <a:lnTo>
                    <a:pt x="1942311" y="2679699"/>
                  </a:lnTo>
                  <a:lnTo>
                    <a:pt x="1975040" y="2717799"/>
                  </a:lnTo>
                  <a:lnTo>
                    <a:pt x="1983312" y="2743199"/>
                  </a:lnTo>
                  <a:lnTo>
                    <a:pt x="1986630" y="2743199"/>
                  </a:lnTo>
                  <a:lnTo>
                    <a:pt x="1988372" y="2755899"/>
                  </a:lnTo>
                  <a:lnTo>
                    <a:pt x="1994066" y="2768599"/>
                  </a:lnTo>
                  <a:lnTo>
                    <a:pt x="1998216" y="2781299"/>
                  </a:lnTo>
                  <a:lnTo>
                    <a:pt x="2000756" y="2806699"/>
                  </a:lnTo>
                  <a:lnTo>
                    <a:pt x="2001617" y="2819399"/>
                  </a:lnTo>
                  <a:lnTo>
                    <a:pt x="1996269" y="2870199"/>
                  </a:lnTo>
                  <a:lnTo>
                    <a:pt x="1981035" y="2908299"/>
                  </a:lnTo>
                  <a:lnTo>
                    <a:pt x="1957131" y="2946399"/>
                  </a:lnTo>
                  <a:lnTo>
                    <a:pt x="1925774" y="2984499"/>
                  </a:lnTo>
                  <a:lnTo>
                    <a:pt x="1888179" y="3009899"/>
                  </a:lnTo>
                  <a:lnTo>
                    <a:pt x="1845562" y="3022599"/>
                  </a:lnTo>
                  <a:lnTo>
                    <a:pt x="1907963" y="3022599"/>
                  </a:lnTo>
                  <a:lnTo>
                    <a:pt x="1961418" y="2984499"/>
                  </a:lnTo>
                  <a:lnTo>
                    <a:pt x="1989441" y="2946399"/>
                  </a:lnTo>
                  <a:lnTo>
                    <a:pt x="2010599" y="2908299"/>
                  </a:lnTo>
                  <a:lnTo>
                    <a:pt x="2023971" y="2870199"/>
                  </a:lnTo>
                  <a:lnTo>
                    <a:pt x="2028633" y="2819399"/>
                  </a:lnTo>
                  <a:lnTo>
                    <a:pt x="2028299" y="2806699"/>
                  </a:lnTo>
                  <a:lnTo>
                    <a:pt x="2068375" y="2806699"/>
                  </a:lnTo>
                  <a:lnTo>
                    <a:pt x="2036880" y="2781299"/>
                  </a:lnTo>
                  <a:lnTo>
                    <a:pt x="2013311" y="2743199"/>
                  </a:lnTo>
                  <a:lnTo>
                    <a:pt x="2011760" y="2730499"/>
                  </a:lnTo>
                  <a:lnTo>
                    <a:pt x="2008300" y="2730499"/>
                  </a:lnTo>
                  <a:lnTo>
                    <a:pt x="2002608" y="2705099"/>
                  </a:lnTo>
                  <a:lnTo>
                    <a:pt x="1998440" y="2692399"/>
                  </a:lnTo>
                  <a:lnTo>
                    <a:pt x="1995879" y="2679699"/>
                  </a:lnTo>
                  <a:lnTo>
                    <a:pt x="1995443" y="2666999"/>
                  </a:lnTo>
                  <a:lnTo>
                    <a:pt x="1963718" y="2666999"/>
                  </a:lnTo>
                  <a:lnTo>
                    <a:pt x="1961427" y="2654299"/>
                  </a:lnTo>
                  <a:lnTo>
                    <a:pt x="1927455" y="2628899"/>
                  </a:lnTo>
                  <a:lnTo>
                    <a:pt x="1888473" y="2616199"/>
                  </a:lnTo>
                  <a:close/>
                </a:path>
                <a:path w="5168265" h="3771900">
                  <a:moveTo>
                    <a:pt x="3581671" y="2908299"/>
                  </a:moveTo>
                  <a:lnTo>
                    <a:pt x="3550192" y="2908299"/>
                  </a:lnTo>
                  <a:lnTo>
                    <a:pt x="3542267" y="2933699"/>
                  </a:lnTo>
                  <a:lnTo>
                    <a:pt x="3533238" y="2946399"/>
                  </a:lnTo>
                  <a:lnTo>
                    <a:pt x="3482134" y="2997199"/>
                  </a:lnTo>
                  <a:lnTo>
                    <a:pt x="3409751" y="3022599"/>
                  </a:lnTo>
                  <a:lnTo>
                    <a:pt x="3477733" y="3022599"/>
                  </a:lnTo>
                  <a:lnTo>
                    <a:pt x="3497223" y="3009899"/>
                  </a:lnTo>
                  <a:lnTo>
                    <a:pt x="3531195" y="2984499"/>
                  </a:lnTo>
                  <a:lnTo>
                    <a:pt x="3563611" y="2984499"/>
                  </a:lnTo>
                  <a:lnTo>
                    <a:pt x="3563999" y="2971799"/>
                  </a:lnTo>
                  <a:lnTo>
                    <a:pt x="3566284" y="2959099"/>
                  </a:lnTo>
                  <a:lnTo>
                    <a:pt x="3570009" y="2946399"/>
                  </a:lnTo>
                  <a:lnTo>
                    <a:pt x="3575108" y="2920999"/>
                  </a:lnTo>
                  <a:lnTo>
                    <a:pt x="3578568" y="2920999"/>
                  </a:lnTo>
                  <a:lnTo>
                    <a:pt x="3581671" y="2908299"/>
                  </a:lnTo>
                  <a:close/>
                </a:path>
                <a:path w="5168265" h="3771900">
                  <a:moveTo>
                    <a:pt x="4199436" y="2959099"/>
                  </a:moveTo>
                  <a:lnTo>
                    <a:pt x="4107829" y="2959099"/>
                  </a:lnTo>
                  <a:lnTo>
                    <a:pt x="4065495" y="2971799"/>
                  </a:lnTo>
                  <a:lnTo>
                    <a:pt x="4027071" y="2997199"/>
                  </a:lnTo>
                  <a:lnTo>
                    <a:pt x="3993426" y="3022599"/>
                  </a:lnTo>
                  <a:lnTo>
                    <a:pt x="4040005" y="3022599"/>
                  </a:lnTo>
                  <a:lnTo>
                    <a:pt x="4074385" y="2997199"/>
                  </a:lnTo>
                  <a:lnTo>
                    <a:pt x="4112389" y="2984499"/>
                  </a:lnTo>
                  <a:lnTo>
                    <a:pt x="4261982" y="2984499"/>
                  </a:lnTo>
                  <a:lnTo>
                    <a:pt x="4242497" y="2971799"/>
                  </a:lnTo>
                  <a:lnTo>
                    <a:pt x="4199436" y="2959099"/>
                  </a:lnTo>
                  <a:close/>
                </a:path>
                <a:path w="5168265" h="3771900">
                  <a:moveTo>
                    <a:pt x="1515418" y="2793999"/>
                  </a:moveTo>
                  <a:lnTo>
                    <a:pt x="1448627" y="2793999"/>
                  </a:lnTo>
                  <a:lnTo>
                    <a:pt x="1491041" y="2806699"/>
                  </a:lnTo>
                  <a:lnTo>
                    <a:pt x="1528498" y="2832099"/>
                  </a:lnTo>
                  <a:lnTo>
                    <a:pt x="1559806" y="2870199"/>
                  </a:lnTo>
                  <a:lnTo>
                    <a:pt x="1583776" y="2908299"/>
                  </a:lnTo>
                  <a:lnTo>
                    <a:pt x="1615184" y="2908299"/>
                  </a:lnTo>
                  <a:lnTo>
                    <a:pt x="1612081" y="2895599"/>
                  </a:lnTo>
                  <a:lnTo>
                    <a:pt x="1608644" y="2895599"/>
                  </a:lnTo>
                  <a:lnTo>
                    <a:pt x="1603531" y="2870199"/>
                  </a:lnTo>
                  <a:lnTo>
                    <a:pt x="1599799" y="2857499"/>
                  </a:lnTo>
                  <a:lnTo>
                    <a:pt x="1597512" y="2844799"/>
                  </a:lnTo>
                  <a:lnTo>
                    <a:pt x="1597124" y="2832099"/>
                  </a:lnTo>
                  <a:lnTo>
                    <a:pt x="1569719" y="2832099"/>
                  </a:lnTo>
                  <a:lnTo>
                    <a:pt x="1569648" y="2831801"/>
                  </a:lnTo>
                  <a:lnTo>
                    <a:pt x="1535494" y="2806699"/>
                  </a:lnTo>
                  <a:lnTo>
                    <a:pt x="1515418" y="2793999"/>
                  </a:lnTo>
                  <a:close/>
                </a:path>
                <a:path w="5168265" h="3771900">
                  <a:moveTo>
                    <a:pt x="3458253" y="2616199"/>
                  </a:moveTo>
                  <a:lnTo>
                    <a:pt x="3368932" y="2616199"/>
                  </a:lnTo>
                  <a:lnTo>
                    <a:pt x="3415354" y="2628899"/>
                  </a:lnTo>
                  <a:lnTo>
                    <a:pt x="3457970" y="2641599"/>
                  </a:lnTo>
                  <a:lnTo>
                    <a:pt x="3495565" y="2666999"/>
                  </a:lnTo>
                  <a:lnTo>
                    <a:pt x="3526922" y="2692399"/>
                  </a:lnTo>
                  <a:lnTo>
                    <a:pt x="3550826" y="2730499"/>
                  </a:lnTo>
                  <a:lnTo>
                    <a:pt x="3566060" y="2781299"/>
                  </a:lnTo>
                  <a:lnTo>
                    <a:pt x="3571409" y="2819399"/>
                  </a:lnTo>
                  <a:lnTo>
                    <a:pt x="3570621" y="2844799"/>
                  </a:lnTo>
                  <a:lnTo>
                    <a:pt x="3568312" y="2857499"/>
                  </a:lnTo>
                  <a:lnTo>
                    <a:pt x="3564562" y="2870199"/>
                  </a:lnTo>
                  <a:lnTo>
                    <a:pt x="3559452" y="2895599"/>
                  </a:lnTo>
                  <a:lnTo>
                    <a:pt x="3555991" y="2895599"/>
                  </a:lnTo>
                  <a:lnTo>
                    <a:pt x="3552889" y="2908299"/>
                  </a:lnTo>
                  <a:lnTo>
                    <a:pt x="3584368" y="2908299"/>
                  </a:lnTo>
                  <a:lnTo>
                    <a:pt x="3608310" y="2870199"/>
                  </a:lnTo>
                  <a:lnTo>
                    <a:pt x="3639611" y="2832099"/>
                  </a:lnTo>
                  <a:lnTo>
                    <a:pt x="3598019" y="2832099"/>
                  </a:lnTo>
                  <a:lnTo>
                    <a:pt x="3598353" y="2831854"/>
                  </a:lnTo>
                  <a:lnTo>
                    <a:pt x="3598425" y="2819399"/>
                  </a:lnTo>
                  <a:lnTo>
                    <a:pt x="3593761" y="2781299"/>
                  </a:lnTo>
                  <a:lnTo>
                    <a:pt x="3580387" y="2730499"/>
                  </a:lnTo>
                  <a:lnTo>
                    <a:pt x="3559226" y="2692399"/>
                  </a:lnTo>
                  <a:lnTo>
                    <a:pt x="3531201" y="2654299"/>
                  </a:lnTo>
                  <a:lnTo>
                    <a:pt x="3497235" y="2628899"/>
                  </a:lnTo>
                  <a:lnTo>
                    <a:pt x="3458253" y="2616199"/>
                  </a:lnTo>
                  <a:close/>
                </a:path>
                <a:path w="5168265" h="3771900">
                  <a:moveTo>
                    <a:pt x="330609" y="2476499"/>
                  </a:moveTo>
                  <a:lnTo>
                    <a:pt x="229445" y="2476499"/>
                  </a:lnTo>
                  <a:lnTo>
                    <a:pt x="270253" y="2489199"/>
                  </a:lnTo>
                  <a:lnTo>
                    <a:pt x="308258" y="2501899"/>
                  </a:lnTo>
                  <a:lnTo>
                    <a:pt x="372591" y="2539999"/>
                  </a:lnTo>
                  <a:lnTo>
                    <a:pt x="415973" y="2603499"/>
                  </a:lnTo>
                  <a:lnTo>
                    <a:pt x="427779" y="2641599"/>
                  </a:lnTo>
                  <a:lnTo>
                    <a:pt x="431897" y="2679699"/>
                  </a:lnTo>
                  <a:lnTo>
                    <a:pt x="426549" y="2730499"/>
                  </a:lnTo>
                  <a:lnTo>
                    <a:pt x="411316" y="2768599"/>
                  </a:lnTo>
                  <a:lnTo>
                    <a:pt x="387413" y="2806699"/>
                  </a:lnTo>
                  <a:lnTo>
                    <a:pt x="356058" y="2844799"/>
                  </a:lnTo>
                  <a:lnTo>
                    <a:pt x="318467" y="2870199"/>
                  </a:lnTo>
                  <a:lnTo>
                    <a:pt x="275857" y="2882899"/>
                  </a:lnTo>
                  <a:lnTo>
                    <a:pt x="349141" y="2882899"/>
                  </a:lnTo>
                  <a:lnTo>
                    <a:pt x="385837" y="2844799"/>
                  </a:lnTo>
                  <a:lnTo>
                    <a:pt x="416227" y="2819399"/>
                  </a:lnTo>
                  <a:lnTo>
                    <a:pt x="439247" y="2781299"/>
                  </a:lnTo>
                  <a:lnTo>
                    <a:pt x="453838" y="2730499"/>
                  </a:lnTo>
                  <a:lnTo>
                    <a:pt x="458937" y="2679699"/>
                  </a:lnTo>
                  <a:lnTo>
                    <a:pt x="454266" y="2641599"/>
                  </a:lnTo>
                  <a:lnTo>
                    <a:pt x="440877" y="2590799"/>
                  </a:lnTo>
                  <a:lnTo>
                    <a:pt x="419711" y="2552699"/>
                  </a:lnTo>
                  <a:lnTo>
                    <a:pt x="391708" y="2514599"/>
                  </a:lnTo>
                  <a:lnTo>
                    <a:pt x="352612" y="2489199"/>
                  </a:lnTo>
                  <a:lnTo>
                    <a:pt x="330609" y="2476499"/>
                  </a:lnTo>
                  <a:close/>
                </a:path>
                <a:path w="5168265" h="3771900">
                  <a:moveTo>
                    <a:pt x="2068375" y="2806699"/>
                  </a:moveTo>
                  <a:lnTo>
                    <a:pt x="2028299" y="2806699"/>
                  </a:lnTo>
                  <a:lnTo>
                    <a:pt x="2063017" y="2844799"/>
                  </a:lnTo>
                  <a:lnTo>
                    <a:pt x="2103509" y="2870199"/>
                  </a:lnTo>
                  <a:lnTo>
                    <a:pt x="2148686" y="2882899"/>
                  </a:lnTo>
                  <a:lnTo>
                    <a:pt x="2243710" y="2882899"/>
                  </a:lnTo>
                  <a:lnTo>
                    <a:pt x="2286783" y="2870199"/>
                  </a:lnTo>
                  <a:lnTo>
                    <a:pt x="2306271" y="2857499"/>
                  </a:lnTo>
                  <a:lnTo>
                    <a:pt x="2149960" y="2857499"/>
                  </a:lnTo>
                  <a:lnTo>
                    <a:pt x="2106500" y="2832099"/>
                  </a:lnTo>
                  <a:lnTo>
                    <a:pt x="2068375" y="2806699"/>
                  </a:lnTo>
                  <a:close/>
                </a:path>
                <a:path w="5168265" h="3771900">
                  <a:moveTo>
                    <a:pt x="2770882" y="2628899"/>
                  </a:moveTo>
                  <a:lnTo>
                    <a:pt x="2743149" y="2628899"/>
                  </a:lnTo>
                  <a:lnTo>
                    <a:pt x="2742263" y="2629569"/>
                  </a:lnTo>
                  <a:lnTo>
                    <a:pt x="2741675" y="2641599"/>
                  </a:lnTo>
                  <a:lnTo>
                    <a:pt x="2741296" y="2654299"/>
                  </a:lnTo>
                  <a:lnTo>
                    <a:pt x="2741168" y="2654299"/>
                  </a:lnTo>
                  <a:lnTo>
                    <a:pt x="2745831" y="2705099"/>
                  </a:lnTo>
                  <a:lnTo>
                    <a:pt x="2759205" y="2743199"/>
                  </a:lnTo>
                  <a:lnTo>
                    <a:pt x="2780364" y="2781299"/>
                  </a:lnTo>
                  <a:lnTo>
                    <a:pt x="2808386" y="2819399"/>
                  </a:lnTo>
                  <a:lnTo>
                    <a:pt x="2842346" y="2844799"/>
                  </a:lnTo>
                  <a:lnTo>
                    <a:pt x="2881320" y="2870199"/>
                  </a:lnTo>
                  <a:lnTo>
                    <a:pt x="2924383" y="2882899"/>
                  </a:lnTo>
                  <a:lnTo>
                    <a:pt x="3019386" y="2882899"/>
                  </a:lnTo>
                  <a:lnTo>
                    <a:pt x="3064563" y="2870199"/>
                  </a:lnTo>
                  <a:lnTo>
                    <a:pt x="3084810" y="2857499"/>
                  </a:lnTo>
                  <a:lnTo>
                    <a:pt x="2924218" y="2857499"/>
                  </a:lnTo>
                  <a:lnTo>
                    <a:pt x="2881621" y="2832099"/>
                  </a:lnTo>
                  <a:lnTo>
                    <a:pt x="2844038" y="2819399"/>
                  </a:lnTo>
                  <a:lnTo>
                    <a:pt x="2812689" y="2781299"/>
                  </a:lnTo>
                  <a:lnTo>
                    <a:pt x="2788789" y="2743199"/>
                  </a:lnTo>
                  <a:lnTo>
                    <a:pt x="2773556" y="2705099"/>
                  </a:lnTo>
                  <a:lnTo>
                    <a:pt x="2768208" y="2654299"/>
                  </a:lnTo>
                  <a:lnTo>
                    <a:pt x="2770882" y="2628899"/>
                  </a:lnTo>
                  <a:close/>
                </a:path>
                <a:path w="5168265" h="3771900">
                  <a:moveTo>
                    <a:pt x="2303836" y="2451099"/>
                  </a:moveTo>
                  <a:lnTo>
                    <a:pt x="2197459" y="2451099"/>
                  </a:lnTo>
                  <a:lnTo>
                    <a:pt x="2243877" y="2463799"/>
                  </a:lnTo>
                  <a:lnTo>
                    <a:pt x="2286483" y="2476499"/>
                  </a:lnTo>
                  <a:lnTo>
                    <a:pt x="2324064" y="2501899"/>
                  </a:lnTo>
                  <a:lnTo>
                    <a:pt x="2355406" y="2527299"/>
                  </a:lnTo>
                  <a:lnTo>
                    <a:pt x="2379296" y="2565399"/>
                  </a:lnTo>
                  <a:lnTo>
                    <a:pt x="2394520" y="2603499"/>
                  </a:lnTo>
                  <a:lnTo>
                    <a:pt x="2399864" y="2654299"/>
                  </a:lnTo>
                  <a:lnTo>
                    <a:pt x="2394520" y="2705099"/>
                  </a:lnTo>
                  <a:lnTo>
                    <a:pt x="2379296" y="2743199"/>
                  </a:lnTo>
                  <a:lnTo>
                    <a:pt x="2355406" y="2781299"/>
                  </a:lnTo>
                  <a:lnTo>
                    <a:pt x="2324064" y="2819399"/>
                  </a:lnTo>
                  <a:lnTo>
                    <a:pt x="2286483" y="2832099"/>
                  </a:lnTo>
                  <a:lnTo>
                    <a:pt x="2243877" y="2857499"/>
                  </a:lnTo>
                  <a:lnTo>
                    <a:pt x="2306271" y="2857499"/>
                  </a:lnTo>
                  <a:lnTo>
                    <a:pt x="2359713" y="2819399"/>
                  </a:lnTo>
                  <a:lnTo>
                    <a:pt x="2387727" y="2781299"/>
                  </a:lnTo>
                  <a:lnTo>
                    <a:pt x="2408878" y="2743199"/>
                  </a:lnTo>
                  <a:lnTo>
                    <a:pt x="2422244" y="2705099"/>
                  </a:lnTo>
                  <a:lnTo>
                    <a:pt x="2426904" y="2654299"/>
                  </a:lnTo>
                  <a:lnTo>
                    <a:pt x="2426776" y="2654299"/>
                  </a:lnTo>
                  <a:lnTo>
                    <a:pt x="2426400" y="2641599"/>
                  </a:lnTo>
                  <a:lnTo>
                    <a:pt x="2425819" y="2629558"/>
                  </a:lnTo>
                  <a:lnTo>
                    <a:pt x="2424947" y="2628899"/>
                  </a:lnTo>
                  <a:lnTo>
                    <a:pt x="2476222" y="2628899"/>
                  </a:lnTo>
                  <a:lnTo>
                    <a:pt x="2426089" y="2590799"/>
                  </a:lnTo>
                  <a:lnTo>
                    <a:pt x="2402199" y="2552699"/>
                  </a:lnTo>
                  <a:lnTo>
                    <a:pt x="2386975" y="2501899"/>
                  </a:lnTo>
                  <a:lnTo>
                    <a:pt x="2385194" y="2489199"/>
                  </a:lnTo>
                  <a:lnTo>
                    <a:pt x="2356572" y="2489199"/>
                  </a:lnTo>
                  <a:lnTo>
                    <a:pt x="2322978" y="2463799"/>
                  </a:lnTo>
                  <a:lnTo>
                    <a:pt x="2303836" y="2451099"/>
                  </a:lnTo>
                  <a:close/>
                </a:path>
                <a:path w="5168265" h="3771900">
                  <a:moveTo>
                    <a:pt x="3079414" y="2451099"/>
                  </a:moveTo>
                  <a:lnTo>
                    <a:pt x="3011432" y="2451099"/>
                  </a:lnTo>
                  <a:lnTo>
                    <a:pt x="3049436" y="2463799"/>
                  </a:lnTo>
                  <a:lnTo>
                    <a:pt x="3083815" y="2489199"/>
                  </a:lnTo>
                  <a:lnTo>
                    <a:pt x="3113760" y="2514599"/>
                  </a:lnTo>
                  <a:lnTo>
                    <a:pt x="3157154" y="2578099"/>
                  </a:lnTo>
                  <a:lnTo>
                    <a:pt x="3168968" y="2616199"/>
                  </a:lnTo>
                  <a:lnTo>
                    <a:pt x="3173090" y="2654299"/>
                  </a:lnTo>
                  <a:lnTo>
                    <a:pt x="3172215" y="2679699"/>
                  </a:lnTo>
                  <a:lnTo>
                    <a:pt x="3169653" y="2692399"/>
                  </a:lnTo>
                  <a:lnTo>
                    <a:pt x="3165498" y="2705099"/>
                  </a:lnTo>
                  <a:lnTo>
                    <a:pt x="3159844" y="2730499"/>
                  </a:lnTo>
                  <a:lnTo>
                    <a:pt x="3158007" y="2730499"/>
                  </a:lnTo>
                  <a:lnTo>
                    <a:pt x="3154761" y="2743199"/>
                  </a:lnTo>
                  <a:lnTo>
                    <a:pt x="3131220" y="2781299"/>
                  </a:lnTo>
                  <a:lnTo>
                    <a:pt x="3099729" y="2806699"/>
                  </a:lnTo>
                  <a:lnTo>
                    <a:pt x="3061593" y="2832099"/>
                  </a:lnTo>
                  <a:lnTo>
                    <a:pt x="3018119" y="2857499"/>
                  </a:lnTo>
                  <a:lnTo>
                    <a:pt x="3084810" y="2857499"/>
                  </a:lnTo>
                  <a:lnTo>
                    <a:pt x="3105056" y="2844799"/>
                  </a:lnTo>
                  <a:lnTo>
                    <a:pt x="3139773" y="2806699"/>
                  </a:lnTo>
                  <a:lnTo>
                    <a:pt x="3167387" y="2806699"/>
                  </a:lnTo>
                  <a:lnTo>
                    <a:pt x="3169919" y="2781299"/>
                  </a:lnTo>
                  <a:lnTo>
                    <a:pt x="3174048" y="2768599"/>
                  </a:lnTo>
                  <a:lnTo>
                    <a:pt x="3179701" y="2755899"/>
                  </a:lnTo>
                  <a:lnTo>
                    <a:pt x="3181467" y="2743199"/>
                  </a:lnTo>
                  <a:lnTo>
                    <a:pt x="3184760" y="2743199"/>
                  </a:lnTo>
                  <a:lnTo>
                    <a:pt x="3193033" y="2717799"/>
                  </a:lnTo>
                  <a:lnTo>
                    <a:pt x="3202686" y="2705099"/>
                  </a:lnTo>
                  <a:lnTo>
                    <a:pt x="3213633" y="2692399"/>
                  </a:lnTo>
                  <a:lnTo>
                    <a:pt x="3225785" y="2679699"/>
                  </a:lnTo>
                  <a:lnTo>
                    <a:pt x="3240778" y="2666999"/>
                  </a:lnTo>
                  <a:lnTo>
                    <a:pt x="3199819" y="2666999"/>
                  </a:lnTo>
                  <a:lnTo>
                    <a:pt x="3195444" y="2603499"/>
                  </a:lnTo>
                  <a:lnTo>
                    <a:pt x="3182072" y="2565399"/>
                  </a:lnTo>
                  <a:lnTo>
                    <a:pt x="3160910" y="2527299"/>
                  </a:lnTo>
                  <a:lnTo>
                    <a:pt x="3132876" y="2489199"/>
                  </a:lnTo>
                  <a:lnTo>
                    <a:pt x="3098904" y="2463799"/>
                  </a:lnTo>
                  <a:lnTo>
                    <a:pt x="3079414" y="2451099"/>
                  </a:lnTo>
                  <a:close/>
                </a:path>
                <a:path w="5168265" h="3771900">
                  <a:moveTo>
                    <a:pt x="1569719" y="2831854"/>
                  </a:moveTo>
                  <a:lnTo>
                    <a:pt x="1569719" y="2832099"/>
                  </a:lnTo>
                  <a:lnTo>
                    <a:pt x="1570053" y="2832099"/>
                  </a:lnTo>
                  <a:lnTo>
                    <a:pt x="1569719" y="2831854"/>
                  </a:lnTo>
                  <a:close/>
                </a:path>
                <a:path w="5168265" h="3771900">
                  <a:moveTo>
                    <a:pt x="1799140" y="2590799"/>
                  </a:moveTo>
                  <a:lnTo>
                    <a:pt x="1752898" y="2603499"/>
                  </a:lnTo>
                  <a:lnTo>
                    <a:pt x="1709830" y="2616199"/>
                  </a:lnTo>
                  <a:lnTo>
                    <a:pt x="1670860" y="2628899"/>
                  </a:lnTo>
                  <a:lnTo>
                    <a:pt x="1636907" y="2654299"/>
                  </a:lnTo>
                  <a:lnTo>
                    <a:pt x="1608895" y="2692399"/>
                  </a:lnTo>
                  <a:lnTo>
                    <a:pt x="1587745" y="2730499"/>
                  </a:lnTo>
                  <a:lnTo>
                    <a:pt x="1574379" y="2781299"/>
                  </a:lnTo>
                  <a:lnTo>
                    <a:pt x="1569719" y="2819399"/>
                  </a:lnTo>
                  <a:lnTo>
                    <a:pt x="1569719" y="2831854"/>
                  </a:lnTo>
                  <a:lnTo>
                    <a:pt x="1570053" y="2832099"/>
                  </a:lnTo>
                  <a:lnTo>
                    <a:pt x="1597124" y="2832099"/>
                  </a:lnTo>
                  <a:lnTo>
                    <a:pt x="1596735" y="2819399"/>
                  </a:lnTo>
                  <a:lnTo>
                    <a:pt x="1602080" y="2781299"/>
                  </a:lnTo>
                  <a:lnTo>
                    <a:pt x="1617304" y="2730499"/>
                  </a:lnTo>
                  <a:lnTo>
                    <a:pt x="1641193" y="2692399"/>
                  </a:lnTo>
                  <a:lnTo>
                    <a:pt x="1672536" y="2666999"/>
                  </a:lnTo>
                  <a:lnTo>
                    <a:pt x="1710117" y="2641599"/>
                  </a:lnTo>
                  <a:lnTo>
                    <a:pt x="1752723" y="2628899"/>
                  </a:lnTo>
                  <a:lnTo>
                    <a:pt x="1799140" y="2616199"/>
                  </a:lnTo>
                  <a:lnTo>
                    <a:pt x="1888473" y="2616199"/>
                  </a:lnTo>
                  <a:lnTo>
                    <a:pt x="1845396" y="2603499"/>
                  </a:lnTo>
                  <a:lnTo>
                    <a:pt x="1799140" y="2590799"/>
                  </a:lnTo>
                  <a:close/>
                </a:path>
                <a:path w="5168265" h="3771900">
                  <a:moveTo>
                    <a:pt x="3598425" y="2831801"/>
                  </a:moveTo>
                  <a:lnTo>
                    <a:pt x="3598019" y="2832099"/>
                  </a:lnTo>
                  <a:lnTo>
                    <a:pt x="3598425" y="2832099"/>
                  </a:lnTo>
                  <a:lnTo>
                    <a:pt x="3598425" y="2831801"/>
                  </a:lnTo>
                  <a:close/>
                </a:path>
                <a:path w="5168265" h="3771900">
                  <a:moveTo>
                    <a:pt x="3811880" y="2768599"/>
                  </a:moveTo>
                  <a:lnTo>
                    <a:pt x="3717430" y="2768599"/>
                  </a:lnTo>
                  <a:lnTo>
                    <a:pt x="3672731" y="2781299"/>
                  </a:lnTo>
                  <a:lnTo>
                    <a:pt x="3632578" y="2806699"/>
                  </a:lnTo>
                  <a:lnTo>
                    <a:pt x="3598425" y="2831801"/>
                  </a:lnTo>
                  <a:lnTo>
                    <a:pt x="3598425" y="2832099"/>
                  </a:lnTo>
                  <a:lnTo>
                    <a:pt x="3639611" y="2832099"/>
                  </a:lnTo>
                  <a:lnTo>
                    <a:pt x="3677067" y="2806699"/>
                  </a:lnTo>
                  <a:lnTo>
                    <a:pt x="3719474" y="2793999"/>
                  </a:lnTo>
                  <a:lnTo>
                    <a:pt x="3874451" y="2793999"/>
                  </a:lnTo>
                  <a:lnTo>
                    <a:pt x="3854959" y="2781299"/>
                  </a:lnTo>
                  <a:lnTo>
                    <a:pt x="3811880" y="2768599"/>
                  </a:lnTo>
                  <a:close/>
                </a:path>
                <a:path w="5168265" h="3771900">
                  <a:moveTo>
                    <a:pt x="2476222" y="2628899"/>
                  </a:moveTo>
                  <a:lnTo>
                    <a:pt x="2425787" y="2628899"/>
                  </a:lnTo>
                  <a:lnTo>
                    <a:pt x="2425833" y="2629569"/>
                  </a:lnTo>
                  <a:lnTo>
                    <a:pt x="2458531" y="2654299"/>
                  </a:lnTo>
                  <a:lnTo>
                    <a:pt x="2496813" y="2666999"/>
                  </a:lnTo>
                  <a:lnTo>
                    <a:pt x="2538934" y="2679699"/>
                  </a:lnTo>
                  <a:lnTo>
                    <a:pt x="2584036" y="2692399"/>
                  </a:lnTo>
                  <a:lnTo>
                    <a:pt x="2629138" y="2679699"/>
                  </a:lnTo>
                  <a:lnTo>
                    <a:pt x="2671262" y="2666999"/>
                  </a:lnTo>
                  <a:lnTo>
                    <a:pt x="2584036" y="2666999"/>
                  </a:lnTo>
                  <a:lnTo>
                    <a:pt x="2537619" y="2654299"/>
                  </a:lnTo>
                  <a:lnTo>
                    <a:pt x="2495012" y="2641599"/>
                  </a:lnTo>
                  <a:lnTo>
                    <a:pt x="2476222" y="2628899"/>
                  </a:lnTo>
                  <a:close/>
                </a:path>
                <a:path w="5168265" h="3771900">
                  <a:moveTo>
                    <a:pt x="2242571" y="2425699"/>
                  </a:moveTo>
                  <a:lnTo>
                    <a:pt x="2151217" y="2425699"/>
                  </a:lnTo>
                  <a:lnTo>
                    <a:pt x="2108148" y="2438399"/>
                  </a:lnTo>
                  <a:lnTo>
                    <a:pt x="2069168" y="2463799"/>
                  </a:lnTo>
                  <a:lnTo>
                    <a:pt x="2035196" y="2489199"/>
                  </a:lnTo>
                  <a:lnTo>
                    <a:pt x="2007193" y="2527299"/>
                  </a:lnTo>
                  <a:lnTo>
                    <a:pt x="1986027" y="2565399"/>
                  </a:lnTo>
                  <a:lnTo>
                    <a:pt x="1972638" y="2603499"/>
                  </a:lnTo>
                  <a:lnTo>
                    <a:pt x="1967967" y="2654299"/>
                  </a:lnTo>
                  <a:lnTo>
                    <a:pt x="1968110" y="2666999"/>
                  </a:lnTo>
                  <a:lnTo>
                    <a:pt x="1995443" y="2666999"/>
                  </a:lnTo>
                  <a:lnTo>
                    <a:pt x="1995006" y="2654299"/>
                  </a:lnTo>
                  <a:lnTo>
                    <a:pt x="1999125" y="2616199"/>
                  </a:lnTo>
                  <a:lnTo>
                    <a:pt x="2010931" y="2578099"/>
                  </a:lnTo>
                  <a:lnTo>
                    <a:pt x="2029601" y="2539999"/>
                  </a:lnTo>
                  <a:lnTo>
                    <a:pt x="2084261" y="2489199"/>
                  </a:lnTo>
                  <a:lnTo>
                    <a:pt x="2118646" y="2463799"/>
                  </a:lnTo>
                  <a:lnTo>
                    <a:pt x="2156651" y="2451099"/>
                  </a:lnTo>
                  <a:lnTo>
                    <a:pt x="2303836" y="2451099"/>
                  </a:lnTo>
                  <a:lnTo>
                    <a:pt x="2284694" y="2438399"/>
                  </a:lnTo>
                  <a:lnTo>
                    <a:pt x="2242571" y="2425699"/>
                  </a:lnTo>
                  <a:close/>
                </a:path>
                <a:path w="5168265" h="3771900">
                  <a:moveTo>
                    <a:pt x="2692853" y="2260599"/>
                  </a:moveTo>
                  <a:lnTo>
                    <a:pt x="2624855" y="2260599"/>
                  </a:lnTo>
                  <a:lnTo>
                    <a:pt x="2662859" y="2273299"/>
                  </a:lnTo>
                  <a:lnTo>
                    <a:pt x="2697238" y="2285999"/>
                  </a:lnTo>
                  <a:lnTo>
                    <a:pt x="2727183" y="2311399"/>
                  </a:lnTo>
                  <a:lnTo>
                    <a:pt x="2751908" y="2349499"/>
                  </a:lnTo>
                  <a:lnTo>
                    <a:pt x="2770586" y="2374899"/>
                  </a:lnTo>
                  <a:lnTo>
                    <a:pt x="2782394" y="2412999"/>
                  </a:lnTo>
                  <a:lnTo>
                    <a:pt x="2786513" y="2463799"/>
                  </a:lnTo>
                  <a:lnTo>
                    <a:pt x="2781165" y="2501899"/>
                  </a:lnTo>
                  <a:lnTo>
                    <a:pt x="2765931" y="2552699"/>
                  </a:lnTo>
                  <a:lnTo>
                    <a:pt x="2742027" y="2590799"/>
                  </a:lnTo>
                  <a:lnTo>
                    <a:pt x="2710669" y="2616199"/>
                  </a:lnTo>
                  <a:lnTo>
                    <a:pt x="2673074" y="2641599"/>
                  </a:lnTo>
                  <a:lnTo>
                    <a:pt x="2630458" y="2654299"/>
                  </a:lnTo>
                  <a:lnTo>
                    <a:pt x="2584036" y="2666999"/>
                  </a:lnTo>
                  <a:lnTo>
                    <a:pt x="2671262" y="2666999"/>
                  </a:lnTo>
                  <a:lnTo>
                    <a:pt x="2709552" y="2654299"/>
                  </a:lnTo>
                  <a:lnTo>
                    <a:pt x="2742263" y="2629569"/>
                  </a:lnTo>
                  <a:lnTo>
                    <a:pt x="2742296" y="2628899"/>
                  </a:lnTo>
                  <a:lnTo>
                    <a:pt x="2770882" y="2628899"/>
                  </a:lnTo>
                  <a:lnTo>
                    <a:pt x="2788789" y="2565399"/>
                  </a:lnTo>
                  <a:lnTo>
                    <a:pt x="2812689" y="2527299"/>
                  </a:lnTo>
                  <a:lnTo>
                    <a:pt x="2844038" y="2501899"/>
                  </a:lnTo>
                  <a:lnTo>
                    <a:pt x="2862829" y="2489199"/>
                  </a:lnTo>
                  <a:lnTo>
                    <a:pt x="2811572" y="2489199"/>
                  </a:lnTo>
                  <a:lnTo>
                    <a:pt x="2812421" y="2476499"/>
                  </a:lnTo>
                  <a:lnTo>
                    <a:pt x="2813034" y="2476499"/>
                  </a:lnTo>
                  <a:lnTo>
                    <a:pt x="2813404" y="2463799"/>
                  </a:lnTo>
                  <a:lnTo>
                    <a:pt x="2808861" y="2412999"/>
                  </a:lnTo>
                  <a:lnTo>
                    <a:pt x="2795481" y="2374899"/>
                  </a:lnTo>
                  <a:lnTo>
                    <a:pt x="2774323" y="2336799"/>
                  </a:lnTo>
                  <a:lnTo>
                    <a:pt x="2746323" y="2298699"/>
                  </a:lnTo>
                  <a:lnTo>
                    <a:pt x="2712347" y="2273299"/>
                  </a:lnTo>
                  <a:lnTo>
                    <a:pt x="2692853" y="2260599"/>
                  </a:lnTo>
                  <a:close/>
                </a:path>
                <a:path w="5168265" h="3771900">
                  <a:moveTo>
                    <a:pt x="3368932" y="2590799"/>
                  </a:moveTo>
                  <a:lnTo>
                    <a:pt x="3322686" y="2603499"/>
                  </a:lnTo>
                  <a:lnTo>
                    <a:pt x="3279609" y="2616199"/>
                  </a:lnTo>
                  <a:lnTo>
                    <a:pt x="3240621" y="2628899"/>
                  </a:lnTo>
                  <a:lnTo>
                    <a:pt x="3206645" y="2654299"/>
                  </a:lnTo>
                  <a:lnTo>
                    <a:pt x="3204354" y="2666999"/>
                  </a:lnTo>
                  <a:lnTo>
                    <a:pt x="3240778" y="2666999"/>
                  </a:lnTo>
                  <a:lnTo>
                    <a:pt x="3255770" y="2654299"/>
                  </a:lnTo>
                  <a:lnTo>
                    <a:pt x="3290163" y="2641599"/>
                  </a:lnTo>
                  <a:lnTo>
                    <a:pt x="3328154" y="2628899"/>
                  </a:lnTo>
                  <a:lnTo>
                    <a:pt x="3368932" y="2616199"/>
                  </a:lnTo>
                  <a:lnTo>
                    <a:pt x="3458253" y="2616199"/>
                  </a:lnTo>
                  <a:lnTo>
                    <a:pt x="3415177" y="2603499"/>
                  </a:lnTo>
                  <a:lnTo>
                    <a:pt x="3368932" y="2590799"/>
                  </a:lnTo>
                  <a:close/>
                </a:path>
                <a:path w="5168265" h="3771900">
                  <a:moveTo>
                    <a:pt x="2743149" y="2628899"/>
                  </a:moveTo>
                  <a:lnTo>
                    <a:pt x="2742296" y="2628899"/>
                  </a:lnTo>
                  <a:lnTo>
                    <a:pt x="2742263" y="2629569"/>
                  </a:lnTo>
                  <a:lnTo>
                    <a:pt x="2743149" y="2628899"/>
                  </a:lnTo>
                  <a:close/>
                </a:path>
                <a:path w="5168265" h="3771900">
                  <a:moveTo>
                    <a:pt x="2425787" y="2628899"/>
                  </a:moveTo>
                  <a:lnTo>
                    <a:pt x="2424947" y="2628899"/>
                  </a:lnTo>
                  <a:lnTo>
                    <a:pt x="2425819" y="2629558"/>
                  </a:lnTo>
                  <a:lnTo>
                    <a:pt x="2425787" y="2628899"/>
                  </a:lnTo>
                  <a:close/>
                </a:path>
                <a:path w="5168265" h="3771900">
                  <a:moveTo>
                    <a:pt x="5058437" y="2197100"/>
                  </a:moveTo>
                  <a:lnTo>
                    <a:pt x="4988714" y="2197100"/>
                  </a:lnTo>
                  <a:lnTo>
                    <a:pt x="5030400" y="2209800"/>
                  </a:lnTo>
                  <a:lnTo>
                    <a:pt x="5067124" y="2235200"/>
                  </a:lnTo>
                  <a:lnTo>
                    <a:pt x="5097719" y="2273300"/>
                  </a:lnTo>
                  <a:lnTo>
                    <a:pt x="5121017" y="2311400"/>
                  </a:lnTo>
                  <a:lnTo>
                    <a:pt x="5135852" y="2349500"/>
                  </a:lnTo>
                  <a:lnTo>
                    <a:pt x="5141057" y="2400300"/>
                  </a:lnTo>
                  <a:lnTo>
                    <a:pt x="5136946" y="2438400"/>
                  </a:lnTo>
                  <a:lnTo>
                    <a:pt x="5125156" y="2476500"/>
                  </a:lnTo>
                  <a:lnTo>
                    <a:pt x="5106502" y="2514600"/>
                  </a:lnTo>
                  <a:lnTo>
                    <a:pt x="5051844" y="2565400"/>
                  </a:lnTo>
                  <a:lnTo>
                    <a:pt x="4979440" y="2590800"/>
                  </a:lnTo>
                  <a:lnTo>
                    <a:pt x="4938652" y="2603500"/>
                  </a:lnTo>
                  <a:lnTo>
                    <a:pt x="5039817" y="2603500"/>
                  </a:lnTo>
                  <a:lnTo>
                    <a:pt x="5061820" y="2590800"/>
                  </a:lnTo>
                  <a:lnTo>
                    <a:pt x="5082243" y="2578100"/>
                  </a:lnTo>
                  <a:lnTo>
                    <a:pt x="5100915" y="2552700"/>
                  </a:lnTo>
                  <a:lnTo>
                    <a:pt x="5128907" y="2527300"/>
                  </a:lnTo>
                  <a:lnTo>
                    <a:pt x="5150048" y="2489200"/>
                  </a:lnTo>
                  <a:lnTo>
                    <a:pt x="5163412" y="2438400"/>
                  </a:lnTo>
                  <a:lnTo>
                    <a:pt x="5168073" y="2400300"/>
                  </a:lnTo>
                  <a:lnTo>
                    <a:pt x="5162984" y="2349500"/>
                  </a:lnTo>
                  <a:lnTo>
                    <a:pt x="5148422" y="2298700"/>
                  </a:lnTo>
                  <a:lnTo>
                    <a:pt x="5125440" y="2260600"/>
                  </a:lnTo>
                  <a:lnTo>
                    <a:pt x="5095093" y="2222500"/>
                  </a:lnTo>
                  <a:lnTo>
                    <a:pt x="5058437" y="2197100"/>
                  </a:lnTo>
                  <a:close/>
                </a:path>
                <a:path w="5168265" h="3771900">
                  <a:moveTo>
                    <a:pt x="2630282" y="2235199"/>
                  </a:moveTo>
                  <a:lnTo>
                    <a:pt x="2537794" y="2235199"/>
                  </a:lnTo>
                  <a:lnTo>
                    <a:pt x="2494726" y="2247899"/>
                  </a:lnTo>
                  <a:lnTo>
                    <a:pt x="2455755" y="2273299"/>
                  </a:lnTo>
                  <a:lnTo>
                    <a:pt x="2421803" y="2298699"/>
                  </a:lnTo>
                  <a:lnTo>
                    <a:pt x="2393791" y="2336799"/>
                  </a:lnTo>
                  <a:lnTo>
                    <a:pt x="2372641" y="2374899"/>
                  </a:lnTo>
                  <a:lnTo>
                    <a:pt x="2359275" y="2412999"/>
                  </a:lnTo>
                  <a:lnTo>
                    <a:pt x="2354615" y="2463799"/>
                  </a:lnTo>
                  <a:lnTo>
                    <a:pt x="2355110" y="2476499"/>
                  </a:lnTo>
                  <a:lnTo>
                    <a:pt x="2355723" y="2476499"/>
                  </a:lnTo>
                  <a:lnTo>
                    <a:pt x="2356572" y="2489199"/>
                  </a:lnTo>
                  <a:lnTo>
                    <a:pt x="2385194" y="2489199"/>
                  </a:lnTo>
                  <a:lnTo>
                    <a:pt x="2386975" y="2412999"/>
                  </a:lnTo>
                  <a:lnTo>
                    <a:pt x="2402199" y="2374899"/>
                  </a:lnTo>
                  <a:lnTo>
                    <a:pt x="2426089" y="2336799"/>
                  </a:lnTo>
                  <a:lnTo>
                    <a:pt x="2457431" y="2298699"/>
                  </a:lnTo>
                  <a:lnTo>
                    <a:pt x="2495012" y="2273299"/>
                  </a:lnTo>
                  <a:lnTo>
                    <a:pt x="2537619" y="2260599"/>
                  </a:lnTo>
                  <a:lnTo>
                    <a:pt x="2692853" y="2260599"/>
                  </a:lnTo>
                  <a:lnTo>
                    <a:pt x="2673360" y="2247899"/>
                  </a:lnTo>
                  <a:lnTo>
                    <a:pt x="2630282" y="2235199"/>
                  </a:lnTo>
                  <a:close/>
                </a:path>
                <a:path w="5168265" h="3771900">
                  <a:moveTo>
                    <a:pt x="3016855" y="2425699"/>
                  </a:moveTo>
                  <a:lnTo>
                    <a:pt x="2925502" y="2425699"/>
                  </a:lnTo>
                  <a:lnTo>
                    <a:pt x="2883387" y="2438399"/>
                  </a:lnTo>
                  <a:lnTo>
                    <a:pt x="2845125" y="2463799"/>
                  </a:lnTo>
                  <a:lnTo>
                    <a:pt x="2811572" y="2489199"/>
                  </a:lnTo>
                  <a:lnTo>
                    <a:pt x="2862829" y="2489199"/>
                  </a:lnTo>
                  <a:lnTo>
                    <a:pt x="2881621" y="2476499"/>
                  </a:lnTo>
                  <a:lnTo>
                    <a:pt x="2924218" y="2463799"/>
                  </a:lnTo>
                  <a:lnTo>
                    <a:pt x="2970613" y="2451099"/>
                  </a:lnTo>
                  <a:lnTo>
                    <a:pt x="3079414" y="2451099"/>
                  </a:lnTo>
                  <a:lnTo>
                    <a:pt x="3059925" y="2438399"/>
                  </a:lnTo>
                  <a:lnTo>
                    <a:pt x="3016855" y="2425699"/>
                  </a:lnTo>
                  <a:close/>
                </a:path>
                <a:path w="5168265" h="3771900">
                  <a:moveTo>
                    <a:pt x="330609" y="2044699"/>
                  </a:moveTo>
                  <a:lnTo>
                    <a:pt x="229445" y="2044699"/>
                  </a:lnTo>
                  <a:lnTo>
                    <a:pt x="270253" y="2057399"/>
                  </a:lnTo>
                  <a:lnTo>
                    <a:pt x="308258" y="2057399"/>
                  </a:lnTo>
                  <a:lnTo>
                    <a:pt x="342643" y="2082799"/>
                  </a:lnTo>
                  <a:lnTo>
                    <a:pt x="372591" y="2108199"/>
                  </a:lnTo>
                  <a:lnTo>
                    <a:pt x="415973" y="2171699"/>
                  </a:lnTo>
                  <a:lnTo>
                    <a:pt x="427779" y="2209799"/>
                  </a:lnTo>
                  <a:lnTo>
                    <a:pt x="431897" y="2247899"/>
                  </a:lnTo>
                  <a:lnTo>
                    <a:pt x="426549" y="2298699"/>
                  </a:lnTo>
                  <a:lnTo>
                    <a:pt x="411316" y="2336799"/>
                  </a:lnTo>
                  <a:lnTo>
                    <a:pt x="387413" y="2374899"/>
                  </a:lnTo>
                  <a:lnTo>
                    <a:pt x="356058" y="2412999"/>
                  </a:lnTo>
                  <a:lnTo>
                    <a:pt x="318467" y="2438399"/>
                  </a:lnTo>
                  <a:lnTo>
                    <a:pt x="275857" y="2451099"/>
                  </a:lnTo>
                  <a:lnTo>
                    <a:pt x="349141" y="2451099"/>
                  </a:lnTo>
                  <a:lnTo>
                    <a:pt x="385837" y="2412999"/>
                  </a:lnTo>
                  <a:lnTo>
                    <a:pt x="416227" y="2387599"/>
                  </a:lnTo>
                  <a:lnTo>
                    <a:pt x="439247" y="2349499"/>
                  </a:lnTo>
                  <a:lnTo>
                    <a:pt x="453838" y="2298699"/>
                  </a:lnTo>
                  <a:lnTo>
                    <a:pt x="458937" y="2247899"/>
                  </a:lnTo>
                  <a:lnTo>
                    <a:pt x="454266" y="2209799"/>
                  </a:lnTo>
                  <a:lnTo>
                    <a:pt x="440877" y="2158999"/>
                  </a:lnTo>
                  <a:lnTo>
                    <a:pt x="419711" y="2120899"/>
                  </a:lnTo>
                  <a:lnTo>
                    <a:pt x="391708" y="2082799"/>
                  </a:lnTo>
                  <a:lnTo>
                    <a:pt x="352612" y="2057399"/>
                  </a:lnTo>
                  <a:lnTo>
                    <a:pt x="330609" y="2044699"/>
                  </a:lnTo>
                  <a:close/>
                </a:path>
                <a:path w="5168265" h="3771900">
                  <a:moveTo>
                    <a:pt x="5058343" y="1765300"/>
                  </a:moveTo>
                  <a:lnTo>
                    <a:pt x="4985069" y="1765300"/>
                  </a:lnTo>
                  <a:lnTo>
                    <a:pt x="5027676" y="1778000"/>
                  </a:lnTo>
                  <a:lnTo>
                    <a:pt x="5065257" y="1803400"/>
                  </a:lnTo>
                  <a:lnTo>
                    <a:pt x="5096599" y="1841500"/>
                  </a:lnTo>
                  <a:lnTo>
                    <a:pt x="5120489" y="1866900"/>
                  </a:lnTo>
                  <a:lnTo>
                    <a:pt x="5135713" y="1917700"/>
                  </a:lnTo>
                  <a:lnTo>
                    <a:pt x="5141057" y="1968500"/>
                  </a:lnTo>
                  <a:lnTo>
                    <a:pt x="5135852" y="2006600"/>
                  </a:lnTo>
                  <a:lnTo>
                    <a:pt x="5121017" y="2044700"/>
                  </a:lnTo>
                  <a:lnTo>
                    <a:pt x="5097719" y="2082800"/>
                  </a:lnTo>
                  <a:lnTo>
                    <a:pt x="5067124" y="2120900"/>
                  </a:lnTo>
                  <a:lnTo>
                    <a:pt x="5030400" y="2146300"/>
                  </a:lnTo>
                  <a:lnTo>
                    <a:pt x="4988714" y="2159000"/>
                  </a:lnTo>
                  <a:lnTo>
                    <a:pt x="5058437" y="2159000"/>
                  </a:lnTo>
                  <a:lnTo>
                    <a:pt x="5095093" y="2133600"/>
                  </a:lnTo>
                  <a:lnTo>
                    <a:pt x="5125440" y="2095500"/>
                  </a:lnTo>
                  <a:lnTo>
                    <a:pt x="5148422" y="2057400"/>
                  </a:lnTo>
                  <a:lnTo>
                    <a:pt x="5162984" y="2006600"/>
                  </a:lnTo>
                  <a:lnTo>
                    <a:pt x="5168073" y="1968500"/>
                  </a:lnTo>
                  <a:lnTo>
                    <a:pt x="5162979" y="1917700"/>
                  </a:lnTo>
                  <a:lnTo>
                    <a:pt x="5148401" y="1866900"/>
                  </a:lnTo>
                  <a:lnTo>
                    <a:pt x="5125398" y="1828800"/>
                  </a:lnTo>
                  <a:lnTo>
                    <a:pt x="5095026" y="1790700"/>
                  </a:lnTo>
                  <a:lnTo>
                    <a:pt x="5058343" y="1765300"/>
                  </a:lnTo>
                  <a:close/>
                </a:path>
                <a:path w="5168265" h="3771900">
                  <a:moveTo>
                    <a:pt x="330700" y="1612899"/>
                  </a:moveTo>
                  <a:lnTo>
                    <a:pt x="234170" y="1612899"/>
                  </a:lnTo>
                  <a:lnTo>
                    <a:pt x="273586" y="1625599"/>
                  </a:lnTo>
                  <a:lnTo>
                    <a:pt x="310290" y="1625599"/>
                  </a:lnTo>
                  <a:lnTo>
                    <a:pt x="343539" y="1650999"/>
                  </a:lnTo>
                  <a:lnTo>
                    <a:pt x="372591" y="1676399"/>
                  </a:lnTo>
                  <a:lnTo>
                    <a:pt x="415973" y="1739899"/>
                  </a:lnTo>
                  <a:lnTo>
                    <a:pt x="427779" y="1777999"/>
                  </a:lnTo>
                  <a:lnTo>
                    <a:pt x="431897" y="1816099"/>
                  </a:lnTo>
                  <a:lnTo>
                    <a:pt x="427779" y="1854199"/>
                  </a:lnTo>
                  <a:lnTo>
                    <a:pt x="415973" y="1892299"/>
                  </a:lnTo>
                  <a:lnTo>
                    <a:pt x="397303" y="1930399"/>
                  </a:lnTo>
                  <a:lnTo>
                    <a:pt x="342643" y="1981199"/>
                  </a:lnTo>
                  <a:lnTo>
                    <a:pt x="308258" y="2006599"/>
                  </a:lnTo>
                  <a:lnTo>
                    <a:pt x="270253" y="2019299"/>
                  </a:lnTo>
                  <a:lnTo>
                    <a:pt x="330609" y="2019299"/>
                  </a:lnTo>
                  <a:lnTo>
                    <a:pt x="373036" y="1993899"/>
                  </a:lnTo>
                  <a:lnTo>
                    <a:pt x="419711" y="1943099"/>
                  </a:lnTo>
                  <a:lnTo>
                    <a:pt x="440877" y="1904999"/>
                  </a:lnTo>
                  <a:lnTo>
                    <a:pt x="454266" y="1866899"/>
                  </a:lnTo>
                  <a:lnTo>
                    <a:pt x="458937" y="1816099"/>
                  </a:lnTo>
                  <a:lnTo>
                    <a:pt x="454266" y="1765299"/>
                  </a:lnTo>
                  <a:lnTo>
                    <a:pt x="440877" y="1727199"/>
                  </a:lnTo>
                  <a:lnTo>
                    <a:pt x="419711" y="1689099"/>
                  </a:lnTo>
                  <a:lnTo>
                    <a:pt x="391708" y="1650999"/>
                  </a:lnTo>
                  <a:lnTo>
                    <a:pt x="352681" y="1625599"/>
                  </a:lnTo>
                  <a:lnTo>
                    <a:pt x="330700" y="1612899"/>
                  </a:lnTo>
                  <a:close/>
                </a:path>
                <a:path w="5168265" h="3771900">
                  <a:moveTo>
                    <a:pt x="5016406" y="1308100"/>
                  </a:moveTo>
                  <a:lnTo>
                    <a:pt x="4860873" y="1308100"/>
                  </a:lnTo>
                  <a:lnTo>
                    <a:pt x="4818937" y="1333500"/>
                  </a:lnTo>
                  <a:lnTo>
                    <a:pt x="4782254" y="1358900"/>
                  </a:lnTo>
                  <a:lnTo>
                    <a:pt x="4751882" y="1396999"/>
                  </a:lnTo>
                  <a:lnTo>
                    <a:pt x="4728878" y="1435099"/>
                  </a:lnTo>
                  <a:lnTo>
                    <a:pt x="4714301" y="1485899"/>
                  </a:lnTo>
                  <a:lnTo>
                    <a:pt x="4709207" y="1523999"/>
                  </a:lnTo>
                  <a:lnTo>
                    <a:pt x="4713867" y="1574799"/>
                  </a:lnTo>
                  <a:lnTo>
                    <a:pt x="4727231" y="1612899"/>
                  </a:lnTo>
                  <a:lnTo>
                    <a:pt x="4748373" y="1663700"/>
                  </a:lnTo>
                  <a:lnTo>
                    <a:pt x="4776365" y="1689100"/>
                  </a:lnTo>
                  <a:lnTo>
                    <a:pt x="4795036" y="1714500"/>
                  </a:lnTo>
                  <a:lnTo>
                    <a:pt x="4815460" y="1727200"/>
                  </a:lnTo>
                  <a:lnTo>
                    <a:pt x="4837463" y="1739900"/>
                  </a:lnTo>
                  <a:lnTo>
                    <a:pt x="5039817" y="1739900"/>
                  </a:lnTo>
                  <a:lnTo>
                    <a:pt x="5061820" y="1727200"/>
                  </a:lnTo>
                  <a:lnTo>
                    <a:pt x="4897863" y="1727200"/>
                  </a:lnTo>
                  <a:lnTo>
                    <a:pt x="4859853" y="1714500"/>
                  </a:lnTo>
                  <a:lnTo>
                    <a:pt x="4825450" y="1701800"/>
                  </a:lnTo>
                  <a:lnTo>
                    <a:pt x="4795481" y="1676400"/>
                  </a:lnTo>
                  <a:lnTo>
                    <a:pt x="4770781" y="1638300"/>
                  </a:lnTo>
                  <a:lnTo>
                    <a:pt x="4752135" y="1612900"/>
                  </a:lnTo>
                  <a:lnTo>
                    <a:pt x="4740354" y="1574799"/>
                  </a:lnTo>
                  <a:lnTo>
                    <a:pt x="4736247" y="1523999"/>
                  </a:lnTo>
                  <a:lnTo>
                    <a:pt x="4741591" y="1485899"/>
                  </a:lnTo>
                  <a:lnTo>
                    <a:pt x="4756815" y="1435099"/>
                  </a:lnTo>
                  <a:lnTo>
                    <a:pt x="4780705" y="1397000"/>
                  </a:lnTo>
                  <a:lnTo>
                    <a:pt x="4812047" y="1371600"/>
                  </a:lnTo>
                  <a:lnTo>
                    <a:pt x="4849628" y="1346200"/>
                  </a:lnTo>
                  <a:lnTo>
                    <a:pt x="4892234" y="1333500"/>
                  </a:lnTo>
                  <a:lnTo>
                    <a:pt x="4938652" y="1320800"/>
                  </a:lnTo>
                  <a:lnTo>
                    <a:pt x="5037375" y="1320800"/>
                  </a:lnTo>
                  <a:lnTo>
                    <a:pt x="5016406" y="1308100"/>
                  </a:lnTo>
                  <a:close/>
                </a:path>
                <a:path w="5168265" h="3771900">
                  <a:moveTo>
                    <a:pt x="5037375" y="1320800"/>
                  </a:moveTo>
                  <a:lnTo>
                    <a:pt x="4938652" y="1320800"/>
                  </a:lnTo>
                  <a:lnTo>
                    <a:pt x="4985069" y="1333500"/>
                  </a:lnTo>
                  <a:lnTo>
                    <a:pt x="5027676" y="1346200"/>
                  </a:lnTo>
                  <a:lnTo>
                    <a:pt x="5065257" y="1371600"/>
                  </a:lnTo>
                  <a:lnTo>
                    <a:pt x="5096599" y="1397000"/>
                  </a:lnTo>
                  <a:lnTo>
                    <a:pt x="5120489" y="1435100"/>
                  </a:lnTo>
                  <a:lnTo>
                    <a:pt x="5135713" y="1485900"/>
                  </a:lnTo>
                  <a:lnTo>
                    <a:pt x="5141057" y="1524000"/>
                  </a:lnTo>
                  <a:lnTo>
                    <a:pt x="5136946" y="1574800"/>
                  </a:lnTo>
                  <a:lnTo>
                    <a:pt x="5125156" y="1612900"/>
                  </a:lnTo>
                  <a:lnTo>
                    <a:pt x="5106502" y="1638300"/>
                  </a:lnTo>
                  <a:lnTo>
                    <a:pt x="5081798" y="1676400"/>
                  </a:lnTo>
                  <a:lnTo>
                    <a:pt x="5051844" y="1701800"/>
                  </a:lnTo>
                  <a:lnTo>
                    <a:pt x="5017447" y="1714500"/>
                  </a:lnTo>
                  <a:lnTo>
                    <a:pt x="4979440" y="1727200"/>
                  </a:lnTo>
                  <a:lnTo>
                    <a:pt x="5061820" y="1727200"/>
                  </a:lnTo>
                  <a:lnTo>
                    <a:pt x="5082243" y="1714500"/>
                  </a:lnTo>
                  <a:lnTo>
                    <a:pt x="5100915" y="1689100"/>
                  </a:lnTo>
                  <a:lnTo>
                    <a:pt x="5128907" y="1663700"/>
                  </a:lnTo>
                  <a:lnTo>
                    <a:pt x="5150048" y="1612900"/>
                  </a:lnTo>
                  <a:lnTo>
                    <a:pt x="5163412" y="1574800"/>
                  </a:lnTo>
                  <a:lnTo>
                    <a:pt x="5168073" y="1524000"/>
                  </a:lnTo>
                  <a:lnTo>
                    <a:pt x="5162979" y="1485900"/>
                  </a:lnTo>
                  <a:lnTo>
                    <a:pt x="5148401" y="1435100"/>
                  </a:lnTo>
                  <a:lnTo>
                    <a:pt x="5125398" y="1397000"/>
                  </a:lnTo>
                  <a:lnTo>
                    <a:pt x="5095026" y="1358900"/>
                  </a:lnTo>
                  <a:lnTo>
                    <a:pt x="5058343" y="1333500"/>
                  </a:lnTo>
                  <a:lnTo>
                    <a:pt x="5037375" y="1320800"/>
                  </a:lnTo>
                  <a:close/>
                </a:path>
                <a:path w="5168265" h="3771900">
                  <a:moveTo>
                    <a:pt x="330609" y="1181099"/>
                  </a:moveTo>
                  <a:lnTo>
                    <a:pt x="270253" y="1181099"/>
                  </a:lnTo>
                  <a:lnTo>
                    <a:pt x="308258" y="1193799"/>
                  </a:lnTo>
                  <a:lnTo>
                    <a:pt x="342643" y="1219199"/>
                  </a:lnTo>
                  <a:lnTo>
                    <a:pt x="372591" y="1244599"/>
                  </a:lnTo>
                  <a:lnTo>
                    <a:pt x="415973" y="1308099"/>
                  </a:lnTo>
                  <a:lnTo>
                    <a:pt x="427779" y="1346199"/>
                  </a:lnTo>
                  <a:lnTo>
                    <a:pt x="431897" y="1384299"/>
                  </a:lnTo>
                  <a:lnTo>
                    <a:pt x="426702" y="1435099"/>
                  </a:lnTo>
                  <a:lnTo>
                    <a:pt x="411892" y="1473199"/>
                  </a:lnTo>
                  <a:lnTo>
                    <a:pt x="388628" y="1511299"/>
                  </a:lnTo>
                  <a:lnTo>
                    <a:pt x="358074" y="1536699"/>
                  </a:lnTo>
                  <a:lnTo>
                    <a:pt x="321391" y="1562099"/>
                  </a:lnTo>
                  <a:lnTo>
                    <a:pt x="279742" y="1587499"/>
                  </a:lnTo>
                  <a:lnTo>
                    <a:pt x="328277" y="1587499"/>
                  </a:lnTo>
                  <a:lnTo>
                    <a:pt x="385905" y="1549399"/>
                  </a:lnTo>
                  <a:lnTo>
                    <a:pt x="416268" y="1523999"/>
                  </a:lnTo>
                  <a:lnTo>
                    <a:pt x="439267" y="1473199"/>
                  </a:lnTo>
                  <a:lnTo>
                    <a:pt x="453843" y="1435099"/>
                  </a:lnTo>
                  <a:lnTo>
                    <a:pt x="458937" y="1384299"/>
                  </a:lnTo>
                  <a:lnTo>
                    <a:pt x="454266" y="1333499"/>
                  </a:lnTo>
                  <a:lnTo>
                    <a:pt x="440877" y="1295399"/>
                  </a:lnTo>
                  <a:lnTo>
                    <a:pt x="419711" y="1257299"/>
                  </a:lnTo>
                  <a:lnTo>
                    <a:pt x="391708" y="1219199"/>
                  </a:lnTo>
                  <a:lnTo>
                    <a:pt x="352612" y="1193799"/>
                  </a:lnTo>
                  <a:lnTo>
                    <a:pt x="330609" y="1181099"/>
                  </a:lnTo>
                  <a:close/>
                </a:path>
                <a:path w="5168265" h="3771900">
                  <a:moveTo>
                    <a:pt x="2384303" y="1295399"/>
                  </a:moveTo>
                  <a:lnTo>
                    <a:pt x="2356572" y="1295399"/>
                  </a:lnTo>
                  <a:lnTo>
                    <a:pt x="2355690" y="1296067"/>
                  </a:lnTo>
                  <a:lnTo>
                    <a:pt x="2355110" y="1308099"/>
                  </a:lnTo>
                  <a:lnTo>
                    <a:pt x="2354740" y="1308099"/>
                  </a:lnTo>
                  <a:lnTo>
                    <a:pt x="2359275" y="1371599"/>
                  </a:lnTo>
                  <a:lnTo>
                    <a:pt x="2372641" y="1409699"/>
                  </a:lnTo>
                  <a:lnTo>
                    <a:pt x="2393791" y="1447799"/>
                  </a:lnTo>
                  <a:lnTo>
                    <a:pt x="2421803" y="1485899"/>
                  </a:lnTo>
                  <a:lnTo>
                    <a:pt x="2455755" y="1511299"/>
                  </a:lnTo>
                  <a:lnTo>
                    <a:pt x="2494726" y="1536699"/>
                  </a:lnTo>
                  <a:lnTo>
                    <a:pt x="2537794" y="1549399"/>
                  </a:lnTo>
                  <a:lnTo>
                    <a:pt x="2630282" y="1549399"/>
                  </a:lnTo>
                  <a:lnTo>
                    <a:pt x="2673360" y="1536699"/>
                  </a:lnTo>
                  <a:lnTo>
                    <a:pt x="2692853" y="1523999"/>
                  </a:lnTo>
                  <a:lnTo>
                    <a:pt x="2584036" y="1523999"/>
                  </a:lnTo>
                  <a:lnTo>
                    <a:pt x="2537619" y="1511299"/>
                  </a:lnTo>
                  <a:lnTo>
                    <a:pt x="2495012" y="1498599"/>
                  </a:lnTo>
                  <a:lnTo>
                    <a:pt x="2457431" y="1473199"/>
                  </a:lnTo>
                  <a:lnTo>
                    <a:pt x="2426089" y="1447799"/>
                  </a:lnTo>
                  <a:lnTo>
                    <a:pt x="2402199" y="1409699"/>
                  </a:lnTo>
                  <a:lnTo>
                    <a:pt x="2386975" y="1371599"/>
                  </a:lnTo>
                  <a:lnTo>
                    <a:pt x="2381631" y="1320799"/>
                  </a:lnTo>
                  <a:lnTo>
                    <a:pt x="2384303" y="1295399"/>
                  </a:lnTo>
                  <a:close/>
                </a:path>
                <a:path w="5168265" h="3771900">
                  <a:moveTo>
                    <a:pt x="2690407" y="1117599"/>
                  </a:moveTo>
                  <a:lnTo>
                    <a:pt x="2630458" y="1117599"/>
                  </a:lnTo>
                  <a:lnTo>
                    <a:pt x="2673074" y="1142999"/>
                  </a:lnTo>
                  <a:lnTo>
                    <a:pt x="2710669" y="1155699"/>
                  </a:lnTo>
                  <a:lnTo>
                    <a:pt x="2742027" y="1193799"/>
                  </a:lnTo>
                  <a:lnTo>
                    <a:pt x="2765931" y="1231899"/>
                  </a:lnTo>
                  <a:lnTo>
                    <a:pt x="2781165" y="1269999"/>
                  </a:lnTo>
                  <a:lnTo>
                    <a:pt x="2786513" y="1320799"/>
                  </a:lnTo>
                  <a:lnTo>
                    <a:pt x="2782394" y="1358899"/>
                  </a:lnTo>
                  <a:lnTo>
                    <a:pt x="2770586" y="1396999"/>
                  </a:lnTo>
                  <a:lnTo>
                    <a:pt x="2751908" y="1435099"/>
                  </a:lnTo>
                  <a:lnTo>
                    <a:pt x="2697238" y="1485899"/>
                  </a:lnTo>
                  <a:lnTo>
                    <a:pt x="2662859" y="1511299"/>
                  </a:lnTo>
                  <a:lnTo>
                    <a:pt x="2624855" y="1523999"/>
                  </a:lnTo>
                  <a:lnTo>
                    <a:pt x="2692853" y="1523999"/>
                  </a:lnTo>
                  <a:lnTo>
                    <a:pt x="2746323" y="1485899"/>
                  </a:lnTo>
                  <a:lnTo>
                    <a:pt x="2774323" y="1447799"/>
                  </a:lnTo>
                  <a:lnTo>
                    <a:pt x="2795480" y="1409699"/>
                  </a:lnTo>
                  <a:lnTo>
                    <a:pt x="2808861" y="1371599"/>
                  </a:lnTo>
                  <a:lnTo>
                    <a:pt x="2813529" y="1320799"/>
                  </a:lnTo>
                  <a:lnTo>
                    <a:pt x="2813404" y="1308099"/>
                  </a:lnTo>
                  <a:lnTo>
                    <a:pt x="2813034" y="1308099"/>
                  </a:lnTo>
                  <a:lnTo>
                    <a:pt x="2812452" y="1296066"/>
                  </a:lnTo>
                  <a:lnTo>
                    <a:pt x="2811572" y="1295399"/>
                  </a:lnTo>
                  <a:lnTo>
                    <a:pt x="2862829" y="1295399"/>
                  </a:lnTo>
                  <a:lnTo>
                    <a:pt x="2844038" y="1282699"/>
                  </a:lnTo>
                  <a:lnTo>
                    <a:pt x="2812689" y="1244599"/>
                  </a:lnTo>
                  <a:lnTo>
                    <a:pt x="2788789" y="1219199"/>
                  </a:lnTo>
                  <a:lnTo>
                    <a:pt x="2773556" y="1168399"/>
                  </a:lnTo>
                  <a:lnTo>
                    <a:pt x="2772219" y="1155699"/>
                  </a:lnTo>
                  <a:lnTo>
                    <a:pt x="2743149" y="1155699"/>
                  </a:lnTo>
                  <a:lnTo>
                    <a:pt x="2709552" y="1130299"/>
                  </a:lnTo>
                  <a:lnTo>
                    <a:pt x="2690407" y="1117599"/>
                  </a:lnTo>
                  <a:close/>
                </a:path>
                <a:path w="5168265" h="3771900">
                  <a:moveTo>
                    <a:pt x="1995006" y="1117599"/>
                  </a:moveTo>
                  <a:lnTo>
                    <a:pt x="1967967" y="1117599"/>
                  </a:lnTo>
                  <a:lnTo>
                    <a:pt x="1972630" y="1168399"/>
                  </a:lnTo>
                  <a:lnTo>
                    <a:pt x="1986004" y="1219199"/>
                  </a:lnTo>
                  <a:lnTo>
                    <a:pt x="2007165" y="1257299"/>
                  </a:lnTo>
                  <a:lnTo>
                    <a:pt x="2069156" y="1308099"/>
                  </a:lnTo>
                  <a:lnTo>
                    <a:pt x="2108138" y="1333499"/>
                  </a:lnTo>
                  <a:lnTo>
                    <a:pt x="2151214" y="1346199"/>
                  </a:lnTo>
                  <a:lnTo>
                    <a:pt x="2197459" y="1358899"/>
                  </a:lnTo>
                  <a:lnTo>
                    <a:pt x="2242571" y="1346199"/>
                  </a:lnTo>
                  <a:lnTo>
                    <a:pt x="2284694" y="1333499"/>
                  </a:lnTo>
                  <a:lnTo>
                    <a:pt x="2322978" y="1320799"/>
                  </a:lnTo>
                  <a:lnTo>
                    <a:pt x="2151046" y="1320799"/>
                  </a:lnTo>
                  <a:lnTo>
                    <a:pt x="2108436" y="1308099"/>
                  </a:lnTo>
                  <a:lnTo>
                    <a:pt x="2070846" y="1282699"/>
                  </a:lnTo>
                  <a:lnTo>
                    <a:pt x="2039491" y="1244599"/>
                  </a:lnTo>
                  <a:lnTo>
                    <a:pt x="2015588" y="1219199"/>
                  </a:lnTo>
                  <a:lnTo>
                    <a:pt x="2000355" y="1168399"/>
                  </a:lnTo>
                  <a:lnTo>
                    <a:pt x="1995006" y="1117599"/>
                  </a:lnTo>
                  <a:close/>
                </a:path>
                <a:path w="5168265" h="3771900">
                  <a:moveTo>
                    <a:pt x="2862829" y="1295399"/>
                  </a:moveTo>
                  <a:lnTo>
                    <a:pt x="2812421" y="1295399"/>
                  </a:lnTo>
                  <a:lnTo>
                    <a:pt x="2812454" y="1296067"/>
                  </a:lnTo>
                  <a:lnTo>
                    <a:pt x="2845125" y="1320799"/>
                  </a:lnTo>
                  <a:lnTo>
                    <a:pt x="2883387" y="1333499"/>
                  </a:lnTo>
                  <a:lnTo>
                    <a:pt x="2925502" y="1346199"/>
                  </a:lnTo>
                  <a:lnTo>
                    <a:pt x="2970613" y="1358899"/>
                  </a:lnTo>
                  <a:lnTo>
                    <a:pt x="3016859" y="1346199"/>
                  </a:lnTo>
                  <a:lnTo>
                    <a:pt x="3059934" y="1333499"/>
                  </a:lnTo>
                  <a:lnTo>
                    <a:pt x="3079425" y="1320799"/>
                  </a:lnTo>
                  <a:lnTo>
                    <a:pt x="2924218" y="1320799"/>
                  </a:lnTo>
                  <a:lnTo>
                    <a:pt x="2881621" y="1308099"/>
                  </a:lnTo>
                  <a:lnTo>
                    <a:pt x="2862829" y="1295399"/>
                  </a:lnTo>
                  <a:close/>
                </a:path>
                <a:path w="5168265" h="3771900">
                  <a:moveTo>
                    <a:pt x="2325758" y="927099"/>
                  </a:moveTo>
                  <a:lnTo>
                    <a:pt x="2243877" y="927099"/>
                  </a:lnTo>
                  <a:lnTo>
                    <a:pt x="2286483" y="939799"/>
                  </a:lnTo>
                  <a:lnTo>
                    <a:pt x="2324064" y="965199"/>
                  </a:lnTo>
                  <a:lnTo>
                    <a:pt x="2355406" y="990599"/>
                  </a:lnTo>
                  <a:lnTo>
                    <a:pt x="2379296" y="1028699"/>
                  </a:lnTo>
                  <a:lnTo>
                    <a:pt x="2394520" y="1079499"/>
                  </a:lnTo>
                  <a:lnTo>
                    <a:pt x="2399864" y="1117599"/>
                  </a:lnTo>
                  <a:lnTo>
                    <a:pt x="2394520" y="1168399"/>
                  </a:lnTo>
                  <a:lnTo>
                    <a:pt x="2379296" y="1219199"/>
                  </a:lnTo>
                  <a:lnTo>
                    <a:pt x="2355406" y="1244599"/>
                  </a:lnTo>
                  <a:lnTo>
                    <a:pt x="2324064" y="1282699"/>
                  </a:lnTo>
                  <a:lnTo>
                    <a:pt x="2286483" y="1308099"/>
                  </a:lnTo>
                  <a:lnTo>
                    <a:pt x="2243877" y="1320799"/>
                  </a:lnTo>
                  <a:lnTo>
                    <a:pt x="2322978" y="1320799"/>
                  </a:lnTo>
                  <a:lnTo>
                    <a:pt x="2355689" y="1296067"/>
                  </a:lnTo>
                  <a:lnTo>
                    <a:pt x="2355723" y="1295399"/>
                  </a:lnTo>
                  <a:lnTo>
                    <a:pt x="2384303" y="1295399"/>
                  </a:lnTo>
                  <a:lnTo>
                    <a:pt x="2386975" y="1269999"/>
                  </a:lnTo>
                  <a:lnTo>
                    <a:pt x="2402199" y="1231899"/>
                  </a:lnTo>
                  <a:lnTo>
                    <a:pt x="2426089" y="1193799"/>
                  </a:lnTo>
                  <a:lnTo>
                    <a:pt x="2457431" y="1155699"/>
                  </a:lnTo>
                  <a:lnTo>
                    <a:pt x="2424947" y="1155699"/>
                  </a:lnTo>
                  <a:lnTo>
                    <a:pt x="2425787" y="1142999"/>
                  </a:lnTo>
                  <a:lnTo>
                    <a:pt x="2426400" y="1142999"/>
                  </a:lnTo>
                  <a:lnTo>
                    <a:pt x="2426776" y="1130299"/>
                  </a:lnTo>
                  <a:lnTo>
                    <a:pt x="2422244" y="1079499"/>
                  </a:lnTo>
                  <a:lnTo>
                    <a:pt x="2408878" y="1028699"/>
                  </a:lnTo>
                  <a:lnTo>
                    <a:pt x="2387727" y="990599"/>
                  </a:lnTo>
                  <a:lnTo>
                    <a:pt x="2359713" y="965199"/>
                  </a:lnTo>
                  <a:lnTo>
                    <a:pt x="2325758" y="927099"/>
                  </a:lnTo>
                  <a:close/>
                </a:path>
                <a:path w="5168265" h="3771900">
                  <a:moveTo>
                    <a:pt x="3184760" y="1041399"/>
                  </a:moveTo>
                  <a:lnTo>
                    <a:pt x="3158007" y="1041399"/>
                  </a:lnTo>
                  <a:lnTo>
                    <a:pt x="3159844" y="1054099"/>
                  </a:lnTo>
                  <a:lnTo>
                    <a:pt x="3165498" y="1066799"/>
                  </a:lnTo>
                  <a:lnTo>
                    <a:pt x="3169653" y="1092199"/>
                  </a:lnTo>
                  <a:lnTo>
                    <a:pt x="3172215" y="1104899"/>
                  </a:lnTo>
                  <a:lnTo>
                    <a:pt x="3173090" y="1117599"/>
                  </a:lnTo>
                  <a:lnTo>
                    <a:pt x="3167742" y="1168399"/>
                  </a:lnTo>
                  <a:lnTo>
                    <a:pt x="3152507" y="1219199"/>
                  </a:lnTo>
                  <a:lnTo>
                    <a:pt x="3128604" y="1244599"/>
                  </a:lnTo>
                  <a:lnTo>
                    <a:pt x="3097246" y="1282699"/>
                  </a:lnTo>
                  <a:lnTo>
                    <a:pt x="3059651" y="1308099"/>
                  </a:lnTo>
                  <a:lnTo>
                    <a:pt x="3017035" y="1320799"/>
                  </a:lnTo>
                  <a:lnTo>
                    <a:pt x="3079425" y="1320799"/>
                  </a:lnTo>
                  <a:lnTo>
                    <a:pt x="3132882" y="1282699"/>
                  </a:lnTo>
                  <a:lnTo>
                    <a:pt x="3182069" y="1219199"/>
                  </a:lnTo>
                  <a:lnTo>
                    <a:pt x="3195443" y="1168399"/>
                  </a:lnTo>
                  <a:lnTo>
                    <a:pt x="3200106" y="1117599"/>
                  </a:lnTo>
                  <a:lnTo>
                    <a:pt x="3240778" y="1117599"/>
                  </a:lnTo>
                  <a:lnTo>
                    <a:pt x="3225785" y="1104899"/>
                  </a:lnTo>
                  <a:lnTo>
                    <a:pt x="3213633" y="1092199"/>
                  </a:lnTo>
                  <a:lnTo>
                    <a:pt x="3202686" y="1066799"/>
                  </a:lnTo>
                  <a:lnTo>
                    <a:pt x="3193033" y="1054099"/>
                  </a:lnTo>
                  <a:lnTo>
                    <a:pt x="3184760" y="1041399"/>
                  </a:lnTo>
                  <a:close/>
                </a:path>
                <a:path w="5168265" h="3771900">
                  <a:moveTo>
                    <a:pt x="5016406" y="876300"/>
                  </a:moveTo>
                  <a:lnTo>
                    <a:pt x="4860873" y="876300"/>
                  </a:lnTo>
                  <a:lnTo>
                    <a:pt x="4815460" y="901700"/>
                  </a:lnTo>
                  <a:lnTo>
                    <a:pt x="4776365" y="939799"/>
                  </a:lnTo>
                  <a:lnTo>
                    <a:pt x="4748373" y="965199"/>
                  </a:lnTo>
                  <a:lnTo>
                    <a:pt x="4727231" y="1003299"/>
                  </a:lnTo>
                  <a:lnTo>
                    <a:pt x="4713867" y="1054099"/>
                  </a:lnTo>
                  <a:lnTo>
                    <a:pt x="4709207" y="1092199"/>
                  </a:lnTo>
                  <a:lnTo>
                    <a:pt x="4713867" y="1142999"/>
                  </a:lnTo>
                  <a:lnTo>
                    <a:pt x="4727231" y="1181099"/>
                  </a:lnTo>
                  <a:lnTo>
                    <a:pt x="4748373" y="1219199"/>
                  </a:lnTo>
                  <a:lnTo>
                    <a:pt x="4776365" y="1257300"/>
                  </a:lnTo>
                  <a:lnTo>
                    <a:pt x="4795036" y="1270000"/>
                  </a:lnTo>
                  <a:lnTo>
                    <a:pt x="4815460" y="1295400"/>
                  </a:lnTo>
                  <a:lnTo>
                    <a:pt x="4837463" y="1308100"/>
                  </a:lnTo>
                  <a:lnTo>
                    <a:pt x="5039817" y="1308100"/>
                  </a:lnTo>
                  <a:lnTo>
                    <a:pt x="5061820" y="1295400"/>
                  </a:lnTo>
                  <a:lnTo>
                    <a:pt x="4897863" y="1295400"/>
                  </a:lnTo>
                  <a:lnTo>
                    <a:pt x="4859853" y="1282700"/>
                  </a:lnTo>
                  <a:lnTo>
                    <a:pt x="4825450" y="1270000"/>
                  </a:lnTo>
                  <a:lnTo>
                    <a:pt x="4795481" y="1244600"/>
                  </a:lnTo>
                  <a:lnTo>
                    <a:pt x="4770781" y="1206499"/>
                  </a:lnTo>
                  <a:lnTo>
                    <a:pt x="4752135" y="1181099"/>
                  </a:lnTo>
                  <a:lnTo>
                    <a:pt x="4740354" y="1142999"/>
                  </a:lnTo>
                  <a:lnTo>
                    <a:pt x="4736247" y="1092199"/>
                  </a:lnTo>
                  <a:lnTo>
                    <a:pt x="4740354" y="1054099"/>
                  </a:lnTo>
                  <a:lnTo>
                    <a:pt x="4752135" y="1015999"/>
                  </a:lnTo>
                  <a:lnTo>
                    <a:pt x="4770781" y="977899"/>
                  </a:lnTo>
                  <a:lnTo>
                    <a:pt x="4825450" y="927100"/>
                  </a:lnTo>
                  <a:lnTo>
                    <a:pt x="4897863" y="901700"/>
                  </a:lnTo>
                  <a:lnTo>
                    <a:pt x="4938652" y="889000"/>
                  </a:lnTo>
                  <a:lnTo>
                    <a:pt x="5037375" y="889000"/>
                  </a:lnTo>
                  <a:lnTo>
                    <a:pt x="5016406" y="876300"/>
                  </a:lnTo>
                  <a:close/>
                </a:path>
                <a:path w="5168265" h="3771900">
                  <a:moveTo>
                    <a:pt x="2812421" y="1295399"/>
                  </a:moveTo>
                  <a:lnTo>
                    <a:pt x="2811572" y="1295399"/>
                  </a:lnTo>
                  <a:lnTo>
                    <a:pt x="2812454" y="1296067"/>
                  </a:lnTo>
                  <a:lnTo>
                    <a:pt x="2812421" y="1295399"/>
                  </a:lnTo>
                  <a:close/>
                </a:path>
                <a:path w="5168265" h="3771900">
                  <a:moveTo>
                    <a:pt x="2356572" y="1295399"/>
                  </a:moveTo>
                  <a:lnTo>
                    <a:pt x="2355723" y="1295399"/>
                  </a:lnTo>
                  <a:lnTo>
                    <a:pt x="2355690" y="1296066"/>
                  </a:lnTo>
                  <a:lnTo>
                    <a:pt x="2356572" y="1295399"/>
                  </a:lnTo>
                  <a:close/>
                </a:path>
                <a:path w="5168265" h="3771900">
                  <a:moveTo>
                    <a:pt x="5037375" y="889000"/>
                  </a:moveTo>
                  <a:lnTo>
                    <a:pt x="4938652" y="889000"/>
                  </a:lnTo>
                  <a:lnTo>
                    <a:pt x="4985069" y="901700"/>
                  </a:lnTo>
                  <a:lnTo>
                    <a:pt x="5027676" y="914400"/>
                  </a:lnTo>
                  <a:lnTo>
                    <a:pt x="5065257" y="939800"/>
                  </a:lnTo>
                  <a:lnTo>
                    <a:pt x="5096599" y="965200"/>
                  </a:lnTo>
                  <a:lnTo>
                    <a:pt x="5120489" y="1003300"/>
                  </a:lnTo>
                  <a:lnTo>
                    <a:pt x="5135713" y="1054100"/>
                  </a:lnTo>
                  <a:lnTo>
                    <a:pt x="5141057" y="1092200"/>
                  </a:lnTo>
                  <a:lnTo>
                    <a:pt x="5136946" y="1143000"/>
                  </a:lnTo>
                  <a:lnTo>
                    <a:pt x="5125156" y="1181100"/>
                  </a:lnTo>
                  <a:lnTo>
                    <a:pt x="5106502" y="1206500"/>
                  </a:lnTo>
                  <a:lnTo>
                    <a:pt x="5081798" y="1244600"/>
                  </a:lnTo>
                  <a:lnTo>
                    <a:pt x="5051844" y="1270000"/>
                  </a:lnTo>
                  <a:lnTo>
                    <a:pt x="5017447" y="1282700"/>
                  </a:lnTo>
                  <a:lnTo>
                    <a:pt x="4979440" y="1295400"/>
                  </a:lnTo>
                  <a:lnTo>
                    <a:pt x="5061820" y="1295400"/>
                  </a:lnTo>
                  <a:lnTo>
                    <a:pt x="5082243" y="1270000"/>
                  </a:lnTo>
                  <a:lnTo>
                    <a:pt x="5100915" y="1257300"/>
                  </a:lnTo>
                  <a:lnTo>
                    <a:pt x="5128907" y="1219200"/>
                  </a:lnTo>
                  <a:lnTo>
                    <a:pt x="5150048" y="1181100"/>
                  </a:lnTo>
                  <a:lnTo>
                    <a:pt x="5163412" y="1143000"/>
                  </a:lnTo>
                  <a:lnTo>
                    <a:pt x="5168073" y="1092200"/>
                  </a:lnTo>
                  <a:lnTo>
                    <a:pt x="5162979" y="1054100"/>
                  </a:lnTo>
                  <a:lnTo>
                    <a:pt x="5148401" y="1003300"/>
                  </a:lnTo>
                  <a:lnTo>
                    <a:pt x="5125398" y="965200"/>
                  </a:lnTo>
                  <a:lnTo>
                    <a:pt x="5095026" y="927100"/>
                  </a:lnTo>
                  <a:lnTo>
                    <a:pt x="5058343" y="901700"/>
                  </a:lnTo>
                  <a:lnTo>
                    <a:pt x="5037375" y="889000"/>
                  </a:lnTo>
                  <a:close/>
                </a:path>
                <a:path w="5168265" h="3771900">
                  <a:moveTo>
                    <a:pt x="1597512" y="939799"/>
                  </a:moveTo>
                  <a:lnTo>
                    <a:pt x="1570053" y="939799"/>
                  </a:lnTo>
                  <a:lnTo>
                    <a:pt x="1569791" y="952499"/>
                  </a:lnTo>
                  <a:lnTo>
                    <a:pt x="1574379" y="1003299"/>
                  </a:lnTo>
                  <a:lnTo>
                    <a:pt x="1587745" y="1041399"/>
                  </a:lnTo>
                  <a:lnTo>
                    <a:pt x="1608895" y="1079499"/>
                  </a:lnTo>
                  <a:lnTo>
                    <a:pt x="1636907" y="1117599"/>
                  </a:lnTo>
                  <a:lnTo>
                    <a:pt x="1670860" y="1142999"/>
                  </a:lnTo>
                  <a:lnTo>
                    <a:pt x="1709830" y="1168399"/>
                  </a:lnTo>
                  <a:lnTo>
                    <a:pt x="1752898" y="1181099"/>
                  </a:lnTo>
                  <a:lnTo>
                    <a:pt x="1845396" y="1181099"/>
                  </a:lnTo>
                  <a:lnTo>
                    <a:pt x="1888473" y="1168399"/>
                  </a:lnTo>
                  <a:lnTo>
                    <a:pt x="1907964" y="1155699"/>
                  </a:lnTo>
                  <a:lnTo>
                    <a:pt x="1752723" y="1155699"/>
                  </a:lnTo>
                  <a:lnTo>
                    <a:pt x="1710117" y="1142999"/>
                  </a:lnTo>
                  <a:lnTo>
                    <a:pt x="1672536" y="1117599"/>
                  </a:lnTo>
                  <a:lnTo>
                    <a:pt x="1641193" y="1079499"/>
                  </a:lnTo>
                  <a:lnTo>
                    <a:pt x="1617304" y="1041399"/>
                  </a:lnTo>
                  <a:lnTo>
                    <a:pt x="1602080" y="1003299"/>
                  </a:lnTo>
                  <a:lnTo>
                    <a:pt x="1596735" y="952499"/>
                  </a:lnTo>
                  <a:lnTo>
                    <a:pt x="1597512" y="939799"/>
                  </a:lnTo>
                  <a:close/>
                </a:path>
                <a:path w="5168265" h="3771900">
                  <a:moveTo>
                    <a:pt x="3240778" y="1117599"/>
                  </a:moveTo>
                  <a:lnTo>
                    <a:pt x="3206645" y="1117599"/>
                  </a:lnTo>
                  <a:lnTo>
                    <a:pt x="3240621" y="1142999"/>
                  </a:lnTo>
                  <a:lnTo>
                    <a:pt x="3279609" y="1168399"/>
                  </a:lnTo>
                  <a:lnTo>
                    <a:pt x="3322686" y="1181099"/>
                  </a:lnTo>
                  <a:lnTo>
                    <a:pt x="3415177" y="1181099"/>
                  </a:lnTo>
                  <a:lnTo>
                    <a:pt x="3458253" y="1168399"/>
                  </a:lnTo>
                  <a:lnTo>
                    <a:pt x="3477744" y="1155699"/>
                  </a:lnTo>
                  <a:lnTo>
                    <a:pt x="3328154" y="1155699"/>
                  </a:lnTo>
                  <a:lnTo>
                    <a:pt x="3290163" y="1142999"/>
                  </a:lnTo>
                  <a:lnTo>
                    <a:pt x="3255770" y="1130299"/>
                  </a:lnTo>
                  <a:lnTo>
                    <a:pt x="3240778" y="1117599"/>
                  </a:lnTo>
                  <a:close/>
                </a:path>
                <a:path w="5168265" h="3771900">
                  <a:moveTo>
                    <a:pt x="330760" y="749299"/>
                  </a:moveTo>
                  <a:lnTo>
                    <a:pt x="270253" y="749299"/>
                  </a:lnTo>
                  <a:lnTo>
                    <a:pt x="308258" y="761999"/>
                  </a:lnTo>
                  <a:lnTo>
                    <a:pt x="342643" y="787399"/>
                  </a:lnTo>
                  <a:lnTo>
                    <a:pt x="372591" y="812799"/>
                  </a:lnTo>
                  <a:lnTo>
                    <a:pt x="415973" y="876299"/>
                  </a:lnTo>
                  <a:lnTo>
                    <a:pt x="427779" y="914399"/>
                  </a:lnTo>
                  <a:lnTo>
                    <a:pt x="431897" y="952499"/>
                  </a:lnTo>
                  <a:lnTo>
                    <a:pt x="427779" y="990599"/>
                  </a:lnTo>
                  <a:lnTo>
                    <a:pt x="415973" y="1028699"/>
                  </a:lnTo>
                  <a:lnTo>
                    <a:pt x="397303" y="1066799"/>
                  </a:lnTo>
                  <a:lnTo>
                    <a:pt x="342643" y="1117599"/>
                  </a:lnTo>
                  <a:lnTo>
                    <a:pt x="308258" y="1142999"/>
                  </a:lnTo>
                  <a:lnTo>
                    <a:pt x="270253" y="1155699"/>
                  </a:lnTo>
                  <a:lnTo>
                    <a:pt x="330609" y="1155699"/>
                  </a:lnTo>
                  <a:lnTo>
                    <a:pt x="373036" y="1130299"/>
                  </a:lnTo>
                  <a:lnTo>
                    <a:pt x="419711" y="1079499"/>
                  </a:lnTo>
                  <a:lnTo>
                    <a:pt x="440877" y="1041399"/>
                  </a:lnTo>
                  <a:lnTo>
                    <a:pt x="454266" y="1003299"/>
                  </a:lnTo>
                  <a:lnTo>
                    <a:pt x="458937" y="952499"/>
                  </a:lnTo>
                  <a:lnTo>
                    <a:pt x="454266" y="901699"/>
                  </a:lnTo>
                  <a:lnTo>
                    <a:pt x="440877" y="863599"/>
                  </a:lnTo>
                  <a:lnTo>
                    <a:pt x="419711" y="825499"/>
                  </a:lnTo>
                  <a:lnTo>
                    <a:pt x="391708" y="787399"/>
                  </a:lnTo>
                  <a:lnTo>
                    <a:pt x="352717" y="761999"/>
                  </a:lnTo>
                  <a:lnTo>
                    <a:pt x="330760" y="749299"/>
                  </a:lnTo>
                  <a:close/>
                </a:path>
                <a:path w="5168265" h="3771900">
                  <a:moveTo>
                    <a:pt x="2010066" y="1041399"/>
                  </a:moveTo>
                  <a:lnTo>
                    <a:pt x="1983312" y="1041399"/>
                  </a:lnTo>
                  <a:lnTo>
                    <a:pt x="1975040" y="1054099"/>
                  </a:lnTo>
                  <a:lnTo>
                    <a:pt x="1965389" y="1066799"/>
                  </a:lnTo>
                  <a:lnTo>
                    <a:pt x="1942311" y="1104899"/>
                  </a:lnTo>
                  <a:lnTo>
                    <a:pt x="1912352" y="1130299"/>
                  </a:lnTo>
                  <a:lnTo>
                    <a:pt x="1839959" y="1155699"/>
                  </a:lnTo>
                  <a:lnTo>
                    <a:pt x="1907964" y="1155699"/>
                  </a:lnTo>
                  <a:lnTo>
                    <a:pt x="1927455" y="1142999"/>
                  </a:lnTo>
                  <a:lnTo>
                    <a:pt x="1961427" y="1117599"/>
                  </a:lnTo>
                  <a:lnTo>
                    <a:pt x="1995006" y="1117599"/>
                  </a:lnTo>
                  <a:lnTo>
                    <a:pt x="1995879" y="1104899"/>
                  </a:lnTo>
                  <a:lnTo>
                    <a:pt x="1998440" y="1092199"/>
                  </a:lnTo>
                  <a:lnTo>
                    <a:pt x="2002608" y="1066799"/>
                  </a:lnTo>
                  <a:lnTo>
                    <a:pt x="2008300" y="1054099"/>
                  </a:lnTo>
                  <a:lnTo>
                    <a:pt x="2010066" y="1041399"/>
                  </a:lnTo>
                  <a:close/>
                </a:path>
                <a:path w="5168265" h="3771900">
                  <a:moveTo>
                    <a:pt x="2629138" y="1092199"/>
                  </a:moveTo>
                  <a:lnTo>
                    <a:pt x="2538934" y="1092199"/>
                  </a:lnTo>
                  <a:lnTo>
                    <a:pt x="2496813" y="1104899"/>
                  </a:lnTo>
                  <a:lnTo>
                    <a:pt x="2458531" y="1130299"/>
                  </a:lnTo>
                  <a:lnTo>
                    <a:pt x="2424947" y="1155699"/>
                  </a:lnTo>
                  <a:lnTo>
                    <a:pt x="2457431" y="1155699"/>
                  </a:lnTo>
                  <a:lnTo>
                    <a:pt x="2495012" y="1142999"/>
                  </a:lnTo>
                  <a:lnTo>
                    <a:pt x="2537618" y="1117599"/>
                  </a:lnTo>
                  <a:lnTo>
                    <a:pt x="2690407" y="1117599"/>
                  </a:lnTo>
                  <a:lnTo>
                    <a:pt x="2671262" y="1104899"/>
                  </a:lnTo>
                  <a:lnTo>
                    <a:pt x="2629138" y="1092199"/>
                  </a:lnTo>
                  <a:close/>
                </a:path>
                <a:path w="5168265" h="3771900">
                  <a:moveTo>
                    <a:pt x="2970613" y="888999"/>
                  </a:moveTo>
                  <a:lnTo>
                    <a:pt x="2924383" y="901699"/>
                  </a:lnTo>
                  <a:lnTo>
                    <a:pt x="2881320" y="914399"/>
                  </a:lnTo>
                  <a:lnTo>
                    <a:pt x="2842346" y="927099"/>
                  </a:lnTo>
                  <a:lnTo>
                    <a:pt x="2808386" y="965199"/>
                  </a:lnTo>
                  <a:lnTo>
                    <a:pt x="2780364" y="990599"/>
                  </a:lnTo>
                  <a:lnTo>
                    <a:pt x="2759205" y="1028699"/>
                  </a:lnTo>
                  <a:lnTo>
                    <a:pt x="2745831" y="1079499"/>
                  </a:lnTo>
                  <a:lnTo>
                    <a:pt x="2741168" y="1117599"/>
                  </a:lnTo>
                  <a:lnTo>
                    <a:pt x="2741296" y="1130299"/>
                  </a:lnTo>
                  <a:lnTo>
                    <a:pt x="2741675" y="1142999"/>
                  </a:lnTo>
                  <a:lnTo>
                    <a:pt x="2742296" y="1142999"/>
                  </a:lnTo>
                  <a:lnTo>
                    <a:pt x="2743149" y="1155699"/>
                  </a:lnTo>
                  <a:lnTo>
                    <a:pt x="2772219" y="1155699"/>
                  </a:lnTo>
                  <a:lnTo>
                    <a:pt x="2768208" y="1117599"/>
                  </a:lnTo>
                  <a:lnTo>
                    <a:pt x="2773556" y="1079499"/>
                  </a:lnTo>
                  <a:lnTo>
                    <a:pt x="2788789" y="1028699"/>
                  </a:lnTo>
                  <a:lnTo>
                    <a:pt x="2812689" y="990599"/>
                  </a:lnTo>
                  <a:lnTo>
                    <a:pt x="2844038" y="965199"/>
                  </a:lnTo>
                  <a:lnTo>
                    <a:pt x="2881621" y="939799"/>
                  </a:lnTo>
                  <a:lnTo>
                    <a:pt x="2924218" y="927099"/>
                  </a:lnTo>
                  <a:lnTo>
                    <a:pt x="3084810" y="927099"/>
                  </a:lnTo>
                  <a:lnTo>
                    <a:pt x="3064563" y="914399"/>
                  </a:lnTo>
                  <a:lnTo>
                    <a:pt x="3019386" y="901699"/>
                  </a:lnTo>
                  <a:lnTo>
                    <a:pt x="2970613" y="888999"/>
                  </a:lnTo>
                  <a:close/>
                </a:path>
                <a:path w="5168265" h="3771900">
                  <a:moveTo>
                    <a:pt x="3458243" y="749299"/>
                  </a:moveTo>
                  <a:lnTo>
                    <a:pt x="3368932" y="749299"/>
                  </a:lnTo>
                  <a:lnTo>
                    <a:pt x="3409751" y="761999"/>
                  </a:lnTo>
                  <a:lnTo>
                    <a:pt x="3447754" y="774699"/>
                  </a:lnTo>
                  <a:lnTo>
                    <a:pt x="3512079" y="812799"/>
                  </a:lnTo>
                  <a:lnTo>
                    <a:pt x="3542267" y="850899"/>
                  </a:lnTo>
                  <a:lnTo>
                    <a:pt x="3552889" y="876299"/>
                  </a:lnTo>
                  <a:lnTo>
                    <a:pt x="3555991" y="876299"/>
                  </a:lnTo>
                  <a:lnTo>
                    <a:pt x="3559452" y="888999"/>
                  </a:lnTo>
                  <a:lnTo>
                    <a:pt x="3564562" y="901699"/>
                  </a:lnTo>
                  <a:lnTo>
                    <a:pt x="3568312" y="927099"/>
                  </a:lnTo>
                  <a:lnTo>
                    <a:pt x="3570621" y="939799"/>
                  </a:lnTo>
                  <a:lnTo>
                    <a:pt x="3571409" y="952499"/>
                  </a:lnTo>
                  <a:lnTo>
                    <a:pt x="3566060" y="1003299"/>
                  </a:lnTo>
                  <a:lnTo>
                    <a:pt x="3550826" y="1041399"/>
                  </a:lnTo>
                  <a:lnTo>
                    <a:pt x="3526922" y="1079499"/>
                  </a:lnTo>
                  <a:lnTo>
                    <a:pt x="3495565" y="1117599"/>
                  </a:lnTo>
                  <a:lnTo>
                    <a:pt x="3457970" y="1142999"/>
                  </a:lnTo>
                  <a:lnTo>
                    <a:pt x="3415354" y="1155699"/>
                  </a:lnTo>
                  <a:lnTo>
                    <a:pt x="3477744" y="1155699"/>
                  </a:lnTo>
                  <a:lnTo>
                    <a:pt x="3531201" y="1117599"/>
                  </a:lnTo>
                  <a:lnTo>
                    <a:pt x="3559226" y="1079499"/>
                  </a:lnTo>
                  <a:lnTo>
                    <a:pt x="3580387" y="1041399"/>
                  </a:lnTo>
                  <a:lnTo>
                    <a:pt x="3593761" y="1003299"/>
                  </a:lnTo>
                  <a:lnTo>
                    <a:pt x="3598425" y="952499"/>
                  </a:lnTo>
                  <a:lnTo>
                    <a:pt x="3598281" y="952499"/>
                  </a:lnTo>
                  <a:lnTo>
                    <a:pt x="3598019" y="939799"/>
                  </a:lnTo>
                  <a:lnTo>
                    <a:pt x="3639611" y="939799"/>
                  </a:lnTo>
                  <a:lnTo>
                    <a:pt x="3608310" y="914399"/>
                  </a:lnTo>
                  <a:lnTo>
                    <a:pt x="3584368" y="876299"/>
                  </a:lnTo>
                  <a:lnTo>
                    <a:pt x="3581671" y="863599"/>
                  </a:lnTo>
                  <a:lnTo>
                    <a:pt x="3578568" y="863599"/>
                  </a:lnTo>
                  <a:lnTo>
                    <a:pt x="3575108" y="850899"/>
                  </a:lnTo>
                  <a:lnTo>
                    <a:pt x="3570009" y="838199"/>
                  </a:lnTo>
                  <a:lnTo>
                    <a:pt x="3566284" y="825499"/>
                  </a:lnTo>
                  <a:lnTo>
                    <a:pt x="3563999" y="800099"/>
                  </a:lnTo>
                  <a:lnTo>
                    <a:pt x="3531195" y="800099"/>
                  </a:lnTo>
                  <a:lnTo>
                    <a:pt x="3497223" y="761999"/>
                  </a:lnTo>
                  <a:lnTo>
                    <a:pt x="3458243" y="749299"/>
                  </a:lnTo>
                  <a:close/>
                </a:path>
                <a:path w="5168265" h="3771900">
                  <a:moveTo>
                    <a:pt x="1888472" y="749299"/>
                  </a:moveTo>
                  <a:lnTo>
                    <a:pt x="1799140" y="749299"/>
                  </a:lnTo>
                  <a:lnTo>
                    <a:pt x="1845562" y="761999"/>
                  </a:lnTo>
                  <a:lnTo>
                    <a:pt x="1888179" y="774699"/>
                  </a:lnTo>
                  <a:lnTo>
                    <a:pt x="1925774" y="800099"/>
                  </a:lnTo>
                  <a:lnTo>
                    <a:pt x="1957131" y="825499"/>
                  </a:lnTo>
                  <a:lnTo>
                    <a:pt x="1981035" y="863599"/>
                  </a:lnTo>
                  <a:lnTo>
                    <a:pt x="1996269" y="914399"/>
                  </a:lnTo>
                  <a:lnTo>
                    <a:pt x="2001617" y="952499"/>
                  </a:lnTo>
                  <a:lnTo>
                    <a:pt x="2000756" y="977899"/>
                  </a:lnTo>
                  <a:lnTo>
                    <a:pt x="1998216" y="990599"/>
                  </a:lnTo>
                  <a:lnTo>
                    <a:pt x="1994066" y="1015999"/>
                  </a:lnTo>
                  <a:lnTo>
                    <a:pt x="1988372" y="1028699"/>
                  </a:lnTo>
                  <a:lnTo>
                    <a:pt x="1986630" y="1028699"/>
                  </a:lnTo>
                  <a:lnTo>
                    <a:pt x="1984935" y="1041399"/>
                  </a:lnTo>
                  <a:lnTo>
                    <a:pt x="2013311" y="1041399"/>
                  </a:lnTo>
                  <a:lnTo>
                    <a:pt x="2036880" y="1003299"/>
                  </a:lnTo>
                  <a:lnTo>
                    <a:pt x="2068375" y="965199"/>
                  </a:lnTo>
                  <a:lnTo>
                    <a:pt x="2028299" y="965199"/>
                  </a:lnTo>
                  <a:lnTo>
                    <a:pt x="2028562" y="965007"/>
                  </a:lnTo>
                  <a:lnTo>
                    <a:pt x="2028633" y="952499"/>
                  </a:lnTo>
                  <a:lnTo>
                    <a:pt x="2023971" y="914399"/>
                  </a:lnTo>
                  <a:lnTo>
                    <a:pt x="2010599" y="863599"/>
                  </a:lnTo>
                  <a:lnTo>
                    <a:pt x="1989441" y="825499"/>
                  </a:lnTo>
                  <a:lnTo>
                    <a:pt x="1961418" y="800099"/>
                  </a:lnTo>
                  <a:lnTo>
                    <a:pt x="1927454" y="761999"/>
                  </a:lnTo>
                  <a:lnTo>
                    <a:pt x="1888472" y="749299"/>
                  </a:lnTo>
                  <a:close/>
                </a:path>
                <a:path w="5168265" h="3771900">
                  <a:moveTo>
                    <a:pt x="3084810" y="927099"/>
                  </a:moveTo>
                  <a:lnTo>
                    <a:pt x="3018119" y="927099"/>
                  </a:lnTo>
                  <a:lnTo>
                    <a:pt x="3061593" y="939799"/>
                  </a:lnTo>
                  <a:lnTo>
                    <a:pt x="3099729" y="965199"/>
                  </a:lnTo>
                  <a:lnTo>
                    <a:pt x="3131220" y="1003299"/>
                  </a:lnTo>
                  <a:lnTo>
                    <a:pt x="3154761" y="1041399"/>
                  </a:lnTo>
                  <a:lnTo>
                    <a:pt x="3183137" y="1041399"/>
                  </a:lnTo>
                  <a:lnTo>
                    <a:pt x="3181467" y="1028699"/>
                  </a:lnTo>
                  <a:lnTo>
                    <a:pt x="3179701" y="1028699"/>
                  </a:lnTo>
                  <a:lnTo>
                    <a:pt x="3174048" y="1015999"/>
                  </a:lnTo>
                  <a:lnTo>
                    <a:pt x="3169919" y="990599"/>
                  </a:lnTo>
                  <a:lnTo>
                    <a:pt x="3167387" y="977899"/>
                  </a:lnTo>
                  <a:lnTo>
                    <a:pt x="3166957" y="965199"/>
                  </a:lnTo>
                  <a:lnTo>
                    <a:pt x="3139511" y="965199"/>
                  </a:lnTo>
                  <a:lnTo>
                    <a:pt x="3139439" y="964955"/>
                  </a:lnTo>
                  <a:lnTo>
                    <a:pt x="3105056" y="939799"/>
                  </a:lnTo>
                  <a:lnTo>
                    <a:pt x="3084810" y="927099"/>
                  </a:lnTo>
                  <a:close/>
                </a:path>
                <a:path w="5168265" h="3771900">
                  <a:moveTo>
                    <a:pt x="1202778" y="761999"/>
                  </a:moveTo>
                  <a:lnTo>
                    <a:pt x="1174646" y="761999"/>
                  </a:lnTo>
                  <a:lnTo>
                    <a:pt x="1173907" y="762567"/>
                  </a:lnTo>
                  <a:lnTo>
                    <a:pt x="1173423" y="774699"/>
                  </a:lnTo>
                  <a:lnTo>
                    <a:pt x="1173123" y="774699"/>
                  </a:lnTo>
                  <a:lnTo>
                    <a:pt x="1177684" y="838199"/>
                  </a:lnTo>
                  <a:lnTo>
                    <a:pt x="1191049" y="876299"/>
                  </a:lnTo>
                  <a:lnTo>
                    <a:pt x="1212199" y="914399"/>
                  </a:lnTo>
                  <a:lnTo>
                    <a:pt x="1240211" y="952499"/>
                  </a:lnTo>
                  <a:lnTo>
                    <a:pt x="1274164" y="977899"/>
                  </a:lnTo>
                  <a:lnTo>
                    <a:pt x="1313135" y="1003299"/>
                  </a:lnTo>
                  <a:lnTo>
                    <a:pt x="1356202" y="1015999"/>
                  </a:lnTo>
                  <a:lnTo>
                    <a:pt x="1450643" y="1015999"/>
                  </a:lnTo>
                  <a:lnTo>
                    <a:pt x="1495342" y="1003299"/>
                  </a:lnTo>
                  <a:lnTo>
                    <a:pt x="1515418" y="990599"/>
                  </a:lnTo>
                  <a:lnTo>
                    <a:pt x="1356027" y="990599"/>
                  </a:lnTo>
                  <a:lnTo>
                    <a:pt x="1313421" y="965199"/>
                  </a:lnTo>
                  <a:lnTo>
                    <a:pt x="1275840" y="939799"/>
                  </a:lnTo>
                  <a:lnTo>
                    <a:pt x="1244497" y="914399"/>
                  </a:lnTo>
                  <a:lnTo>
                    <a:pt x="1220608" y="876299"/>
                  </a:lnTo>
                  <a:lnTo>
                    <a:pt x="1205384" y="838199"/>
                  </a:lnTo>
                  <a:lnTo>
                    <a:pt x="1200039" y="787399"/>
                  </a:lnTo>
                  <a:lnTo>
                    <a:pt x="1202778" y="761999"/>
                  </a:lnTo>
                  <a:close/>
                </a:path>
                <a:path w="5168265" h="3771900">
                  <a:moveTo>
                    <a:pt x="3639611" y="939799"/>
                  </a:moveTo>
                  <a:lnTo>
                    <a:pt x="3598019" y="939799"/>
                  </a:lnTo>
                  <a:lnTo>
                    <a:pt x="3632578" y="977899"/>
                  </a:lnTo>
                  <a:lnTo>
                    <a:pt x="3672731" y="1003299"/>
                  </a:lnTo>
                  <a:lnTo>
                    <a:pt x="3717430" y="1015999"/>
                  </a:lnTo>
                  <a:lnTo>
                    <a:pt x="3811880" y="1015999"/>
                  </a:lnTo>
                  <a:lnTo>
                    <a:pt x="3854959" y="1003299"/>
                  </a:lnTo>
                  <a:lnTo>
                    <a:pt x="3874451" y="990599"/>
                  </a:lnTo>
                  <a:lnTo>
                    <a:pt x="3719474" y="990599"/>
                  </a:lnTo>
                  <a:lnTo>
                    <a:pt x="3677067" y="965199"/>
                  </a:lnTo>
                  <a:lnTo>
                    <a:pt x="3639611" y="939799"/>
                  </a:lnTo>
                  <a:close/>
                </a:path>
                <a:path w="5168265" h="3771900">
                  <a:moveTo>
                    <a:pt x="1511262" y="584199"/>
                  </a:moveTo>
                  <a:lnTo>
                    <a:pt x="1443233" y="584199"/>
                  </a:lnTo>
                  <a:lnTo>
                    <a:pt x="1481240" y="596899"/>
                  </a:lnTo>
                  <a:lnTo>
                    <a:pt x="1515636" y="622299"/>
                  </a:lnTo>
                  <a:lnTo>
                    <a:pt x="1545591" y="647699"/>
                  </a:lnTo>
                  <a:lnTo>
                    <a:pt x="1588958" y="711199"/>
                  </a:lnTo>
                  <a:lnTo>
                    <a:pt x="1600742" y="749299"/>
                  </a:lnTo>
                  <a:lnTo>
                    <a:pt x="1604850" y="787399"/>
                  </a:lnTo>
                  <a:lnTo>
                    <a:pt x="1604077" y="800099"/>
                  </a:lnTo>
                  <a:lnTo>
                    <a:pt x="1601798" y="825499"/>
                  </a:lnTo>
                  <a:lnTo>
                    <a:pt x="1598074" y="838199"/>
                  </a:lnTo>
                  <a:lnTo>
                    <a:pt x="1592965" y="850899"/>
                  </a:lnTo>
                  <a:lnTo>
                    <a:pt x="1589504" y="863599"/>
                  </a:lnTo>
                  <a:lnTo>
                    <a:pt x="1586473" y="863599"/>
                  </a:lnTo>
                  <a:lnTo>
                    <a:pt x="1583776" y="876299"/>
                  </a:lnTo>
                  <a:lnTo>
                    <a:pt x="1559806" y="914399"/>
                  </a:lnTo>
                  <a:lnTo>
                    <a:pt x="1528498" y="939799"/>
                  </a:lnTo>
                  <a:lnTo>
                    <a:pt x="1491041" y="965199"/>
                  </a:lnTo>
                  <a:lnTo>
                    <a:pt x="1448627" y="990599"/>
                  </a:lnTo>
                  <a:lnTo>
                    <a:pt x="1515418" y="990599"/>
                  </a:lnTo>
                  <a:lnTo>
                    <a:pt x="1535494" y="977899"/>
                  </a:lnTo>
                  <a:lnTo>
                    <a:pt x="1570053" y="939799"/>
                  </a:lnTo>
                  <a:lnTo>
                    <a:pt x="1597512" y="939799"/>
                  </a:lnTo>
                  <a:lnTo>
                    <a:pt x="1599799" y="927099"/>
                  </a:lnTo>
                  <a:lnTo>
                    <a:pt x="1603531" y="901699"/>
                  </a:lnTo>
                  <a:lnTo>
                    <a:pt x="1608644" y="888999"/>
                  </a:lnTo>
                  <a:lnTo>
                    <a:pt x="1612081" y="876299"/>
                  </a:lnTo>
                  <a:lnTo>
                    <a:pt x="1615184" y="876299"/>
                  </a:lnTo>
                  <a:lnTo>
                    <a:pt x="1617880" y="863599"/>
                  </a:lnTo>
                  <a:lnTo>
                    <a:pt x="1644944" y="825499"/>
                  </a:lnTo>
                  <a:lnTo>
                    <a:pt x="1670986" y="800099"/>
                  </a:lnTo>
                  <a:lnTo>
                    <a:pt x="1631818" y="800099"/>
                  </a:lnTo>
                  <a:lnTo>
                    <a:pt x="1627209" y="736599"/>
                  </a:lnTo>
                  <a:lnTo>
                    <a:pt x="1613853" y="698499"/>
                  </a:lnTo>
                  <a:lnTo>
                    <a:pt x="1592720" y="660399"/>
                  </a:lnTo>
                  <a:lnTo>
                    <a:pt x="1564731" y="622299"/>
                  </a:lnTo>
                  <a:lnTo>
                    <a:pt x="1530756" y="596899"/>
                  </a:lnTo>
                  <a:lnTo>
                    <a:pt x="1511262" y="584199"/>
                  </a:lnTo>
                  <a:close/>
                </a:path>
                <a:path w="5168265" h="3771900">
                  <a:moveTo>
                    <a:pt x="3872511" y="584199"/>
                  </a:moveTo>
                  <a:lnTo>
                    <a:pt x="3806447" y="584199"/>
                  </a:lnTo>
                  <a:lnTo>
                    <a:pt x="3844453" y="596899"/>
                  </a:lnTo>
                  <a:lnTo>
                    <a:pt x="3878840" y="622299"/>
                  </a:lnTo>
                  <a:lnTo>
                    <a:pt x="3908798" y="647699"/>
                  </a:lnTo>
                  <a:lnTo>
                    <a:pt x="3952180" y="711199"/>
                  </a:lnTo>
                  <a:lnTo>
                    <a:pt x="3963986" y="749299"/>
                  </a:lnTo>
                  <a:lnTo>
                    <a:pt x="3968105" y="787399"/>
                  </a:lnTo>
                  <a:lnTo>
                    <a:pt x="3962756" y="838199"/>
                  </a:lnTo>
                  <a:lnTo>
                    <a:pt x="3947522" y="876299"/>
                  </a:lnTo>
                  <a:lnTo>
                    <a:pt x="3923618" y="914399"/>
                  </a:lnTo>
                  <a:lnTo>
                    <a:pt x="3892261" y="939799"/>
                  </a:lnTo>
                  <a:lnTo>
                    <a:pt x="3854666" y="965199"/>
                  </a:lnTo>
                  <a:lnTo>
                    <a:pt x="3812050" y="990599"/>
                  </a:lnTo>
                  <a:lnTo>
                    <a:pt x="3874451" y="990599"/>
                  </a:lnTo>
                  <a:lnTo>
                    <a:pt x="3927906" y="952499"/>
                  </a:lnTo>
                  <a:lnTo>
                    <a:pt x="3955928" y="914399"/>
                  </a:lnTo>
                  <a:lnTo>
                    <a:pt x="3977087" y="876299"/>
                  </a:lnTo>
                  <a:lnTo>
                    <a:pt x="3990458" y="838199"/>
                  </a:lnTo>
                  <a:lnTo>
                    <a:pt x="3995121" y="787399"/>
                  </a:lnTo>
                  <a:lnTo>
                    <a:pt x="3995010" y="774699"/>
                  </a:lnTo>
                  <a:lnTo>
                    <a:pt x="3994685" y="774699"/>
                  </a:lnTo>
                  <a:lnTo>
                    <a:pt x="3994165" y="762557"/>
                  </a:lnTo>
                  <a:lnTo>
                    <a:pt x="3993426" y="761999"/>
                  </a:lnTo>
                  <a:lnTo>
                    <a:pt x="4040005" y="761999"/>
                  </a:lnTo>
                  <a:lnTo>
                    <a:pt x="4010061" y="736599"/>
                  </a:lnTo>
                  <a:lnTo>
                    <a:pt x="3985345" y="711199"/>
                  </a:lnTo>
                  <a:lnTo>
                    <a:pt x="3966667" y="673099"/>
                  </a:lnTo>
                  <a:lnTo>
                    <a:pt x="3954852" y="634999"/>
                  </a:lnTo>
                  <a:lnTo>
                    <a:pt x="3953478" y="622299"/>
                  </a:lnTo>
                  <a:lnTo>
                    <a:pt x="3925409" y="622299"/>
                  </a:lnTo>
                  <a:lnTo>
                    <a:pt x="3891727" y="596899"/>
                  </a:lnTo>
                  <a:lnTo>
                    <a:pt x="3872511" y="584199"/>
                  </a:lnTo>
                  <a:close/>
                </a:path>
                <a:path w="5168265" h="3771900">
                  <a:moveTo>
                    <a:pt x="2028633" y="964955"/>
                  </a:moveTo>
                  <a:lnTo>
                    <a:pt x="2028299" y="965199"/>
                  </a:lnTo>
                  <a:lnTo>
                    <a:pt x="2028633" y="965199"/>
                  </a:lnTo>
                  <a:lnTo>
                    <a:pt x="2028633" y="964955"/>
                  </a:lnTo>
                  <a:close/>
                </a:path>
                <a:path w="5168265" h="3771900">
                  <a:moveTo>
                    <a:pt x="2197459" y="888999"/>
                  </a:moveTo>
                  <a:lnTo>
                    <a:pt x="2148686" y="901699"/>
                  </a:lnTo>
                  <a:lnTo>
                    <a:pt x="2103509" y="914399"/>
                  </a:lnTo>
                  <a:lnTo>
                    <a:pt x="2063017" y="939799"/>
                  </a:lnTo>
                  <a:lnTo>
                    <a:pt x="2028633" y="964955"/>
                  </a:lnTo>
                  <a:lnTo>
                    <a:pt x="2028633" y="965199"/>
                  </a:lnTo>
                  <a:lnTo>
                    <a:pt x="2068375" y="965199"/>
                  </a:lnTo>
                  <a:lnTo>
                    <a:pt x="2106500" y="939799"/>
                  </a:lnTo>
                  <a:lnTo>
                    <a:pt x="2149960" y="927099"/>
                  </a:lnTo>
                  <a:lnTo>
                    <a:pt x="2325758" y="927099"/>
                  </a:lnTo>
                  <a:lnTo>
                    <a:pt x="2286783" y="914399"/>
                  </a:lnTo>
                  <a:lnTo>
                    <a:pt x="2243710" y="901699"/>
                  </a:lnTo>
                  <a:lnTo>
                    <a:pt x="2197459" y="888999"/>
                  </a:lnTo>
                  <a:close/>
                </a:path>
                <a:path w="5168265" h="3771900">
                  <a:moveTo>
                    <a:pt x="3139511" y="965007"/>
                  </a:moveTo>
                  <a:lnTo>
                    <a:pt x="3139511" y="965199"/>
                  </a:lnTo>
                  <a:lnTo>
                    <a:pt x="3139773" y="965199"/>
                  </a:lnTo>
                  <a:lnTo>
                    <a:pt x="3139511" y="965007"/>
                  </a:lnTo>
                  <a:close/>
                </a:path>
                <a:path w="5168265" h="3771900">
                  <a:moveTo>
                    <a:pt x="3368932" y="723899"/>
                  </a:moveTo>
                  <a:lnTo>
                    <a:pt x="3322683" y="736599"/>
                  </a:lnTo>
                  <a:lnTo>
                    <a:pt x="3279612" y="749299"/>
                  </a:lnTo>
                  <a:lnTo>
                    <a:pt x="3240641" y="761999"/>
                  </a:lnTo>
                  <a:lnTo>
                    <a:pt x="3206690" y="800099"/>
                  </a:lnTo>
                  <a:lnTo>
                    <a:pt x="3178680" y="825499"/>
                  </a:lnTo>
                  <a:lnTo>
                    <a:pt x="3157534" y="863599"/>
                  </a:lnTo>
                  <a:lnTo>
                    <a:pt x="3144170" y="914399"/>
                  </a:lnTo>
                  <a:lnTo>
                    <a:pt x="3139511" y="952499"/>
                  </a:lnTo>
                  <a:lnTo>
                    <a:pt x="3139511" y="965007"/>
                  </a:lnTo>
                  <a:lnTo>
                    <a:pt x="3139773" y="965199"/>
                  </a:lnTo>
                  <a:lnTo>
                    <a:pt x="3166957" y="965199"/>
                  </a:lnTo>
                  <a:lnTo>
                    <a:pt x="3166527" y="952499"/>
                  </a:lnTo>
                  <a:lnTo>
                    <a:pt x="3171871" y="914399"/>
                  </a:lnTo>
                  <a:lnTo>
                    <a:pt x="3187095" y="863599"/>
                  </a:lnTo>
                  <a:lnTo>
                    <a:pt x="3210985" y="825499"/>
                  </a:lnTo>
                  <a:lnTo>
                    <a:pt x="3242327" y="800099"/>
                  </a:lnTo>
                  <a:lnTo>
                    <a:pt x="3279908" y="774699"/>
                  </a:lnTo>
                  <a:lnTo>
                    <a:pt x="3322514" y="761999"/>
                  </a:lnTo>
                  <a:lnTo>
                    <a:pt x="3368932" y="749299"/>
                  </a:lnTo>
                  <a:lnTo>
                    <a:pt x="3458243" y="749299"/>
                  </a:lnTo>
                  <a:lnTo>
                    <a:pt x="3415174" y="736599"/>
                  </a:lnTo>
                  <a:lnTo>
                    <a:pt x="3368932" y="723899"/>
                  </a:lnTo>
                  <a:close/>
                </a:path>
                <a:path w="5168265" h="3771900">
                  <a:moveTo>
                    <a:pt x="4825033" y="393699"/>
                  </a:moveTo>
                  <a:lnTo>
                    <a:pt x="4775959" y="393699"/>
                  </a:lnTo>
                  <a:lnTo>
                    <a:pt x="4794681" y="406399"/>
                  </a:lnTo>
                  <a:lnTo>
                    <a:pt x="4815153" y="419099"/>
                  </a:lnTo>
                  <a:lnTo>
                    <a:pt x="4837208" y="431799"/>
                  </a:lnTo>
                  <a:lnTo>
                    <a:pt x="4860682" y="444500"/>
                  </a:lnTo>
                  <a:lnTo>
                    <a:pt x="4818776" y="469899"/>
                  </a:lnTo>
                  <a:lnTo>
                    <a:pt x="4782133" y="495299"/>
                  </a:lnTo>
                  <a:lnTo>
                    <a:pt x="4751804" y="533399"/>
                  </a:lnTo>
                  <a:lnTo>
                    <a:pt x="4728839" y="571499"/>
                  </a:lnTo>
                  <a:lnTo>
                    <a:pt x="4714290" y="609599"/>
                  </a:lnTo>
                  <a:lnTo>
                    <a:pt x="4709207" y="660399"/>
                  </a:lnTo>
                  <a:lnTo>
                    <a:pt x="4713867" y="711199"/>
                  </a:lnTo>
                  <a:lnTo>
                    <a:pt x="4727231" y="749299"/>
                  </a:lnTo>
                  <a:lnTo>
                    <a:pt x="4748373" y="787399"/>
                  </a:lnTo>
                  <a:lnTo>
                    <a:pt x="4776365" y="825499"/>
                  </a:lnTo>
                  <a:lnTo>
                    <a:pt x="4795036" y="838199"/>
                  </a:lnTo>
                  <a:lnTo>
                    <a:pt x="4815460" y="863600"/>
                  </a:lnTo>
                  <a:lnTo>
                    <a:pt x="4837463" y="876300"/>
                  </a:lnTo>
                  <a:lnTo>
                    <a:pt x="5039817" y="876300"/>
                  </a:lnTo>
                  <a:lnTo>
                    <a:pt x="5061820" y="863600"/>
                  </a:lnTo>
                  <a:lnTo>
                    <a:pt x="4897863" y="863600"/>
                  </a:lnTo>
                  <a:lnTo>
                    <a:pt x="4859853" y="850900"/>
                  </a:lnTo>
                  <a:lnTo>
                    <a:pt x="4825450" y="838200"/>
                  </a:lnTo>
                  <a:lnTo>
                    <a:pt x="4795481" y="812799"/>
                  </a:lnTo>
                  <a:lnTo>
                    <a:pt x="4770781" y="774699"/>
                  </a:lnTo>
                  <a:lnTo>
                    <a:pt x="4752135" y="749299"/>
                  </a:lnTo>
                  <a:lnTo>
                    <a:pt x="4740354" y="711199"/>
                  </a:lnTo>
                  <a:lnTo>
                    <a:pt x="4736247" y="660399"/>
                  </a:lnTo>
                  <a:lnTo>
                    <a:pt x="4741591" y="622299"/>
                  </a:lnTo>
                  <a:lnTo>
                    <a:pt x="4756815" y="571499"/>
                  </a:lnTo>
                  <a:lnTo>
                    <a:pt x="4780705" y="533399"/>
                  </a:lnTo>
                  <a:lnTo>
                    <a:pt x="4812047" y="507999"/>
                  </a:lnTo>
                  <a:lnTo>
                    <a:pt x="4849628" y="482600"/>
                  </a:lnTo>
                  <a:lnTo>
                    <a:pt x="4892234" y="469900"/>
                  </a:lnTo>
                  <a:lnTo>
                    <a:pt x="4938652" y="457200"/>
                  </a:lnTo>
                  <a:lnTo>
                    <a:pt x="5037147" y="457200"/>
                  </a:lnTo>
                  <a:lnTo>
                    <a:pt x="5016144" y="444500"/>
                  </a:lnTo>
                  <a:lnTo>
                    <a:pt x="5039500" y="431800"/>
                  </a:lnTo>
                  <a:lnTo>
                    <a:pt x="4897397" y="431800"/>
                  </a:lnTo>
                  <a:lnTo>
                    <a:pt x="4859412" y="419100"/>
                  </a:lnTo>
                  <a:lnTo>
                    <a:pt x="4825033" y="393699"/>
                  </a:lnTo>
                  <a:close/>
                </a:path>
                <a:path w="5168265" h="3771900">
                  <a:moveTo>
                    <a:pt x="5037147" y="457200"/>
                  </a:moveTo>
                  <a:lnTo>
                    <a:pt x="4938652" y="457200"/>
                  </a:lnTo>
                  <a:lnTo>
                    <a:pt x="4985069" y="469900"/>
                  </a:lnTo>
                  <a:lnTo>
                    <a:pt x="5027676" y="482600"/>
                  </a:lnTo>
                  <a:lnTo>
                    <a:pt x="5065257" y="508000"/>
                  </a:lnTo>
                  <a:lnTo>
                    <a:pt x="5096599" y="533400"/>
                  </a:lnTo>
                  <a:lnTo>
                    <a:pt x="5120489" y="571500"/>
                  </a:lnTo>
                  <a:lnTo>
                    <a:pt x="5135713" y="622300"/>
                  </a:lnTo>
                  <a:lnTo>
                    <a:pt x="5141057" y="660400"/>
                  </a:lnTo>
                  <a:lnTo>
                    <a:pt x="5136946" y="711200"/>
                  </a:lnTo>
                  <a:lnTo>
                    <a:pt x="5125156" y="749300"/>
                  </a:lnTo>
                  <a:lnTo>
                    <a:pt x="5106502" y="774700"/>
                  </a:lnTo>
                  <a:lnTo>
                    <a:pt x="5081798" y="812800"/>
                  </a:lnTo>
                  <a:lnTo>
                    <a:pt x="5051844" y="838200"/>
                  </a:lnTo>
                  <a:lnTo>
                    <a:pt x="5017447" y="850900"/>
                  </a:lnTo>
                  <a:lnTo>
                    <a:pt x="4979440" y="863600"/>
                  </a:lnTo>
                  <a:lnTo>
                    <a:pt x="5061820" y="863600"/>
                  </a:lnTo>
                  <a:lnTo>
                    <a:pt x="5082243" y="838200"/>
                  </a:lnTo>
                  <a:lnTo>
                    <a:pt x="5100915" y="825500"/>
                  </a:lnTo>
                  <a:lnTo>
                    <a:pt x="5128907" y="787400"/>
                  </a:lnTo>
                  <a:lnTo>
                    <a:pt x="5150048" y="749300"/>
                  </a:lnTo>
                  <a:lnTo>
                    <a:pt x="5163412" y="711200"/>
                  </a:lnTo>
                  <a:lnTo>
                    <a:pt x="5168073" y="660400"/>
                  </a:lnTo>
                  <a:lnTo>
                    <a:pt x="5162969" y="609600"/>
                  </a:lnTo>
                  <a:lnTo>
                    <a:pt x="5148365" y="571500"/>
                  </a:lnTo>
                  <a:lnTo>
                    <a:pt x="5125320" y="533400"/>
                  </a:lnTo>
                  <a:lnTo>
                    <a:pt x="5094895" y="495300"/>
                  </a:lnTo>
                  <a:lnTo>
                    <a:pt x="5058150" y="469900"/>
                  </a:lnTo>
                  <a:lnTo>
                    <a:pt x="5037147" y="457200"/>
                  </a:lnTo>
                  <a:close/>
                </a:path>
                <a:path w="5168265" h="3771900">
                  <a:moveTo>
                    <a:pt x="815199" y="571499"/>
                  </a:moveTo>
                  <a:lnTo>
                    <a:pt x="786375" y="571499"/>
                  </a:lnTo>
                  <a:lnTo>
                    <a:pt x="785778" y="584199"/>
                  </a:lnTo>
                  <a:lnTo>
                    <a:pt x="785444" y="584199"/>
                  </a:lnTo>
                  <a:lnTo>
                    <a:pt x="790106" y="634999"/>
                  </a:lnTo>
                  <a:lnTo>
                    <a:pt x="803478" y="685799"/>
                  </a:lnTo>
                  <a:lnTo>
                    <a:pt x="824636" y="723899"/>
                  </a:lnTo>
                  <a:lnTo>
                    <a:pt x="852659" y="761999"/>
                  </a:lnTo>
                  <a:lnTo>
                    <a:pt x="886623" y="787399"/>
                  </a:lnTo>
                  <a:lnTo>
                    <a:pt x="925606" y="800099"/>
                  </a:lnTo>
                  <a:lnTo>
                    <a:pt x="968685" y="825499"/>
                  </a:lnTo>
                  <a:lnTo>
                    <a:pt x="1060273" y="825499"/>
                  </a:lnTo>
                  <a:lnTo>
                    <a:pt x="1102587" y="812799"/>
                  </a:lnTo>
                  <a:lnTo>
                    <a:pt x="1121795" y="800099"/>
                  </a:lnTo>
                  <a:lnTo>
                    <a:pt x="1014937" y="800099"/>
                  </a:lnTo>
                  <a:lnTo>
                    <a:pt x="968515" y="787399"/>
                  </a:lnTo>
                  <a:lnTo>
                    <a:pt x="925899" y="774699"/>
                  </a:lnTo>
                  <a:lnTo>
                    <a:pt x="888304" y="749299"/>
                  </a:lnTo>
                  <a:lnTo>
                    <a:pt x="856946" y="723899"/>
                  </a:lnTo>
                  <a:lnTo>
                    <a:pt x="833043" y="685799"/>
                  </a:lnTo>
                  <a:lnTo>
                    <a:pt x="817808" y="634999"/>
                  </a:lnTo>
                  <a:lnTo>
                    <a:pt x="812460" y="596899"/>
                  </a:lnTo>
                  <a:lnTo>
                    <a:pt x="815199" y="571499"/>
                  </a:lnTo>
                  <a:close/>
                </a:path>
                <a:path w="5168265" h="3771900">
                  <a:moveTo>
                    <a:pt x="4040005" y="761999"/>
                  </a:moveTo>
                  <a:lnTo>
                    <a:pt x="3994154" y="761999"/>
                  </a:lnTo>
                  <a:lnTo>
                    <a:pt x="3994178" y="762567"/>
                  </a:lnTo>
                  <a:lnTo>
                    <a:pt x="4027071" y="787399"/>
                  </a:lnTo>
                  <a:lnTo>
                    <a:pt x="4065495" y="812799"/>
                  </a:lnTo>
                  <a:lnTo>
                    <a:pt x="4107829" y="825499"/>
                  </a:lnTo>
                  <a:lnTo>
                    <a:pt x="4199436" y="825499"/>
                  </a:lnTo>
                  <a:lnTo>
                    <a:pt x="4242497" y="800099"/>
                  </a:lnTo>
                  <a:lnTo>
                    <a:pt x="4153207" y="800099"/>
                  </a:lnTo>
                  <a:lnTo>
                    <a:pt x="4112389" y="787399"/>
                  </a:lnTo>
                  <a:lnTo>
                    <a:pt x="4074385" y="774699"/>
                  </a:lnTo>
                  <a:lnTo>
                    <a:pt x="4040005" y="761999"/>
                  </a:lnTo>
                  <a:close/>
                </a:path>
                <a:path w="5168265" h="3771900">
                  <a:moveTo>
                    <a:pt x="1123700" y="393699"/>
                  </a:moveTo>
                  <a:lnTo>
                    <a:pt x="1055714" y="393699"/>
                  </a:lnTo>
                  <a:lnTo>
                    <a:pt x="1093697" y="406399"/>
                  </a:lnTo>
                  <a:lnTo>
                    <a:pt x="1128068" y="431799"/>
                  </a:lnTo>
                  <a:lnTo>
                    <a:pt x="1182757" y="482599"/>
                  </a:lnTo>
                  <a:lnTo>
                    <a:pt x="1201433" y="520699"/>
                  </a:lnTo>
                  <a:lnTo>
                    <a:pt x="1213230" y="558799"/>
                  </a:lnTo>
                  <a:lnTo>
                    <a:pt x="1217342" y="596899"/>
                  </a:lnTo>
                  <a:lnTo>
                    <a:pt x="1213230" y="634999"/>
                  </a:lnTo>
                  <a:lnTo>
                    <a:pt x="1201433" y="673099"/>
                  </a:lnTo>
                  <a:lnTo>
                    <a:pt x="1182757" y="711199"/>
                  </a:lnTo>
                  <a:lnTo>
                    <a:pt x="1128068" y="761999"/>
                  </a:lnTo>
                  <a:lnTo>
                    <a:pt x="1055714" y="787399"/>
                  </a:lnTo>
                  <a:lnTo>
                    <a:pt x="1014937" y="800099"/>
                  </a:lnTo>
                  <a:lnTo>
                    <a:pt x="1121795" y="800099"/>
                  </a:lnTo>
                  <a:lnTo>
                    <a:pt x="1141003" y="787399"/>
                  </a:lnTo>
                  <a:lnTo>
                    <a:pt x="1173895" y="762567"/>
                  </a:lnTo>
                  <a:lnTo>
                    <a:pt x="1173930" y="761999"/>
                  </a:lnTo>
                  <a:lnTo>
                    <a:pt x="1202778" y="761999"/>
                  </a:lnTo>
                  <a:lnTo>
                    <a:pt x="1215931" y="711199"/>
                  </a:lnTo>
                  <a:lnTo>
                    <a:pt x="1234584" y="673099"/>
                  </a:lnTo>
                  <a:lnTo>
                    <a:pt x="1289253" y="622299"/>
                  </a:lnTo>
                  <a:lnTo>
                    <a:pt x="1242664" y="622299"/>
                  </a:lnTo>
                  <a:lnTo>
                    <a:pt x="1243412" y="609599"/>
                  </a:lnTo>
                  <a:lnTo>
                    <a:pt x="1243940" y="609599"/>
                  </a:lnTo>
                  <a:lnTo>
                    <a:pt x="1244254" y="596899"/>
                  </a:lnTo>
                  <a:lnTo>
                    <a:pt x="1239696" y="546099"/>
                  </a:lnTo>
                  <a:lnTo>
                    <a:pt x="1226324" y="507999"/>
                  </a:lnTo>
                  <a:lnTo>
                    <a:pt x="1205162" y="469899"/>
                  </a:lnTo>
                  <a:lnTo>
                    <a:pt x="1177128" y="431799"/>
                  </a:lnTo>
                  <a:lnTo>
                    <a:pt x="1143188" y="406399"/>
                  </a:lnTo>
                  <a:lnTo>
                    <a:pt x="1123700" y="393699"/>
                  </a:lnTo>
                  <a:close/>
                </a:path>
                <a:path w="5168265" h="3771900">
                  <a:moveTo>
                    <a:pt x="1799140" y="723899"/>
                  </a:moveTo>
                  <a:lnTo>
                    <a:pt x="1752898" y="736599"/>
                  </a:lnTo>
                  <a:lnTo>
                    <a:pt x="1709829" y="749299"/>
                  </a:lnTo>
                  <a:lnTo>
                    <a:pt x="1670850" y="761999"/>
                  </a:lnTo>
                  <a:lnTo>
                    <a:pt x="1636877" y="800099"/>
                  </a:lnTo>
                  <a:lnTo>
                    <a:pt x="1670986" y="800099"/>
                  </a:lnTo>
                  <a:lnTo>
                    <a:pt x="1685979" y="787399"/>
                  </a:lnTo>
                  <a:lnTo>
                    <a:pt x="1720372" y="774699"/>
                  </a:lnTo>
                  <a:lnTo>
                    <a:pt x="1758362" y="761999"/>
                  </a:lnTo>
                  <a:lnTo>
                    <a:pt x="1799140" y="749299"/>
                  </a:lnTo>
                  <a:lnTo>
                    <a:pt x="1888472" y="749299"/>
                  </a:lnTo>
                  <a:lnTo>
                    <a:pt x="1845393" y="736599"/>
                  </a:lnTo>
                  <a:lnTo>
                    <a:pt x="1799140" y="723899"/>
                  </a:lnTo>
                  <a:close/>
                </a:path>
                <a:path w="5168265" h="3771900">
                  <a:moveTo>
                    <a:pt x="3810975" y="558799"/>
                  </a:moveTo>
                  <a:lnTo>
                    <a:pt x="3719387" y="558799"/>
                  </a:lnTo>
                  <a:lnTo>
                    <a:pt x="3676322" y="571499"/>
                  </a:lnTo>
                  <a:lnTo>
                    <a:pt x="3637357" y="596899"/>
                  </a:lnTo>
                  <a:lnTo>
                    <a:pt x="3603413" y="622299"/>
                  </a:lnTo>
                  <a:lnTo>
                    <a:pt x="3575393" y="660399"/>
                  </a:lnTo>
                  <a:lnTo>
                    <a:pt x="3554237" y="698499"/>
                  </a:lnTo>
                  <a:lnTo>
                    <a:pt x="3540868" y="736599"/>
                  </a:lnTo>
                  <a:lnTo>
                    <a:pt x="3536207" y="787399"/>
                  </a:lnTo>
                  <a:lnTo>
                    <a:pt x="3536350" y="800099"/>
                  </a:lnTo>
                  <a:lnTo>
                    <a:pt x="3563999" y="800099"/>
                  </a:lnTo>
                  <a:lnTo>
                    <a:pt x="3563223" y="787399"/>
                  </a:lnTo>
                  <a:lnTo>
                    <a:pt x="3567330" y="749299"/>
                  </a:lnTo>
                  <a:lnTo>
                    <a:pt x="3579114" y="711199"/>
                  </a:lnTo>
                  <a:lnTo>
                    <a:pt x="3597767" y="673099"/>
                  </a:lnTo>
                  <a:lnTo>
                    <a:pt x="3652466" y="622299"/>
                  </a:lnTo>
                  <a:lnTo>
                    <a:pt x="3686859" y="596899"/>
                  </a:lnTo>
                  <a:lnTo>
                    <a:pt x="3724850" y="584199"/>
                  </a:lnTo>
                  <a:lnTo>
                    <a:pt x="3872511" y="584199"/>
                  </a:lnTo>
                  <a:lnTo>
                    <a:pt x="3853296" y="571499"/>
                  </a:lnTo>
                  <a:lnTo>
                    <a:pt x="3810975" y="558799"/>
                  </a:lnTo>
                  <a:close/>
                </a:path>
                <a:path w="5168265" h="3771900">
                  <a:moveTo>
                    <a:pt x="4262005" y="393699"/>
                  </a:moveTo>
                  <a:lnTo>
                    <a:pt x="4193986" y="393699"/>
                  </a:lnTo>
                  <a:lnTo>
                    <a:pt x="4231979" y="406399"/>
                  </a:lnTo>
                  <a:lnTo>
                    <a:pt x="4266379" y="431799"/>
                  </a:lnTo>
                  <a:lnTo>
                    <a:pt x="4321078" y="482599"/>
                  </a:lnTo>
                  <a:lnTo>
                    <a:pt x="4339724" y="520699"/>
                  </a:lnTo>
                  <a:lnTo>
                    <a:pt x="4351505" y="558799"/>
                  </a:lnTo>
                  <a:lnTo>
                    <a:pt x="4355612" y="596899"/>
                  </a:lnTo>
                  <a:lnTo>
                    <a:pt x="4350268" y="634999"/>
                  </a:lnTo>
                  <a:lnTo>
                    <a:pt x="4335044" y="685799"/>
                  </a:lnTo>
                  <a:lnTo>
                    <a:pt x="4311154" y="723899"/>
                  </a:lnTo>
                  <a:lnTo>
                    <a:pt x="4279812" y="749299"/>
                  </a:lnTo>
                  <a:lnTo>
                    <a:pt x="4242231" y="774699"/>
                  </a:lnTo>
                  <a:lnTo>
                    <a:pt x="4199625" y="787399"/>
                  </a:lnTo>
                  <a:lnTo>
                    <a:pt x="4153207" y="800099"/>
                  </a:lnTo>
                  <a:lnTo>
                    <a:pt x="4242497" y="800099"/>
                  </a:lnTo>
                  <a:lnTo>
                    <a:pt x="4281467" y="787399"/>
                  </a:lnTo>
                  <a:lnTo>
                    <a:pt x="4315422" y="761999"/>
                  </a:lnTo>
                  <a:lnTo>
                    <a:pt x="4343440" y="723899"/>
                  </a:lnTo>
                  <a:lnTo>
                    <a:pt x="4364595" y="685799"/>
                  </a:lnTo>
                  <a:lnTo>
                    <a:pt x="4377966" y="634999"/>
                  </a:lnTo>
                  <a:lnTo>
                    <a:pt x="4382628" y="596899"/>
                  </a:lnTo>
                  <a:lnTo>
                    <a:pt x="4382628" y="584199"/>
                  </a:lnTo>
                  <a:lnTo>
                    <a:pt x="4382294" y="584199"/>
                  </a:lnTo>
                  <a:lnTo>
                    <a:pt x="4381698" y="571499"/>
                  </a:lnTo>
                  <a:lnTo>
                    <a:pt x="4417763" y="571499"/>
                  </a:lnTo>
                  <a:lnTo>
                    <a:pt x="4402771" y="558799"/>
                  </a:lnTo>
                  <a:lnTo>
                    <a:pt x="4378067" y="520699"/>
                  </a:lnTo>
                  <a:lnTo>
                    <a:pt x="4359413" y="495299"/>
                  </a:lnTo>
                  <a:lnTo>
                    <a:pt x="4347623" y="457199"/>
                  </a:lnTo>
                  <a:lnTo>
                    <a:pt x="4345568" y="431799"/>
                  </a:lnTo>
                  <a:lnTo>
                    <a:pt x="4315422" y="431799"/>
                  </a:lnTo>
                  <a:lnTo>
                    <a:pt x="4281488" y="406399"/>
                  </a:lnTo>
                  <a:lnTo>
                    <a:pt x="4262005" y="393699"/>
                  </a:lnTo>
                  <a:close/>
                </a:path>
                <a:path w="5168265" h="3771900">
                  <a:moveTo>
                    <a:pt x="3994154" y="761999"/>
                  </a:moveTo>
                  <a:lnTo>
                    <a:pt x="3993426" y="761999"/>
                  </a:lnTo>
                  <a:lnTo>
                    <a:pt x="3994178" y="762567"/>
                  </a:lnTo>
                  <a:lnTo>
                    <a:pt x="3994154" y="761999"/>
                  </a:lnTo>
                  <a:close/>
                </a:path>
                <a:path w="5168265" h="3771900">
                  <a:moveTo>
                    <a:pt x="1174646" y="761999"/>
                  </a:moveTo>
                  <a:lnTo>
                    <a:pt x="1173930" y="761999"/>
                  </a:lnTo>
                  <a:lnTo>
                    <a:pt x="1173907" y="762557"/>
                  </a:lnTo>
                  <a:lnTo>
                    <a:pt x="1174646" y="761999"/>
                  </a:lnTo>
                  <a:close/>
                </a:path>
                <a:path w="5168265" h="3771900">
                  <a:moveTo>
                    <a:pt x="338702" y="317499"/>
                  </a:moveTo>
                  <a:lnTo>
                    <a:pt x="270680" y="317499"/>
                  </a:lnTo>
                  <a:lnTo>
                    <a:pt x="308679" y="330199"/>
                  </a:lnTo>
                  <a:lnTo>
                    <a:pt x="343080" y="355599"/>
                  </a:lnTo>
                  <a:lnTo>
                    <a:pt x="373068" y="380999"/>
                  </a:lnTo>
                  <a:lnTo>
                    <a:pt x="383498" y="380999"/>
                  </a:lnTo>
                  <a:lnTo>
                    <a:pt x="388392" y="393699"/>
                  </a:lnTo>
                  <a:lnTo>
                    <a:pt x="393068" y="393699"/>
                  </a:lnTo>
                  <a:lnTo>
                    <a:pt x="392853" y="406399"/>
                  </a:lnTo>
                  <a:lnTo>
                    <a:pt x="395329" y="444499"/>
                  </a:lnTo>
                  <a:lnTo>
                    <a:pt x="402862" y="482599"/>
                  </a:lnTo>
                  <a:lnTo>
                    <a:pt x="414955" y="507999"/>
                  </a:lnTo>
                  <a:lnTo>
                    <a:pt x="431229" y="546099"/>
                  </a:lnTo>
                  <a:lnTo>
                    <a:pt x="412307" y="609599"/>
                  </a:lnTo>
                  <a:lnTo>
                    <a:pt x="373068" y="660399"/>
                  </a:lnTo>
                  <a:lnTo>
                    <a:pt x="343080" y="685799"/>
                  </a:lnTo>
                  <a:lnTo>
                    <a:pt x="308679" y="711199"/>
                  </a:lnTo>
                  <a:lnTo>
                    <a:pt x="270680" y="723899"/>
                  </a:lnTo>
                  <a:lnTo>
                    <a:pt x="330904" y="723899"/>
                  </a:lnTo>
                  <a:lnTo>
                    <a:pt x="373432" y="698499"/>
                  </a:lnTo>
                  <a:lnTo>
                    <a:pt x="413261" y="660399"/>
                  </a:lnTo>
                  <a:lnTo>
                    <a:pt x="444556" y="596899"/>
                  </a:lnTo>
                  <a:lnTo>
                    <a:pt x="453997" y="571499"/>
                  </a:lnTo>
                  <a:lnTo>
                    <a:pt x="490598" y="571499"/>
                  </a:lnTo>
                  <a:lnTo>
                    <a:pt x="458985" y="533399"/>
                  </a:lnTo>
                  <a:lnTo>
                    <a:pt x="459200" y="533399"/>
                  </a:lnTo>
                  <a:lnTo>
                    <a:pt x="456743" y="482599"/>
                  </a:lnTo>
                  <a:lnTo>
                    <a:pt x="437072" y="419099"/>
                  </a:lnTo>
                  <a:lnTo>
                    <a:pt x="420752" y="393699"/>
                  </a:lnTo>
                  <a:lnTo>
                    <a:pt x="425207" y="368299"/>
                  </a:lnTo>
                  <a:lnTo>
                    <a:pt x="398056" y="368299"/>
                  </a:lnTo>
                  <a:lnTo>
                    <a:pt x="396170" y="355599"/>
                  </a:lnTo>
                  <a:lnTo>
                    <a:pt x="392113" y="355599"/>
                  </a:lnTo>
                  <a:lnTo>
                    <a:pt x="358182" y="330199"/>
                  </a:lnTo>
                  <a:lnTo>
                    <a:pt x="338702" y="317499"/>
                  </a:lnTo>
                  <a:close/>
                </a:path>
                <a:path w="5168265" h="3771900">
                  <a:moveTo>
                    <a:pt x="490598" y="571499"/>
                  </a:moveTo>
                  <a:lnTo>
                    <a:pt x="453997" y="571499"/>
                  </a:lnTo>
                  <a:lnTo>
                    <a:pt x="488602" y="596899"/>
                  </a:lnTo>
                  <a:lnTo>
                    <a:pt x="528876" y="622299"/>
                  </a:lnTo>
                  <a:lnTo>
                    <a:pt x="573750" y="634999"/>
                  </a:lnTo>
                  <a:lnTo>
                    <a:pt x="622155" y="647699"/>
                  </a:lnTo>
                  <a:lnTo>
                    <a:pt x="668397" y="634999"/>
                  </a:lnTo>
                  <a:lnTo>
                    <a:pt x="711466" y="622299"/>
                  </a:lnTo>
                  <a:lnTo>
                    <a:pt x="730956" y="609599"/>
                  </a:lnTo>
                  <a:lnTo>
                    <a:pt x="573586" y="609599"/>
                  </a:lnTo>
                  <a:lnTo>
                    <a:pt x="529267" y="596899"/>
                  </a:lnTo>
                  <a:lnTo>
                    <a:pt x="490598" y="571499"/>
                  </a:lnTo>
                  <a:close/>
                </a:path>
                <a:path w="5168265" h="3771900">
                  <a:moveTo>
                    <a:pt x="4417763" y="571499"/>
                  </a:moveTo>
                  <a:lnTo>
                    <a:pt x="4383726" y="571499"/>
                  </a:lnTo>
                  <a:lnTo>
                    <a:pt x="4417657" y="596899"/>
                  </a:lnTo>
                  <a:lnTo>
                    <a:pt x="4456615" y="622299"/>
                  </a:lnTo>
                  <a:lnTo>
                    <a:pt x="4499677" y="634999"/>
                  </a:lnTo>
                  <a:lnTo>
                    <a:pt x="4545918" y="647699"/>
                  </a:lnTo>
                  <a:lnTo>
                    <a:pt x="4592171" y="634999"/>
                  </a:lnTo>
                  <a:lnTo>
                    <a:pt x="4635252" y="622299"/>
                  </a:lnTo>
                  <a:lnTo>
                    <a:pt x="4654746" y="609599"/>
                  </a:lnTo>
                  <a:lnTo>
                    <a:pt x="4505139" y="609599"/>
                  </a:lnTo>
                  <a:lnTo>
                    <a:pt x="4467149" y="596899"/>
                  </a:lnTo>
                  <a:lnTo>
                    <a:pt x="4432756" y="584199"/>
                  </a:lnTo>
                  <a:lnTo>
                    <a:pt x="4417763" y="571499"/>
                  </a:lnTo>
                  <a:close/>
                </a:path>
                <a:path w="5168265" h="3771900">
                  <a:moveTo>
                    <a:pt x="1448690" y="558799"/>
                  </a:moveTo>
                  <a:lnTo>
                    <a:pt x="1357107" y="558799"/>
                  </a:lnTo>
                  <a:lnTo>
                    <a:pt x="1314786" y="571499"/>
                  </a:lnTo>
                  <a:lnTo>
                    <a:pt x="1276349" y="596899"/>
                  </a:lnTo>
                  <a:lnTo>
                    <a:pt x="1242664" y="622299"/>
                  </a:lnTo>
                  <a:lnTo>
                    <a:pt x="1289253" y="622299"/>
                  </a:lnTo>
                  <a:lnTo>
                    <a:pt x="1323649" y="596899"/>
                  </a:lnTo>
                  <a:lnTo>
                    <a:pt x="1361656" y="584199"/>
                  </a:lnTo>
                  <a:lnTo>
                    <a:pt x="1511262" y="584199"/>
                  </a:lnTo>
                  <a:lnTo>
                    <a:pt x="1491768" y="571499"/>
                  </a:lnTo>
                  <a:lnTo>
                    <a:pt x="1448690" y="558799"/>
                  </a:lnTo>
                  <a:close/>
                </a:path>
                <a:path w="5168265" h="3771900">
                  <a:moveTo>
                    <a:pt x="4199452" y="368299"/>
                  </a:moveTo>
                  <a:lnTo>
                    <a:pt x="4106965" y="368299"/>
                  </a:lnTo>
                  <a:lnTo>
                    <a:pt x="4063896" y="380999"/>
                  </a:lnTo>
                  <a:lnTo>
                    <a:pt x="4024916" y="406399"/>
                  </a:lnTo>
                  <a:lnTo>
                    <a:pt x="3990944" y="431799"/>
                  </a:lnTo>
                  <a:lnTo>
                    <a:pt x="3962910" y="469899"/>
                  </a:lnTo>
                  <a:lnTo>
                    <a:pt x="3941748" y="507999"/>
                  </a:lnTo>
                  <a:lnTo>
                    <a:pt x="3928376" y="546099"/>
                  </a:lnTo>
                  <a:lnTo>
                    <a:pt x="3923714" y="596899"/>
                  </a:lnTo>
                  <a:lnTo>
                    <a:pt x="3924159" y="609599"/>
                  </a:lnTo>
                  <a:lnTo>
                    <a:pt x="3924691" y="609599"/>
                  </a:lnTo>
                  <a:lnTo>
                    <a:pt x="3925409" y="622299"/>
                  </a:lnTo>
                  <a:lnTo>
                    <a:pt x="3953478" y="622299"/>
                  </a:lnTo>
                  <a:lnTo>
                    <a:pt x="3954852" y="558799"/>
                  </a:lnTo>
                  <a:lnTo>
                    <a:pt x="3966667" y="520699"/>
                  </a:lnTo>
                  <a:lnTo>
                    <a:pt x="3985345" y="482599"/>
                  </a:lnTo>
                  <a:lnTo>
                    <a:pt x="4010061" y="444499"/>
                  </a:lnTo>
                  <a:lnTo>
                    <a:pt x="4040005" y="431799"/>
                  </a:lnTo>
                  <a:lnTo>
                    <a:pt x="4074385" y="406399"/>
                  </a:lnTo>
                  <a:lnTo>
                    <a:pt x="4112389" y="393699"/>
                  </a:lnTo>
                  <a:lnTo>
                    <a:pt x="4262005" y="393699"/>
                  </a:lnTo>
                  <a:lnTo>
                    <a:pt x="4242522" y="380999"/>
                  </a:lnTo>
                  <a:lnTo>
                    <a:pt x="4199452" y="368299"/>
                  </a:lnTo>
                  <a:close/>
                </a:path>
                <a:path w="5168265" h="3771900">
                  <a:moveTo>
                    <a:pt x="750446" y="215899"/>
                  </a:moveTo>
                  <a:lnTo>
                    <a:pt x="662943" y="215899"/>
                  </a:lnTo>
                  <a:lnTo>
                    <a:pt x="700951" y="228599"/>
                  </a:lnTo>
                  <a:lnTo>
                    <a:pt x="735347" y="241299"/>
                  </a:lnTo>
                  <a:lnTo>
                    <a:pt x="765301" y="266699"/>
                  </a:lnTo>
                  <a:lnTo>
                    <a:pt x="790005" y="304799"/>
                  </a:lnTo>
                  <a:lnTo>
                    <a:pt x="808660" y="330199"/>
                  </a:lnTo>
                  <a:lnTo>
                    <a:pt x="820449" y="368299"/>
                  </a:lnTo>
                  <a:lnTo>
                    <a:pt x="824560" y="406399"/>
                  </a:lnTo>
                  <a:lnTo>
                    <a:pt x="820449" y="457199"/>
                  </a:lnTo>
                  <a:lnTo>
                    <a:pt x="808660" y="495299"/>
                  </a:lnTo>
                  <a:lnTo>
                    <a:pt x="790005" y="520699"/>
                  </a:lnTo>
                  <a:lnTo>
                    <a:pt x="765301" y="558799"/>
                  </a:lnTo>
                  <a:lnTo>
                    <a:pt x="735347" y="584199"/>
                  </a:lnTo>
                  <a:lnTo>
                    <a:pt x="700951" y="596899"/>
                  </a:lnTo>
                  <a:lnTo>
                    <a:pt x="662943" y="609599"/>
                  </a:lnTo>
                  <a:lnTo>
                    <a:pt x="730956" y="609599"/>
                  </a:lnTo>
                  <a:lnTo>
                    <a:pt x="750446" y="596899"/>
                  </a:lnTo>
                  <a:lnTo>
                    <a:pt x="784418" y="571499"/>
                  </a:lnTo>
                  <a:lnTo>
                    <a:pt x="815199" y="571499"/>
                  </a:lnTo>
                  <a:lnTo>
                    <a:pt x="828358" y="520699"/>
                  </a:lnTo>
                  <a:lnTo>
                    <a:pt x="847025" y="482599"/>
                  </a:lnTo>
                  <a:lnTo>
                    <a:pt x="871766" y="444499"/>
                  </a:lnTo>
                  <a:lnTo>
                    <a:pt x="901725" y="431799"/>
                  </a:lnTo>
                  <a:lnTo>
                    <a:pt x="851314" y="431799"/>
                  </a:lnTo>
                  <a:lnTo>
                    <a:pt x="851576" y="419099"/>
                  </a:lnTo>
                  <a:lnTo>
                    <a:pt x="851576" y="406399"/>
                  </a:lnTo>
                  <a:lnTo>
                    <a:pt x="846916" y="368299"/>
                  </a:lnTo>
                  <a:lnTo>
                    <a:pt x="833551" y="317499"/>
                  </a:lnTo>
                  <a:lnTo>
                    <a:pt x="812410" y="279399"/>
                  </a:lnTo>
                  <a:lnTo>
                    <a:pt x="784418" y="253999"/>
                  </a:lnTo>
                  <a:lnTo>
                    <a:pt x="750446" y="215899"/>
                  </a:lnTo>
                  <a:close/>
                </a:path>
                <a:path w="5168265" h="3771900">
                  <a:moveTo>
                    <a:pt x="4674232" y="215899"/>
                  </a:moveTo>
                  <a:lnTo>
                    <a:pt x="4586740" y="215899"/>
                  </a:lnTo>
                  <a:lnTo>
                    <a:pt x="4624752" y="228599"/>
                  </a:lnTo>
                  <a:lnTo>
                    <a:pt x="4659139" y="241299"/>
                  </a:lnTo>
                  <a:lnTo>
                    <a:pt x="4689088" y="266699"/>
                  </a:lnTo>
                  <a:lnTo>
                    <a:pt x="4721136" y="304799"/>
                  </a:lnTo>
                  <a:lnTo>
                    <a:pt x="4729349" y="330199"/>
                  </a:lnTo>
                  <a:lnTo>
                    <a:pt x="4730304" y="330199"/>
                  </a:lnTo>
                  <a:lnTo>
                    <a:pt x="4738024" y="342899"/>
                  </a:lnTo>
                  <a:lnTo>
                    <a:pt x="4743699" y="368299"/>
                  </a:lnTo>
                  <a:lnTo>
                    <a:pt x="4747199" y="393699"/>
                  </a:lnTo>
                  <a:lnTo>
                    <a:pt x="4748394" y="406399"/>
                  </a:lnTo>
                  <a:lnTo>
                    <a:pt x="4743046" y="457199"/>
                  </a:lnTo>
                  <a:lnTo>
                    <a:pt x="4727812" y="507999"/>
                  </a:lnTo>
                  <a:lnTo>
                    <a:pt x="4703908" y="533399"/>
                  </a:lnTo>
                  <a:lnTo>
                    <a:pt x="4672551" y="571499"/>
                  </a:lnTo>
                  <a:lnTo>
                    <a:pt x="4634956" y="596899"/>
                  </a:lnTo>
                  <a:lnTo>
                    <a:pt x="4592339" y="609599"/>
                  </a:lnTo>
                  <a:lnTo>
                    <a:pt x="4654746" y="609599"/>
                  </a:lnTo>
                  <a:lnTo>
                    <a:pt x="4708207" y="571499"/>
                  </a:lnTo>
                  <a:lnTo>
                    <a:pt x="4757396" y="507999"/>
                  </a:lnTo>
                  <a:lnTo>
                    <a:pt x="4770771" y="457199"/>
                  </a:lnTo>
                  <a:lnTo>
                    <a:pt x="4775434" y="406399"/>
                  </a:lnTo>
                  <a:lnTo>
                    <a:pt x="4775076" y="393699"/>
                  </a:lnTo>
                  <a:lnTo>
                    <a:pt x="4825033" y="393699"/>
                  </a:lnTo>
                  <a:lnTo>
                    <a:pt x="4795076" y="380999"/>
                  </a:lnTo>
                  <a:lnTo>
                    <a:pt x="4783212" y="355599"/>
                  </a:lnTo>
                  <a:lnTo>
                    <a:pt x="4772484" y="342899"/>
                  </a:lnTo>
                  <a:lnTo>
                    <a:pt x="4762968" y="330199"/>
                  </a:lnTo>
                  <a:lnTo>
                    <a:pt x="4754743" y="317499"/>
                  </a:lnTo>
                  <a:lnTo>
                    <a:pt x="4753860" y="317499"/>
                  </a:lnTo>
                  <a:lnTo>
                    <a:pt x="4746140" y="292099"/>
                  </a:lnTo>
                  <a:lnTo>
                    <a:pt x="4740465" y="279399"/>
                  </a:lnTo>
                  <a:lnTo>
                    <a:pt x="4736965" y="253999"/>
                  </a:lnTo>
                  <a:lnTo>
                    <a:pt x="4708204" y="253999"/>
                  </a:lnTo>
                  <a:lnTo>
                    <a:pt x="4674232" y="215899"/>
                  </a:lnTo>
                  <a:close/>
                </a:path>
                <a:path w="5168265" h="3771900">
                  <a:moveTo>
                    <a:pt x="1061148" y="368299"/>
                  </a:moveTo>
                  <a:lnTo>
                    <a:pt x="968691" y="368299"/>
                  </a:lnTo>
                  <a:lnTo>
                    <a:pt x="925613" y="380999"/>
                  </a:lnTo>
                  <a:lnTo>
                    <a:pt x="886626" y="406399"/>
                  </a:lnTo>
                  <a:lnTo>
                    <a:pt x="852650" y="431799"/>
                  </a:lnTo>
                  <a:lnTo>
                    <a:pt x="901725" y="431799"/>
                  </a:lnTo>
                  <a:lnTo>
                    <a:pt x="936111" y="406399"/>
                  </a:lnTo>
                  <a:lnTo>
                    <a:pt x="974118" y="393699"/>
                  </a:lnTo>
                  <a:lnTo>
                    <a:pt x="1123700" y="393699"/>
                  </a:lnTo>
                  <a:lnTo>
                    <a:pt x="1104213" y="380999"/>
                  </a:lnTo>
                  <a:lnTo>
                    <a:pt x="1061148" y="368299"/>
                  </a:lnTo>
                  <a:close/>
                </a:path>
                <a:path w="5168265" h="3771900">
                  <a:moveTo>
                    <a:pt x="4545918" y="177799"/>
                  </a:moveTo>
                  <a:lnTo>
                    <a:pt x="4499677" y="190499"/>
                  </a:lnTo>
                  <a:lnTo>
                    <a:pt x="4456615" y="203199"/>
                  </a:lnTo>
                  <a:lnTo>
                    <a:pt x="4417657" y="215899"/>
                  </a:lnTo>
                  <a:lnTo>
                    <a:pt x="4383726" y="253999"/>
                  </a:lnTo>
                  <a:lnTo>
                    <a:pt x="4355692" y="279399"/>
                  </a:lnTo>
                  <a:lnTo>
                    <a:pt x="4334530" y="317499"/>
                  </a:lnTo>
                  <a:lnTo>
                    <a:pt x="4321158" y="368299"/>
                  </a:lnTo>
                  <a:lnTo>
                    <a:pt x="4316496" y="406399"/>
                  </a:lnTo>
                  <a:lnTo>
                    <a:pt x="4316496" y="419099"/>
                  </a:lnTo>
                  <a:lnTo>
                    <a:pt x="4316830" y="431799"/>
                  </a:lnTo>
                  <a:lnTo>
                    <a:pt x="4345568" y="431799"/>
                  </a:lnTo>
                  <a:lnTo>
                    <a:pt x="4343512" y="406399"/>
                  </a:lnTo>
                  <a:lnTo>
                    <a:pt x="4347623" y="368299"/>
                  </a:lnTo>
                  <a:lnTo>
                    <a:pt x="4359413" y="330199"/>
                  </a:lnTo>
                  <a:lnTo>
                    <a:pt x="4378067" y="304799"/>
                  </a:lnTo>
                  <a:lnTo>
                    <a:pt x="4402771" y="266699"/>
                  </a:lnTo>
                  <a:lnTo>
                    <a:pt x="4432756" y="241299"/>
                  </a:lnTo>
                  <a:lnTo>
                    <a:pt x="4467149" y="228599"/>
                  </a:lnTo>
                  <a:lnTo>
                    <a:pt x="4505139" y="215899"/>
                  </a:lnTo>
                  <a:lnTo>
                    <a:pt x="4674232" y="215899"/>
                  </a:lnTo>
                  <a:lnTo>
                    <a:pt x="4635250" y="203199"/>
                  </a:lnTo>
                  <a:lnTo>
                    <a:pt x="4592173" y="190499"/>
                  </a:lnTo>
                  <a:lnTo>
                    <a:pt x="4545918" y="177799"/>
                  </a:lnTo>
                  <a:close/>
                </a:path>
                <a:path w="5168265" h="3771900">
                  <a:moveTo>
                    <a:pt x="5027486" y="25400"/>
                  </a:moveTo>
                  <a:lnTo>
                    <a:pt x="4938174" y="25400"/>
                  </a:lnTo>
                  <a:lnTo>
                    <a:pt x="4978993" y="38100"/>
                  </a:lnTo>
                  <a:lnTo>
                    <a:pt x="5016997" y="38100"/>
                  </a:lnTo>
                  <a:lnTo>
                    <a:pt x="5051376" y="63500"/>
                  </a:lnTo>
                  <a:lnTo>
                    <a:pt x="5081321" y="88900"/>
                  </a:lnTo>
                  <a:lnTo>
                    <a:pt x="5124715" y="152400"/>
                  </a:lnTo>
                  <a:lnTo>
                    <a:pt x="5136529" y="190500"/>
                  </a:lnTo>
                  <a:lnTo>
                    <a:pt x="5140651" y="228600"/>
                  </a:lnTo>
                  <a:lnTo>
                    <a:pt x="5136529" y="266700"/>
                  </a:lnTo>
                  <a:lnTo>
                    <a:pt x="5124715" y="304800"/>
                  </a:lnTo>
                  <a:lnTo>
                    <a:pt x="5106036" y="342900"/>
                  </a:lnTo>
                  <a:lnTo>
                    <a:pt x="5081321" y="381000"/>
                  </a:lnTo>
                  <a:lnTo>
                    <a:pt x="5051376" y="393700"/>
                  </a:lnTo>
                  <a:lnTo>
                    <a:pt x="5016997" y="419100"/>
                  </a:lnTo>
                  <a:lnTo>
                    <a:pt x="4978993" y="431800"/>
                  </a:lnTo>
                  <a:lnTo>
                    <a:pt x="5039500" y="431800"/>
                  </a:lnTo>
                  <a:lnTo>
                    <a:pt x="5061450" y="419100"/>
                  </a:lnTo>
                  <a:lnTo>
                    <a:pt x="5100437" y="393700"/>
                  </a:lnTo>
                  <a:lnTo>
                    <a:pt x="5128471" y="355600"/>
                  </a:lnTo>
                  <a:lnTo>
                    <a:pt x="5149634" y="317500"/>
                  </a:lnTo>
                  <a:lnTo>
                    <a:pt x="5163006" y="279400"/>
                  </a:lnTo>
                  <a:lnTo>
                    <a:pt x="5167667" y="228600"/>
                  </a:lnTo>
                  <a:lnTo>
                    <a:pt x="5163006" y="190500"/>
                  </a:lnTo>
                  <a:lnTo>
                    <a:pt x="5149634" y="139700"/>
                  </a:lnTo>
                  <a:lnTo>
                    <a:pt x="5128471" y="101600"/>
                  </a:lnTo>
                  <a:lnTo>
                    <a:pt x="5100437" y="63500"/>
                  </a:lnTo>
                  <a:lnTo>
                    <a:pt x="5066465" y="38100"/>
                  </a:lnTo>
                  <a:lnTo>
                    <a:pt x="5027486" y="25400"/>
                  </a:lnTo>
                  <a:close/>
                </a:path>
                <a:path w="5168265" h="3771900">
                  <a:moveTo>
                    <a:pt x="622155" y="177799"/>
                  </a:moveTo>
                  <a:lnTo>
                    <a:pt x="575909" y="190499"/>
                  </a:lnTo>
                  <a:lnTo>
                    <a:pt x="532831" y="203199"/>
                  </a:lnTo>
                  <a:lnTo>
                    <a:pt x="493844" y="215899"/>
                  </a:lnTo>
                  <a:lnTo>
                    <a:pt x="459868" y="253999"/>
                  </a:lnTo>
                  <a:lnTo>
                    <a:pt x="421185" y="304799"/>
                  </a:lnTo>
                  <a:lnTo>
                    <a:pt x="398056" y="368299"/>
                  </a:lnTo>
                  <a:lnTo>
                    <a:pt x="425207" y="368299"/>
                  </a:lnTo>
                  <a:lnTo>
                    <a:pt x="427435" y="355599"/>
                  </a:lnTo>
                  <a:lnTo>
                    <a:pt x="439719" y="330199"/>
                  </a:lnTo>
                  <a:lnTo>
                    <a:pt x="457079" y="292099"/>
                  </a:lnTo>
                  <a:lnTo>
                    <a:pt x="508953" y="241299"/>
                  </a:lnTo>
                  <a:lnTo>
                    <a:pt x="581366" y="215899"/>
                  </a:lnTo>
                  <a:lnTo>
                    <a:pt x="750446" y="215899"/>
                  </a:lnTo>
                  <a:lnTo>
                    <a:pt x="711466" y="203199"/>
                  </a:lnTo>
                  <a:lnTo>
                    <a:pt x="668397" y="190499"/>
                  </a:lnTo>
                  <a:lnTo>
                    <a:pt x="622155" y="177799"/>
                  </a:lnTo>
                  <a:close/>
                </a:path>
                <a:path w="5168265" h="3771900">
                  <a:moveTo>
                    <a:pt x="4984417" y="0"/>
                  </a:moveTo>
                  <a:lnTo>
                    <a:pt x="4891946" y="0"/>
                  </a:lnTo>
                  <a:lnTo>
                    <a:pt x="4848885" y="25399"/>
                  </a:lnTo>
                  <a:lnTo>
                    <a:pt x="4809915" y="38099"/>
                  </a:lnTo>
                  <a:lnTo>
                    <a:pt x="4775959" y="63499"/>
                  </a:lnTo>
                  <a:lnTo>
                    <a:pt x="4747942" y="101599"/>
                  </a:lnTo>
                  <a:lnTo>
                    <a:pt x="4726786" y="139699"/>
                  </a:lnTo>
                  <a:lnTo>
                    <a:pt x="4713415" y="190499"/>
                  </a:lnTo>
                  <a:lnTo>
                    <a:pt x="4708753" y="228599"/>
                  </a:lnTo>
                  <a:lnTo>
                    <a:pt x="4708753" y="241299"/>
                  </a:lnTo>
                  <a:lnTo>
                    <a:pt x="4709016" y="241299"/>
                  </a:lnTo>
                  <a:lnTo>
                    <a:pt x="4709612" y="253999"/>
                  </a:lnTo>
                  <a:lnTo>
                    <a:pt x="4736965" y="253999"/>
                  </a:lnTo>
                  <a:lnTo>
                    <a:pt x="4735769" y="228599"/>
                  </a:lnTo>
                  <a:lnTo>
                    <a:pt x="4741117" y="190499"/>
                  </a:lnTo>
                  <a:lnTo>
                    <a:pt x="4756350" y="139699"/>
                  </a:lnTo>
                  <a:lnTo>
                    <a:pt x="4780250" y="101599"/>
                  </a:lnTo>
                  <a:lnTo>
                    <a:pt x="4811600" y="76199"/>
                  </a:lnTo>
                  <a:lnTo>
                    <a:pt x="4849182" y="50799"/>
                  </a:lnTo>
                  <a:lnTo>
                    <a:pt x="4891779" y="38100"/>
                  </a:lnTo>
                  <a:lnTo>
                    <a:pt x="4938174" y="25400"/>
                  </a:lnTo>
                  <a:lnTo>
                    <a:pt x="5027486" y="25400"/>
                  </a:lnTo>
                  <a:lnTo>
                    <a:pt x="4984417" y="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57" name="object 445"/>
            <p:cNvSpPr/>
            <p:nvPr/>
          </p:nvSpPr>
          <p:spPr>
            <a:xfrm>
              <a:off x="1317742" y="6152334"/>
              <a:ext cx="1000125" cy="711200"/>
            </a:xfrm>
            <a:custGeom>
              <a:avLst/>
              <a:gdLst/>
              <a:ahLst/>
              <a:cxnLst/>
              <a:rect l="l" t="t" r="r" b="b"/>
              <a:pathLst>
                <a:path w="1000125" h="711200">
                  <a:moveTo>
                    <a:pt x="999854" y="0"/>
                  </a:moveTo>
                  <a:lnTo>
                    <a:pt x="0" y="0"/>
                  </a:lnTo>
                  <a:lnTo>
                    <a:pt x="0" y="710749"/>
                  </a:lnTo>
                  <a:lnTo>
                    <a:pt x="999854" y="710749"/>
                  </a:lnTo>
                  <a:lnTo>
                    <a:pt x="999854"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58" name="object 446"/>
            <p:cNvSpPr/>
            <p:nvPr/>
          </p:nvSpPr>
          <p:spPr>
            <a:xfrm>
              <a:off x="1655673" y="6494963"/>
              <a:ext cx="267335" cy="257810"/>
            </a:xfrm>
            <a:custGeom>
              <a:avLst/>
              <a:gdLst/>
              <a:ahLst/>
              <a:cxnLst/>
              <a:rect l="l" t="t" r="r" b="b"/>
              <a:pathLst>
                <a:path w="267335" h="257809">
                  <a:moveTo>
                    <a:pt x="4724" y="123151"/>
                  </a:moveTo>
                  <a:lnTo>
                    <a:pt x="3771" y="116662"/>
                  </a:lnTo>
                  <a:lnTo>
                    <a:pt x="3289" y="110096"/>
                  </a:lnTo>
                  <a:lnTo>
                    <a:pt x="3175" y="103466"/>
                  </a:lnTo>
                  <a:lnTo>
                    <a:pt x="0" y="103543"/>
                  </a:lnTo>
                  <a:lnTo>
                    <a:pt x="50" y="110223"/>
                  </a:lnTo>
                  <a:lnTo>
                    <a:pt x="596" y="116992"/>
                  </a:lnTo>
                  <a:lnTo>
                    <a:pt x="1549" y="123634"/>
                  </a:lnTo>
                  <a:lnTo>
                    <a:pt x="4724" y="123151"/>
                  </a:lnTo>
                  <a:close/>
                </a:path>
                <a:path w="267335" h="257809">
                  <a:moveTo>
                    <a:pt x="8305" y="61760"/>
                  </a:moveTo>
                  <a:lnTo>
                    <a:pt x="5207" y="60871"/>
                  </a:lnTo>
                  <a:lnTo>
                    <a:pt x="3987" y="65544"/>
                  </a:lnTo>
                  <a:lnTo>
                    <a:pt x="2959" y="70294"/>
                  </a:lnTo>
                  <a:lnTo>
                    <a:pt x="2146" y="75095"/>
                  </a:lnTo>
                  <a:lnTo>
                    <a:pt x="5321" y="75641"/>
                  </a:lnTo>
                  <a:lnTo>
                    <a:pt x="6134" y="70891"/>
                  </a:lnTo>
                  <a:lnTo>
                    <a:pt x="7162" y="66243"/>
                  </a:lnTo>
                  <a:lnTo>
                    <a:pt x="8305" y="61760"/>
                  </a:lnTo>
                  <a:close/>
                </a:path>
                <a:path w="267335" h="257809">
                  <a:moveTo>
                    <a:pt x="131191" y="66687"/>
                  </a:moveTo>
                  <a:lnTo>
                    <a:pt x="131102" y="65760"/>
                  </a:lnTo>
                  <a:lnTo>
                    <a:pt x="131051" y="65481"/>
                  </a:lnTo>
                  <a:lnTo>
                    <a:pt x="127609" y="58458"/>
                  </a:lnTo>
                  <a:lnTo>
                    <a:pt x="127609" y="65760"/>
                  </a:lnTo>
                  <a:lnTo>
                    <a:pt x="122745" y="70358"/>
                  </a:lnTo>
                  <a:lnTo>
                    <a:pt x="118656" y="75501"/>
                  </a:lnTo>
                  <a:lnTo>
                    <a:pt x="115379" y="81127"/>
                  </a:lnTo>
                  <a:lnTo>
                    <a:pt x="112953" y="87210"/>
                  </a:lnTo>
                  <a:lnTo>
                    <a:pt x="60667" y="83159"/>
                  </a:lnTo>
                  <a:lnTo>
                    <a:pt x="66382" y="63893"/>
                  </a:lnTo>
                  <a:lnTo>
                    <a:pt x="75819" y="46342"/>
                  </a:lnTo>
                  <a:lnTo>
                    <a:pt x="88646" y="31051"/>
                  </a:lnTo>
                  <a:lnTo>
                    <a:pt x="104508" y="18567"/>
                  </a:lnTo>
                  <a:lnTo>
                    <a:pt x="127609" y="65760"/>
                  </a:lnTo>
                  <a:lnTo>
                    <a:pt x="127609" y="58458"/>
                  </a:lnTo>
                  <a:lnTo>
                    <a:pt x="108089" y="18567"/>
                  </a:lnTo>
                  <a:lnTo>
                    <a:pt x="105181" y="14579"/>
                  </a:lnTo>
                  <a:lnTo>
                    <a:pt x="104698" y="14579"/>
                  </a:lnTo>
                  <a:lnTo>
                    <a:pt x="73126" y="44538"/>
                  </a:lnTo>
                  <a:lnTo>
                    <a:pt x="57200" y="84378"/>
                  </a:lnTo>
                  <a:lnTo>
                    <a:pt x="57200" y="85305"/>
                  </a:lnTo>
                  <a:lnTo>
                    <a:pt x="57492" y="85661"/>
                  </a:lnTo>
                  <a:lnTo>
                    <a:pt x="57823" y="86004"/>
                  </a:lnTo>
                  <a:lnTo>
                    <a:pt x="58229" y="86258"/>
                  </a:lnTo>
                  <a:lnTo>
                    <a:pt x="58635" y="86258"/>
                  </a:lnTo>
                  <a:lnTo>
                    <a:pt x="114769" y="90601"/>
                  </a:lnTo>
                  <a:lnTo>
                    <a:pt x="115443" y="90131"/>
                  </a:lnTo>
                  <a:lnTo>
                    <a:pt x="115658" y="89382"/>
                  </a:lnTo>
                  <a:lnTo>
                    <a:pt x="116471" y="87210"/>
                  </a:lnTo>
                  <a:lnTo>
                    <a:pt x="130975" y="67170"/>
                  </a:lnTo>
                  <a:lnTo>
                    <a:pt x="131191" y="66687"/>
                  </a:lnTo>
                  <a:close/>
                </a:path>
                <a:path w="267335" h="257809">
                  <a:moveTo>
                    <a:pt x="152742" y="201129"/>
                  </a:moveTo>
                  <a:lnTo>
                    <a:pt x="152692" y="199034"/>
                  </a:lnTo>
                  <a:lnTo>
                    <a:pt x="150901" y="146304"/>
                  </a:lnTo>
                  <a:lnTo>
                    <a:pt x="150850" y="144157"/>
                  </a:lnTo>
                  <a:lnTo>
                    <a:pt x="150304" y="143459"/>
                  </a:lnTo>
                  <a:lnTo>
                    <a:pt x="149491" y="143344"/>
                  </a:lnTo>
                  <a:lnTo>
                    <a:pt x="149428" y="199034"/>
                  </a:lnTo>
                  <a:lnTo>
                    <a:pt x="114261" y="189687"/>
                  </a:lnTo>
                  <a:lnTo>
                    <a:pt x="85928" y="169138"/>
                  </a:lnTo>
                  <a:lnTo>
                    <a:pt x="66738" y="139890"/>
                  </a:lnTo>
                  <a:lnTo>
                    <a:pt x="59042" y="104470"/>
                  </a:lnTo>
                  <a:lnTo>
                    <a:pt x="111340" y="108483"/>
                  </a:lnTo>
                  <a:lnTo>
                    <a:pt x="115595" y="121869"/>
                  </a:lnTo>
                  <a:lnTo>
                    <a:pt x="123494" y="133083"/>
                  </a:lnTo>
                  <a:lnTo>
                    <a:pt x="134404" y="141439"/>
                  </a:lnTo>
                  <a:lnTo>
                    <a:pt x="147688" y="146304"/>
                  </a:lnTo>
                  <a:lnTo>
                    <a:pt x="149428" y="199034"/>
                  </a:lnTo>
                  <a:lnTo>
                    <a:pt x="149428" y="143332"/>
                  </a:lnTo>
                  <a:lnTo>
                    <a:pt x="136474" y="138861"/>
                  </a:lnTo>
                  <a:lnTo>
                    <a:pt x="125818" y="130810"/>
                  </a:lnTo>
                  <a:lnTo>
                    <a:pt x="118198" y="119888"/>
                  </a:lnTo>
                  <a:lnTo>
                    <a:pt x="114300" y="106781"/>
                  </a:lnTo>
                  <a:lnTo>
                    <a:pt x="114223" y="105968"/>
                  </a:lnTo>
                  <a:lnTo>
                    <a:pt x="113626" y="105422"/>
                  </a:lnTo>
                  <a:lnTo>
                    <a:pt x="101295" y="104470"/>
                  </a:lnTo>
                  <a:lnTo>
                    <a:pt x="57543" y="101079"/>
                  </a:lnTo>
                  <a:lnTo>
                    <a:pt x="57086" y="101079"/>
                  </a:lnTo>
                  <a:lnTo>
                    <a:pt x="56616" y="101219"/>
                  </a:lnTo>
                  <a:lnTo>
                    <a:pt x="56273" y="101561"/>
                  </a:lnTo>
                  <a:lnTo>
                    <a:pt x="55943" y="101841"/>
                  </a:lnTo>
                  <a:lnTo>
                    <a:pt x="63271" y="139954"/>
                  </a:lnTo>
                  <a:lnTo>
                    <a:pt x="112471" y="192430"/>
                  </a:lnTo>
                  <a:lnTo>
                    <a:pt x="149085" y="202285"/>
                  </a:lnTo>
                  <a:lnTo>
                    <a:pt x="150977" y="202285"/>
                  </a:lnTo>
                  <a:lnTo>
                    <a:pt x="151447" y="202349"/>
                  </a:lnTo>
                  <a:lnTo>
                    <a:pt x="151930" y="202209"/>
                  </a:lnTo>
                  <a:lnTo>
                    <a:pt x="152196" y="201879"/>
                  </a:lnTo>
                  <a:lnTo>
                    <a:pt x="152527" y="201536"/>
                  </a:lnTo>
                  <a:lnTo>
                    <a:pt x="152742" y="201129"/>
                  </a:lnTo>
                  <a:close/>
                </a:path>
                <a:path w="267335" h="257809">
                  <a:moveTo>
                    <a:pt x="228473" y="171361"/>
                  </a:moveTo>
                  <a:lnTo>
                    <a:pt x="228282" y="170954"/>
                  </a:lnTo>
                  <a:lnTo>
                    <a:pt x="227939" y="170688"/>
                  </a:lnTo>
                  <a:lnTo>
                    <a:pt x="224485" y="167805"/>
                  </a:lnTo>
                  <a:lnTo>
                    <a:pt x="224485" y="171958"/>
                  </a:lnTo>
                  <a:lnTo>
                    <a:pt x="212661" y="181686"/>
                  </a:lnTo>
                  <a:lnTo>
                    <a:pt x="199580" y="189433"/>
                  </a:lnTo>
                  <a:lnTo>
                    <a:pt x="185534" y="195046"/>
                  </a:lnTo>
                  <a:lnTo>
                    <a:pt x="170789" y="198374"/>
                  </a:lnTo>
                  <a:lnTo>
                    <a:pt x="168948" y="145630"/>
                  </a:lnTo>
                  <a:lnTo>
                    <a:pt x="174548" y="144081"/>
                  </a:lnTo>
                  <a:lnTo>
                    <a:pt x="179692" y="141579"/>
                  </a:lnTo>
                  <a:lnTo>
                    <a:pt x="184226" y="138188"/>
                  </a:lnTo>
                  <a:lnTo>
                    <a:pt x="224485" y="171958"/>
                  </a:lnTo>
                  <a:lnTo>
                    <a:pt x="224485" y="167805"/>
                  </a:lnTo>
                  <a:lnTo>
                    <a:pt x="189166" y="138188"/>
                  </a:lnTo>
                  <a:lnTo>
                    <a:pt x="185229" y="134874"/>
                  </a:lnTo>
                  <a:lnTo>
                    <a:pt x="184772" y="134391"/>
                  </a:lnTo>
                  <a:lnTo>
                    <a:pt x="183883" y="134391"/>
                  </a:lnTo>
                  <a:lnTo>
                    <a:pt x="183172" y="134937"/>
                  </a:lnTo>
                  <a:lnTo>
                    <a:pt x="178536" y="138658"/>
                  </a:lnTo>
                  <a:lnTo>
                    <a:pt x="172999" y="141287"/>
                  </a:lnTo>
                  <a:lnTo>
                    <a:pt x="166179" y="142976"/>
                  </a:lnTo>
                  <a:lnTo>
                    <a:pt x="165658" y="143675"/>
                  </a:lnTo>
                  <a:lnTo>
                    <a:pt x="165747" y="145630"/>
                  </a:lnTo>
                  <a:lnTo>
                    <a:pt x="167551" y="198374"/>
                  </a:lnTo>
                  <a:lnTo>
                    <a:pt x="167614" y="200660"/>
                  </a:lnTo>
                  <a:lnTo>
                    <a:pt x="167805" y="201129"/>
                  </a:lnTo>
                  <a:lnTo>
                    <a:pt x="168490" y="201688"/>
                  </a:lnTo>
                  <a:lnTo>
                    <a:pt x="168948" y="201803"/>
                  </a:lnTo>
                  <a:lnTo>
                    <a:pt x="169418" y="201803"/>
                  </a:lnTo>
                  <a:lnTo>
                    <a:pt x="215226" y="183845"/>
                  </a:lnTo>
                  <a:lnTo>
                    <a:pt x="228346" y="172720"/>
                  </a:lnTo>
                  <a:lnTo>
                    <a:pt x="228473" y="171361"/>
                  </a:lnTo>
                  <a:close/>
                </a:path>
                <a:path w="267335" h="257809">
                  <a:moveTo>
                    <a:pt x="257911" y="101155"/>
                  </a:moveTo>
                  <a:lnTo>
                    <a:pt x="254749" y="84785"/>
                  </a:lnTo>
                  <a:lnTo>
                    <a:pt x="254749" y="101155"/>
                  </a:lnTo>
                  <a:lnTo>
                    <a:pt x="254698" y="104533"/>
                  </a:lnTo>
                  <a:lnTo>
                    <a:pt x="244487" y="144767"/>
                  </a:lnTo>
                  <a:lnTo>
                    <a:pt x="238201" y="155651"/>
                  </a:lnTo>
                  <a:lnTo>
                    <a:pt x="198018" y="121932"/>
                  </a:lnTo>
                  <a:lnTo>
                    <a:pt x="200710" y="116522"/>
                  </a:lnTo>
                  <a:lnTo>
                    <a:pt x="202336" y="110769"/>
                  </a:lnTo>
                  <a:lnTo>
                    <a:pt x="202692" y="106375"/>
                  </a:lnTo>
                  <a:lnTo>
                    <a:pt x="202666" y="103657"/>
                  </a:lnTo>
                  <a:lnTo>
                    <a:pt x="200520" y="86563"/>
                  </a:lnTo>
                  <a:lnTo>
                    <a:pt x="191693" y="71170"/>
                  </a:lnTo>
                  <a:lnTo>
                    <a:pt x="177825" y="60185"/>
                  </a:lnTo>
                  <a:lnTo>
                    <a:pt x="170561" y="58102"/>
                  </a:lnTo>
                  <a:lnTo>
                    <a:pt x="164630" y="56413"/>
                  </a:lnTo>
                  <a:lnTo>
                    <a:pt x="160375" y="55194"/>
                  </a:lnTo>
                  <a:lnTo>
                    <a:pt x="156133" y="54864"/>
                  </a:lnTo>
                  <a:lnTo>
                    <a:pt x="151663" y="55257"/>
                  </a:lnTo>
                  <a:lnTo>
                    <a:pt x="146723" y="56413"/>
                  </a:lnTo>
                  <a:lnTo>
                    <a:pt x="123621" y="9093"/>
                  </a:lnTo>
                  <a:lnTo>
                    <a:pt x="133591" y="6032"/>
                  </a:lnTo>
                  <a:lnTo>
                    <a:pt x="143713" y="4089"/>
                  </a:lnTo>
                  <a:lnTo>
                    <a:pt x="153949" y="3225"/>
                  </a:lnTo>
                  <a:lnTo>
                    <a:pt x="164287" y="3479"/>
                  </a:lnTo>
                  <a:lnTo>
                    <a:pt x="199821" y="13220"/>
                  </a:lnTo>
                  <a:lnTo>
                    <a:pt x="228523" y="34683"/>
                  </a:lnTo>
                  <a:lnTo>
                    <a:pt x="247726" y="64960"/>
                  </a:lnTo>
                  <a:lnTo>
                    <a:pt x="254749" y="101155"/>
                  </a:lnTo>
                  <a:lnTo>
                    <a:pt x="254749" y="84785"/>
                  </a:lnTo>
                  <a:lnTo>
                    <a:pt x="230873" y="32524"/>
                  </a:lnTo>
                  <a:lnTo>
                    <a:pt x="175437" y="3225"/>
                  </a:lnTo>
                  <a:lnTo>
                    <a:pt x="153416" y="0"/>
                  </a:lnTo>
                  <a:lnTo>
                    <a:pt x="142379" y="990"/>
                  </a:lnTo>
                  <a:lnTo>
                    <a:pt x="119710" y="8559"/>
                  </a:lnTo>
                  <a:lnTo>
                    <a:pt x="144703" y="59651"/>
                  </a:lnTo>
                  <a:lnTo>
                    <a:pt x="145516" y="60007"/>
                  </a:lnTo>
                  <a:lnTo>
                    <a:pt x="146253" y="59867"/>
                  </a:lnTo>
                  <a:lnTo>
                    <a:pt x="151384" y="58585"/>
                  </a:lnTo>
                  <a:lnTo>
                    <a:pt x="155778" y="58102"/>
                  </a:lnTo>
                  <a:lnTo>
                    <a:pt x="197408" y="87591"/>
                  </a:lnTo>
                  <a:lnTo>
                    <a:pt x="199542" y="104800"/>
                  </a:lnTo>
                  <a:lnTo>
                    <a:pt x="199085" y="110502"/>
                  </a:lnTo>
                  <a:lnTo>
                    <a:pt x="197396" y="116255"/>
                  </a:lnTo>
                  <a:lnTo>
                    <a:pt x="194551" y="121526"/>
                  </a:lnTo>
                  <a:lnTo>
                    <a:pt x="194144" y="122199"/>
                  </a:lnTo>
                  <a:lnTo>
                    <a:pt x="194360" y="123075"/>
                  </a:lnTo>
                  <a:lnTo>
                    <a:pt x="194894" y="123558"/>
                  </a:lnTo>
                  <a:lnTo>
                    <a:pt x="237794" y="159524"/>
                  </a:lnTo>
                  <a:lnTo>
                    <a:pt x="238277" y="159639"/>
                  </a:lnTo>
                  <a:lnTo>
                    <a:pt x="238747" y="159562"/>
                  </a:lnTo>
                  <a:lnTo>
                    <a:pt x="239153" y="159562"/>
                  </a:lnTo>
                  <a:lnTo>
                    <a:pt x="255752" y="122262"/>
                  </a:lnTo>
                  <a:lnTo>
                    <a:pt x="257873" y="106375"/>
                  </a:lnTo>
                  <a:lnTo>
                    <a:pt x="257911" y="101155"/>
                  </a:lnTo>
                  <a:close/>
                </a:path>
                <a:path w="267335" h="257809">
                  <a:moveTo>
                    <a:pt x="267106" y="212559"/>
                  </a:moveTo>
                  <a:lnTo>
                    <a:pt x="264820" y="210273"/>
                  </a:lnTo>
                  <a:lnTo>
                    <a:pt x="245427" y="226695"/>
                  </a:lnTo>
                  <a:lnTo>
                    <a:pt x="223786" y="239636"/>
                  </a:lnTo>
                  <a:lnTo>
                    <a:pt x="200406" y="248831"/>
                  </a:lnTo>
                  <a:lnTo>
                    <a:pt x="175844" y="254012"/>
                  </a:lnTo>
                  <a:lnTo>
                    <a:pt x="176250" y="257187"/>
                  </a:lnTo>
                  <a:lnTo>
                    <a:pt x="201320" y="251904"/>
                  </a:lnTo>
                  <a:lnTo>
                    <a:pt x="225209" y="242519"/>
                  </a:lnTo>
                  <a:lnTo>
                    <a:pt x="247319" y="229311"/>
                  </a:lnTo>
                  <a:lnTo>
                    <a:pt x="267106" y="212559"/>
                  </a:lnTo>
                  <a:close/>
                </a:path>
              </a:pathLst>
            </a:custGeom>
            <a:solidFill>
              <a:srgbClr val="F7F8FB"/>
            </a:solidFill>
          </p:spPr>
          <p:txBody>
            <a:bodyPr wrap="square" lIns="0" tIns="0" rIns="0" bIns="0" rtlCol="0"/>
            <a:lstStyle/>
            <a:p>
              <a:pPr defTabSz="465128"/>
              <a:endParaRPr smtClean="0">
                <a:solidFill>
                  <a:prstClr val="black"/>
                </a:solidFill>
              </a:endParaRPr>
            </a:p>
          </p:txBody>
        </p:sp>
        <p:sp>
          <p:nvSpPr>
            <p:cNvPr id="459" name="object 447"/>
            <p:cNvSpPr/>
            <p:nvPr/>
          </p:nvSpPr>
          <p:spPr>
            <a:xfrm>
              <a:off x="1872477" y="6535187"/>
              <a:ext cx="107314" cy="111125"/>
            </a:xfrm>
            <a:custGeom>
              <a:avLst/>
              <a:gdLst/>
              <a:ahLst/>
              <a:cxnLst/>
              <a:rect l="l" t="t" r="r" b="b"/>
              <a:pathLst>
                <a:path w="107314" h="111125">
                  <a:moveTo>
                    <a:pt x="0" y="0"/>
                  </a:moveTo>
                  <a:lnTo>
                    <a:pt x="0" y="31689"/>
                  </a:lnTo>
                  <a:lnTo>
                    <a:pt x="107276" y="110746"/>
                  </a:lnTo>
                  <a:lnTo>
                    <a:pt x="107276" y="79080"/>
                  </a:lnTo>
                  <a:lnTo>
                    <a:pt x="0"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60" name="object 448"/>
            <p:cNvSpPr/>
            <p:nvPr/>
          </p:nvSpPr>
          <p:spPr>
            <a:xfrm>
              <a:off x="1870782" y="6531846"/>
              <a:ext cx="111125" cy="117475"/>
            </a:xfrm>
            <a:custGeom>
              <a:avLst/>
              <a:gdLst/>
              <a:ahLst/>
              <a:cxnLst/>
              <a:rect l="l" t="t" r="r" b="b"/>
              <a:pathLst>
                <a:path w="111125" h="117475">
                  <a:moveTo>
                    <a:pt x="0" y="0"/>
                  </a:moveTo>
                  <a:lnTo>
                    <a:pt x="0" y="35889"/>
                  </a:lnTo>
                  <a:lnTo>
                    <a:pt x="110665" y="117428"/>
                  </a:lnTo>
                  <a:lnTo>
                    <a:pt x="110665" y="114087"/>
                  </a:lnTo>
                  <a:lnTo>
                    <a:pt x="107276" y="114087"/>
                  </a:lnTo>
                  <a:lnTo>
                    <a:pt x="107276" y="110740"/>
                  </a:lnTo>
                  <a:lnTo>
                    <a:pt x="4519" y="35030"/>
                  </a:lnTo>
                  <a:lnTo>
                    <a:pt x="3365" y="35030"/>
                  </a:lnTo>
                  <a:lnTo>
                    <a:pt x="2672" y="33670"/>
                  </a:lnTo>
                  <a:lnTo>
                    <a:pt x="3365" y="33670"/>
                  </a:lnTo>
                  <a:lnTo>
                    <a:pt x="3365" y="6671"/>
                  </a:lnTo>
                  <a:lnTo>
                    <a:pt x="692" y="4700"/>
                  </a:lnTo>
                  <a:lnTo>
                    <a:pt x="3365" y="3340"/>
                  </a:lnTo>
                  <a:lnTo>
                    <a:pt x="4532" y="3340"/>
                  </a:lnTo>
                  <a:lnTo>
                    <a:pt x="0" y="0"/>
                  </a:lnTo>
                  <a:close/>
                </a:path>
                <a:path w="111125" h="117475">
                  <a:moveTo>
                    <a:pt x="107276" y="110740"/>
                  </a:moveTo>
                  <a:lnTo>
                    <a:pt x="107276" y="114087"/>
                  </a:lnTo>
                  <a:lnTo>
                    <a:pt x="109973" y="112727"/>
                  </a:lnTo>
                  <a:lnTo>
                    <a:pt x="107276" y="110740"/>
                  </a:lnTo>
                  <a:close/>
                </a:path>
                <a:path w="111125" h="117475">
                  <a:moveTo>
                    <a:pt x="107276" y="83271"/>
                  </a:moveTo>
                  <a:lnTo>
                    <a:pt x="107276" y="110740"/>
                  </a:lnTo>
                  <a:lnTo>
                    <a:pt x="109973" y="112727"/>
                  </a:lnTo>
                  <a:lnTo>
                    <a:pt x="107276" y="114087"/>
                  </a:lnTo>
                  <a:lnTo>
                    <a:pt x="110665" y="114087"/>
                  </a:lnTo>
                  <a:lnTo>
                    <a:pt x="110665" y="83781"/>
                  </a:lnTo>
                  <a:lnTo>
                    <a:pt x="107968" y="83781"/>
                  </a:lnTo>
                  <a:lnTo>
                    <a:pt x="107276" y="83271"/>
                  </a:lnTo>
                  <a:close/>
                </a:path>
                <a:path w="111125" h="117475">
                  <a:moveTo>
                    <a:pt x="107276" y="82397"/>
                  </a:moveTo>
                  <a:lnTo>
                    <a:pt x="107276" y="83271"/>
                  </a:lnTo>
                  <a:lnTo>
                    <a:pt x="107968" y="83781"/>
                  </a:lnTo>
                  <a:lnTo>
                    <a:pt x="107276" y="82397"/>
                  </a:lnTo>
                  <a:close/>
                </a:path>
                <a:path w="111125" h="117475">
                  <a:moveTo>
                    <a:pt x="110665" y="82397"/>
                  </a:moveTo>
                  <a:lnTo>
                    <a:pt x="107276" y="82397"/>
                  </a:lnTo>
                  <a:lnTo>
                    <a:pt x="107968" y="83781"/>
                  </a:lnTo>
                  <a:lnTo>
                    <a:pt x="110665" y="83781"/>
                  </a:lnTo>
                  <a:lnTo>
                    <a:pt x="110665" y="82397"/>
                  </a:lnTo>
                  <a:close/>
                </a:path>
                <a:path w="111125" h="117475">
                  <a:moveTo>
                    <a:pt x="4532" y="3340"/>
                  </a:moveTo>
                  <a:lnTo>
                    <a:pt x="3365" y="3340"/>
                  </a:lnTo>
                  <a:lnTo>
                    <a:pt x="3365" y="6671"/>
                  </a:lnTo>
                  <a:lnTo>
                    <a:pt x="107276" y="83271"/>
                  </a:lnTo>
                  <a:lnTo>
                    <a:pt x="107276" y="82397"/>
                  </a:lnTo>
                  <a:lnTo>
                    <a:pt x="110665" y="82397"/>
                  </a:lnTo>
                  <a:lnTo>
                    <a:pt x="110665" y="81562"/>
                  </a:lnTo>
                  <a:lnTo>
                    <a:pt x="4532" y="3340"/>
                  </a:lnTo>
                  <a:close/>
                </a:path>
                <a:path w="111125" h="117475">
                  <a:moveTo>
                    <a:pt x="2672" y="33670"/>
                  </a:moveTo>
                  <a:lnTo>
                    <a:pt x="3365" y="35030"/>
                  </a:lnTo>
                  <a:lnTo>
                    <a:pt x="3365" y="34180"/>
                  </a:lnTo>
                  <a:lnTo>
                    <a:pt x="2672" y="33670"/>
                  </a:lnTo>
                  <a:close/>
                </a:path>
                <a:path w="111125" h="117475">
                  <a:moveTo>
                    <a:pt x="3365" y="34180"/>
                  </a:moveTo>
                  <a:lnTo>
                    <a:pt x="3365" y="35030"/>
                  </a:lnTo>
                  <a:lnTo>
                    <a:pt x="4519" y="35030"/>
                  </a:lnTo>
                  <a:lnTo>
                    <a:pt x="3365" y="34180"/>
                  </a:lnTo>
                  <a:close/>
                </a:path>
                <a:path w="111125" h="117475">
                  <a:moveTo>
                    <a:pt x="3365" y="33670"/>
                  </a:moveTo>
                  <a:lnTo>
                    <a:pt x="2672" y="33670"/>
                  </a:lnTo>
                  <a:lnTo>
                    <a:pt x="3365" y="34180"/>
                  </a:lnTo>
                  <a:lnTo>
                    <a:pt x="3365" y="33670"/>
                  </a:lnTo>
                  <a:close/>
                </a:path>
                <a:path w="111125" h="117475">
                  <a:moveTo>
                    <a:pt x="3365" y="3340"/>
                  </a:moveTo>
                  <a:lnTo>
                    <a:pt x="692" y="4700"/>
                  </a:lnTo>
                  <a:lnTo>
                    <a:pt x="3365" y="6671"/>
                  </a:lnTo>
                  <a:lnTo>
                    <a:pt x="3365" y="334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61" name="object 449"/>
            <p:cNvSpPr/>
            <p:nvPr/>
          </p:nvSpPr>
          <p:spPr>
            <a:xfrm>
              <a:off x="1872477" y="6498582"/>
              <a:ext cx="47625" cy="66675"/>
            </a:xfrm>
            <a:custGeom>
              <a:avLst/>
              <a:gdLst/>
              <a:ahLst/>
              <a:cxnLst/>
              <a:rect l="l" t="t" r="r" b="b"/>
              <a:pathLst>
                <a:path w="47625" h="66675">
                  <a:moveTo>
                    <a:pt x="47540" y="0"/>
                  </a:moveTo>
                  <a:lnTo>
                    <a:pt x="0" y="34839"/>
                  </a:lnTo>
                  <a:lnTo>
                    <a:pt x="0" y="66529"/>
                  </a:lnTo>
                  <a:lnTo>
                    <a:pt x="47540" y="31665"/>
                  </a:lnTo>
                  <a:lnTo>
                    <a:pt x="47540"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62" name="object 450"/>
            <p:cNvSpPr/>
            <p:nvPr/>
          </p:nvSpPr>
          <p:spPr>
            <a:xfrm>
              <a:off x="1870782" y="6495241"/>
              <a:ext cx="51435" cy="73660"/>
            </a:xfrm>
            <a:custGeom>
              <a:avLst/>
              <a:gdLst/>
              <a:ahLst/>
              <a:cxnLst/>
              <a:rect l="l" t="t" r="r" b="b"/>
              <a:pathLst>
                <a:path w="51435" h="73659">
                  <a:moveTo>
                    <a:pt x="50929" y="0"/>
                  </a:moveTo>
                  <a:lnTo>
                    <a:pt x="0" y="37321"/>
                  </a:lnTo>
                  <a:lnTo>
                    <a:pt x="0" y="73210"/>
                  </a:lnTo>
                  <a:lnTo>
                    <a:pt x="4555" y="69869"/>
                  </a:lnTo>
                  <a:lnTo>
                    <a:pt x="3365" y="69869"/>
                  </a:lnTo>
                  <a:lnTo>
                    <a:pt x="692" y="68509"/>
                  </a:lnTo>
                  <a:lnTo>
                    <a:pt x="3365" y="66550"/>
                  </a:lnTo>
                  <a:lnTo>
                    <a:pt x="3365" y="39564"/>
                  </a:lnTo>
                  <a:lnTo>
                    <a:pt x="2672" y="39564"/>
                  </a:lnTo>
                  <a:lnTo>
                    <a:pt x="3365" y="38180"/>
                  </a:lnTo>
                  <a:lnTo>
                    <a:pt x="4561" y="38180"/>
                  </a:lnTo>
                  <a:lnTo>
                    <a:pt x="47564" y="6660"/>
                  </a:lnTo>
                  <a:lnTo>
                    <a:pt x="47564" y="3340"/>
                  </a:lnTo>
                  <a:lnTo>
                    <a:pt x="50929" y="3340"/>
                  </a:lnTo>
                  <a:lnTo>
                    <a:pt x="50929" y="0"/>
                  </a:lnTo>
                  <a:close/>
                </a:path>
                <a:path w="51435" h="73659">
                  <a:moveTo>
                    <a:pt x="3365" y="66550"/>
                  </a:moveTo>
                  <a:lnTo>
                    <a:pt x="692" y="68509"/>
                  </a:lnTo>
                  <a:lnTo>
                    <a:pt x="3365" y="69869"/>
                  </a:lnTo>
                  <a:lnTo>
                    <a:pt x="3365" y="66550"/>
                  </a:lnTo>
                  <a:close/>
                </a:path>
                <a:path w="51435" h="73659">
                  <a:moveTo>
                    <a:pt x="47564" y="34153"/>
                  </a:moveTo>
                  <a:lnTo>
                    <a:pt x="3365" y="66550"/>
                  </a:lnTo>
                  <a:lnTo>
                    <a:pt x="3365" y="69869"/>
                  </a:lnTo>
                  <a:lnTo>
                    <a:pt x="4555" y="69869"/>
                  </a:lnTo>
                  <a:lnTo>
                    <a:pt x="50929" y="35865"/>
                  </a:lnTo>
                  <a:lnTo>
                    <a:pt x="50929" y="35006"/>
                  </a:lnTo>
                  <a:lnTo>
                    <a:pt x="47564" y="35006"/>
                  </a:lnTo>
                  <a:lnTo>
                    <a:pt x="47564" y="34153"/>
                  </a:lnTo>
                  <a:close/>
                </a:path>
                <a:path w="51435" h="73659">
                  <a:moveTo>
                    <a:pt x="3365" y="38180"/>
                  </a:moveTo>
                  <a:lnTo>
                    <a:pt x="2672" y="39564"/>
                  </a:lnTo>
                  <a:lnTo>
                    <a:pt x="3365" y="39057"/>
                  </a:lnTo>
                  <a:lnTo>
                    <a:pt x="3365" y="38180"/>
                  </a:lnTo>
                  <a:close/>
                </a:path>
                <a:path w="51435" h="73659">
                  <a:moveTo>
                    <a:pt x="3365" y="39057"/>
                  </a:moveTo>
                  <a:lnTo>
                    <a:pt x="2672" y="39564"/>
                  </a:lnTo>
                  <a:lnTo>
                    <a:pt x="3365" y="39564"/>
                  </a:lnTo>
                  <a:lnTo>
                    <a:pt x="3365" y="39057"/>
                  </a:lnTo>
                  <a:close/>
                </a:path>
                <a:path w="51435" h="73659">
                  <a:moveTo>
                    <a:pt x="4561" y="38180"/>
                  </a:moveTo>
                  <a:lnTo>
                    <a:pt x="3365" y="38180"/>
                  </a:lnTo>
                  <a:lnTo>
                    <a:pt x="3365" y="39057"/>
                  </a:lnTo>
                  <a:lnTo>
                    <a:pt x="4561" y="38180"/>
                  </a:lnTo>
                  <a:close/>
                </a:path>
                <a:path w="51435" h="73659">
                  <a:moveTo>
                    <a:pt x="48256" y="33646"/>
                  </a:moveTo>
                  <a:lnTo>
                    <a:pt x="47564" y="34153"/>
                  </a:lnTo>
                  <a:lnTo>
                    <a:pt x="47564" y="35006"/>
                  </a:lnTo>
                  <a:lnTo>
                    <a:pt x="48256" y="33646"/>
                  </a:lnTo>
                  <a:close/>
                </a:path>
                <a:path w="51435" h="73659">
                  <a:moveTo>
                    <a:pt x="50929" y="33646"/>
                  </a:moveTo>
                  <a:lnTo>
                    <a:pt x="48256" y="33646"/>
                  </a:lnTo>
                  <a:lnTo>
                    <a:pt x="47564" y="35006"/>
                  </a:lnTo>
                  <a:lnTo>
                    <a:pt x="50929" y="35006"/>
                  </a:lnTo>
                  <a:lnTo>
                    <a:pt x="50929" y="33646"/>
                  </a:lnTo>
                  <a:close/>
                </a:path>
                <a:path w="51435" h="73659">
                  <a:moveTo>
                    <a:pt x="50929" y="3340"/>
                  </a:moveTo>
                  <a:lnTo>
                    <a:pt x="47564" y="3340"/>
                  </a:lnTo>
                  <a:lnTo>
                    <a:pt x="50237" y="4700"/>
                  </a:lnTo>
                  <a:lnTo>
                    <a:pt x="47564" y="6660"/>
                  </a:lnTo>
                  <a:lnTo>
                    <a:pt x="47564" y="34153"/>
                  </a:lnTo>
                  <a:lnTo>
                    <a:pt x="48256" y="33646"/>
                  </a:lnTo>
                  <a:lnTo>
                    <a:pt x="50929" y="33646"/>
                  </a:lnTo>
                  <a:lnTo>
                    <a:pt x="50929" y="3340"/>
                  </a:lnTo>
                  <a:close/>
                </a:path>
                <a:path w="51435" h="73659">
                  <a:moveTo>
                    <a:pt x="47564" y="3340"/>
                  </a:moveTo>
                  <a:lnTo>
                    <a:pt x="47564" y="6660"/>
                  </a:lnTo>
                  <a:lnTo>
                    <a:pt x="50237" y="4700"/>
                  </a:lnTo>
                  <a:lnTo>
                    <a:pt x="47564" y="334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63" name="object 451"/>
            <p:cNvSpPr/>
            <p:nvPr/>
          </p:nvSpPr>
          <p:spPr>
            <a:xfrm>
              <a:off x="1812407" y="6417544"/>
              <a:ext cx="107950" cy="110489"/>
            </a:xfrm>
            <a:custGeom>
              <a:avLst/>
              <a:gdLst/>
              <a:ahLst/>
              <a:cxnLst/>
              <a:rect l="l" t="t" r="r" b="b"/>
              <a:pathLst>
                <a:path w="107950" h="110490">
                  <a:moveTo>
                    <a:pt x="0" y="0"/>
                  </a:moveTo>
                  <a:lnTo>
                    <a:pt x="0" y="31689"/>
                  </a:lnTo>
                  <a:lnTo>
                    <a:pt x="107682" y="110340"/>
                  </a:lnTo>
                  <a:lnTo>
                    <a:pt x="107682" y="78651"/>
                  </a:lnTo>
                  <a:lnTo>
                    <a:pt x="0"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64" name="object 452"/>
            <p:cNvSpPr/>
            <p:nvPr/>
          </p:nvSpPr>
          <p:spPr>
            <a:xfrm>
              <a:off x="1810712" y="6414227"/>
              <a:ext cx="111125" cy="117475"/>
            </a:xfrm>
            <a:custGeom>
              <a:avLst/>
              <a:gdLst/>
              <a:ahLst/>
              <a:cxnLst/>
              <a:rect l="l" t="t" r="r" b="b"/>
              <a:pathLst>
                <a:path w="111125" h="117475">
                  <a:moveTo>
                    <a:pt x="0" y="0"/>
                  </a:moveTo>
                  <a:lnTo>
                    <a:pt x="0" y="35865"/>
                  </a:lnTo>
                  <a:lnTo>
                    <a:pt x="111071" y="116974"/>
                  </a:lnTo>
                  <a:lnTo>
                    <a:pt x="111071" y="113657"/>
                  </a:lnTo>
                  <a:lnTo>
                    <a:pt x="107682" y="113657"/>
                  </a:lnTo>
                  <a:lnTo>
                    <a:pt x="107682" y="110327"/>
                  </a:lnTo>
                  <a:lnTo>
                    <a:pt x="4591" y="35006"/>
                  </a:lnTo>
                  <a:lnTo>
                    <a:pt x="3388" y="35006"/>
                  </a:lnTo>
                  <a:lnTo>
                    <a:pt x="2696" y="33622"/>
                  </a:lnTo>
                  <a:lnTo>
                    <a:pt x="3388" y="33622"/>
                  </a:lnTo>
                  <a:lnTo>
                    <a:pt x="3388" y="6647"/>
                  </a:lnTo>
                  <a:lnTo>
                    <a:pt x="692" y="4677"/>
                  </a:lnTo>
                  <a:lnTo>
                    <a:pt x="3388" y="3316"/>
                  </a:lnTo>
                  <a:lnTo>
                    <a:pt x="4542" y="3316"/>
                  </a:lnTo>
                  <a:lnTo>
                    <a:pt x="0" y="0"/>
                  </a:lnTo>
                  <a:close/>
                </a:path>
                <a:path w="111125" h="117475">
                  <a:moveTo>
                    <a:pt x="107682" y="110327"/>
                  </a:moveTo>
                  <a:lnTo>
                    <a:pt x="107682" y="113657"/>
                  </a:lnTo>
                  <a:lnTo>
                    <a:pt x="110378" y="112297"/>
                  </a:lnTo>
                  <a:lnTo>
                    <a:pt x="107682" y="110327"/>
                  </a:lnTo>
                  <a:close/>
                </a:path>
                <a:path w="111125" h="117475">
                  <a:moveTo>
                    <a:pt x="107682" y="82829"/>
                  </a:moveTo>
                  <a:lnTo>
                    <a:pt x="107682" y="110327"/>
                  </a:lnTo>
                  <a:lnTo>
                    <a:pt x="110378" y="112297"/>
                  </a:lnTo>
                  <a:lnTo>
                    <a:pt x="107682" y="113657"/>
                  </a:lnTo>
                  <a:lnTo>
                    <a:pt x="111071" y="113657"/>
                  </a:lnTo>
                  <a:lnTo>
                    <a:pt x="111071" y="83352"/>
                  </a:lnTo>
                  <a:lnTo>
                    <a:pt x="108398" y="83352"/>
                  </a:lnTo>
                  <a:lnTo>
                    <a:pt x="107682" y="82829"/>
                  </a:lnTo>
                  <a:close/>
                </a:path>
                <a:path w="111125" h="117475">
                  <a:moveTo>
                    <a:pt x="107682" y="81968"/>
                  </a:moveTo>
                  <a:lnTo>
                    <a:pt x="107682" y="82829"/>
                  </a:lnTo>
                  <a:lnTo>
                    <a:pt x="108398" y="83352"/>
                  </a:lnTo>
                  <a:lnTo>
                    <a:pt x="107682" y="81968"/>
                  </a:lnTo>
                  <a:close/>
                </a:path>
                <a:path w="111125" h="117475">
                  <a:moveTo>
                    <a:pt x="111071" y="81968"/>
                  </a:moveTo>
                  <a:lnTo>
                    <a:pt x="107682" y="81968"/>
                  </a:lnTo>
                  <a:lnTo>
                    <a:pt x="108398" y="83352"/>
                  </a:lnTo>
                  <a:lnTo>
                    <a:pt x="111071" y="83352"/>
                  </a:lnTo>
                  <a:lnTo>
                    <a:pt x="111071" y="81968"/>
                  </a:lnTo>
                  <a:close/>
                </a:path>
                <a:path w="111125" h="117475">
                  <a:moveTo>
                    <a:pt x="4542" y="3316"/>
                  </a:moveTo>
                  <a:lnTo>
                    <a:pt x="3388" y="3316"/>
                  </a:lnTo>
                  <a:lnTo>
                    <a:pt x="3388" y="6647"/>
                  </a:lnTo>
                  <a:lnTo>
                    <a:pt x="107682" y="82829"/>
                  </a:lnTo>
                  <a:lnTo>
                    <a:pt x="107682" y="81968"/>
                  </a:lnTo>
                  <a:lnTo>
                    <a:pt x="111071" y="81968"/>
                  </a:lnTo>
                  <a:lnTo>
                    <a:pt x="111071" y="81109"/>
                  </a:lnTo>
                  <a:lnTo>
                    <a:pt x="4542" y="3316"/>
                  </a:lnTo>
                  <a:close/>
                </a:path>
                <a:path w="111125" h="117475">
                  <a:moveTo>
                    <a:pt x="2696" y="33622"/>
                  </a:moveTo>
                  <a:lnTo>
                    <a:pt x="3388" y="35006"/>
                  </a:lnTo>
                  <a:lnTo>
                    <a:pt x="3388" y="34128"/>
                  </a:lnTo>
                  <a:lnTo>
                    <a:pt x="2696" y="33622"/>
                  </a:lnTo>
                  <a:close/>
                </a:path>
                <a:path w="111125" h="117475">
                  <a:moveTo>
                    <a:pt x="3388" y="34128"/>
                  </a:moveTo>
                  <a:lnTo>
                    <a:pt x="3388" y="35006"/>
                  </a:lnTo>
                  <a:lnTo>
                    <a:pt x="4591" y="35006"/>
                  </a:lnTo>
                  <a:lnTo>
                    <a:pt x="3388" y="34128"/>
                  </a:lnTo>
                  <a:close/>
                </a:path>
                <a:path w="111125" h="117475">
                  <a:moveTo>
                    <a:pt x="3388" y="33622"/>
                  </a:moveTo>
                  <a:lnTo>
                    <a:pt x="2696" y="33622"/>
                  </a:lnTo>
                  <a:lnTo>
                    <a:pt x="3388" y="34128"/>
                  </a:lnTo>
                  <a:lnTo>
                    <a:pt x="3388" y="33622"/>
                  </a:lnTo>
                  <a:close/>
                </a:path>
                <a:path w="111125" h="117475">
                  <a:moveTo>
                    <a:pt x="3388" y="3316"/>
                  </a:moveTo>
                  <a:lnTo>
                    <a:pt x="692" y="4677"/>
                  </a:lnTo>
                  <a:lnTo>
                    <a:pt x="3388" y="6647"/>
                  </a:lnTo>
                  <a:lnTo>
                    <a:pt x="3388" y="3316"/>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65" name="object 453"/>
            <p:cNvSpPr/>
            <p:nvPr/>
          </p:nvSpPr>
          <p:spPr>
            <a:xfrm>
              <a:off x="1812407" y="6358866"/>
              <a:ext cx="77470" cy="88265"/>
            </a:xfrm>
            <a:custGeom>
              <a:avLst/>
              <a:gdLst/>
              <a:ahLst/>
              <a:cxnLst/>
              <a:rect l="l" t="t" r="r" b="b"/>
              <a:pathLst>
                <a:path w="77469" h="88264">
                  <a:moveTo>
                    <a:pt x="77277" y="0"/>
                  </a:moveTo>
                  <a:lnTo>
                    <a:pt x="0" y="56506"/>
                  </a:lnTo>
                  <a:lnTo>
                    <a:pt x="0" y="88196"/>
                  </a:lnTo>
                  <a:lnTo>
                    <a:pt x="77277" y="31665"/>
                  </a:lnTo>
                  <a:lnTo>
                    <a:pt x="77277"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66" name="object 454"/>
            <p:cNvSpPr/>
            <p:nvPr/>
          </p:nvSpPr>
          <p:spPr>
            <a:xfrm>
              <a:off x="1810712" y="6355525"/>
              <a:ext cx="81280" cy="95250"/>
            </a:xfrm>
            <a:custGeom>
              <a:avLst/>
              <a:gdLst/>
              <a:ahLst/>
              <a:cxnLst/>
              <a:rect l="l" t="t" r="r" b="b"/>
              <a:pathLst>
                <a:path w="81280" h="95250">
                  <a:moveTo>
                    <a:pt x="80666" y="0"/>
                  </a:moveTo>
                  <a:lnTo>
                    <a:pt x="0" y="58988"/>
                  </a:lnTo>
                  <a:lnTo>
                    <a:pt x="0" y="94854"/>
                  </a:lnTo>
                  <a:lnTo>
                    <a:pt x="4535" y="91537"/>
                  </a:lnTo>
                  <a:lnTo>
                    <a:pt x="3388" y="91537"/>
                  </a:lnTo>
                  <a:lnTo>
                    <a:pt x="692" y="90177"/>
                  </a:lnTo>
                  <a:lnTo>
                    <a:pt x="3388" y="88204"/>
                  </a:lnTo>
                  <a:lnTo>
                    <a:pt x="3388" y="61231"/>
                  </a:lnTo>
                  <a:lnTo>
                    <a:pt x="2696" y="61231"/>
                  </a:lnTo>
                  <a:lnTo>
                    <a:pt x="3388" y="59847"/>
                  </a:lnTo>
                  <a:lnTo>
                    <a:pt x="4588" y="59847"/>
                  </a:lnTo>
                  <a:lnTo>
                    <a:pt x="77301" y="6656"/>
                  </a:lnTo>
                  <a:lnTo>
                    <a:pt x="77301" y="3340"/>
                  </a:lnTo>
                  <a:lnTo>
                    <a:pt x="80666" y="3340"/>
                  </a:lnTo>
                  <a:lnTo>
                    <a:pt x="80666" y="0"/>
                  </a:lnTo>
                  <a:close/>
                </a:path>
                <a:path w="81280" h="95250">
                  <a:moveTo>
                    <a:pt x="3388" y="88204"/>
                  </a:moveTo>
                  <a:lnTo>
                    <a:pt x="692" y="90177"/>
                  </a:lnTo>
                  <a:lnTo>
                    <a:pt x="3388" y="91537"/>
                  </a:lnTo>
                  <a:lnTo>
                    <a:pt x="3388" y="88204"/>
                  </a:lnTo>
                  <a:close/>
                </a:path>
                <a:path w="81280" h="95250">
                  <a:moveTo>
                    <a:pt x="77301" y="34152"/>
                  </a:moveTo>
                  <a:lnTo>
                    <a:pt x="3388" y="88204"/>
                  </a:lnTo>
                  <a:lnTo>
                    <a:pt x="3388" y="91537"/>
                  </a:lnTo>
                  <a:lnTo>
                    <a:pt x="4535" y="91537"/>
                  </a:lnTo>
                  <a:lnTo>
                    <a:pt x="80666" y="35865"/>
                  </a:lnTo>
                  <a:lnTo>
                    <a:pt x="80666" y="35006"/>
                  </a:lnTo>
                  <a:lnTo>
                    <a:pt x="77301" y="35006"/>
                  </a:lnTo>
                  <a:lnTo>
                    <a:pt x="77301" y="34152"/>
                  </a:lnTo>
                  <a:close/>
                </a:path>
                <a:path w="81280" h="95250">
                  <a:moveTo>
                    <a:pt x="3388" y="59847"/>
                  </a:moveTo>
                  <a:lnTo>
                    <a:pt x="2696" y="61231"/>
                  </a:lnTo>
                  <a:lnTo>
                    <a:pt x="3388" y="60725"/>
                  </a:lnTo>
                  <a:lnTo>
                    <a:pt x="3388" y="59847"/>
                  </a:lnTo>
                  <a:close/>
                </a:path>
                <a:path w="81280" h="95250">
                  <a:moveTo>
                    <a:pt x="3388" y="60725"/>
                  </a:moveTo>
                  <a:lnTo>
                    <a:pt x="2696" y="61231"/>
                  </a:lnTo>
                  <a:lnTo>
                    <a:pt x="3388" y="61231"/>
                  </a:lnTo>
                  <a:lnTo>
                    <a:pt x="3388" y="60725"/>
                  </a:lnTo>
                  <a:close/>
                </a:path>
                <a:path w="81280" h="95250">
                  <a:moveTo>
                    <a:pt x="4588" y="59847"/>
                  </a:moveTo>
                  <a:lnTo>
                    <a:pt x="3388" y="59847"/>
                  </a:lnTo>
                  <a:lnTo>
                    <a:pt x="3388" y="60725"/>
                  </a:lnTo>
                  <a:lnTo>
                    <a:pt x="4588" y="59847"/>
                  </a:lnTo>
                  <a:close/>
                </a:path>
                <a:path w="81280" h="95250">
                  <a:moveTo>
                    <a:pt x="77993" y="33646"/>
                  </a:moveTo>
                  <a:lnTo>
                    <a:pt x="77301" y="34152"/>
                  </a:lnTo>
                  <a:lnTo>
                    <a:pt x="77301" y="35006"/>
                  </a:lnTo>
                  <a:lnTo>
                    <a:pt x="77993" y="33646"/>
                  </a:lnTo>
                  <a:close/>
                </a:path>
                <a:path w="81280" h="95250">
                  <a:moveTo>
                    <a:pt x="80666" y="33646"/>
                  </a:moveTo>
                  <a:lnTo>
                    <a:pt x="77993" y="33646"/>
                  </a:lnTo>
                  <a:lnTo>
                    <a:pt x="77301" y="35006"/>
                  </a:lnTo>
                  <a:lnTo>
                    <a:pt x="80666" y="35006"/>
                  </a:lnTo>
                  <a:lnTo>
                    <a:pt x="80666" y="33646"/>
                  </a:lnTo>
                  <a:close/>
                </a:path>
                <a:path w="81280" h="95250">
                  <a:moveTo>
                    <a:pt x="80666" y="3340"/>
                  </a:moveTo>
                  <a:lnTo>
                    <a:pt x="77301" y="3340"/>
                  </a:lnTo>
                  <a:lnTo>
                    <a:pt x="79974" y="4700"/>
                  </a:lnTo>
                  <a:lnTo>
                    <a:pt x="77301" y="6656"/>
                  </a:lnTo>
                  <a:lnTo>
                    <a:pt x="77301" y="34152"/>
                  </a:lnTo>
                  <a:lnTo>
                    <a:pt x="77993" y="33646"/>
                  </a:lnTo>
                  <a:lnTo>
                    <a:pt x="80666" y="33646"/>
                  </a:lnTo>
                  <a:lnTo>
                    <a:pt x="80666" y="3340"/>
                  </a:lnTo>
                  <a:close/>
                </a:path>
                <a:path w="81280" h="95250">
                  <a:moveTo>
                    <a:pt x="77301" y="3340"/>
                  </a:moveTo>
                  <a:lnTo>
                    <a:pt x="77301" y="6656"/>
                  </a:lnTo>
                  <a:lnTo>
                    <a:pt x="79974" y="4700"/>
                  </a:lnTo>
                  <a:lnTo>
                    <a:pt x="77301" y="334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67" name="object 455"/>
            <p:cNvSpPr/>
            <p:nvPr/>
          </p:nvSpPr>
          <p:spPr>
            <a:xfrm>
              <a:off x="1777754" y="6274917"/>
              <a:ext cx="113030" cy="114300"/>
            </a:xfrm>
            <a:custGeom>
              <a:avLst/>
              <a:gdLst/>
              <a:ahLst/>
              <a:cxnLst/>
              <a:rect l="l" t="t" r="r" b="b"/>
              <a:pathLst>
                <a:path w="113030" h="114300">
                  <a:moveTo>
                    <a:pt x="0" y="0"/>
                  </a:moveTo>
                  <a:lnTo>
                    <a:pt x="0" y="31689"/>
                  </a:lnTo>
                  <a:lnTo>
                    <a:pt x="112550" y="113801"/>
                  </a:lnTo>
                  <a:lnTo>
                    <a:pt x="112550" y="82039"/>
                  </a:lnTo>
                  <a:lnTo>
                    <a:pt x="0"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68" name="object 456"/>
            <p:cNvSpPr/>
            <p:nvPr/>
          </p:nvSpPr>
          <p:spPr>
            <a:xfrm>
              <a:off x="1776059" y="6271600"/>
              <a:ext cx="116205" cy="120650"/>
            </a:xfrm>
            <a:custGeom>
              <a:avLst/>
              <a:gdLst/>
              <a:ahLst/>
              <a:cxnLst/>
              <a:rect l="l" t="t" r="r" b="b"/>
              <a:pathLst>
                <a:path w="116205" h="120650">
                  <a:moveTo>
                    <a:pt x="0" y="0"/>
                  </a:moveTo>
                  <a:lnTo>
                    <a:pt x="0" y="35865"/>
                  </a:lnTo>
                  <a:lnTo>
                    <a:pt x="115939" y="120434"/>
                  </a:lnTo>
                  <a:lnTo>
                    <a:pt x="115939" y="117117"/>
                  </a:lnTo>
                  <a:lnTo>
                    <a:pt x="112550" y="117117"/>
                  </a:lnTo>
                  <a:lnTo>
                    <a:pt x="112550" y="113766"/>
                  </a:lnTo>
                  <a:lnTo>
                    <a:pt x="4570" y="35006"/>
                  </a:lnTo>
                  <a:lnTo>
                    <a:pt x="3388" y="35006"/>
                  </a:lnTo>
                  <a:lnTo>
                    <a:pt x="2672" y="33622"/>
                  </a:lnTo>
                  <a:lnTo>
                    <a:pt x="3388" y="33622"/>
                  </a:lnTo>
                  <a:lnTo>
                    <a:pt x="3388" y="6643"/>
                  </a:lnTo>
                  <a:lnTo>
                    <a:pt x="692" y="4677"/>
                  </a:lnTo>
                  <a:lnTo>
                    <a:pt x="3388" y="3316"/>
                  </a:lnTo>
                  <a:lnTo>
                    <a:pt x="4551" y="3316"/>
                  </a:lnTo>
                  <a:lnTo>
                    <a:pt x="0" y="0"/>
                  </a:lnTo>
                  <a:close/>
                </a:path>
                <a:path w="116205" h="120650">
                  <a:moveTo>
                    <a:pt x="112550" y="113766"/>
                  </a:moveTo>
                  <a:lnTo>
                    <a:pt x="112550" y="117117"/>
                  </a:lnTo>
                  <a:lnTo>
                    <a:pt x="115247" y="115733"/>
                  </a:lnTo>
                  <a:lnTo>
                    <a:pt x="112550" y="113766"/>
                  </a:lnTo>
                  <a:close/>
                </a:path>
                <a:path w="116205" h="120650">
                  <a:moveTo>
                    <a:pt x="112550" y="86236"/>
                  </a:moveTo>
                  <a:lnTo>
                    <a:pt x="112550" y="113766"/>
                  </a:lnTo>
                  <a:lnTo>
                    <a:pt x="115247" y="115733"/>
                  </a:lnTo>
                  <a:lnTo>
                    <a:pt x="112550" y="117117"/>
                  </a:lnTo>
                  <a:lnTo>
                    <a:pt x="115939" y="117117"/>
                  </a:lnTo>
                  <a:lnTo>
                    <a:pt x="115939" y="86740"/>
                  </a:lnTo>
                  <a:lnTo>
                    <a:pt x="113242" y="86740"/>
                  </a:lnTo>
                  <a:lnTo>
                    <a:pt x="112550" y="86236"/>
                  </a:lnTo>
                  <a:close/>
                </a:path>
                <a:path w="116205" h="120650">
                  <a:moveTo>
                    <a:pt x="112550" y="85356"/>
                  </a:moveTo>
                  <a:lnTo>
                    <a:pt x="112550" y="86236"/>
                  </a:lnTo>
                  <a:lnTo>
                    <a:pt x="113242" y="86740"/>
                  </a:lnTo>
                  <a:lnTo>
                    <a:pt x="112550" y="85356"/>
                  </a:lnTo>
                  <a:close/>
                </a:path>
                <a:path w="116205" h="120650">
                  <a:moveTo>
                    <a:pt x="115939" y="85356"/>
                  </a:moveTo>
                  <a:lnTo>
                    <a:pt x="112550" y="85356"/>
                  </a:lnTo>
                  <a:lnTo>
                    <a:pt x="113242" y="86740"/>
                  </a:lnTo>
                  <a:lnTo>
                    <a:pt x="115939" y="86740"/>
                  </a:lnTo>
                  <a:lnTo>
                    <a:pt x="115939" y="85356"/>
                  </a:lnTo>
                  <a:close/>
                </a:path>
                <a:path w="116205" h="120650">
                  <a:moveTo>
                    <a:pt x="4551" y="3316"/>
                  </a:moveTo>
                  <a:lnTo>
                    <a:pt x="3388" y="3316"/>
                  </a:lnTo>
                  <a:lnTo>
                    <a:pt x="3388" y="6643"/>
                  </a:lnTo>
                  <a:lnTo>
                    <a:pt x="112550" y="86236"/>
                  </a:lnTo>
                  <a:lnTo>
                    <a:pt x="112550" y="85356"/>
                  </a:lnTo>
                  <a:lnTo>
                    <a:pt x="115939" y="85356"/>
                  </a:lnTo>
                  <a:lnTo>
                    <a:pt x="115939" y="84497"/>
                  </a:lnTo>
                  <a:lnTo>
                    <a:pt x="4551" y="3316"/>
                  </a:lnTo>
                  <a:close/>
                </a:path>
                <a:path w="116205" h="120650">
                  <a:moveTo>
                    <a:pt x="2672" y="33622"/>
                  </a:moveTo>
                  <a:lnTo>
                    <a:pt x="3388" y="35006"/>
                  </a:lnTo>
                  <a:lnTo>
                    <a:pt x="3388" y="34144"/>
                  </a:lnTo>
                  <a:lnTo>
                    <a:pt x="2672" y="33622"/>
                  </a:lnTo>
                  <a:close/>
                </a:path>
                <a:path w="116205" h="120650">
                  <a:moveTo>
                    <a:pt x="3388" y="34144"/>
                  </a:moveTo>
                  <a:lnTo>
                    <a:pt x="3388" y="35006"/>
                  </a:lnTo>
                  <a:lnTo>
                    <a:pt x="4570" y="35006"/>
                  </a:lnTo>
                  <a:lnTo>
                    <a:pt x="3388" y="34144"/>
                  </a:lnTo>
                  <a:close/>
                </a:path>
                <a:path w="116205" h="120650">
                  <a:moveTo>
                    <a:pt x="3388" y="33622"/>
                  </a:moveTo>
                  <a:lnTo>
                    <a:pt x="2672" y="33622"/>
                  </a:lnTo>
                  <a:lnTo>
                    <a:pt x="3388" y="34144"/>
                  </a:lnTo>
                  <a:lnTo>
                    <a:pt x="3388" y="33622"/>
                  </a:lnTo>
                  <a:close/>
                </a:path>
                <a:path w="116205" h="120650">
                  <a:moveTo>
                    <a:pt x="3388" y="3316"/>
                  </a:moveTo>
                  <a:lnTo>
                    <a:pt x="692" y="4677"/>
                  </a:lnTo>
                  <a:lnTo>
                    <a:pt x="3388" y="6643"/>
                  </a:lnTo>
                  <a:lnTo>
                    <a:pt x="3388" y="3316"/>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69" name="object 457"/>
            <p:cNvSpPr/>
            <p:nvPr/>
          </p:nvSpPr>
          <p:spPr>
            <a:xfrm>
              <a:off x="1694167" y="6263277"/>
              <a:ext cx="236854" cy="451484"/>
            </a:xfrm>
            <a:custGeom>
              <a:avLst/>
              <a:gdLst/>
              <a:ahLst/>
              <a:cxnLst/>
              <a:rect l="l" t="t" r="r" b="b"/>
              <a:pathLst>
                <a:path w="236855" h="451484">
                  <a:moveTo>
                    <a:pt x="18999" y="274637"/>
                  </a:moveTo>
                  <a:lnTo>
                    <a:pt x="1625" y="313220"/>
                  </a:lnTo>
                  <a:lnTo>
                    <a:pt x="4800" y="313753"/>
                  </a:lnTo>
                  <a:lnTo>
                    <a:pt x="7010" y="303491"/>
                  </a:lnTo>
                  <a:lnTo>
                    <a:pt x="10121" y="293535"/>
                  </a:lnTo>
                  <a:lnTo>
                    <a:pt x="14109" y="283895"/>
                  </a:lnTo>
                  <a:lnTo>
                    <a:pt x="18999" y="274637"/>
                  </a:lnTo>
                  <a:close/>
                </a:path>
                <a:path w="236855" h="451484">
                  <a:moveTo>
                    <a:pt x="103911" y="182689"/>
                  </a:moveTo>
                  <a:lnTo>
                    <a:pt x="52527" y="182765"/>
                  </a:lnTo>
                  <a:lnTo>
                    <a:pt x="62763" y="172554"/>
                  </a:lnTo>
                  <a:lnTo>
                    <a:pt x="60477" y="170230"/>
                  </a:lnTo>
                  <a:lnTo>
                    <a:pt x="52222" y="178523"/>
                  </a:lnTo>
                  <a:lnTo>
                    <a:pt x="52222" y="183083"/>
                  </a:lnTo>
                  <a:lnTo>
                    <a:pt x="52222" y="185623"/>
                  </a:lnTo>
                  <a:lnTo>
                    <a:pt x="50952" y="184340"/>
                  </a:lnTo>
                  <a:lnTo>
                    <a:pt x="52222" y="183083"/>
                  </a:lnTo>
                  <a:lnTo>
                    <a:pt x="52222" y="178523"/>
                  </a:lnTo>
                  <a:lnTo>
                    <a:pt x="46418" y="184340"/>
                  </a:lnTo>
                  <a:lnTo>
                    <a:pt x="60477" y="198424"/>
                  </a:lnTo>
                  <a:lnTo>
                    <a:pt x="62763" y="196176"/>
                  </a:lnTo>
                  <a:lnTo>
                    <a:pt x="52565" y="185966"/>
                  </a:lnTo>
                  <a:lnTo>
                    <a:pt x="103911" y="185966"/>
                  </a:lnTo>
                  <a:lnTo>
                    <a:pt x="103911" y="182689"/>
                  </a:lnTo>
                  <a:close/>
                </a:path>
                <a:path w="236855" h="451484">
                  <a:moveTo>
                    <a:pt x="103911" y="158254"/>
                  </a:moveTo>
                  <a:lnTo>
                    <a:pt x="27762" y="158254"/>
                  </a:lnTo>
                  <a:lnTo>
                    <a:pt x="37896" y="148043"/>
                  </a:lnTo>
                  <a:lnTo>
                    <a:pt x="35610" y="145796"/>
                  </a:lnTo>
                  <a:lnTo>
                    <a:pt x="27381" y="154051"/>
                  </a:lnTo>
                  <a:lnTo>
                    <a:pt x="27381" y="158661"/>
                  </a:lnTo>
                  <a:lnTo>
                    <a:pt x="27381" y="161112"/>
                  </a:lnTo>
                  <a:lnTo>
                    <a:pt x="26162" y="159880"/>
                  </a:lnTo>
                  <a:lnTo>
                    <a:pt x="27381" y="158661"/>
                  </a:lnTo>
                  <a:lnTo>
                    <a:pt x="27381" y="154051"/>
                  </a:lnTo>
                  <a:lnTo>
                    <a:pt x="21551" y="159880"/>
                  </a:lnTo>
                  <a:lnTo>
                    <a:pt x="35610" y="173977"/>
                  </a:lnTo>
                  <a:lnTo>
                    <a:pt x="37896" y="171665"/>
                  </a:lnTo>
                  <a:lnTo>
                    <a:pt x="27800" y="161531"/>
                  </a:lnTo>
                  <a:lnTo>
                    <a:pt x="103911" y="161455"/>
                  </a:lnTo>
                  <a:lnTo>
                    <a:pt x="103911" y="158254"/>
                  </a:lnTo>
                  <a:close/>
                </a:path>
                <a:path w="236855" h="451484">
                  <a:moveTo>
                    <a:pt x="111671" y="448043"/>
                  </a:moveTo>
                  <a:lnTo>
                    <a:pt x="111264" y="447992"/>
                  </a:lnTo>
                  <a:lnTo>
                    <a:pt x="109524" y="447992"/>
                  </a:lnTo>
                  <a:lnTo>
                    <a:pt x="67805" y="436778"/>
                  </a:lnTo>
                  <a:lnTo>
                    <a:pt x="34264" y="412089"/>
                  </a:lnTo>
                  <a:lnTo>
                    <a:pt x="11785" y="376999"/>
                  </a:lnTo>
                  <a:lnTo>
                    <a:pt x="3251" y="334606"/>
                  </a:lnTo>
                  <a:lnTo>
                    <a:pt x="0" y="334670"/>
                  </a:lnTo>
                  <a:lnTo>
                    <a:pt x="8775" y="378269"/>
                  </a:lnTo>
                  <a:lnTo>
                    <a:pt x="31877" y="414324"/>
                  </a:lnTo>
                  <a:lnTo>
                    <a:pt x="66370" y="439712"/>
                  </a:lnTo>
                  <a:lnTo>
                    <a:pt x="109258" y="451243"/>
                  </a:lnTo>
                  <a:lnTo>
                    <a:pt x="111150" y="451243"/>
                  </a:lnTo>
                  <a:lnTo>
                    <a:pt x="111480" y="451319"/>
                  </a:lnTo>
                  <a:lnTo>
                    <a:pt x="111671" y="448043"/>
                  </a:lnTo>
                  <a:close/>
                </a:path>
                <a:path w="236855" h="451484">
                  <a:moveTo>
                    <a:pt x="127355" y="214642"/>
                  </a:moveTo>
                  <a:lnTo>
                    <a:pt x="114287" y="214376"/>
                  </a:lnTo>
                  <a:lnTo>
                    <a:pt x="101358" y="215544"/>
                  </a:lnTo>
                  <a:lnTo>
                    <a:pt x="88607" y="218173"/>
                  </a:lnTo>
                  <a:lnTo>
                    <a:pt x="76085" y="222237"/>
                  </a:lnTo>
                  <a:lnTo>
                    <a:pt x="77304" y="225285"/>
                  </a:lnTo>
                  <a:lnTo>
                    <a:pt x="89471" y="221322"/>
                  </a:lnTo>
                  <a:lnTo>
                    <a:pt x="101854" y="218782"/>
                  </a:lnTo>
                  <a:lnTo>
                    <a:pt x="114414" y="217652"/>
                  </a:lnTo>
                  <a:lnTo>
                    <a:pt x="127088" y="217919"/>
                  </a:lnTo>
                  <a:lnTo>
                    <a:pt x="127355" y="214642"/>
                  </a:lnTo>
                  <a:close/>
                </a:path>
                <a:path w="236855" h="451484">
                  <a:moveTo>
                    <a:pt x="164503" y="442175"/>
                  </a:moveTo>
                  <a:lnTo>
                    <a:pt x="163296" y="439191"/>
                  </a:lnTo>
                  <a:lnTo>
                    <a:pt x="155854" y="442074"/>
                  </a:lnTo>
                  <a:lnTo>
                    <a:pt x="148247" y="444411"/>
                  </a:lnTo>
                  <a:lnTo>
                    <a:pt x="140487" y="446201"/>
                  </a:lnTo>
                  <a:lnTo>
                    <a:pt x="132626" y="447446"/>
                  </a:lnTo>
                  <a:lnTo>
                    <a:pt x="133032" y="450621"/>
                  </a:lnTo>
                  <a:lnTo>
                    <a:pt x="141097" y="449351"/>
                  </a:lnTo>
                  <a:lnTo>
                    <a:pt x="149047" y="447509"/>
                  </a:lnTo>
                  <a:lnTo>
                    <a:pt x="156857" y="445109"/>
                  </a:lnTo>
                  <a:lnTo>
                    <a:pt x="164503" y="442175"/>
                  </a:lnTo>
                  <a:close/>
                </a:path>
                <a:path w="236855" h="451484">
                  <a:moveTo>
                    <a:pt x="196253" y="12458"/>
                  </a:moveTo>
                  <a:lnTo>
                    <a:pt x="132880" y="12458"/>
                  </a:lnTo>
                  <a:lnTo>
                    <a:pt x="143027" y="2311"/>
                  </a:lnTo>
                  <a:lnTo>
                    <a:pt x="140741" y="0"/>
                  </a:lnTo>
                  <a:lnTo>
                    <a:pt x="132486" y="8280"/>
                  </a:lnTo>
                  <a:lnTo>
                    <a:pt x="132486" y="12865"/>
                  </a:lnTo>
                  <a:lnTo>
                    <a:pt x="132486" y="15316"/>
                  </a:lnTo>
                  <a:lnTo>
                    <a:pt x="131267" y="14084"/>
                  </a:lnTo>
                  <a:lnTo>
                    <a:pt x="132486" y="12865"/>
                  </a:lnTo>
                  <a:lnTo>
                    <a:pt x="132486" y="8280"/>
                  </a:lnTo>
                  <a:lnTo>
                    <a:pt x="126682" y="14084"/>
                  </a:lnTo>
                  <a:lnTo>
                    <a:pt x="140741" y="28155"/>
                  </a:lnTo>
                  <a:lnTo>
                    <a:pt x="143027" y="25869"/>
                  </a:lnTo>
                  <a:lnTo>
                    <a:pt x="132867" y="15697"/>
                  </a:lnTo>
                  <a:lnTo>
                    <a:pt x="196253" y="15697"/>
                  </a:lnTo>
                  <a:lnTo>
                    <a:pt x="196253" y="12458"/>
                  </a:lnTo>
                  <a:close/>
                </a:path>
                <a:path w="236855" h="451484">
                  <a:moveTo>
                    <a:pt x="196265" y="36957"/>
                  </a:moveTo>
                  <a:lnTo>
                    <a:pt x="157759" y="36957"/>
                  </a:lnTo>
                  <a:lnTo>
                    <a:pt x="167894" y="26822"/>
                  </a:lnTo>
                  <a:lnTo>
                    <a:pt x="165582" y="24511"/>
                  </a:lnTo>
                  <a:lnTo>
                    <a:pt x="157353" y="32766"/>
                  </a:lnTo>
                  <a:lnTo>
                    <a:pt x="157353" y="37363"/>
                  </a:lnTo>
                  <a:lnTo>
                    <a:pt x="157353" y="39814"/>
                  </a:lnTo>
                  <a:lnTo>
                    <a:pt x="156133" y="38582"/>
                  </a:lnTo>
                  <a:lnTo>
                    <a:pt x="157353" y="37363"/>
                  </a:lnTo>
                  <a:lnTo>
                    <a:pt x="157353" y="32766"/>
                  </a:lnTo>
                  <a:lnTo>
                    <a:pt x="151549" y="38582"/>
                  </a:lnTo>
                  <a:lnTo>
                    <a:pt x="165582" y="52666"/>
                  </a:lnTo>
                  <a:lnTo>
                    <a:pt x="167894" y="50380"/>
                  </a:lnTo>
                  <a:lnTo>
                    <a:pt x="157746" y="40208"/>
                  </a:lnTo>
                  <a:lnTo>
                    <a:pt x="196265" y="40208"/>
                  </a:lnTo>
                  <a:lnTo>
                    <a:pt x="196265" y="36957"/>
                  </a:lnTo>
                  <a:close/>
                </a:path>
                <a:path w="236855" h="451484">
                  <a:moveTo>
                    <a:pt x="236651" y="332714"/>
                  </a:moveTo>
                  <a:lnTo>
                    <a:pt x="236207" y="322364"/>
                  </a:lnTo>
                  <a:lnTo>
                    <a:pt x="234873" y="312127"/>
                  </a:lnTo>
                  <a:lnTo>
                    <a:pt x="232638" y="302031"/>
                  </a:lnTo>
                  <a:lnTo>
                    <a:pt x="229501" y="292100"/>
                  </a:lnTo>
                  <a:lnTo>
                    <a:pt x="226466" y="293243"/>
                  </a:lnTo>
                  <a:lnTo>
                    <a:pt x="230073" y="305054"/>
                  </a:lnTo>
                  <a:lnTo>
                    <a:pt x="232397" y="317106"/>
                  </a:lnTo>
                  <a:lnTo>
                    <a:pt x="233413" y="329361"/>
                  </a:lnTo>
                  <a:lnTo>
                    <a:pt x="233146" y="341782"/>
                  </a:lnTo>
                  <a:lnTo>
                    <a:pt x="230936" y="356870"/>
                  </a:lnTo>
                  <a:lnTo>
                    <a:pt x="226783" y="371513"/>
                  </a:lnTo>
                  <a:lnTo>
                    <a:pt x="220726" y="385508"/>
                  </a:lnTo>
                  <a:lnTo>
                    <a:pt x="212813" y="398653"/>
                  </a:lnTo>
                  <a:lnTo>
                    <a:pt x="215442" y="400469"/>
                  </a:lnTo>
                  <a:lnTo>
                    <a:pt x="234073" y="357505"/>
                  </a:lnTo>
                  <a:lnTo>
                    <a:pt x="236651" y="335826"/>
                  </a:lnTo>
                  <a:lnTo>
                    <a:pt x="236651" y="332714"/>
                  </a:lnTo>
                  <a:close/>
                </a:path>
              </a:pathLst>
            </a:custGeom>
            <a:solidFill>
              <a:srgbClr val="F7F8FB"/>
            </a:solidFill>
          </p:spPr>
          <p:txBody>
            <a:bodyPr wrap="square" lIns="0" tIns="0" rIns="0" bIns="0" rtlCol="0"/>
            <a:lstStyle/>
            <a:p>
              <a:pPr defTabSz="465128"/>
              <a:endParaRPr smtClean="0">
                <a:solidFill>
                  <a:prstClr val="black"/>
                </a:solidFill>
              </a:endParaRPr>
            </a:p>
          </p:txBody>
        </p:sp>
        <p:sp>
          <p:nvSpPr>
            <p:cNvPr id="470" name="object 458"/>
            <p:cNvSpPr/>
            <p:nvPr/>
          </p:nvSpPr>
          <p:spPr>
            <a:xfrm>
              <a:off x="1726275" y="6264012"/>
              <a:ext cx="64135" cy="74930"/>
            </a:xfrm>
            <a:custGeom>
              <a:avLst/>
              <a:gdLst/>
              <a:ahLst/>
              <a:cxnLst/>
              <a:rect l="l" t="t" r="r" b="b"/>
              <a:pathLst>
                <a:path w="64135" h="74929">
                  <a:moveTo>
                    <a:pt x="0" y="0"/>
                  </a:moveTo>
                  <a:lnTo>
                    <a:pt x="63578" y="74332"/>
                  </a:lnTo>
                  <a:lnTo>
                    <a:pt x="63578" y="763"/>
                  </a:lnTo>
                  <a:lnTo>
                    <a:pt x="0" y="0"/>
                  </a:lnTo>
                  <a:close/>
                </a:path>
              </a:pathLst>
            </a:custGeom>
            <a:solidFill>
              <a:srgbClr val="00A657"/>
            </a:solidFill>
          </p:spPr>
          <p:txBody>
            <a:bodyPr wrap="square" lIns="0" tIns="0" rIns="0" bIns="0" rtlCol="0"/>
            <a:lstStyle/>
            <a:p>
              <a:pPr defTabSz="465128"/>
              <a:endParaRPr smtClean="0">
                <a:solidFill>
                  <a:prstClr val="black"/>
                </a:solidFill>
              </a:endParaRPr>
            </a:p>
          </p:txBody>
        </p:sp>
        <p:sp>
          <p:nvSpPr>
            <p:cNvPr id="471" name="object 459"/>
            <p:cNvSpPr/>
            <p:nvPr/>
          </p:nvSpPr>
          <p:spPr>
            <a:xfrm>
              <a:off x="1722552" y="6262293"/>
              <a:ext cx="69215" cy="80645"/>
            </a:xfrm>
            <a:custGeom>
              <a:avLst/>
              <a:gdLst/>
              <a:ahLst/>
              <a:cxnLst/>
              <a:rect l="l" t="t" r="r" b="b"/>
              <a:pathLst>
                <a:path w="69214" h="80645">
                  <a:moveTo>
                    <a:pt x="0" y="0"/>
                  </a:moveTo>
                  <a:lnTo>
                    <a:pt x="68971" y="80631"/>
                  </a:lnTo>
                  <a:lnTo>
                    <a:pt x="68971" y="76050"/>
                  </a:lnTo>
                  <a:lnTo>
                    <a:pt x="65606" y="76050"/>
                  </a:lnTo>
                  <a:lnTo>
                    <a:pt x="65606" y="71492"/>
                  </a:lnTo>
                  <a:lnTo>
                    <a:pt x="7412" y="3455"/>
                  </a:lnTo>
                  <a:lnTo>
                    <a:pt x="3699" y="3412"/>
                  </a:lnTo>
                  <a:lnTo>
                    <a:pt x="4987" y="620"/>
                  </a:lnTo>
                  <a:lnTo>
                    <a:pt x="54341" y="620"/>
                  </a:lnTo>
                  <a:lnTo>
                    <a:pt x="0" y="0"/>
                  </a:lnTo>
                  <a:close/>
                </a:path>
                <a:path w="69214" h="80645">
                  <a:moveTo>
                    <a:pt x="65606" y="71492"/>
                  </a:moveTo>
                  <a:lnTo>
                    <a:pt x="65606" y="76050"/>
                  </a:lnTo>
                  <a:lnTo>
                    <a:pt x="68566" y="74952"/>
                  </a:lnTo>
                  <a:lnTo>
                    <a:pt x="65606" y="71492"/>
                  </a:lnTo>
                  <a:close/>
                </a:path>
                <a:path w="69214" h="80645">
                  <a:moveTo>
                    <a:pt x="65606" y="4132"/>
                  </a:moveTo>
                  <a:lnTo>
                    <a:pt x="65606" y="71492"/>
                  </a:lnTo>
                  <a:lnTo>
                    <a:pt x="68566" y="74952"/>
                  </a:lnTo>
                  <a:lnTo>
                    <a:pt x="65606" y="76050"/>
                  </a:lnTo>
                  <a:lnTo>
                    <a:pt x="68971" y="76050"/>
                  </a:lnTo>
                  <a:lnTo>
                    <a:pt x="68971" y="4152"/>
                  </a:lnTo>
                  <a:lnTo>
                    <a:pt x="65606" y="4132"/>
                  </a:lnTo>
                  <a:close/>
                </a:path>
                <a:path w="69214" h="80645">
                  <a:moveTo>
                    <a:pt x="65606" y="2481"/>
                  </a:moveTo>
                  <a:lnTo>
                    <a:pt x="65606" y="4132"/>
                  </a:lnTo>
                  <a:lnTo>
                    <a:pt x="67277" y="4152"/>
                  </a:lnTo>
                  <a:lnTo>
                    <a:pt x="65606" y="2481"/>
                  </a:lnTo>
                  <a:close/>
                </a:path>
                <a:path w="69214" h="80645">
                  <a:moveTo>
                    <a:pt x="68971" y="2481"/>
                  </a:moveTo>
                  <a:lnTo>
                    <a:pt x="65606" y="2481"/>
                  </a:lnTo>
                  <a:lnTo>
                    <a:pt x="67277" y="4152"/>
                  </a:lnTo>
                  <a:lnTo>
                    <a:pt x="68971" y="4152"/>
                  </a:lnTo>
                  <a:lnTo>
                    <a:pt x="68971" y="2481"/>
                  </a:lnTo>
                  <a:close/>
                </a:path>
                <a:path w="69214" h="80645">
                  <a:moveTo>
                    <a:pt x="54341" y="620"/>
                  </a:moveTo>
                  <a:lnTo>
                    <a:pt x="4987" y="620"/>
                  </a:lnTo>
                  <a:lnTo>
                    <a:pt x="7412" y="3455"/>
                  </a:lnTo>
                  <a:lnTo>
                    <a:pt x="65606" y="4132"/>
                  </a:lnTo>
                  <a:lnTo>
                    <a:pt x="65606" y="2481"/>
                  </a:lnTo>
                  <a:lnTo>
                    <a:pt x="68971" y="2481"/>
                  </a:lnTo>
                  <a:lnTo>
                    <a:pt x="68971" y="787"/>
                  </a:lnTo>
                  <a:lnTo>
                    <a:pt x="54341" y="620"/>
                  </a:lnTo>
                  <a:close/>
                </a:path>
                <a:path w="69214" h="80645">
                  <a:moveTo>
                    <a:pt x="4987" y="620"/>
                  </a:moveTo>
                  <a:lnTo>
                    <a:pt x="3699" y="3412"/>
                  </a:lnTo>
                  <a:lnTo>
                    <a:pt x="7412" y="3455"/>
                  </a:lnTo>
                  <a:lnTo>
                    <a:pt x="4987" y="62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72" name="object 460"/>
            <p:cNvSpPr/>
            <p:nvPr/>
          </p:nvSpPr>
          <p:spPr>
            <a:xfrm>
              <a:off x="1317739" y="6152342"/>
              <a:ext cx="696595" cy="111125"/>
            </a:xfrm>
            <a:custGeom>
              <a:avLst/>
              <a:gdLst/>
              <a:ahLst/>
              <a:cxnLst/>
              <a:rect l="l" t="t" r="r" b="b"/>
              <a:pathLst>
                <a:path w="696594" h="111125">
                  <a:moveTo>
                    <a:pt x="696112" y="0"/>
                  </a:moveTo>
                  <a:lnTo>
                    <a:pt x="696112" y="0"/>
                  </a:lnTo>
                  <a:lnTo>
                    <a:pt x="0" y="0"/>
                  </a:lnTo>
                  <a:lnTo>
                    <a:pt x="5130" y="110934"/>
                  </a:lnTo>
                  <a:lnTo>
                    <a:pt x="10033" y="4953"/>
                  </a:lnTo>
                  <a:lnTo>
                    <a:pt x="14935" y="110934"/>
                  </a:lnTo>
                  <a:lnTo>
                    <a:pt x="19824" y="5080"/>
                  </a:lnTo>
                  <a:lnTo>
                    <a:pt x="24726" y="110934"/>
                  </a:lnTo>
                  <a:lnTo>
                    <a:pt x="29629" y="4953"/>
                  </a:lnTo>
                  <a:lnTo>
                    <a:pt x="34531" y="110934"/>
                  </a:lnTo>
                  <a:lnTo>
                    <a:pt x="39420" y="5219"/>
                  </a:lnTo>
                  <a:lnTo>
                    <a:pt x="44310" y="110934"/>
                  </a:lnTo>
                  <a:lnTo>
                    <a:pt x="49199" y="5080"/>
                  </a:lnTo>
                  <a:lnTo>
                    <a:pt x="54127" y="110934"/>
                  </a:lnTo>
                  <a:lnTo>
                    <a:pt x="59016" y="5219"/>
                  </a:lnTo>
                  <a:lnTo>
                    <a:pt x="63906" y="110934"/>
                  </a:lnTo>
                  <a:lnTo>
                    <a:pt x="68795" y="5080"/>
                  </a:lnTo>
                  <a:lnTo>
                    <a:pt x="73723" y="110934"/>
                  </a:lnTo>
                  <a:lnTo>
                    <a:pt x="78613" y="5219"/>
                  </a:lnTo>
                  <a:lnTo>
                    <a:pt x="83502" y="110934"/>
                  </a:lnTo>
                  <a:lnTo>
                    <a:pt x="88392" y="5207"/>
                  </a:lnTo>
                  <a:lnTo>
                    <a:pt x="92024" y="83210"/>
                  </a:lnTo>
                  <a:lnTo>
                    <a:pt x="93281" y="110934"/>
                  </a:lnTo>
                  <a:lnTo>
                    <a:pt x="98196" y="5080"/>
                  </a:lnTo>
                  <a:lnTo>
                    <a:pt x="103098" y="110934"/>
                  </a:lnTo>
                  <a:lnTo>
                    <a:pt x="107988" y="5207"/>
                  </a:lnTo>
                  <a:lnTo>
                    <a:pt x="111620" y="83210"/>
                  </a:lnTo>
                  <a:lnTo>
                    <a:pt x="112877" y="110934"/>
                  </a:lnTo>
                  <a:lnTo>
                    <a:pt x="117792" y="5080"/>
                  </a:lnTo>
                  <a:lnTo>
                    <a:pt x="122694" y="110934"/>
                  </a:lnTo>
                  <a:lnTo>
                    <a:pt x="127584" y="5207"/>
                  </a:lnTo>
                  <a:lnTo>
                    <a:pt x="131216" y="83210"/>
                  </a:lnTo>
                  <a:lnTo>
                    <a:pt x="132473" y="110934"/>
                  </a:lnTo>
                  <a:lnTo>
                    <a:pt x="136347" y="27724"/>
                  </a:lnTo>
                  <a:lnTo>
                    <a:pt x="137375" y="5003"/>
                  </a:lnTo>
                  <a:lnTo>
                    <a:pt x="142278" y="110934"/>
                  </a:lnTo>
                  <a:lnTo>
                    <a:pt x="147205" y="4432"/>
                  </a:lnTo>
                  <a:lnTo>
                    <a:pt x="152069" y="110934"/>
                  </a:lnTo>
                  <a:lnTo>
                    <a:pt x="155943" y="27724"/>
                  </a:lnTo>
                  <a:lnTo>
                    <a:pt x="156997" y="4445"/>
                  </a:lnTo>
                  <a:lnTo>
                    <a:pt x="161925" y="110934"/>
                  </a:lnTo>
                  <a:lnTo>
                    <a:pt x="166801" y="4432"/>
                  </a:lnTo>
                  <a:lnTo>
                    <a:pt x="170421" y="83210"/>
                  </a:lnTo>
                  <a:lnTo>
                    <a:pt x="171729" y="110934"/>
                  </a:lnTo>
                  <a:lnTo>
                    <a:pt x="175552" y="27724"/>
                  </a:lnTo>
                  <a:lnTo>
                    <a:pt x="176618" y="5041"/>
                  </a:lnTo>
                  <a:lnTo>
                    <a:pt x="181521" y="110934"/>
                  </a:lnTo>
                  <a:lnTo>
                    <a:pt x="186423" y="5232"/>
                  </a:lnTo>
                  <a:lnTo>
                    <a:pt x="190017" y="83210"/>
                  </a:lnTo>
                  <a:lnTo>
                    <a:pt x="191325" y="110934"/>
                  </a:lnTo>
                  <a:lnTo>
                    <a:pt x="195148" y="27724"/>
                  </a:lnTo>
                  <a:lnTo>
                    <a:pt x="196215" y="5041"/>
                  </a:lnTo>
                  <a:lnTo>
                    <a:pt x="201117" y="110934"/>
                  </a:lnTo>
                  <a:lnTo>
                    <a:pt x="206006" y="4965"/>
                  </a:lnTo>
                  <a:lnTo>
                    <a:pt x="209613" y="83210"/>
                  </a:lnTo>
                  <a:lnTo>
                    <a:pt x="210921" y="110934"/>
                  </a:lnTo>
                  <a:lnTo>
                    <a:pt x="214744" y="27724"/>
                  </a:lnTo>
                  <a:lnTo>
                    <a:pt x="215798" y="5168"/>
                  </a:lnTo>
                  <a:lnTo>
                    <a:pt x="220700" y="110934"/>
                  </a:lnTo>
                  <a:lnTo>
                    <a:pt x="225602" y="4965"/>
                  </a:lnTo>
                  <a:lnTo>
                    <a:pt x="229209" y="83210"/>
                  </a:lnTo>
                  <a:lnTo>
                    <a:pt x="230517" y="110934"/>
                  </a:lnTo>
                  <a:lnTo>
                    <a:pt x="234340" y="27724"/>
                  </a:lnTo>
                  <a:lnTo>
                    <a:pt x="235394" y="5168"/>
                  </a:lnTo>
                  <a:lnTo>
                    <a:pt x="240296" y="110934"/>
                  </a:lnTo>
                  <a:lnTo>
                    <a:pt x="245198" y="4838"/>
                  </a:lnTo>
                  <a:lnTo>
                    <a:pt x="248793" y="83210"/>
                  </a:lnTo>
                  <a:lnTo>
                    <a:pt x="250113" y="110934"/>
                  </a:lnTo>
                  <a:lnTo>
                    <a:pt x="253923" y="27724"/>
                  </a:lnTo>
                  <a:lnTo>
                    <a:pt x="254990" y="5143"/>
                  </a:lnTo>
                  <a:lnTo>
                    <a:pt x="259892" y="110934"/>
                  </a:lnTo>
                  <a:lnTo>
                    <a:pt x="264782" y="5080"/>
                  </a:lnTo>
                  <a:lnTo>
                    <a:pt x="269697" y="110934"/>
                  </a:lnTo>
                  <a:lnTo>
                    <a:pt x="273519" y="27724"/>
                  </a:lnTo>
                  <a:lnTo>
                    <a:pt x="274586" y="5041"/>
                  </a:lnTo>
                  <a:lnTo>
                    <a:pt x="279488" y="110934"/>
                  </a:lnTo>
                  <a:lnTo>
                    <a:pt x="284378" y="5219"/>
                  </a:lnTo>
                  <a:lnTo>
                    <a:pt x="289267" y="110934"/>
                  </a:lnTo>
                  <a:lnTo>
                    <a:pt x="294182" y="5080"/>
                  </a:lnTo>
                  <a:lnTo>
                    <a:pt x="299085" y="110934"/>
                  </a:lnTo>
                  <a:lnTo>
                    <a:pt x="303974" y="5219"/>
                  </a:lnTo>
                  <a:lnTo>
                    <a:pt x="308864" y="110934"/>
                  </a:lnTo>
                  <a:lnTo>
                    <a:pt x="313778" y="5080"/>
                  </a:lnTo>
                  <a:lnTo>
                    <a:pt x="318681" y="110934"/>
                  </a:lnTo>
                  <a:lnTo>
                    <a:pt x="323570" y="5219"/>
                  </a:lnTo>
                  <a:lnTo>
                    <a:pt x="328460" y="110934"/>
                  </a:lnTo>
                  <a:lnTo>
                    <a:pt x="333362" y="4953"/>
                  </a:lnTo>
                  <a:lnTo>
                    <a:pt x="338264" y="110934"/>
                  </a:lnTo>
                  <a:lnTo>
                    <a:pt x="343154" y="5080"/>
                  </a:lnTo>
                  <a:lnTo>
                    <a:pt x="348056" y="110934"/>
                  </a:lnTo>
                  <a:lnTo>
                    <a:pt x="352958" y="4953"/>
                  </a:lnTo>
                  <a:lnTo>
                    <a:pt x="357860" y="110934"/>
                  </a:lnTo>
                  <a:lnTo>
                    <a:pt x="362750" y="5080"/>
                  </a:lnTo>
                  <a:lnTo>
                    <a:pt x="367652" y="110934"/>
                  </a:lnTo>
                  <a:lnTo>
                    <a:pt x="372541" y="5207"/>
                  </a:lnTo>
                  <a:lnTo>
                    <a:pt x="377456" y="110934"/>
                  </a:lnTo>
                  <a:lnTo>
                    <a:pt x="382346" y="5219"/>
                  </a:lnTo>
                  <a:lnTo>
                    <a:pt x="387235" y="110934"/>
                  </a:lnTo>
                  <a:lnTo>
                    <a:pt x="392137" y="5207"/>
                  </a:lnTo>
                  <a:lnTo>
                    <a:pt x="397052" y="110934"/>
                  </a:lnTo>
                  <a:lnTo>
                    <a:pt x="401942" y="5219"/>
                  </a:lnTo>
                  <a:lnTo>
                    <a:pt x="406831" y="110934"/>
                  </a:lnTo>
                  <a:lnTo>
                    <a:pt x="411721" y="5067"/>
                  </a:lnTo>
                  <a:lnTo>
                    <a:pt x="415366" y="83210"/>
                  </a:lnTo>
                  <a:lnTo>
                    <a:pt x="416623" y="110934"/>
                  </a:lnTo>
                  <a:lnTo>
                    <a:pt x="421525" y="5207"/>
                  </a:lnTo>
                  <a:lnTo>
                    <a:pt x="426427" y="110934"/>
                  </a:lnTo>
                  <a:lnTo>
                    <a:pt x="431317" y="5067"/>
                  </a:lnTo>
                  <a:lnTo>
                    <a:pt x="434962" y="83210"/>
                  </a:lnTo>
                  <a:lnTo>
                    <a:pt x="436219" y="110934"/>
                  </a:lnTo>
                  <a:lnTo>
                    <a:pt x="441121" y="5080"/>
                  </a:lnTo>
                  <a:lnTo>
                    <a:pt x="446024" y="110934"/>
                  </a:lnTo>
                  <a:lnTo>
                    <a:pt x="450913" y="5207"/>
                  </a:lnTo>
                  <a:lnTo>
                    <a:pt x="454545" y="83210"/>
                  </a:lnTo>
                  <a:lnTo>
                    <a:pt x="455803" y="110934"/>
                  </a:lnTo>
                  <a:lnTo>
                    <a:pt x="459676" y="27724"/>
                  </a:lnTo>
                  <a:lnTo>
                    <a:pt x="460705" y="4864"/>
                  </a:lnTo>
                  <a:lnTo>
                    <a:pt x="465620" y="110934"/>
                  </a:lnTo>
                  <a:lnTo>
                    <a:pt x="470535" y="4432"/>
                  </a:lnTo>
                  <a:lnTo>
                    <a:pt x="475399" y="110934"/>
                  </a:lnTo>
                  <a:lnTo>
                    <a:pt x="479272" y="27724"/>
                  </a:lnTo>
                  <a:lnTo>
                    <a:pt x="480326" y="4432"/>
                  </a:lnTo>
                  <a:lnTo>
                    <a:pt x="485279" y="110934"/>
                  </a:lnTo>
                  <a:lnTo>
                    <a:pt x="490143" y="4445"/>
                  </a:lnTo>
                  <a:lnTo>
                    <a:pt x="493763" y="83210"/>
                  </a:lnTo>
                  <a:lnTo>
                    <a:pt x="495071" y="110934"/>
                  </a:lnTo>
                  <a:lnTo>
                    <a:pt x="499960" y="5219"/>
                  </a:lnTo>
                  <a:lnTo>
                    <a:pt x="504850" y="110934"/>
                  </a:lnTo>
                  <a:lnTo>
                    <a:pt x="509752" y="5232"/>
                  </a:lnTo>
                  <a:lnTo>
                    <a:pt x="513346" y="83210"/>
                  </a:lnTo>
                  <a:lnTo>
                    <a:pt x="514654" y="110934"/>
                  </a:lnTo>
                  <a:lnTo>
                    <a:pt x="518477" y="27724"/>
                  </a:lnTo>
                  <a:lnTo>
                    <a:pt x="519544" y="5143"/>
                  </a:lnTo>
                  <a:lnTo>
                    <a:pt x="524446" y="110934"/>
                  </a:lnTo>
                  <a:lnTo>
                    <a:pt x="529348" y="5232"/>
                  </a:lnTo>
                  <a:lnTo>
                    <a:pt x="532942" y="83210"/>
                  </a:lnTo>
                  <a:lnTo>
                    <a:pt x="534250" y="110934"/>
                  </a:lnTo>
                  <a:lnTo>
                    <a:pt x="538073" y="27724"/>
                  </a:lnTo>
                  <a:lnTo>
                    <a:pt x="539140" y="5041"/>
                  </a:lnTo>
                  <a:lnTo>
                    <a:pt x="544042" y="110934"/>
                  </a:lnTo>
                  <a:lnTo>
                    <a:pt x="548932" y="4965"/>
                  </a:lnTo>
                  <a:lnTo>
                    <a:pt x="552538" y="83210"/>
                  </a:lnTo>
                  <a:lnTo>
                    <a:pt x="553847" y="110934"/>
                  </a:lnTo>
                  <a:lnTo>
                    <a:pt x="557669" y="27724"/>
                  </a:lnTo>
                  <a:lnTo>
                    <a:pt x="558736" y="5041"/>
                  </a:lnTo>
                  <a:lnTo>
                    <a:pt x="563638" y="110934"/>
                  </a:lnTo>
                  <a:lnTo>
                    <a:pt x="568528" y="4965"/>
                  </a:lnTo>
                  <a:lnTo>
                    <a:pt x="572135" y="83210"/>
                  </a:lnTo>
                  <a:lnTo>
                    <a:pt x="573443" y="110934"/>
                  </a:lnTo>
                  <a:lnTo>
                    <a:pt x="577265" y="27724"/>
                  </a:lnTo>
                  <a:lnTo>
                    <a:pt x="578319" y="5168"/>
                  </a:lnTo>
                  <a:lnTo>
                    <a:pt x="583222" y="110934"/>
                  </a:lnTo>
                  <a:lnTo>
                    <a:pt x="588111" y="5080"/>
                  </a:lnTo>
                  <a:lnTo>
                    <a:pt x="593039" y="110934"/>
                  </a:lnTo>
                  <a:lnTo>
                    <a:pt x="596849" y="27724"/>
                  </a:lnTo>
                  <a:lnTo>
                    <a:pt x="597916" y="5143"/>
                  </a:lnTo>
                  <a:lnTo>
                    <a:pt x="602818" y="110934"/>
                  </a:lnTo>
                  <a:lnTo>
                    <a:pt x="607707" y="5080"/>
                  </a:lnTo>
                  <a:lnTo>
                    <a:pt x="612635" y="110934"/>
                  </a:lnTo>
                  <a:lnTo>
                    <a:pt x="617524" y="5219"/>
                  </a:lnTo>
                  <a:lnTo>
                    <a:pt x="622414" y="110934"/>
                  </a:lnTo>
                  <a:lnTo>
                    <a:pt x="627303" y="5219"/>
                  </a:lnTo>
                  <a:lnTo>
                    <a:pt x="632193" y="110934"/>
                  </a:lnTo>
                  <a:lnTo>
                    <a:pt x="637108" y="5080"/>
                  </a:lnTo>
                  <a:lnTo>
                    <a:pt x="642010" y="110934"/>
                  </a:lnTo>
                  <a:lnTo>
                    <a:pt x="646899" y="5219"/>
                  </a:lnTo>
                  <a:lnTo>
                    <a:pt x="651789" y="110934"/>
                  </a:lnTo>
                  <a:lnTo>
                    <a:pt x="656691" y="4813"/>
                  </a:lnTo>
                  <a:lnTo>
                    <a:pt x="661606" y="110934"/>
                  </a:lnTo>
                  <a:lnTo>
                    <a:pt x="666496" y="5219"/>
                  </a:lnTo>
                  <a:lnTo>
                    <a:pt x="671385" y="110934"/>
                  </a:lnTo>
                  <a:lnTo>
                    <a:pt x="676287" y="4953"/>
                  </a:lnTo>
                  <a:lnTo>
                    <a:pt x="681189" y="110934"/>
                  </a:lnTo>
                  <a:lnTo>
                    <a:pt x="686079" y="5080"/>
                  </a:lnTo>
                  <a:lnTo>
                    <a:pt x="690981" y="110934"/>
                  </a:lnTo>
                  <a:lnTo>
                    <a:pt x="696112" y="0"/>
                  </a:lnTo>
                  <a:close/>
                </a:path>
              </a:pathLst>
            </a:custGeom>
            <a:solidFill>
              <a:srgbClr val="67CD51"/>
            </a:solidFill>
          </p:spPr>
          <p:txBody>
            <a:bodyPr wrap="square" lIns="0" tIns="0" rIns="0" bIns="0" rtlCol="0"/>
            <a:lstStyle/>
            <a:p>
              <a:pPr defTabSz="465128"/>
              <a:endParaRPr smtClean="0">
                <a:solidFill>
                  <a:prstClr val="black"/>
                </a:solidFill>
              </a:endParaRPr>
            </a:p>
          </p:txBody>
        </p:sp>
        <p:sp>
          <p:nvSpPr>
            <p:cNvPr id="473" name="object 461"/>
            <p:cNvSpPr/>
            <p:nvPr/>
          </p:nvSpPr>
          <p:spPr>
            <a:xfrm>
              <a:off x="1317739" y="6152342"/>
              <a:ext cx="1000125" cy="711200"/>
            </a:xfrm>
            <a:custGeom>
              <a:avLst/>
              <a:gdLst/>
              <a:ahLst/>
              <a:cxnLst/>
              <a:rect l="l" t="t" r="r" b="b"/>
              <a:pathLst>
                <a:path w="1000125" h="711200">
                  <a:moveTo>
                    <a:pt x="127825" y="710742"/>
                  </a:moveTo>
                  <a:lnTo>
                    <a:pt x="122694" y="599808"/>
                  </a:lnTo>
                  <a:lnTo>
                    <a:pt x="117792" y="705675"/>
                  </a:lnTo>
                  <a:lnTo>
                    <a:pt x="112877" y="599808"/>
                  </a:lnTo>
                  <a:lnTo>
                    <a:pt x="111620" y="627545"/>
                  </a:lnTo>
                  <a:lnTo>
                    <a:pt x="107988" y="705548"/>
                  </a:lnTo>
                  <a:lnTo>
                    <a:pt x="103098" y="599808"/>
                  </a:lnTo>
                  <a:lnTo>
                    <a:pt x="98196" y="705675"/>
                  </a:lnTo>
                  <a:lnTo>
                    <a:pt x="93281" y="599808"/>
                  </a:lnTo>
                  <a:lnTo>
                    <a:pt x="92024" y="627545"/>
                  </a:lnTo>
                  <a:lnTo>
                    <a:pt x="88392" y="705548"/>
                  </a:lnTo>
                  <a:lnTo>
                    <a:pt x="83502" y="599808"/>
                  </a:lnTo>
                  <a:lnTo>
                    <a:pt x="78613" y="705535"/>
                  </a:lnTo>
                  <a:lnTo>
                    <a:pt x="73723" y="599808"/>
                  </a:lnTo>
                  <a:lnTo>
                    <a:pt x="68795" y="705675"/>
                  </a:lnTo>
                  <a:lnTo>
                    <a:pt x="63906" y="599808"/>
                  </a:lnTo>
                  <a:lnTo>
                    <a:pt x="59016" y="705535"/>
                  </a:lnTo>
                  <a:lnTo>
                    <a:pt x="54127" y="599808"/>
                  </a:lnTo>
                  <a:lnTo>
                    <a:pt x="49199" y="705675"/>
                  </a:lnTo>
                  <a:lnTo>
                    <a:pt x="44310" y="599808"/>
                  </a:lnTo>
                  <a:lnTo>
                    <a:pt x="39420" y="705535"/>
                  </a:lnTo>
                  <a:lnTo>
                    <a:pt x="34531" y="599808"/>
                  </a:lnTo>
                  <a:lnTo>
                    <a:pt x="29629" y="705802"/>
                  </a:lnTo>
                  <a:lnTo>
                    <a:pt x="24726" y="599808"/>
                  </a:lnTo>
                  <a:lnTo>
                    <a:pt x="19824" y="705675"/>
                  </a:lnTo>
                  <a:lnTo>
                    <a:pt x="14935" y="599808"/>
                  </a:lnTo>
                  <a:lnTo>
                    <a:pt x="10033" y="705802"/>
                  </a:lnTo>
                  <a:lnTo>
                    <a:pt x="5130" y="599808"/>
                  </a:lnTo>
                  <a:lnTo>
                    <a:pt x="0" y="710742"/>
                  </a:lnTo>
                  <a:lnTo>
                    <a:pt x="118033" y="710742"/>
                  </a:lnTo>
                  <a:lnTo>
                    <a:pt x="127825" y="710742"/>
                  </a:lnTo>
                  <a:close/>
                </a:path>
                <a:path w="1000125" h="711200">
                  <a:moveTo>
                    <a:pt x="136956" y="682548"/>
                  </a:moveTo>
                  <a:lnTo>
                    <a:pt x="135051" y="682548"/>
                  </a:lnTo>
                  <a:lnTo>
                    <a:pt x="135051" y="627951"/>
                  </a:lnTo>
                  <a:lnTo>
                    <a:pt x="133134" y="627951"/>
                  </a:lnTo>
                  <a:lnTo>
                    <a:pt x="133134" y="600011"/>
                  </a:lnTo>
                  <a:lnTo>
                    <a:pt x="131838" y="600011"/>
                  </a:lnTo>
                  <a:lnTo>
                    <a:pt x="131838" y="627951"/>
                  </a:lnTo>
                  <a:lnTo>
                    <a:pt x="129921" y="627951"/>
                  </a:lnTo>
                  <a:lnTo>
                    <a:pt x="129921" y="682548"/>
                  </a:lnTo>
                  <a:lnTo>
                    <a:pt x="128003" y="682548"/>
                  </a:lnTo>
                  <a:lnTo>
                    <a:pt x="128003" y="710488"/>
                  </a:lnTo>
                  <a:lnTo>
                    <a:pt x="136956" y="710488"/>
                  </a:lnTo>
                  <a:lnTo>
                    <a:pt x="136956" y="682548"/>
                  </a:lnTo>
                  <a:close/>
                </a:path>
                <a:path w="1000125" h="711200">
                  <a:moveTo>
                    <a:pt x="362991" y="710742"/>
                  </a:moveTo>
                  <a:lnTo>
                    <a:pt x="357860" y="599808"/>
                  </a:lnTo>
                  <a:lnTo>
                    <a:pt x="352958" y="705802"/>
                  </a:lnTo>
                  <a:lnTo>
                    <a:pt x="348056" y="599808"/>
                  </a:lnTo>
                  <a:lnTo>
                    <a:pt x="343154" y="705675"/>
                  </a:lnTo>
                  <a:lnTo>
                    <a:pt x="338264" y="599808"/>
                  </a:lnTo>
                  <a:lnTo>
                    <a:pt x="333362" y="705802"/>
                  </a:lnTo>
                  <a:lnTo>
                    <a:pt x="328460" y="599808"/>
                  </a:lnTo>
                  <a:lnTo>
                    <a:pt x="323570" y="705535"/>
                  </a:lnTo>
                  <a:lnTo>
                    <a:pt x="318681" y="599808"/>
                  </a:lnTo>
                  <a:lnTo>
                    <a:pt x="313778" y="705675"/>
                  </a:lnTo>
                  <a:lnTo>
                    <a:pt x="308864" y="599808"/>
                  </a:lnTo>
                  <a:lnTo>
                    <a:pt x="303974" y="705535"/>
                  </a:lnTo>
                  <a:lnTo>
                    <a:pt x="299085" y="599808"/>
                  </a:lnTo>
                  <a:lnTo>
                    <a:pt x="294182" y="705675"/>
                  </a:lnTo>
                  <a:lnTo>
                    <a:pt x="289267" y="599808"/>
                  </a:lnTo>
                  <a:lnTo>
                    <a:pt x="284378" y="705535"/>
                  </a:lnTo>
                  <a:lnTo>
                    <a:pt x="279488" y="599808"/>
                  </a:lnTo>
                  <a:lnTo>
                    <a:pt x="274586" y="705713"/>
                  </a:lnTo>
                  <a:lnTo>
                    <a:pt x="273519" y="683018"/>
                  </a:lnTo>
                  <a:lnTo>
                    <a:pt x="269697" y="599808"/>
                  </a:lnTo>
                  <a:lnTo>
                    <a:pt x="264782" y="705675"/>
                  </a:lnTo>
                  <a:lnTo>
                    <a:pt x="259892" y="599808"/>
                  </a:lnTo>
                  <a:lnTo>
                    <a:pt x="254990" y="705612"/>
                  </a:lnTo>
                  <a:lnTo>
                    <a:pt x="253923" y="683018"/>
                  </a:lnTo>
                  <a:lnTo>
                    <a:pt x="250113" y="599808"/>
                  </a:lnTo>
                  <a:lnTo>
                    <a:pt x="248793" y="627545"/>
                  </a:lnTo>
                  <a:lnTo>
                    <a:pt x="245198" y="705916"/>
                  </a:lnTo>
                  <a:lnTo>
                    <a:pt x="240296" y="599808"/>
                  </a:lnTo>
                  <a:lnTo>
                    <a:pt x="235394" y="705586"/>
                  </a:lnTo>
                  <a:lnTo>
                    <a:pt x="234340" y="683018"/>
                  </a:lnTo>
                  <a:lnTo>
                    <a:pt x="230517" y="599808"/>
                  </a:lnTo>
                  <a:lnTo>
                    <a:pt x="229209" y="627545"/>
                  </a:lnTo>
                  <a:lnTo>
                    <a:pt x="225602" y="705802"/>
                  </a:lnTo>
                  <a:lnTo>
                    <a:pt x="220700" y="599808"/>
                  </a:lnTo>
                  <a:lnTo>
                    <a:pt x="215798" y="705586"/>
                  </a:lnTo>
                  <a:lnTo>
                    <a:pt x="214744" y="683018"/>
                  </a:lnTo>
                  <a:lnTo>
                    <a:pt x="210921" y="599808"/>
                  </a:lnTo>
                  <a:lnTo>
                    <a:pt x="209613" y="627545"/>
                  </a:lnTo>
                  <a:lnTo>
                    <a:pt x="206006" y="705789"/>
                  </a:lnTo>
                  <a:lnTo>
                    <a:pt x="201117" y="599808"/>
                  </a:lnTo>
                  <a:lnTo>
                    <a:pt x="196215" y="705713"/>
                  </a:lnTo>
                  <a:lnTo>
                    <a:pt x="195148" y="683018"/>
                  </a:lnTo>
                  <a:lnTo>
                    <a:pt x="191325" y="599808"/>
                  </a:lnTo>
                  <a:lnTo>
                    <a:pt x="190017" y="627545"/>
                  </a:lnTo>
                  <a:lnTo>
                    <a:pt x="186423" y="705523"/>
                  </a:lnTo>
                  <a:lnTo>
                    <a:pt x="181521" y="599808"/>
                  </a:lnTo>
                  <a:lnTo>
                    <a:pt x="176618" y="705713"/>
                  </a:lnTo>
                  <a:lnTo>
                    <a:pt x="175552" y="683018"/>
                  </a:lnTo>
                  <a:lnTo>
                    <a:pt x="171729" y="599808"/>
                  </a:lnTo>
                  <a:lnTo>
                    <a:pt x="170421" y="627545"/>
                  </a:lnTo>
                  <a:lnTo>
                    <a:pt x="166801" y="706323"/>
                  </a:lnTo>
                  <a:lnTo>
                    <a:pt x="161925" y="599808"/>
                  </a:lnTo>
                  <a:lnTo>
                    <a:pt x="156997" y="706310"/>
                  </a:lnTo>
                  <a:lnTo>
                    <a:pt x="155943" y="683018"/>
                  </a:lnTo>
                  <a:lnTo>
                    <a:pt x="152069" y="599808"/>
                  </a:lnTo>
                  <a:lnTo>
                    <a:pt x="147205" y="706323"/>
                  </a:lnTo>
                  <a:lnTo>
                    <a:pt x="142278" y="599808"/>
                  </a:lnTo>
                  <a:lnTo>
                    <a:pt x="137147" y="710742"/>
                  </a:lnTo>
                  <a:lnTo>
                    <a:pt x="147015" y="710742"/>
                  </a:lnTo>
                  <a:lnTo>
                    <a:pt x="147421" y="710742"/>
                  </a:lnTo>
                  <a:lnTo>
                    <a:pt x="353187" y="710742"/>
                  </a:lnTo>
                  <a:lnTo>
                    <a:pt x="362991" y="710742"/>
                  </a:lnTo>
                  <a:close/>
                </a:path>
                <a:path w="1000125" h="711200">
                  <a:moveTo>
                    <a:pt x="999845" y="0"/>
                  </a:moveTo>
                  <a:lnTo>
                    <a:pt x="999845" y="0"/>
                  </a:lnTo>
                  <a:lnTo>
                    <a:pt x="685850" y="0"/>
                  </a:lnTo>
                  <a:lnTo>
                    <a:pt x="690981" y="110934"/>
                  </a:lnTo>
                  <a:lnTo>
                    <a:pt x="695883" y="4953"/>
                  </a:lnTo>
                  <a:lnTo>
                    <a:pt x="700786" y="110934"/>
                  </a:lnTo>
                  <a:lnTo>
                    <a:pt x="705675" y="5080"/>
                  </a:lnTo>
                  <a:lnTo>
                    <a:pt x="710577" y="110934"/>
                  </a:lnTo>
                  <a:lnTo>
                    <a:pt x="715467" y="5207"/>
                  </a:lnTo>
                  <a:lnTo>
                    <a:pt x="720382" y="110934"/>
                  </a:lnTo>
                  <a:lnTo>
                    <a:pt x="725271" y="5080"/>
                  </a:lnTo>
                  <a:lnTo>
                    <a:pt x="730173" y="110934"/>
                  </a:lnTo>
                  <a:lnTo>
                    <a:pt x="735063" y="5207"/>
                  </a:lnTo>
                  <a:lnTo>
                    <a:pt x="738695" y="83210"/>
                  </a:lnTo>
                  <a:lnTo>
                    <a:pt x="739952" y="110934"/>
                  </a:lnTo>
                  <a:lnTo>
                    <a:pt x="744855" y="5207"/>
                  </a:lnTo>
                  <a:lnTo>
                    <a:pt x="749757" y="110934"/>
                  </a:lnTo>
                  <a:lnTo>
                    <a:pt x="754646" y="5067"/>
                  </a:lnTo>
                  <a:lnTo>
                    <a:pt x="758291" y="83210"/>
                  </a:lnTo>
                  <a:lnTo>
                    <a:pt x="759548" y="110934"/>
                  </a:lnTo>
                  <a:lnTo>
                    <a:pt x="764451" y="5207"/>
                  </a:lnTo>
                  <a:lnTo>
                    <a:pt x="769353" y="110934"/>
                  </a:lnTo>
                  <a:lnTo>
                    <a:pt x="774242" y="5067"/>
                  </a:lnTo>
                  <a:lnTo>
                    <a:pt x="777887" y="83210"/>
                  </a:lnTo>
                  <a:lnTo>
                    <a:pt x="779145" y="110934"/>
                  </a:lnTo>
                  <a:lnTo>
                    <a:pt x="783018" y="27724"/>
                  </a:lnTo>
                  <a:lnTo>
                    <a:pt x="784047" y="5003"/>
                  </a:lnTo>
                  <a:lnTo>
                    <a:pt x="788949" y="110934"/>
                  </a:lnTo>
                  <a:lnTo>
                    <a:pt x="793864" y="4432"/>
                  </a:lnTo>
                  <a:lnTo>
                    <a:pt x="798728" y="110934"/>
                  </a:lnTo>
                  <a:lnTo>
                    <a:pt x="802601" y="27724"/>
                  </a:lnTo>
                  <a:lnTo>
                    <a:pt x="803668" y="4419"/>
                  </a:lnTo>
                  <a:lnTo>
                    <a:pt x="808609" y="110934"/>
                  </a:lnTo>
                  <a:lnTo>
                    <a:pt x="813473" y="4445"/>
                  </a:lnTo>
                  <a:lnTo>
                    <a:pt x="817092" y="83210"/>
                  </a:lnTo>
                  <a:lnTo>
                    <a:pt x="818400" y="110934"/>
                  </a:lnTo>
                  <a:lnTo>
                    <a:pt x="823290" y="5219"/>
                  </a:lnTo>
                  <a:lnTo>
                    <a:pt x="828179" y="110934"/>
                  </a:lnTo>
                  <a:lnTo>
                    <a:pt x="833094" y="5092"/>
                  </a:lnTo>
                  <a:lnTo>
                    <a:pt x="836688" y="83210"/>
                  </a:lnTo>
                  <a:lnTo>
                    <a:pt x="837996" y="110934"/>
                  </a:lnTo>
                  <a:lnTo>
                    <a:pt x="841819" y="27724"/>
                  </a:lnTo>
                  <a:lnTo>
                    <a:pt x="842873" y="5168"/>
                  </a:lnTo>
                  <a:lnTo>
                    <a:pt x="847775" y="110934"/>
                  </a:lnTo>
                  <a:lnTo>
                    <a:pt x="852690" y="5105"/>
                  </a:lnTo>
                  <a:lnTo>
                    <a:pt x="856272" y="83210"/>
                  </a:lnTo>
                  <a:lnTo>
                    <a:pt x="857592" y="110934"/>
                  </a:lnTo>
                  <a:lnTo>
                    <a:pt x="861415" y="27724"/>
                  </a:lnTo>
                  <a:lnTo>
                    <a:pt x="862469" y="5168"/>
                  </a:lnTo>
                  <a:lnTo>
                    <a:pt x="867371" y="110934"/>
                  </a:lnTo>
                  <a:lnTo>
                    <a:pt x="872261" y="4965"/>
                  </a:lnTo>
                  <a:lnTo>
                    <a:pt x="875868" y="83210"/>
                  </a:lnTo>
                  <a:lnTo>
                    <a:pt x="877176" y="110934"/>
                  </a:lnTo>
                  <a:lnTo>
                    <a:pt x="880999" y="27724"/>
                  </a:lnTo>
                  <a:lnTo>
                    <a:pt x="882065" y="5041"/>
                  </a:lnTo>
                  <a:lnTo>
                    <a:pt x="886968" y="110934"/>
                  </a:lnTo>
                  <a:lnTo>
                    <a:pt x="891857" y="4965"/>
                  </a:lnTo>
                  <a:lnTo>
                    <a:pt x="895464" y="83210"/>
                  </a:lnTo>
                  <a:lnTo>
                    <a:pt x="896772" y="110934"/>
                  </a:lnTo>
                  <a:lnTo>
                    <a:pt x="900595" y="27724"/>
                  </a:lnTo>
                  <a:lnTo>
                    <a:pt x="901661" y="5041"/>
                  </a:lnTo>
                  <a:lnTo>
                    <a:pt x="906564" y="110934"/>
                  </a:lnTo>
                  <a:lnTo>
                    <a:pt x="911453" y="5207"/>
                  </a:lnTo>
                  <a:lnTo>
                    <a:pt x="916368" y="110934"/>
                  </a:lnTo>
                  <a:lnTo>
                    <a:pt x="921258" y="5219"/>
                  </a:lnTo>
                  <a:lnTo>
                    <a:pt x="926147" y="110934"/>
                  </a:lnTo>
                  <a:lnTo>
                    <a:pt x="931049" y="5207"/>
                  </a:lnTo>
                  <a:lnTo>
                    <a:pt x="935964" y="110934"/>
                  </a:lnTo>
                  <a:lnTo>
                    <a:pt x="940854" y="5219"/>
                  </a:lnTo>
                  <a:lnTo>
                    <a:pt x="945743" y="110934"/>
                  </a:lnTo>
                  <a:lnTo>
                    <a:pt x="950633" y="5080"/>
                  </a:lnTo>
                  <a:lnTo>
                    <a:pt x="955535" y="110934"/>
                  </a:lnTo>
                  <a:lnTo>
                    <a:pt x="960437" y="5207"/>
                  </a:lnTo>
                  <a:lnTo>
                    <a:pt x="965339" y="110934"/>
                  </a:lnTo>
                  <a:lnTo>
                    <a:pt x="970229" y="5080"/>
                  </a:lnTo>
                  <a:lnTo>
                    <a:pt x="975131" y="110934"/>
                  </a:lnTo>
                  <a:lnTo>
                    <a:pt x="980033" y="5080"/>
                  </a:lnTo>
                  <a:lnTo>
                    <a:pt x="984935" y="110934"/>
                  </a:lnTo>
                  <a:lnTo>
                    <a:pt x="989825" y="5219"/>
                  </a:lnTo>
                  <a:lnTo>
                    <a:pt x="994714" y="110934"/>
                  </a:lnTo>
                  <a:lnTo>
                    <a:pt x="999845" y="0"/>
                  </a:lnTo>
                  <a:close/>
                </a:path>
              </a:pathLst>
            </a:custGeom>
            <a:solidFill>
              <a:srgbClr val="67CD51"/>
            </a:solidFill>
          </p:spPr>
          <p:txBody>
            <a:bodyPr wrap="square" lIns="0" tIns="0" rIns="0" bIns="0" rtlCol="0"/>
            <a:lstStyle/>
            <a:p>
              <a:pPr defTabSz="465128"/>
              <a:endParaRPr smtClean="0">
                <a:solidFill>
                  <a:prstClr val="black"/>
                </a:solidFill>
              </a:endParaRPr>
            </a:p>
          </p:txBody>
        </p:sp>
        <p:sp>
          <p:nvSpPr>
            <p:cNvPr id="474" name="object 462"/>
            <p:cNvSpPr/>
            <p:nvPr/>
          </p:nvSpPr>
          <p:spPr>
            <a:xfrm>
              <a:off x="1670469" y="6752151"/>
              <a:ext cx="647700" cy="111125"/>
            </a:xfrm>
            <a:custGeom>
              <a:avLst/>
              <a:gdLst/>
              <a:ahLst/>
              <a:cxnLst/>
              <a:rect l="l" t="t" r="r" b="b"/>
              <a:pathLst>
                <a:path w="647700" h="111125">
                  <a:moveTo>
                    <a:pt x="98425" y="110934"/>
                  </a:moveTo>
                  <a:lnTo>
                    <a:pt x="93294" y="0"/>
                  </a:lnTo>
                  <a:lnTo>
                    <a:pt x="88392" y="105867"/>
                  </a:lnTo>
                  <a:lnTo>
                    <a:pt x="83489" y="0"/>
                  </a:lnTo>
                  <a:lnTo>
                    <a:pt x="82232" y="27736"/>
                  </a:lnTo>
                  <a:lnTo>
                    <a:pt x="78587" y="105879"/>
                  </a:lnTo>
                  <a:lnTo>
                    <a:pt x="73698" y="0"/>
                  </a:lnTo>
                  <a:lnTo>
                    <a:pt x="68795" y="105740"/>
                  </a:lnTo>
                  <a:lnTo>
                    <a:pt x="63893" y="0"/>
                  </a:lnTo>
                  <a:lnTo>
                    <a:pt x="62636" y="27736"/>
                  </a:lnTo>
                  <a:lnTo>
                    <a:pt x="58991" y="105879"/>
                  </a:lnTo>
                  <a:lnTo>
                    <a:pt x="54102" y="0"/>
                  </a:lnTo>
                  <a:lnTo>
                    <a:pt x="49212" y="105727"/>
                  </a:lnTo>
                  <a:lnTo>
                    <a:pt x="44323" y="0"/>
                  </a:lnTo>
                  <a:lnTo>
                    <a:pt x="39408" y="105740"/>
                  </a:lnTo>
                  <a:lnTo>
                    <a:pt x="34505" y="0"/>
                  </a:lnTo>
                  <a:lnTo>
                    <a:pt x="29616" y="105727"/>
                  </a:lnTo>
                  <a:lnTo>
                    <a:pt x="24726" y="0"/>
                  </a:lnTo>
                  <a:lnTo>
                    <a:pt x="19812" y="105740"/>
                  </a:lnTo>
                  <a:lnTo>
                    <a:pt x="14922" y="0"/>
                  </a:lnTo>
                  <a:lnTo>
                    <a:pt x="10020" y="105867"/>
                  </a:lnTo>
                  <a:lnTo>
                    <a:pt x="5130" y="0"/>
                  </a:lnTo>
                  <a:lnTo>
                    <a:pt x="0" y="110934"/>
                  </a:lnTo>
                  <a:lnTo>
                    <a:pt x="88633" y="110934"/>
                  </a:lnTo>
                  <a:lnTo>
                    <a:pt x="98425" y="110934"/>
                  </a:lnTo>
                  <a:close/>
                </a:path>
                <a:path w="647700" h="111125">
                  <a:moveTo>
                    <a:pt x="107569" y="82740"/>
                  </a:moveTo>
                  <a:lnTo>
                    <a:pt x="105664" y="82740"/>
                  </a:lnTo>
                  <a:lnTo>
                    <a:pt x="105664" y="28143"/>
                  </a:lnTo>
                  <a:lnTo>
                    <a:pt x="103733" y="28143"/>
                  </a:lnTo>
                  <a:lnTo>
                    <a:pt x="103733" y="203"/>
                  </a:lnTo>
                  <a:lnTo>
                    <a:pt x="102438" y="203"/>
                  </a:lnTo>
                  <a:lnTo>
                    <a:pt x="102438" y="28143"/>
                  </a:lnTo>
                  <a:lnTo>
                    <a:pt x="100533" y="28143"/>
                  </a:lnTo>
                  <a:lnTo>
                    <a:pt x="100533" y="82740"/>
                  </a:lnTo>
                  <a:lnTo>
                    <a:pt x="98615" y="82740"/>
                  </a:lnTo>
                  <a:lnTo>
                    <a:pt x="98615" y="110680"/>
                  </a:lnTo>
                  <a:lnTo>
                    <a:pt x="107569" y="110680"/>
                  </a:lnTo>
                  <a:lnTo>
                    <a:pt x="107569" y="82740"/>
                  </a:lnTo>
                  <a:close/>
                </a:path>
                <a:path w="647700" h="111125">
                  <a:moveTo>
                    <a:pt x="421754" y="110934"/>
                  </a:moveTo>
                  <a:lnTo>
                    <a:pt x="416623" y="0"/>
                  </a:lnTo>
                  <a:lnTo>
                    <a:pt x="411721" y="105740"/>
                  </a:lnTo>
                  <a:lnTo>
                    <a:pt x="406819" y="0"/>
                  </a:lnTo>
                  <a:lnTo>
                    <a:pt x="405561" y="27736"/>
                  </a:lnTo>
                  <a:lnTo>
                    <a:pt x="401916" y="105879"/>
                  </a:lnTo>
                  <a:lnTo>
                    <a:pt x="397027" y="0"/>
                  </a:lnTo>
                  <a:lnTo>
                    <a:pt x="392125" y="105740"/>
                  </a:lnTo>
                  <a:lnTo>
                    <a:pt x="387223" y="0"/>
                  </a:lnTo>
                  <a:lnTo>
                    <a:pt x="385965" y="27736"/>
                  </a:lnTo>
                  <a:lnTo>
                    <a:pt x="382333" y="105740"/>
                  </a:lnTo>
                  <a:lnTo>
                    <a:pt x="377444" y="0"/>
                  </a:lnTo>
                  <a:lnTo>
                    <a:pt x="372541" y="105867"/>
                  </a:lnTo>
                  <a:lnTo>
                    <a:pt x="367652" y="0"/>
                  </a:lnTo>
                  <a:lnTo>
                    <a:pt x="362737" y="105740"/>
                  </a:lnTo>
                  <a:lnTo>
                    <a:pt x="357847" y="0"/>
                  </a:lnTo>
                  <a:lnTo>
                    <a:pt x="352945" y="105867"/>
                  </a:lnTo>
                  <a:lnTo>
                    <a:pt x="348056" y="0"/>
                  </a:lnTo>
                  <a:lnTo>
                    <a:pt x="343154" y="105994"/>
                  </a:lnTo>
                  <a:lnTo>
                    <a:pt x="338251" y="0"/>
                  </a:lnTo>
                  <a:lnTo>
                    <a:pt x="333349" y="105867"/>
                  </a:lnTo>
                  <a:lnTo>
                    <a:pt x="328460" y="0"/>
                  </a:lnTo>
                  <a:lnTo>
                    <a:pt x="323557" y="105994"/>
                  </a:lnTo>
                  <a:lnTo>
                    <a:pt x="318655" y="0"/>
                  </a:lnTo>
                  <a:lnTo>
                    <a:pt x="313766" y="105727"/>
                  </a:lnTo>
                  <a:lnTo>
                    <a:pt x="308876" y="0"/>
                  </a:lnTo>
                  <a:lnTo>
                    <a:pt x="303961" y="106133"/>
                  </a:lnTo>
                  <a:lnTo>
                    <a:pt x="299059" y="0"/>
                  </a:lnTo>
                  <a:lnTo>
                    <a:pt x="294170" y="105727"/>
                  </a:lnTo>
                  <a:lnTo>
                    <a:pt x="289280" y="0"/>
                  </a:lnTo>
                  <a:lnTo>
                    <a:pt x="284378" y="105867"/>
                  </a:lnTo>
                  <a:lnTo>
                    <a:pt x="279463" y="0"/>
                  </a:lnTo>
                  <a:lnTo>
                    <a:pt x="274574" y="105727"/>
                  </a:lnTo>
                  <a:lnTo>
                    <a:pt x="269684" y="0"/>
                  </a:lnTo>
                  <a:lnTo>
                    <a:pt x="264795" y="105727"/>
                  </a:lnTo>
                  <a:lnTo>
                    <a:pt x="259905" y="0"/>
                  </a:lnTo>
                  <a:lnTo>
                    <a:pt x="254977" y="105867"/>
                  </a:lnTo>
                  <a:lnTo>
                    <a:pt x="250088" y="0"/>
                  </a:lnTo>
                  <a:lnTo>
                    <a:pt x="245186" y="105803"/>
                  </a:lnTo>
                  <a:lnTo>
                    <a:pt x="244119" y="83210"/>
                  </a:lnTo>
                  <a:lnTo>
                    <a:pt x="240309" y="0"/>
                  </a:lnTo>
                  <a:lnTo>
                    <a:pt x="235381" y="105867"/>
                  </a:lnTo>
                  <a:lnTo>
                    <a:pt x="230492" y="0"/>
                  </a:lnTo>
                  <a:lnTo>
                    <a:pt x="225590" y="105778"/>
                  </a:lnTo>
                  <a:lnTo>
                    <a:pt x="224536" y="83210"/>
                  </a:lnTo>
                  <a:lnTo>
                    <a:pt x="220713" y="0"/>
                  </a:lnTo>
                  <a:lnTo>
                    <a:pt x="219405" y="27736"/>
                  </a:lnTo>
                  <a:lnTo>
                    <a:pt x="215798" y="105981"/>
                  </a:lnTo>
                  <a:lnTo>
                    <a:pt x="210908" y="0"/>
                  </a:lnTo>
                  <a:lnTo>
                    <a:pt x="206006" y="105905"/>
                  </a:lnTo>
                  <a:lnTo>
                    <a:pt x="204939" y="83210"/>
                  </a:lnTo>
                  <a:lnTo>
                    <a:pt x="201117" y="0"/>
                  </a:lnTo>
                  <a:lnTo>
                    <a:pt x="199809" y="27736"/>
                  </a:lnTo>
                  <a:lnTo>
                    <a:pt x="196202" y="105981"/>
                  </a:lnTo>
                  <a:lnTo>
                    <a:pt x="191312" y="0"/>
                  </a:lnTo>
                  <a:lnTo>
                    <a:pt x="186410" y="105905"/>
                  </a:lnTo>
                  <a:lnTo>
                    <a:pt x="185343" y="83210"/>
                  </a:lnTo>
                  <a:lnTo>
                    <a:pt x="181521" y="0"/>
                  </a:lnTo>
                  <a:lnTo>
                    <a:pt x="180213" y="27736"/>
                  </a:lnTo>
                  <a:lnTo>
                    <a:pt x="176618" y="105714"/>
                  </a:lnTo>
                  <a:lnTo>
                    <a:pt x="171716" y="0"/>
                  </a:lnTo>
                  <a:lnTo>
                    <a:pt x="166814" y="105803"/>
                  </a:lnTo>
                  <a:lnTo>
                    <a:pt x="165747" y="83210"/>
                  </a:lnTo>
                  <a:lnTo>
                    <a:pt x="161925" y="0"/>
                  </a:lnTo>
                  <a:lnTo>
                    <a:pt x="160616" y="27736"/>
                  </a:lnTo>
                  <a:lnTo>
                    <a:pt x="157022" y="105714"/>
                  </a:lnTo>
                  <a:lnTo>
                    <a:pt x="152120" y="0"/>
                  </a:lnTo>
                  <a:lnTo>
                    <a:pt x="147231" y="105727"/>
                  </a:lnTo>
                  <a:lnTo>
                    <a:pt x="142341" y="0"/>
                  </a:lnTo>
                  <a:lnTo>
                    <a:pt x="141033" y="27736"/>
                  </a:lnTo>
                  <a:lnTo>
                    <a:pt x="137414" y="106502"/>
                  </a:lnTo>
                  <a:lnTo>
                    <a:pt x="132549" y="0"/>
                  </a:lnTo>
                  <a:lnTo>
                    <a:pt x="127596" y="106514"/>
                  </a:lnTo>
                  <a:lnTo>
                    <a:pt x="126542" y="83210"/>
                  </a:lnTo>
                  <a:lnTo>
                    <a:pt x="122669" y="0"/>
                  </a:lnTo>
                  <a:lnTo>
                    <a:pt x="117805" y="106514"/>
                  </a:lnTo>
                  <a:lnTo>
                    <a:pt x="112890" y="0"/>
                  </a:lnTo>
                  <a:lnTo>
                    <a:pt x="107759" y="110934"/>
                  </a:lnTo>
                  <a:lnTo>
                    <a:pt x="411975" y="110934"/>
                  </a:lnTo>
                  <a:lnTo>
                    <a:pt x="421754" y="110934"/>
                  </a:lnTo>
                  <a:close/>
                </a:path>
                <a:path w="647700" h="111125">
                  <a:moveTo>
                    <a:pt x="430898" y="82740"/>
                  </a:moveTo>
                  <a:lnTo>
                    <a:pt x="428993" y="82740"/>
                  </a:lnTo>
                  <a:lnTo>
                    <a:pt x="428993" y="28143"/>
                  </a:lnTo>
                  <a:lnTo>
                    <a:pt x="427075" y="28143"/>
                  </a:lnTo>
                  <a:lnTo>
                    <a:pt x="427075" y="203"/>
                  </a:lnTo>
                  <a:lnTo>
                    <a:pt x="425767" y="203"/>
                  </a:lnTo>
                  <a:lnTo>
                    <a:pt x="425767" y="28143"/>
                  </a:lnTo>
                  <a:lnTo>
                    <a:pt x="423862" y="28143"/>
                  </a:lnTo>
                  <a:lnTo>
                    <a:pt x="423862" y="82740"/>
                  </a:lnTo>
                  <a:lnTo>
                    <a:pt x="421944" y="82740"/>
                  </a:lnTo>
                  <a:lnTo>
                    <a:pt x="421944" y="110680"/>
                  </a:lnTo>
                  <a:lnTo>
                    <a:pt x="430898" y="110680"/>
                  </a:lnTo>
                  <a:lnTo>
                    <a:pt x="430898" y="82740"/>
                  </a:lnTo>
                  <a:close/>
                </a:path>
                <a:path w="647700" h="111125">
                  <a:moveTo>
                    <a:pt x="647115" y="110934"/>
                  </a:moveTo>
                  <a:lnTo>
                    <a:pt x="641985" y="0"/>
                  </a:lnTo>
                  <a:lnTo>
                    <a:pt x="637095" y="105727"/>
                  </a:lnTo>
                  <a:lnTo>
                    <a:pt x="632206" y="0"/>
                  </a:lnTo>
                  <a:lnTo>
                    <a:pt x="627303" y="105867"/>
                  </a:lnTo>
                  <a:lnTo>
                    <a:pt x="622401" y="0"/>
                  </a:lnTo>
                  <a:lnTo>
                    <a:pt x="617499" y="105867"/>
                  </a:lnTo>
                  <a:lnTo>
                    <a:pt x="612609" y="0"/>
                  </a:lnTo>
                  <a:lnTo>
                    <a:pt x="607707" y="105740"/>
                  </a:lnTo>
                  <a:lnTo>
                    <a:pt x="602805" y="0"/>
                  </a:lnTo>
                  <a:lnTo>
                    <a:pt x="597903" y="105867"/>
                  </a:lnTo>
                  <a:lnTo>
                    <a:pt x="593013" y="0"/>
                  </a:lnTo>
                  <a:lnTo>
                    <a:pt x="588124" y="105727"/>
                  </a:lnTo>
                  <a:lnTo>
                    <a:pt x="583234" y="0"/>
                  </a:lnTo>
                  <a:lnTo>
                    <a:pt x="578319" y="105740"/>
                  </a:lnTo>
                  <a:lnTo>
                    <a:pt x="573417" y="0"/>
                  </a:lnTo>
                  <a:lnTo>
                    <a:pt x="568528" y="105727"/>
                  </a:lnTo>
                  <a:lnTo>
                    <a:pt x="563638" y="0"/>
                  </a:lnTo>
                  <a:lnTo>
                    <a:pt x="558723" y="105740"/>
                  </a:lnTo>
                  <a:lnTo>
                    <a:pt x="553834" y="0"/>
                  </a:lnTo>
                  <a:lnTo>
                    <a:pt x="548932" y="105905"/>
                  </a:lnTo>
                  <a:lnTo>
                    <a:pt x="547865" y="83210"/>
                  </a:lnTo>
                  <a:lnTo>
                    <a:pt x="544042" y="0"/>
                  </a:lnTo>
                  <a:lnTo>
                    <a:pt x="542734" y="27736"/>
                  </a:lnTo>
                  <a:lnTo>
                    <a:pt x="539127" y="105981"/>
                  </a:lnTo>
                  <a:lnTo>
                    <a:pt x="534238" y="0"/>
                  </a:lnTo>
                  <a:lnTo>
                    <a:pt x="529336" y="105905"/>
                  </a:lnTo>
                  <a:lnTo>
                    <a:pt x="528269" y="83210"/>
                  </a:lnTo>
                  <a:lnTo>
                    <a:pt x="524446" y="0"/>
                  </a:lnTo>
                  <a:lnTo>
                    <a:pt x="523138" y="27736"/>
                  </a:lnTo>
                  <a:lnTo>
                    <a:pt x="519531" y="105981"/>
                  </a:lnTo>
                  <a:lnTo>
                    <a:pt x="514642" y="0"/>
                  </a:lnTo>
                  <a:lnTo>
                    <a:pt x="509739" y="105778"/>
                  </a:lnTo>
                  <a:lnTo>
                    <a:pt x="508685" y="83210"/>
                  </a:lnTo>
                  <a:lnTo>
                    <a:pt x="504863" y="0"/>
                  </a:lnTo>
                  <a:lnTo>
                    <a:pt x="503542" y="27736"/>
                  </a:lnTo>
                  <a:lnTo>
                    <a:pt x="499960" y="105854"/>
                  </a:lnTo>
                  <a:lnTo>
                    <a:pt x="495046" y="0"/>
                  </a:lnTo>
                  <a:lnTo>
                    <a:pt x="490143" y="105778"/>
                  </a:lnTo>
                  <a:lnTo>
                    <a:pt x="489089" y="83210"/>
                  </a:lnTo>
                  <a:lnTo>
                    <a:pt x="485267" y="0"/>
                  </a:lnTo>
                  <a:lnTo>
                    <a:pt x="483958" y="27736"/>
                  </a:lnTo>
                  <a:lnTo>
                    <a:pt x="480364" y="105854"/>
                  </a:lnTo>
                  <a:lnTo>
                    <a:pt x="475449" y="0"/>
                  </a:lnTo>
                  <a:lnTo>
                    <a:pt x="470560" y="105727"/>
                  </a:lnTo>
                  <a:lnTo>
                    <a:pt x="465670" y="0"/>
                  </a:lnTo>
                  <a:lnTo>
                    <a:pt x="464362" y="27736"/>
                  </a:lnTo>
                  <a:lnTo>
                    <a:pt x="460743" y="106502"/>
                  </a:lnTo>
                  <a:lnTo>
                    <a:pt x="455879" y="0"/>
                  </a:lnTo>
                  <a:lnTo>
                    <a:pt x="450938" y="106527"/>
                  </a:lnTo>
                  <a:lnTo>
                    <a:pt x="449872" y="83210"/>
                  </a:lnTo>
                  <a:lnTo>
                    <a:pt x="445998" y="0"/>
                  </a:lnTo>
                  <a:lnTo>
                    <a:pt x="441134" y="106514"/>
                  </a:lnTo>
                  <a:lnTo>
                    <a:pt x="436219" y="0"/>
                  </a:lnTo>
                  <a:lnTo>
                    <a:pt x="431088" y="110934"/>
                  </a:lnTo>
                  <a:lnTo>
                    <a:pt x="637336" y="110934"/>
                  </a:lnTo>
                  <a:lnTo>
                    <a:pt x="647115" y="110934"/>
                  </a:lnTo>
                  <a:close/>
                </a:path>
              </a:pathLst>
            </a:custGeom>
            <a:solidFill>
              <a:srgbClr val="67CD51"/>
            </a:solidFill>
          </p:spPr>
          <p:txBody>
            <a:bodyPr wrap="square" lIns="0" tIns="0" rIns="0" bIns="0" rtlCol="0"/>
            <a:lstStyle/>
            <a:p>
              <a:pPr defTabSz="465128"/>
              <a:endParaRPr smtClean="0">
                <a:solidFill>
                  <a:prstClr val="black"/>
                </a:solidFill>
              </a:endParaRPr>
            </a:p>
          </p:txBody>
        </p:sp>
        <p:sp>
          <p:nvSpPr>
            <p:cNvPr id="475" name="object 463"/>
            <p:cNvSpPr/>
            <p:nvPr/>
          </p:nvSpPr>
          <p:spPr>
            <a:xfrm>
              <a:off x="1539787" y="6352017"/>
              <a:ext cx="40005" cy="311785"/>
            </a:xfrm>
            <a:custGeom>
              <a:avLst/>
              <a:gdLst/>
              <a:ahLst/>
              <a:cxnLst/>
              <a:rect l="l" t="t" r="r" b="b"/>
              <a:pathLst>
                <a:path w="40005" h="311784">
                  <a:moveTo>
                    <a:pt x="32912" y="285660"/>
                  </a:moveTo>
                  <a:lnTo>
                    <a:pt x="574" y="285660"/>
                  </a:lnTo>
                  <a:lnTo>
                    <a:pt x="574" y="292150"/>
                  </a:lnTo>
                  <a:lnTo>
                    <a:pt x="22125" y="305299"/>
                  </a:lnTo>
                  <a:lnTo>
                    <a:pt x="574" y="305299"/>
                  </a:lnTo>
                  <a:lnTo>
                    <a:pt x="574" y="311384"/>
                  </a:lnTo>
                  <a:lnTo>
                    <a:pt x="32912" y="311384"/>
                  </a:lnTo>
                  <a:lnTo>
                    <a:pt x="32912" y="304893"/>
                  </a:lnTo>
                  <a:lnTo>
                    <a:pt x="11720" y="291745"/>
                  </a:lnTo>
                  <a:lnTo>
                    <a:pt x="32912" y="291745"/>
                  </a:lnTo>
                  <a:lnTo>
                    <a:pt x="32912" y="285660"/>
                  </a:lnTo>
                  <a:close/>
                </a:path>
                <a:path w="40005" h="311784">
                  <a:moveTo>
                    <a:pt x="32912" y="272392"/>
                  </a:moveTo>
                  <a:lnTo>
                    <a:pt x="574" y="272392"/>
                  </a:lnTo>
                  <a:lnTo>
                    <a:pt x="574" y="278954"/>
                  </a:lnTo>
                  <a:lnTo>
                    <a:pt x="32912" y="278954"/>
                  </a:lnTo>
                  <a:lnTo>
                    <a:pt x="32912" y="272392"/>
                  </a:lnTo>
                  <a:close/>
                </a:path>
                <a:path w="40005" h="311784">
                  <a:moveTo>
                    <a:pt x="18808" y="259602"/>
                  </a:moveTo>
                  <a:lnTo>
                    <a:pt x="13342" y="259602"/>
                  </a:lnTo>
                  <a:lnTo>
                    <a:pt x="13342" y="272392"/>
                  </a:lnTo>
                  <a:lnTo>
                    <a:pt x="18808" y="272392"/>
                  </a:lnTo>
                  <a:lnTo>
                    <a:pt x="18808" y="259602"/>
                  </a:lnTo>
                  <a:close/>
                </a:path>
                <a:path w="40005" h="311784">
                  <a:moveTo>
                    <a:pt x="32912" y="253039"/>
                  </a:moveTo>
                  <a:lnTo>
                    <a:pt x="574" y="253039"/>
                  </a:lnTo>
                  <a:lnTo>
                    <a:pt x="574" y="259602"/>
                  </a:lnTo>
                  <a:lnTo>
                    <a:pt x="32912" y="259602"/>
                  </a:lnTo>
                  <a:lnTo>
                    <a:pt x="32912" y="253039"/>
                  </a:lnTo>
                  <a:close/>
                </a:path>
                <a:path w="40005" h="311784">
                  <a:moveTo>
                    <a:pt x="10144" y="220610"/>
                  </a:moveTo>
                  <a:lnTo>
                    <a:pt x="908" y="227506"/>
                  </a:lnTo>
                  <a:lnTo>
                    <a:pt x="680" y="228532"/>
                  </a:lnTo>
                  <a:lnTo>
                    <a:pt x="574" y="246191"/>
                  </a:lnTo>
                  <a:lnTo>
                    <a:pt x="32912" y="246191"/>
                  </a:lnTo>
                  <a:lnTo>
                    <a:pt x="32912" y="239628"/>
                  </a:lnTo>
                  <a:lnTo>
                    <a:pt x="5896" y="239628"/>
                  </a:lnTo>
                  <a:lnTo>
                    <a:pt x="5996" y="230704"/>
                  </a:lnTo>
                  <a:lnTo>
                    <a:pt x="8593" y="227029"/>
                  </a:lnTo>
                  <a:lnTo>
                    <a:pt x="19991" y="227029"/>
                  </a:lnTo>
                  <a:lnTo>
                    <a:pt x="21361" y="226027"/>
                  </a:lnTo>
                  <a:lnTo>
                    <a:pt x="22244" y="225812"/>
                  </a:lnTo>
                  <a:lnTo>
                    <a:pt x="32539" y="225812"/>
                  </a:lnTo>
                  <a:lnTo>
                    <a:pt x="32507" y="225549"/>
                  </a:lnTo>
                  <a:lnTo>
                    <a:pt x="32388" y="225215"/>
                  </a:lnTo>
                  <a:lnTo>
                    <a:pt x="15705" y="225215"/>
                  </a:lnTo>
                  <a:lnTo>
                    <a:pt x="15013" y="223784"/>
                  </a:lnTo>
                  <a:lnTo>
                    <a:pt x="14082" y="222710"/>
                  </a:lnTo>
                  <a:lnTo>
                    <a:pt x="12865" y="221827"/>
                  </a:lnTo>
                  <a:lnTo>
                    <a:pt x="11576" y="221016"/>
                  </a:lnTo>
                  <a:lnTo>
                    <a:pt x="10144" y="220610"/>
                  </a:lnTo>
                  <a:close/>
                </a:path>
                <a:path w="40005" h="311784">
                  <a:moveTo>
                    <a:pt x="19991" y="227029"/>
                  </a:moveTo>
                  <a:lnTo>
                    <a:pt x="10622" y="227029"/>
                  </a:lnTo>
                  <a:lnTo>
                    <a:pt x="11505" y="227315"/>
                  </a:lnTo>
                  <a:lnTo>
                    <a:pt x="12125" y="227983"/>
                  </a:lnTo>
                  <a:lnTo>
                    <a:pt x="12793" y="228604"/>
                  </a:lnTo>
                  <a:lnTo>
                    <a:pt x="13128" y="229487"/>
                  </a:lnTo>
                  <a:lnTo>
                    <a:pt x="13278" y="230704"/>
                  </a:lnTo>
                  <a:lnTo>
                    <a:pt x="13390" y="239628"/>
                  </a:lnTo>
                  <a:lnTo>
                    <a:pt x="18808" y="239628"/>
                  </a:lnTo>
                  <a:lnTo>
                    <a:pt x="18927" y="229487"/>
                  </a:lnTo>
                  <a:lnTo>
                    <a:pt x="19268" y="228389"/>
                  </a:lnTo>
                  <a:lnTo>
                    <a:pt x="19547" y="227649"/>
                  </a:lnTo>
                  <a:lnTo>
                    <a:pt x="19991" y="227029"/>
                  </a:lnTo>
                  <a:close/>
                </a:path>
                <a:path w="40005" h="311784">
                  <a:moveTo>
                    <a:pt x="32539" y="225812"/>
                  </a:moveTo>
                  <a:lnTo>
                    <a:pt x="24345" y="225812"/>
                  </a:lnTo>
                  <a:lnTo>
                    <a:pt x="25299" y="226098"/>
                  </a:lnTo>
                  <a:lnTo>
                    <a:pt x="26636" y="227315"/>
                  </a:lnTo>
                  <a:lnTo>
                    <a:pt x="27041" y="228127"/>
                  </a:lnTo>
                  <a:lnTo>
                    <a:pt x="27256" y="229081"/>
                  </a:lnTo>
                  <a:lnTo>
                    <a:pt x="27329" y="229487"/>
                  </a:lnTo>
                  <a:lnTo>
                    <a:pt x="27447" y="239628"/>
                  </a:lnTo>
                  <a:lnTo>
                    <a:pt x="32912" y="239628"/>
                  </a:lnTo>
                  <a:lnTo>
                    <a:pt x="32793" y="228389"/>
                  </a:lnTo>
                  <a:lnTo>
                    <a:pt x="32681" y="226981"/>
                  </a:lnTo>
                  <a:lnTo>
                    <a:pt x="32539" y="225812"/>
                  </a:lnTo>
                  <a:close/>
                </a:path>
                <a:path w="40005" h="311784">
                  <a:moveTo>
                    <a:pt x="25013" y="219059"/>
                  </a:moveTo>
                  <a:lnTo>
                    <a:pt x="15705" y="225215"/>
                  </a:lnTo>
                  <a:lnTo>
                    <a:pt x="32388" y="225215"/>
                  </a:lnTo>
                  <a:lnTo>
                    <a:pt x="25013" y="219059"/>
                  </a:lnTo>
                  <a:close/>
                </a:path>
                <a:path w="40005" h="311784">
                  <a:moveTo>
                    <a:pt x="6040" y="189541"/>
                  </a:moveTo>
                  <a:lnTo>
                    <a:pt x="574" y="189541"/>
                  </a:lnTo>
                  <a:lnTo>
                    <a:pt x="574" y="213499"/>
                  </a:lnTo>
                  <a:lnTo>
                    <a:pt x="32912" y="213499"/>
                  </a:lnTo>
                  <a:lnTo>
                    <a:pt x="32912" y="206937"/>
                  </a:lnTo>
                  <a:lnTo>
                    <a:pt x="6040" y="206937"/>
                  </a:lnTo>
                  <a:lnTo>
                    <a:pt x="6040" y="189541"/>
                  </a:lnTo>
                  <a:close/>
                </a:path>
                <a:path w="40005" h="311784">
                  <a:moveTo>
                    <a:pt x="18664" y="190758"/>
                  </a:moveTo>
                  <a:lnTo>
                    <a:pt x="13199" y="190758"/>
                  </a:lnTo>
                  <a:lnTo>
                    <a:pt x="13199" y="206937"/>
                  </a:lnTo>
                  <a:lnTo>
                    <a:pt x="18664" y="206937"/>
                  </a:lnTo>
                  <a:lnTo>
                    <a:pt x="18664" y="190758"/>
                  </a:lnTo>
                  <a:close/>
                </a:path>
                <a:path w="40005" h="311784">
                  <a:moveTo>
                    <a:pt x="32912" y="188873"/>
                  </a:moveTo>
                  <a:lnTo>
                    <a:pt x="27447" y="188873"/>
                  </a:lnTo>
                  <a:lnTo>
                    <a:pt x="27447" y="206937"/>
                  </a:lnTo>
                  <a:lnTo>
                    <a:pt x="32912" y="206937"/>
                  </a:lnTo>
                  <a:lnTo>
                    <a:pt x="32912" y="188873"/>
                  </a:lnTo>
                  <a:close/>
                </a:path>
                <a:path w="40005" h="311784">
                  <a:moveTo>
                    <a:pt x="9476" y="156300"/>
                  </a:moveTo>
                  <a:lnTo>
                    <a:pt x="0" y="165177"/>
                  </a:lnTo>
                  <a:lnTo>
                    <a:pt x="31" y="174030"/>
                  </a:lnTo>
                  <a:lnTo>
                    <a:pt x="22125" y="184458"/>
                  </a:lnTo>
                  <a:lnTo>
                    <a:pt x="26111" y="183098"/>
                  </a:lnTo>
                  <a:lnTo>
                    <a:pt x="29070" y="180330"/>
                  </a:lnTo>
                  <a:lnTo>
                    <a:pt x="31781" y="177753"/>
                  </a:lnTo>
                  <a:lnTo>
                    <a:pt x="12650" y="177753"/>
                  </a:lnTo>
                  <a:lnTo>
                    <a:pt x="9882" y="177013"/>
                  </a:lnTo>
                  <a:lnTo>
                    <a:pt x="6445" y="173958"/>
                  </a:lnTo>
                  <a:lnTo>
                    <a:pt x="5627" y="172145"/>
                  </a:lnTo>
                  <a:lnTo>
                    <a:pt x="5562" y="167873"/>
                  </a:lnTo>
                  <a:lnTo>
                    <a:pt x="6040" y="166394"/>
                  </a:lnTo>
                  <a:lnTo>
                    <a:pt x="7042" y="165177"/>
                  </a:lnTo>
                  <a:lnTo>
                    <a:pt x="7996" y="163960"/>
                  </a:lnTo>
                  <a:lnTo>
                    <a:pt x="9357" y="163196"/>
                  </a:lnTo>
                  <a:lnTo>
                    <a:pt x="10956" y="162791"/>
                  </a:lnTo>
                  <a:lnTo>
                    <a:pt x="9476" y="156300"/>
                  </a:lnTo>
                  <a:close/>
                </a:path>
                <a:path w="40005" h="311784">
                  <a:moveTo>
                    <a:pt x="22936" y="156228"/>
                  </a:moveTo>
                  <a:lnTo>
                    <a:pt x="20956" y="162600"/>
                  </a:lnTo>
                  <a:lnTo>
                    <a:pt x="23318" y="163149"/>
                  </a:lnTo>
                  <a:lnTo>
                    <a:pt x="25084" y="164008"/>
                  </a:lnTo>
                  <a:lnTo>
                    <a:pt x="26202" y="165296"/>
                  </a:lnTo>
                  <a:lnTo>
                    <a:pt x="27328" y="166513"/>
                  </a:lnTo>
                  <a:lnTo>
                    <a:pt x="27803" y="167873"/>
                  </a:lnTo>
                  <a:lnTo>
                    <a:pt x="27853" y="172145"/>
                  </a:lnTo>
                  <a:lnTo>
                    <a:pt x="26970" y="174030"/>
                  </a:lnTo>
                  <a:lnTo>
                    <a:pt x="23533" y="177013"/>
                  </a:lnTo>
                  <a:lnTo>
                    <a:pt x="20621" y="177753"/>
                  </a:lnTo>
                  <a:lnTo>
                    <a:pt x="31781" y="177753"/>
                  </a:lnTo>
                  <a:lnTo>
                    <a:pt x="31982" y="177562"/>
                  </a:lnTo>
                  <a:lnTo>
                    <a:pt x="33461" y="174030"/>
                  </a:lnTo>
                  <a:lnTo>
                    <a:pt x="33461" y="166179"/>
                  </a:lnTo>
                  <a:lnTo>
                    <a:pt x="32578" y="163339"/>
                  </a:lnTo>
                  <a:lnTo>
                    <a:pt x="30908" y="161096"/>
                  </a:lnTo>
                  <a:lnTo>
                    <a:pt x="29142" y="158806"/>
                  </a:lnTo>
                  <a:lnTo>
                    <a:pt x="26516" y="157183"/>
                  </a:lnTo>
                  <a:lnTo>
                    <a:pt x="22936" y="156228"/>
                  </a:lnTo>
                  <a:close/>
                </a:path>
                <a:path w="40005" h="311784">
                  <a:moveTo>
                    <a:pt x="6040" y="128285"/>
                  </a:moveTo>
                  <a:lnTo>
                    <a:pt x="574" y="128285"/>
                  </a:lnTo>
                  <a:lnTo>
                    <a:pt x="574" y="154057"/>
                  </a:lnTo>
                  <a:lnTo>
                    <a:pt x="6040" y="154057"/>
                  </a:lnTo>
                  <a:lnTo>
                    <a:pt x="6040" y="144464"/>
                  </a:lnTo>
                  <a:lnTo>
                    <a:pt x="32912" y="144464"/>
                  </a:lnTo>
                  <a:lnTo>
                    <a:pt x="32912" y="137878"/>
                  </a:lnTo>
                  <a:lnTo>
                    <a:pt x="6040" y="137878"/>
                  </a:lnTo>
                  <a:lnTo>
                    <a:pt x="6040" y="128285"/>
                  </a:lnTo>
                  <a:close/>
                </a:path>
                <a:path w="40005" h="311784">
                  <a:moveTo>
                    <a:pt x="32912" y="98218"/>
                  </a:moveTo>
                  <a:lnTo>
                    <a:pt x="574" y="98218"/>
                  </a:lnTo>
                  <a:lnTo>
                    <a:pt x="574" y="104709"/>
                  </a:lnTo>
                  <a:lnTo>
                    <a:pt x="22125" y="117857"/>
                  </a:lnTo>
                  <a:lnTo>
                    <a:pt x="574" y="117857"/>
                  </a:lnTo>
                  <a:lnTo>
                    <a:pt x="574" y="123942"/>
                  </a:lnTo>
                  <a:lnTo>
                    <a:pt x="32912" y="123942"/>
                  </a:lnTo>
                  <a:lnTo>
                    <a:pt x="32912" y="117452"/>
                  </a:lnTo>
                  <a:lnTo>
                    <a:pt x="11720" y="104303"/>
                  </a:lnTo>
                  <a:lnTo>
                    <a:pt x="32912" y="104303"/>
                  </a:lnTo>
                  <a:lnTo>
                    <a:pt x="32912" y="98218"/>
                  </a:lnTo>
                  <a:close/>
                </a:path>
                <a:path w="40005" h="311784">
                  <a:moveTo>
                    <a:pt x="39953" y="62949"/>
                  </a:moveTo>
                  <a:lnTo>
                    <a:pt x="27447" y="62949"/>
                  </a:lnTo>
                  <a:lnTo>
                    <a:pt x="27447" y="65670"/>
                  </a:lnTo>
                  <a:lnTo>
                    <a:pt x="574" y="65670"/>
                  </a:lnTo>
                  <a:lnTo>
                    <a:pt x="574" y="72232"/>
                  </a:lnTo>
                  <a:lnTo>
                    <a:pt x="27447" y="72232"/>
                  </a:lnTo>
                  <a:lnTo>
                    <a:pt x="27447" y="84831"/>
                  </a:lnTo>
                  <a:lnTo>
                    <a:pt x="574" y="84831"/>
                  </a:lnTo>
                  <a:lnTo>
                    <a:pt x="574" y="91394"/>
                  </a:lnTo>
                  <a:lnTo>
                    <a:pt x="32912" y="91394"/>
                  </a:lnTo>
                  <a:lnTo>
                    <a:pt x="32912" y="68438"/>
                  </a:lnTo>
                  <a:lnTo>
                    <a:pt x="39953" y="68438"/>
                  </a:lnTo>
                  <a:lnTo>
                    <a:pt x="39953" y="62949"/>
                  </a:lnTo>
                  <a:close/>
                </a:path>
                <a:path w="40005" h="311784">
                  <a:moveTo>
                    <a:pt x="32912" y="32572"/>
                  </a:moveTo>
                  <a:lnTo>
                    <a:pt x="574" y="32572"/>
                  </a:lnTo>
                  <a:lnTo>
                    <a:pt x="574" y="39063"/>
                  </a:lnTo>
                  <a:lnTo>
                    <a:pt x="22125" y="52187"/>
                  </a:lnTo>
                  <a:lnTo>
                    <a:pt x="574" y="52187"/>
                  </a:lnTo>
                  <a:lnTo>
                    <a:pt x="574" y="58344"/>
                  </a:lnTo>
                  <a:lnTo>
                    <a:pt x="32912" y="58344"/>
                  </a:lnTo>
                  <a:lnTo>
                    <a:pt x="32912" y="51781"/>
                  </a:lnTo>
                  <a:lnTo>
                    <a:pt x="11720" y="38657"/>
                  </a:lnTo>
                  <a:lnTo>
                    <a:pt x="32912" y="38657"/>
                  </a:lnTo>
                  <a:lnTo>
                    <a:pt x="32912" y="32572"/>
                  </a:lnTo>
                  <a:close/>
                </a:path>
                <a:path w="40005" h="311784">
                  <a:moveTo>
                    <a:pt x="32912" y="0"/>
                  </a:moveTo>
                  <a:lnTo>
                    <a:pt x="574" y="0"/>
                  </a:lnTo>
                  <a:lnTo>
                    <a:pt x="574" y="6490"/>
                  </a:lnTo>
                  <a:lnTo>
                    <a:pt x="22125" y="19638"/>
                  </a:lnTo>
                  <a:lnTo>
                    <a:pt x="574" y="19638"/>
                  </a:lnTo>
                  <a:lnTo>
                    <a:pt x="574" y="25795"/>
                  </a:lnTo>
                  <a:lnTo>
                    <a:pt x="32912" y="25795"/>
                  </a:lnTo>
                  <a:lnTo>
                    <a:pt x="32912" y="19233"/>
                  </a:lnTo>
                  <a:lnTo>
                    <a:pt x="11720" y="6084"/>
                  </a:lnTo>
                  <a:lnTo>
                    <a:pt x="32912" y="6084"/>
                  </a:lnTo>
                  <a:lnTo>
                    <a:pt x="32912" y="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76" name="object 464"/>
            <p:cNvSpPr/>
            <p:nvPr/>
          </p:nvSpPr>
          <p:spPr>
            <a:xfrm>
              <a:off x="1317742" y="5441585"/>
              <a:ext cx="1000125" cy="711200"/>
            </a:xfrm>
            <a:custGeom>
              <a:avLst/>
              <a:gdLst/>
              <a:ahLst/>
              <a:cxnLst/>
              <a:rect l="l" t="t" r="r" b="b"/>
              <a:pathLst>
                <a:path w="1000125" h="711200">
                  <a:moveTo>
                    <a:pt x="999854" y="0"/>
                  </a:moveTo>
                  <a:lnTo>
                    <a:pt x="0" y="0"/>
                  </a:lnTo>
                  <a:lnTo>
                    <a:pt x="0" y="710749"/>
                  </a:lnTo>
                  <a:lnTo>
                    <a:pt x="999854" y="710749"/>
                  </a:lnTo>
                  <a:lnTo>
                    <a:pt x="999854" y="0"/>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77" name="object 465"/>
            <p:cNvSpPr/>
            <p:nvPr/>
          </p:nvSpPr>
          <p:spPr>
            <a:xfrm>
              <a:off x="1317739" y="5441562"/>
              <a:ext cx="696595" cy="111125"/>
            </a:xfrm>
            <a:custGeom>
              <a:avLst/>
              <a:gdLst/>
              <a:ahLst/>
              <a:cxnLst/>
              <a:rect l="l" t="t" r="r" b="b"/>
              <a:pathLst>
                <a:path w="696594" h="111125">
                  <a:moveTo>
                    <a:pt x="696112" y="0"/>
                  </a:moveTo>
                  <a:lnTo>
                    <a:pt x="696112" y="0"/>
                  </a:lnTo>
                  <a:lnTo>
                    <a:pt x="0" y="0"/>
                  </a:lnTo>
                  <a:lnTo>
                    <a:pt x="5130" y="110972"/>
                  </a:lnTo>
                  <a:lnTo>
                    <a:pt x="10033" y="4953"/>
                  </a:lnTo>
                  <a:lnTo>
                    <a:pt x="14935" y="110972"/>
                  </a:lnTo>
                  <a:lnTo>
                    <a:pt x="19824" y="5092"/>
                  </a:lnTo>
                  <a:lnTo>
                    <a:pt x="24726" y="110972"/>
                  </a:lnTo>
                  <a:lnTo>
                    <a:pt x="29629" y="4953"/>
                  </a:lnTo>
                  <a:lnTo>
                    <a:pt x="34531" y="110972"/>
                  </a:lnTo>
                  <a:lnTo>
                    <a:pt x="39420" y="5219"/>
                  </a:lnTo>
                  <a:lnTo>
                    <a:pt x="44310" y="110972"/>
                  </a:lnTo>
                  <a:lnTo>
                    <a:pt x="49199" y="5080"/>
                  </a:lnTo>
                  <a:lnTo>
                    <a:pt x="54127" y="110972"/>
                  </a:lnTo>
                  <a:lnTo>
                    <a:pt x="59016" y="5219"/>
                  </a:lnTo>
                  <a:lnTo>
                    <a:pt x="63906" y="110972"/>
                  </a:lnTo>
                  <a:lnTo>
                    <a:pt x="68795" y="5080"/>
                  </a:lnTo>
                  <a:lnTo>
                    <a:pt x="73723" y="110972"/>
                  </a:lnTo>
                  <a:lnTo>
                    <a:pt x="78613" y="5219"/>
                  </a:lnTo>
                  <a:lnTo>
                    <a:pt x="83502" y="110972"/>
                  </a:lnTo>
                  <a:lnTo>
                    <a:pt x="88392" y="5207"/>
                  </a:lnTo>
                  <a:lnTo>
                    <a:pt x="92024" y="83235"/>
                  </a:lnTo>
                  <a:lnTo>
                    <a:pt x="93281" y="110972"/>
                  </a:lnTo>
                  <a:lnTo>
                    <a:pt x="98196" y="5080"/>
                  </a:lnTo>
                  <a:lnTo>
                    <a:pt x="103098" y="110972"/>
                  </a:lnTo>
                  <a:lnTo>
                    <a:pt x="107988" y="5207"/>
                  </a:lnTo>
                  <a:lnTo>
                    <a:pt x="111620" y="83235"/>
                  </a:lnTo>
                  <a:lnTo>
                    <a:pt x="112877" y="110972"/>
                  </a:lnTo>
                  <a:lnTo>
                    <a:pt x="117792" y="5080"/>
                  </a:lnTo>
                  <a:lnTo>
                    <a:pt x="122694" y="110972"/>
                  </a:lnTo>
                  <a:lnTo>
                    <a:pt x="127584" y="5207"/>
                  </a:lnTo>
                  <a:lnTo>
                    <a:pt x="131216" y="83235"/>
                  </a:lnTo>
                  <a:lnTo>
                    <a:pt x="132473" y="110972"/>
                  </a:lnTo>
                  <a:lnTo>
                    <a:pt x="136347" y="27736"/>
                  </a:lnTo>
                  <a:lnTo>
                    <a:pt x="137375" y="5003"/>
                  </a:lnTo>
                  <a:lnTo>
                    <a:pt x="142278" y="110972"/>
                  </a:lnTo>
                  <a:lnTo>
                    <a:pt x="147205" y="4432"/>
                  </a:lnTo>
                  <a:lnTo>
                    <a:pt x="152069" y="110972"/>
                  </a:lnTo>
                  <a:lnTo>
                    <a:pt x="155943" y="27736"/>
                  </a:lnTo>
                  <a:lnTo>
                    <a:pt x="156997" y="4445"/>
                  </a:lnTo>
                  <a:lnTo>
                    <a:pt x="161925" y="110972"/>
                  </a:lnTo>
                  <a:lnTo>
                    <a:pt x="166801" y="4432"/>
                  </a:lnTo>
                  <a:lnTo>
                    <a:pt x="170421" y="83235"/>
                  </a:lnTo>
                  <a:lnTo>
                    <a:pt x="171729" y="110972"/>
                  </a:lnTo>
                  <a:lnTo>
                    <a:pt x="175552" y="27736"/>
                  </a:lnTo>
                  <a:lnTo>
                    <a:pt x="176618" y="5041"/>
                  </a:lnTo>
                  <a:lnTo>
                    <a:pt x="181521" y="110972"/>
                  </a:lnTo>
                  <a:lnTo>
                    <a:pt x="186423" y="5232"/>
                  </a:lnTo>
                  <a:lnTo>
                    <a:pt x="190017" y="83235"/>
                  </a:lnTo>
                  <a:lnTo>
                    <a:pt x="191325" y="110972"/>
                  </a:lnTo>
                  <a:lnTo>
                    <a:pt x="195148" y="27736"/>
                  </a:lnTo>
                  <a:lnTo>
                    <a:pt x="196215" y="5041"/>
                  </a:lnTo>
                  <a:lnTo>
                    <a:pt x="201117" y="110972"/>
                  </a:lnTo>
                  <a:lnTo>
                    <a:pt x="206006" y="4965"/>
                  </a:lnTo>
                  <a:lnTo>
                    <a:pt x="209613" y="83235"/>
                  </a:lnTo>
                  <a:lnTo>
                    <a:pt x="210921" y="110972"/>
                  </a:lnTo>
                  <a:lnTo>
                    <a:pt x="214744" y="27736"/>
                  </a:lnTo>
                  <a:lnTo>
                    <a:pt x="215798" y="5168"/>
                  </a:lnTo>
                  <a:lnTo>
                    <a:pt x="220700" y="110972"/>
                  </a:lnTo>
                  <a:lnTo>
                    <a:pt x="225602" y="4965"/>
                  </a:lnTo>
                  <a:lnTo>
                    <a:pt x="229209" y="83235"/>
                  </a:lnTo>
                  <a:lnTo>
                    <a:pt x="230517" y="110972"/>
                  </a:lnTo>
                  <a:lnTo>
                    <a:pt x="234340" y="27736"/>
                  </a:lnTo>
                  <a:lnTo>
                    <a:pt x="235394" y="5168"/>
                  </a:lnTo>
                  <a:lnTo>
                    <a:pt x="240296" y="110972"/>
                  </a:lnTo>
                  <a:lnTo>
                    <a:pt x="245198" y="4838"/>
                  </a:lnTo>
                  <a:lnTo>
                    <a:pt x="248793" y="83235"/>
                  </a:lnTo>
                  <a:lnTo>
                    <a:pt x="250113" y="110972"/>
                  </a:lnTo>
                  <a:lnTo>
                    <a:pt x="253923" y="27736"/>
                  </a:lnTo>
                  <a:lnTo>
                    <a:pt x="254990" y="5143"/>
                  </a:lnTo>
                  <a:lnTo>
                    <a:pt x="259892" y="110972"/>
                  </a:lnTo>
                  <a:lnTo>
                    <a:pt x="264782" y="5080"/>
                  </a:lnTo>
                  <a:lnTo>
                    <a:pt x="269697" y="110972"/>
                  </a:lnTo>
                  <a:lnTo>
                    <a:pt x="273519" y="27736"/>
                  </a:lnTo>
                  <a:lnTo>
                    <a:pt x="274586" y="5041"/>
                  </a:lnTo>
                  <a:lnTo>
                    <a:pt x="279488" y="110972"/>
                  </a:lnTo>
                  <a:lnTo>
                    <a:pt x="284378" y="5219"/>
                  </a:lnTo>
                  <a:lnTo>
                    <a:pt x="289267" y="110972"/>
                  </a:lnTo>
                  <a:lnTo>
                    <a:pt x="294182" y="5080"/>
                  </a:lnTo>
                  <a:lnTo>
                    <a:pt x="299085" y="110972"/>
                  </a:lnTo>
                  <a:lnTo>
                    <a:pt x="303974" y="5219"/>
                  </a:lnTo>
                  <a:lnTo>
                    <a:pt x="308864" y="110972"/>
                  </a:lnTo>
                  <a:lnTo>
                    <a:pt x="313778" y="5080"/>
                  </a:lnTo>
                  <a:lnTo>
                    <a:pt x="318681" y="110972"/>
                  </a:lnTo>
                  <a:lnTo>
                    <a:pt x="323570" y="5219"/>
                  </a:lnTo>
                  <a:lnTo>
                    <a:pt x="328460" y="110972"/>
                  </a:lnTo>
                  <a:lnTo>
                    <a:pt x="333362" y="4953"/>
                  </a:lnTo>
                  <a:lnTo>
                    <a:pt x="338264" y="110972"/>
                  </a:lnTo>
                  <a:lnTo>
                    <a:pt x="343154" y="5092"/>
                  </a:lnTo>
                  <a:lnTo>
                    <a:pt x="348056" y="110972"/>
                  </a:lnTo>
                  <a:lnTo>
                    <a:pt x="352958" y="4953"/>
                  </a:lnTo>
                  <a:lnTo>
                    <a:pt x="357860" y="110972"/>
                  </a:lnTo>
                  <a:lnTo>
                    <a:pt x="362750" y="5092"/>
                  </a:lnTo>
                  <a:lnTo>
                    <a:pt x="367652" y="110972"/>
                  </a:lnTo>
                  <a:lnTo>
                    <a:pt x="372541" y="5207"/>
                  </a:lnTo>
                  <a:lnTo>
                    <a:pt x="377456" y="110972"/>
                  </a:lnTo>
                  <a:lnTo>
                    <a:pt x="382346" y="5219"/>
                  </a:lnTo>
                  <a:lnTo>
                    <a:pt x="387235" y="110972"/>
                  </a:lnTo>
                  <a:lnTo>
                    <a:pt x="392137" y="5207"/>
                  </a:lnTo>
                  <a:lnTo>
                    <a:pt x="397052" y="110972"/>
                  </a:lnTo>
                  <a:lnTo>
                    <a:pt x="401942" y="5219"/>
                  </a:lnTo>
                  <a:lnTo>
                    <a:pt x="406831" y="110972"/>
                  </a:lnTo>
                  <a:lnTo>
                    <a:pt x="411721" y="5067"/>
                  </a:lnTo>
                  <a:lnTo>
                    <a:pt x="415366" y="83235"/>
                  </a:lnTo>
                  <a:lnTo>
                    <a:pt x="416623" y="110972"/>
                  </a:lnTo>
                  <a:lnTo>
                    <a:pt x="421525" y="5207"/>
                  </a:lnTo>
                  <a:lnTo>
                    <a:pt x="426427" y="110972"/>
                  </a:lnTo>
                  <a:lnTo>
                    <a:pt x="431317" y="5067"/>
                  </a:lnTo>
                  <a:lnTo>
                    <a:pt x="434962" y="83235"/>
                  </a:lnTo>
                  <a:lnTo>
                    <a:pt x="436219" y="110972"/>
                  </a:lnTo>
                  <a:lnTo>
                    <a:pt x="441121" y="5080"/>
                  </a:lnTo>
                  <a:lnTo>
                    <a:pt x="446024" y="110972"/>
                  </a:lnTo>
                  <a:lnTo>
                    <a:pt x="450913" y="5207"/>
                  </a:lnTo>
                  <a:lnTo>
                    <a:pt x="454545" y="83235"/>
                  </a:lnTo>
                  <a:lnTo>
                    <a:pt x="455803" y="110972"/>
                  </a:lnTo>
                  <a:lnTo>
                    <a:pt x="459676" y="27736"/>
                  </a:lnTo>
                  <a:lnTo>
                    <a:pt x="460705" y="4864"/>
                  </a:lnTo>
                  <a:lnTo>
                    <a:pt x="465620" y="110972"/>
                  </a:lnTo>
                  <a:lnTo>
                    <a:pt x="470535" y="4432"/>
                  </a:lnTo>
                  <a:lnTo>
                    <a:pt x="475399" y="110972"/>
                  </a:lnTo>
                  <a:lnTo>
                    <a:pt x="479272" y="27736"/>
                  </a:lnTo>
                  <a:lnTo>
                    <a:pt x="480326" y="4432"/>
                  </a:lnTo>
                  <a:lnTo>
                    <a:pt x="485279" y="110972"/>
                  </a:lnTo>
                  <a:lnTo>
                    <a:pt x="490143" y="4445"/>
                  </a:lnTo>
                  <a:lnTo>
                    <a:pt x="493763" y="83235"/>
                  </a:lnTo>
                  <a:lnTo>
                    <a:pt x="495071" y="110972"/>
                  </a:lnTo>
                  <a:lnTo>
                    <a:pt x="499960" y="5219"/>
                  </a:lnTo>
                  <a:lnTo>
                    <a:pt x="504850" y="110972"/>
                  </a:lnTo>
                  <a:lnTo>
                    <a:pt x="509752" y="5232"/>
                  </a:lnTo>
                  <a:lnTo>
                    <a:pt x="513346" y="83235"/>
                  </a:lnTo>
                  <a:lnTo>
                    <a:pt x="514654" y="110972"/>
                  </a:lnTo>
                  <a:lnTo>
                    <a:pt x="518477" y="27736"/>
                  </a:lnTo>
                  <a:lnTo>
                    <a:pt x="519544" y="5143"/>
                  </a:lnTo>
                  <a:lnTo>
                    <a:pt x="524446" y="110972"/>
                  </a:lnTo>
                  <a:lnTo>
                    <a:pt x="529348" y="5232"/>
                  </a:lnTo>
                  <a:lnTo>
                    <a:pt x="532942" y="83235"/>
                  </a:lnTo>
                  <a:lnTo>
                    <a:pt x="534250" y="110972"/>
                  </a:lnTo>
                  <a:lnTo>
                    <a:pt x="538073" y="27736"/>
                  </a:lnTo>
                  <a:lnTo>
                    <a:pt x="539140" y="5041"/>
                  </a:lnTo>
                  <a:lnTo>
                    <a:pt x="544042" y="110972"/>
                  </a:lnTo>
                  <a:lnTo>
                    <a:pt x="548932" y="4965"/>
                  </a:lnTo>
                  <a:lnTo>
                    <a:pt x="552538" y="83235"/>
                  </a:lnTo>
                  <a:lnTo>
                    <a:pt x="553847" y="110972"/>
                  </a:lnTo>
                  <a:lnTo>
                    <a:pt x="557669" y="27736"/>
                  </a:lnTo>
                  <a:lnTo>
                    <a:pt x="558736" y="5041"/>
                  </a:lnTo>
                  <a:lnTo>
                    <a:pt x="563638" y="110972"/>
                  </a:lnTo>
                  <a:lnTo>
                    <a:pt x="568528" y="4965"/>
                  </a:lnTo>
                  <a:lnTo>
                    <a:pt x="572135" y="83235"/>
                  </a:lnTo>
                  <a:lnTo>
                    <a:pt x="573443" y="110972"/>
                  </a:lnTo>
                  <a:lnTo>
                    <a:pt x="577265" y="27736"/>
                  </a:lnTo>
                  <a:lnTo>
                    <a:pt x="578319" y="5168"/>
                  </a:lnTo>
                  <a:lnTo>
                    <a:pt x="583222" y="110972"/>
                  </a:lnTo>
                  <a:lnTo>
                    <a:pt x="588111" y="5080"/>
                  </a:lnTo>
                  <a:lnTo>
                    <a:pt x="593039" y="110972"/>
                  </a:lnTo>
                  <a:lnTo>
                    <a:pt x="596849" y="27736"/>
                  </a:lnTo>
                  <a:lnTo>
                    <a:pt x="597916" y="5143"/>
                  </a:lnTo>
                  <a:lnTo>
                    <a:pt x="602818" y="110972"/>
                  </a:lnTo>
                  <a:lnTo>
                    <a:pt x="607707" y="5080"/>
                  </a:lnTo>
                  <a:lnTo>
                    <a:pt x="612635" y="110972"/>
                  </a:lnTo>
                  <a:lnTo>
                    <a:pt x="617524" y="5219"/>
                  </a:lnTo>
                  <a:lnTo>
                    <a:pt x="622414" y="110972"/>
                  </a:lnTo>
                  <a:lnTo>
                    <a:pt x="627303" y="5219"/>
                  </a:lnTo>
                  <a:lnTo>
                    <a:pt x="632193" y="110972"/>
                  </a:lnTo>
                  <a:lnTo>
                    <a:pt x="637108" y="5080"/>
                  </a:lnTo>
                  <a:lnTo>
                    <a:pt x="642010" y="110972"/>
                  </a:lnTo>
                  <a:lnTo>
                    <a:pt x="646899" y="5219"/>
                  </a:lnTo>
                  <a:lnTo>
                    <a:pt x="651789" y="110972"/>
                  </a:lnTo>
                  <a:lnTo>
                    <a:pt x="656691" y="4813"/>
                  </a:lnTo>
                  <a:lnTo>
                    <a:pt x="661606" y="110972"/>
                  </a:lnTo>
                  <a:lnTo>
                    <a:pt x="666496" y="5219"/>
                  </a:lnTo>
                  <a:lnTo>
                    <a:pt x="671385" y="110972"/>
                  </a:lnTo>
                  <a:lnTo>
                    <a:pt x="676287" y="4953"/>
                  </a:lnTo>
                  <a:lnTo>
                    <a:pt x="681189" y="110972"/>
                  </a:lnTo>
                  <a:lnTo>
                    <a:pt x="686079" y="5092"/>
                  </a:lnTo>
                  <a:lnTo>
                    <a:pt x="690981" y="110972"/>
                  </a:lnTo>
                  <a:lnTo>
                    <a:pt x="696112" y="0"/>
                  </a:lnTo>
                  <a:close/>
                </a:path>
              </a:pathLst>
            </a:custGeom>
            <a:solidFill>
              <a:srgbClr val="851D16"/>
            </a:solidFill>
          </p:spPr>
          <p:txBody>
            <a:bodyPr wrap="square" lIns="0" tIns="0" rIns="0" bIns="0" rtlCol="0"/>
            <a:lstStyle/>
            <a:p>
              <a:pPr defTabSz="465128"/>
              <a:endParaRPr smtClean="0">
                <a:solidFill>
                  <a:prstClr val="black"/>
                </a:solidFill>
              </a:endParaRPr>
            </a:p>
          </p:txBody>
        </p:sp>
        <p:sp>
          <p:nvSpPr>
            <p:cNvPr id="478" name="object 466"/>
            <p:cNvSpPr/>
            <p:nvPr/>
          </p:nvSpPr>
          <p:spPr>
            <a:xfrm>
              <a:off x="1317739" y="5441562"/>
              <a:ext cx="1000125" cy="711835"/>
            </a:xfrm>
            <a:custGeom>
              <a:avLst/>
              <a:gdLst/>
              <a:ahLst/>
              <a:cxnLst/>
              <a:rect l="l" t="t" r="r" b="b"/>
              <a:pathLst>
                <a:path w="1000125" h="711835">
                  <a:moveTo>
                    <a:pt x="127825" y="710780"/>
                  </a:moveTo>
                  <a:lnTo>
                    <a:pt x="122694" y="599821"/>
                  </a:lnTo>
                  <a:lnTo>
                    <a:pt x="117792" y="705713"/>
                  </a:lnTo>
                  <a:lnTo>
                    <a:pt x="112877" y="599821"/>
                  </a:lnTo>
                  <a:lnTo>
                    <a:pt x="111620" y="627545"/>
                  </a:lnTo>
                  <a:lnTo>
                    <a:pt x="107988" y="705586"/>
                  </a:lnTo>
                  <a:lnTo>
                    <a:pt x="103098" y="599821"/>
                  </a:lnTo>
                  <a:lnTo>
                    <a:pt x="98196" y="705713"/>
                  </a:lnTo>
                  <a:lnTo>
                    <a:pt x="93281" y="599821"/>
                  </a:lnTo>
                  <a:lnTo>
                    <a:pt x="92024" y="627545"/>
                  </a:lnTo>
                  <a:lnTo>
                    <a:pt x="88392" y="705586"/>
                  </a:lnTo>
                  <a:lnTo>
                    <a:pt x="83502" y="599821"/>
                  </a:lnTo>
                  <a:lnTo>
                    <a:pt x="78613" y="705573"/>
                  </a:lnTo>
                  <a:lnTo>
                    <a:pt x="73723" y="599821"/>
                  </a:lnTo>
                  <a:lnTo>
                    <a:pt x="68795" y="705713"/>
                  </a:lnTo>
                  <a:lnTo>
                    <a:pt x="63906" y="599821"/>
                  </a:lnTo>
                  <a:lnTo>
                    <a:pt x="59016" y="705573"/>
                  </a:lnTo>
                  <a:lnTo>
                    <a:pt x="54127" y="599821"/>
                  </a:lnTo>
                  <a:lnTo>
                    <a:pt x="49199" y="705713"/>
                  </a:lnTo>
                  <a:lnTo>
                    <a:pt x="44310" y="599821"/>
                  </a:lnTo>
                  <a:lnTo>
                    <a:pt x="39420" y="705573"/>
                  </a:lnTo>
                  <a:lnTo>
                    <a:pt x="34531" y="599821"/>
                  </a:lnTo>
                  <a:lnTo>
                    <a:pt x="29629" y="705840"/>
                  </a:lnTo>
                  <a:lnTo>
                    <a:pt x="24726" y="599821"/>
                  </a:lnTo>
                  <a:lnTo>
                    <a:pt x="19824" y="705700"/>
                  </a:lnTo>
                  <a:lnTo>
                    <a:pt x="14935" y="599821"/>
                  </a:lnTo>
                  <a:lnTo>
                    <a:pt x="10033" y="705840"/>
                  </a:lnTo>
                  <a:lnTo>
                    <a:pt x="5130" y="599821"/>
                  </a:lnTo>
                  <a:lnTo>
                    <a:pt x="0" y="710780"/>
                  </a:lnTo>
                  <a:lnTo>
                    <a:pt x="118033" y="710780"/>
                  </a:lnTo>
                  <a:lnTo>
                    <a:pt x="127825" y="710780"/>
                  </a:lnTo>
                  <a:close/>
                </a:path>
                <a:path w="1000125" h="711835">
                  <a:moveTo>
                    <a:pt x="136994" y="683450"/>
                  </a:moveTo>
                  <a:lnTo>
                    <a:pt x="135064" y="683450"/>
                  </a:lnTo>
                  <a:lnTo>
                    <a:pt x="135064" y="627570"/>
                  </a:lnTo>
                  <a:lnTo>
                    <a:pt x="133121" y="627570"/>
                  </a:lnTo>
                  <a:lnTo>
                    <a:pt x="133121" y="599630"/>
                  </a:lnTo>
                  <a:lnTo>
                    <a:pt x="131851" y="599630"/>
                  </a:lnTo>
                  <a:lnTo>
                    <a:pt x="131851" y="627570"/>
                  </a:lnTo>
                  <a:lnTo>
                    <a:pt x="129921" y="627570"/>
                  </a:lnTo>
                  <a:lnTo>
                    <a:pt x="129921" y="683450"/>
                  </a:lnTo>
                  <a:lnTo>
                    <a:pt x="127965" y="683450"/>
                  </a:lnTo>
                  <a:lnTo>
                    <a:pt x="127965" y="711390"/>
                  </a:lnTo>
                  <a:lnTo>
                    <a:pt x="136994" y="711390"/>
                  </a:lnTo>
                  <a:lnTo>
                    <a:pt x="136994" y="683450"/>
                  </a:lnTo>
                  <a:close/>
                </a:path>
                <a:path w="1000125" h="711835">
                  <a:moveTo>
                    <a:pt x="362991" y="710780"/>
                  </a:moveTo>
                  <a:lnTo>
                    <a:pt x="357860" y="599821"/>
                  </a:lnTo>
                  <a:lnTo>
                    <a:pt x="352958" y="705840"/>
                  </a:lnTo>
                  <a:lnTo>
                    <a:pt x="348056" y="599821"/>
                  </a:lnTo>
                  <a:lnTo>
                    <a:pt x="343154" y="705700"/>
                  </a:lnTo>
                  <a:lnTo>
                    <a:pt x="338264" y="599821"/>
                  </a:lnTo>
                  <a:lnTo>
                    <a:pt x="333362" y="705840"/>
                  </a:lnTo>
                  <a:lnTo>
                    <a:pt x="328460" y="599821"/>
                  </a:lnTo>
                  <a:lnTo>
                    <a:pt x="323570" y="705573"/>
                  </a:lnTo>
                  <a:lnTo>
                    <a:pt x="318681" y="599821"/>
                  </a:lnTo>
                  <a:lnTo>
                    <a:pt x="313778" y="705713"/>
                  </a:lnTo>
                  <a:lnTo>
                    <a:pt x="308864" y="599821"/>
                  </a:lnTo>
                  <a:lnTo>
                    <a:pt x="303974" y="705573"/>
                  </a:lnTo>
                  <a:lnTo>
                    <a:pt x="299085" y="599821"/>
                  </a:lnTo>
                  <a:lnTo>
                    <a:pt x="294182" y="705713"/>
                  </a:lnTo>
                  <a:lnTo>
                    <a:pt x="289267" y="599821"/>
                  </a:lnTo>
                  <a:lnTo>
                    <a:pt x="284378" y="705573"/>
                  </a:lnTo>
                  <a:lnTo>
                    <a:pt x="279488" y="599821"/>
                  </a:lnTo>
                  <a:lnTo>
                    <a:pt x="274586" y="705751"/>
                  </a:lnTo>
                  <a:lnTo>
                    <a:pt x="273519" y="683044"/>
                  </a:lnTo>
                  <a:lnTo>
                    <a:pt x="269697" y="599821"/>
                  </a:lnTo>
                  <a:lnTo>
                    <a:pt x="264782" y="705713"/>
                  </a:lnTo>
                  <a:lnTo>
                    <a:pt x="259892" y="599821"/>
                  </a:lnTo>
                  <a:lnTo>
                    <a:pt x="254990" y="705650"/>
                  </a:lnTo>
                  <a:lnTo>
                    <a:pt x="253923" y="683044"/>
                  </a:lnTo>
                  <a:lnTo>
                    <a:pt x="250113" y="599821"/>
                  </a:lnTo>
                  <a:lnTo>
                    <a:pt x="248793" y="627545"/>
                  </a:lnTo>
                  <a:lnTo>
                    <a:pt x="245198" y="705954"/>
                  </a:lnTo>
                  <a:lnTo>
                    <a:pt x="240296" y="599821"/>
                  </a:lnTo>
                  <a:lnTo>
                    <a:pt x="235394" y="705624"/>
                  </a:lnTo>
                  <a:lnTo>
                    <a:pt x="234340" y="683044"/>
                  </a:lnTo>
                  <a:lnTo>
                    <a:pt x="230517" y="599821"/>
                  </a:lnTo>
                  <a:lnTo>
                    <a:pt x="229209" y="627545"/>
                  </a:lnTo>
                  <a:lnTo>
                    <a:pt x="225602" y="705827"/>
                  </a:lnTo>
                  <a:lnTo>
                    <a:pt x="220700" y="599821"/>
                  </a:lnTo>
                  <a:lnTo>
                    <a:pt x="215798" y="705624"/>
                  </a:lnTo>
                  <a:lnTo>
                    <a:pt x="214744" y="683044"/>
                  </a:lnTo>
                  <a:lnTo>
                    <a:pt x="210921" y="599821"/>
                  </a:lnTo>
                  <a:lnTo>
                    <a:pt x="209613" y="627545"/>
                  </a:lnTo>
                  <a:lnTo>
                    <a:pt x="206006" y="705827"/>
                  </a:lnTo>
                  <a:lnTo>
                    <a:pt x="201117" y="599821"/>
                  </a:lnTo>
                  <a:lnTo>
                    <a:pt x="196215" y="705751"/>
                  </a:lnTo>
                  <a:lnTo>
                    <a:pt x="195148" y="683044"/>
                  </a:lnTo>
                  <a:lnTo>
                    <a:pt x="191325" y="599821"/>
                  </a:lnTo>
                  <a:lnTo>
                    <a:pt x="190017" y="627545"/>
                  </a:lnTo>
                  <a:lnTo>
                    <a:pt x="186423" y="705561"/>
                  </a:lnTo>
                  <a:lnTo>
                    <a:pt x="181521" y="599821"/>
                  </a:lnTo>
                  <a:lnTo>
                    <a:pt x="176618" y="705751"/>
                  </a:lnTo>
                  <a:lnTo>
                    <a:pt x="175552" y="683044"/>
                  </a:lnTo>
                  <a:lnTo>
                    <a:pt x="171729" y="599821"/>
                  </a:lnTo>
                  <a:lnTo>
                    <a:pt x="170421" y="627545"/>
                  </a:lnTo>
                  <a:lnTo>
                    <a:pt x="166801" y="706361"/>
                  </a:lnTo>
                  <a:lnTo>
                    <a:pt x="161925" y="599821"/>
                  </a:lnTo>
                  <a:lnTo>
                    <a:pt x="156997" y="706348"/>
                  </a:lnTo>
                  <a:lnTo>
                    <a:pt x="155943" y="683044"/>
                  </a:lnTo>
                  <a:lnTo>
                    <a:pt x="152069" y="599821"/>
                  </a:lnTo>
                  <a:lnTo>
                    <a:pt x="147205" y="706361"/>
                  </a:lnTo>
                  <a:lnTo>
                    <a:pt x="142278" y="599821"/>
                  </a:lnTo>
                  <a:lnTo>
                    <a:pt x="137147" y="710780"/>
                  </a:lnTo>
                  <a:lnTo>
                    <a:pt x="147015" y="710780"/>
                  </a:lnTo>
                  <a:lnTo>
                    <a:pt x="147421" y="710780"/>
                  </a:lnTo>
                  <a:lnTo>
                    <a:pt x="353187" y="710780"/>
                  </a:lnTo>
                  <a:lnTo>
                    <a:pt x="362991" y="710780"/>
                  </a:lnTo>
                  <a:close/>
                </a:path>
                <a:path w="1000125" h="711835">
                  <a:moveTo>
                    <a:pt x="999845" y="0"/>
                  </a:moveTo>
                  <a:lnTo>
                    <a:pt x="999845" y="0"/>
                  </a:lnTo>
                  <a:lnTo>
                    <a:pt x="685850" y="0"/>
                  </a:lnTo>
                  <a:lnTo>
                    <a:pt x="690981" y="110972"/>
                  </a:lnTo>
                  <a:lnTo>
                    <a:pt x="695883" y="4953"/>
                  </a:lnTo>
                  <a:lnTo>
                    <a:pt x="700786" y="110972"/>
                  </a:lnTo>
                  <a:lnTo>
                    <a:pt x="705675" y="5092"/>
                  </a:lnTo>
                  <a:lnTo>
                    <a:pt x="710577" y="110972"/>
                  </a:lnTo>
                  <a:lnTo>
                    <a:pt x="715467" y="5207"/>
                  </a:lnTo>
                  <a:lnTo>
                    <a:pt x="720382" y="110972"/>
                  </a:lnTo>
                  <a:lnTo>
                    <a:pt x="725271" y="5092"/>
                  </a:lnTo>
                  <a:lnTo>
                    <a:pt x="730173" y="110972"/>
                  </a:lnTo>
                  <a:lnTo>
                    <a:pt x="735063" y="5207"/>
                  </a:lnTo>
                  <a:lnTo>
                    <a:pt x="738695" y="83235"/>
                  </a:lnTo>
                  <a:lnTo>
                    <a:pt x="739952" y="110972"/>
                  </a:lnTo>
                  <a:lnTo>
                    <a:pt x="744855" y="5207"/>
                  </a:lnTo>
                  <a:lnTo>
                    <a:pt x="749757" y="110972"/>
                  </a:lnTo>
                  <a:lnTo>
                    <a:pt x="754646" y="5067"/>
                  </a:lnTo>
                  <a:lnTo>
                    <a:pt x="758291" y="83235"/>
                  </a:lnTo>
                  <a:lnTo>
                    <a:pt x="759548" y="110972"/>
                  </a:lnTo>
                  <a:lnTo>
                    <a:pt x="764451" y="5207"/>
                  </a:lnTo>
                  <a:lnTo>
                    <a:pt x="769353" y="110972"/>
                  </a:lnTo>
                  <a:lnTo>
                    <a:pt x="774242" y="5067"/>
                  </a:lnTo>
                  <a:lnTo>
                    <a:pt x="777887" y="83235"/>
                  </a:lnTo>
                  <a:lnTo>
                    <a:pt x="779145" y="110972"/>
                  </a:lnTo>
                  <a:lnTo>
                    <a:pt x="783018" y="27736"/>
                  </a:lnTo>
                  <a:lnTo>
                    <a:pt x="784047" y="5003"/>
                  </a:lnTo>
                  <a:lnTo>
                    <a:pt x="788949" y="110972"/>
                  </a:lnTo>
                  <a:lnTo>
                    <a:pt x="793864" y="4432"/>
                  </a:lnTo>
                  <a:lnTo>
                    <a:pt x="798728" y="110972"/>
                  </a:lnTo>
                  <a:lnTo>
                    <a:pt x="802601" y="27736"/>
                  </a:lnTo>
                  <a:lnTo>
                    <a:pt x="803668" y="4419"/>
                  </a:lnTo>
                  <a:lnTo>
                    <a:pt x="808609" y="110972"/>
                  </a:lnTo>
                  <a:lnTo>
                    <a:pt x="813473" y="4445"/>
                  </a:lnTo>
                  <a:lnTo>
                    <a:pt x="817092" y="83235"/>
                  </a:lnTo>
                  <a:lnTo>
                    <a:pt x="818400" y="110972"/>
                  </a:lnTo>
                  <a:lnTo>
                    <a:pt x="823290" y="5219"/>
                  </a:lnTo>
                  <a:lnTo>
                    <a:pt x="828179" y="110972"/>
                  </a:lnTo>
                  <a:lnTo>
                    <a:pt x="833094" y="5092"/>
                  </a:lnTo>
                  <a:lnTo>
                    <a:pt x="836688" y="83235"/>
                  </a:lnTo>
                  <a:lnTo>
                    <a:pt x="837996" y="110972"/>
                  </a:lnTo>
                  <a:lnTo>
                    <a:pt x="841819" y="27736"/>
                  </a:lnTo>
                  <a:lnTo>
                    <a:pt x="842873" y="5168"/>
                  </a:lnTo>
                  <a:lnTo>
                    <a:pt x="847775" y="110972"/>
                  </a:lnTo>
                  <a:lnTo>
                    <a:pt x="852690" y="5105"/>
                  </a:lnTo>
                  <a:lnTo>
                    <a:pt x="856272" y="83235"/>
                  </a:lnTo>
                  <a:lnTo>
                    <a:pt x="857592" y="110972"/>
                  </a:lnTo>
                  <a:lnTo>
                    <a:pt x="861415" y="27736"/>
                  </a:lnTo>
                  <a:lnTo>
                    <a:pt x="862469" y="5168"/>
                  </a:lnTo>
                  <a:lnTo>
                    <a:pt x="867371" y="110972"/>
                  </a:lnTo>
                  <a:lnTo>
                    <a:pt x="872261" y="4965"/>
                  </a:lnTo>
                  <a:lnTo>
                    <a:pt x="875868" y="83235"/>
                  </a:lnTo>
                  <a:lnTo>
                    <a:pt x="877176" y="110972"/>
                  </a:lnTo>
                  <a:lnTo>
                    <a:pt x="880999" y="27736"/>
                  </a:lnTo>
                  <a:lnTo>
                    <a:pt x="882065" y="5041"/>
                  </a:lnTo>
                  <a:lnTo>
                    <a:pt x="886968" y="110972"/>
                  </a:lnTo>
                  <a:lnTo>
                    <a:pt x="891857" y="4965"/>
                  </a:lnTo>
                  <a:lnTo>
                    <a:pt x="895464" y="83235"/>
                  </a:lnTo>
                  <a:lnTo>
                    <a:pt x="896772" y="110972"/>
                  </a:lnTo>
                  <a:lnTo>
                    <a:pt x="900595" y="27736"/>
                  </a:lnTo>
                  <a:lnTo>
                    <a:pt x="901661" y="5041"/>
                  </a:lnTo>
                  <a:lnTo>
                    <a:pt x="906564" y="110972"/>
                  </a:lnTo>
                  <a:lnTo>
                    <a:pt x="911453" y="5207"/>
                  </a:lnTo>
                  <a:lnTo>
                    <a:pt x="916368" y="110972"/>
                  </a:lnTo>
                  <a:lnTo>
                    <a:pt x="921258" y="5219"/>
                  </a:lnTo>
                  <a:lnTo>
                    <a:pt x="926147" y="110972"/>
                  </a:lnTo>
                  <a:lnTo>
                    <a:pt x="931049" y="5207"/>
                  </a:lnTo>
                  <a:lnTo>
                    <a:pt x="935964" y="110972"/>
                  </a:lnTo>
                  <a:lnTo>
                    <a:pt x="940854" y="5219"/>
                  </a:lnTo>
                  <a:lnTo>
                    <a:pt x="945743" y="110972"/>
                  </a:lnTo>
                  <a:lnTo>
                    <a:pt x="950633" y="5092"/>
                  </a:lnTo>
                  <a:lnTo>
                    <a:pt x="955535" y="110972"/>
                  </a:lnTo>
                  <a:lnTo>
                    <a:pt x="960437" y="5207"/>
                  </a:lnTo>
                  <a:lnTo>
                    <a:pt x="965339" y="110972"/>
                  </a:lnTo>
                  <a:lnTo>
                    <a:pt x="970229" y="5092"/>
                  </a:lnTo>
                  <a:lnTo>
                    <a:pt x="975131" y="110972"/>
                  </a:lnTo>
                  <a:lnTo>
                    <a:pt x="980033" y="5080"/>
                  </a:lnTo>
                  <a:lnTo>
                    <a:pt x="984935" y="110972"/>
                  </a:lnTo>
                  <a:lnTo>
                    <a:pt x="989825" y="5219"/>
                  </a:lnTo>
                  <a:lnTo>
                    <a:pt x="994714" y="110972"/>
                  </a:lnTo>
                  <a:lnTo>
                    <a:pt x="999845" y="0"/>
                  </a:lnTo>
                  <a:close/>
                </a:path>
              </a:pathLst>
            </a:custGeom>
            <a:solidFill>
              <a:srgbClr val="851D16"/>
            </a:solidFill>
          </p:spPr>
          <p:txBody>
            <a:bodyPr wrap="square" lIns="0" tIns="0" rIns="0" bIns="0" rtlCol="0"/>
            <a:lstStyle/>
            <a:p>
              <a:pPr defTabSz="465128"/>
              <a:endParaRPr smtClean="0">
                <a:solidFill>
                  <a:prstClr val="black"/>
                </a:solidFill>
              </a:endParaRPr>
            </a:p>
          </p:txBody>
        </p:sp>
        <p:sp>
          <p:nvSpPr>
            <p:cNvPr id="479" name="object 467"/>
            <p:cNvSpPr/>
            <p:nvPr/>
          </p:nvSpPr>
          <p:spPr>
            <a:xfrm>
              <a:off x="1670469" y="6041192"/>
              <a:ext cx="647700" cy="111760"/>
            </a:xfrm>
            <a:custGeom>
              <a:avLst/>
              <a:gdLst/>
              <a:ahLst/>
              <a:cxnLst/>
              <a:rect l="l" t="t" r="r" b="b"/>
              <a:pathLst>
                <a:path w="647700" h="111760">
                  <a:moveTo>
                    <a:pt x="98425" y="111150"/>
                  </a:moveTo>
                  <a:lnTo>
                    <a:pt x="93294" y="190"/>
                  </a:lnTo>
                  <a:lnTo>
                    <a:pt x="88392" y="106083"/>
                  </a:lnTo>
                  <a:lnTo>
                    <a:pt x="83489" y="190"/>
                  </a:lnTo>
                  <a:lnTo>
                    <a:pt x="82232" y="27914"/>
                  </a:lnTo>
                  <a:lnTo>
                    <a:pt x="78587" y="106095"/>
                  </a:lnTo>
                  <a:lnTo>
                    <a:pt x="73698" y="190"/>
                  </a:lnTo>
                  <a:lnTo>
                    <a:pt x="68795" y="105956"/>
                  </a:lnTo>
                  <a:lnTo>
                    <a:pt x="63893" y="190"/>
                  </a:lnTo>
                  <a:lnTo>
                    <a:pt x="62636" y="27914"/>
                  </a:lnTo>
                  <a:lnTo>
                    <a:pt x="58991" y="106095"/>
                  </a:lnTo>
                  <a:lnTo>
                    <a:pt x="54102" y="190"/>
                  </a:lnTo>
                  <a:lnTo>
                    <a:pt x="49212" y="105943"/>
                  </a:lnTo>
                  <a:lnTo>
                    <a:pt x="44323" y="190"/>
                  </a:lnTo>
                  <a:lnTo>
                    <a:pt x="39408" y="105956"/>
                  </a:lnTo>
                  <a:lnTo>
                    <a:pt x="34505" y="190"/>
                  </a:lnTo>
                  <a:lnTo>
                    <a:pt x="29616" y="105943"/>
                  </a:lnTo>
                  <a:lnTo>
                    <a:pt x="24726" y="190"/>
                  </a:lnTo>
                  <a:lnTo>
                    <a:pt x="19812" y="105956"/>
                  </a:lnTo>
                  <a:lnTo>
                    <a:pt x="14922" y="190"/>
                  </a:lnTo>
                  <a:lnTo>
                    <a:pt x="10020" y="106070"/>
                  </a:lnTo>
                  <a:lnTo>
                    <a:pt x="5130" y="190"/>
                  </a:lnTo>
                  <a:lnTo>
                    <a:pt x="0" y="111150"/>
                  </a:lnTo>
                  <a:lnTo>
                    <a:pt x="88633" y="111150"/>
                  </a:lnTo>
                  <a:lnTo>
                    <a:pt x="98425" y="111150"/>
                  </a:lnTo>
                  <a:close/>
                </a:path>
                <a:path w="647700" h="111760">
                  <a:moveTo>
                    <a:pt x="107607" y="83820"/>
                  </a:moveTo>
                  <a:lnTo>
                    <a:pt x="105664" y="83820"/>
                  </a:lnTo>
                  <a:lnTo>
                    <a:pt x="105664" y="27940"/>
                  </a:lnTo>
                  <a:lnTo>
                    <a:pt x="103720" y="27940"/>
                  </a:lnTo>
                  <a:lnTo>
                    <a:pt x="103720" y="0"/>
                  </a:lnTo>
                  <a:lnTo>
                    <a:pt x="102450" y="0"/>
                  </a:lnTo>
                  <a:lnTo>
                    <a:pt x="102450" y="27940"/>
                  </a:lnTo>
                  <a:lnTo>
                    <a:pt x="100520" y="27940"/>
                  </a:lnTo>
                  <a:lnTo>
                    <a:pt x="100520" y="83820"/>
                  </a:lnTo>
                  <a:lnTo>
                    <a:pt x="98564" y="83820"/>
                  </a:lnTo>
                  <a:lnTo>
                    <a:pt x="98564" y="111760"/>
                  </a:lnTo>
                  <a:lnTo>
                    <a:pt x="107607" y="111760"/>
                  </a:lnTo>
                  <a:lnTo>
                    <a:pt x="107607" y="83820"/>
                  </a:lnTo>
                  <a:close/>
                </a:path>
                <a:path w="647700" h="111760">
                  <a:moveTo>
                    <a:pt x="421754" y="111150"/>
                  </a:moveTo>
                  <a:lnTo>
                    <a:pt x="416623" y="190"/>
                  </a:lnTo>
                  <a:lnTo>
                    <a:pt x="411721" y="105956"/>
                  </a:lnTo>
                  <a:lnTo>
                    <a:pt x="406819" y="190"/>
                  </a:lnTo>
                  <a:lnTo>
                    <a:pt x="405561" y="27914"/>
                  </a:lnTo>
                  <a:lnTo>
                    <a:pt x="401916" y="106095"/>
                  </a:lnTo>
                  <a:lnTo>
                    <a:pt x="397027" y="190"/>
                  </a:lnTo>
                  <a:lnTo>
                    <a:pt x="392125" y="105956"/>
                  </a:lnTo>
                  <a:lnTo>
                    <a:pt x="387223" y="190"/>
                  </a:lnTo>
                  <a:lnTo>
                    <a:pt x="385965" y="27914"/>
                  </a:lnTo>
                  <a:lnTo>
                    <a:pt x="382333" y="105956"/>
                  </a:lnTo>
                  <a:lnTo>
                    <a:pt x="377444" y="190"/>
                  </a:lnTo>
                  <a:lnTo>
                    <a:pt x="372541" y="106070"/>
                  </a:lnTo>
                  <a:lnTo>
                    <a:pt x="367652" y="190"/>
                  </a:lnTo>
                  <a:lnTo>
                    <a:pt x="362737" y="105956"/>
                  </a:lnTo>
                  <a:lnTo>
                    <a:pt x="357847" y="190"/>
                  </a:lnTo>
                  <a:lnTo>
                    <a:pt x="352945" y="106070"/>
                  </a:lnTo>
                  <a:lnTo>
                    <a:pt x="348056" y="190"/>
                  </a:lnTo>
                  <a:lnTo>
                    <a:pt x="343154" y="106210"/>
                  </a:lnTo>
                  <a:lnTo>
                    <a:pt x="338251" y="190"/>
                  </a:lnTo>
                  <a:lnTo>
                    <a:pt x="333349" y="106070"/>
                  </a:lnTo>
                  <a:lnTo>
                    <a:pt x="328460" y="190"/>
                  </a:lnTo>
                  <a:lnTo>
                    <a:pt x="323557" y="106210"/>
                  </a:lnTo>
                  <a:lnTo>
                    <a:pt x="318655" y="190"/>
                  </a:lnTo>
                  <a:lnTo>
                    <a:pt x="313766" y="105943"/>
                  </a:lnTo>
                  <a:lnTo>
                    <a:pt x="308876" y="190"/>
                  </a:lnTo>
                  <a:lnTo>
                    <a:pt x="303961" y="106349"/>
                  </a:lnTo>
                  <a:lnTo>
                    <a:pt x="299059" y="190"/>
                  </a:lnTo>
                  <a:lnTo>
                    <a:pt x="294170" y="105943"/>
                  </a:lnTo>
                  <a:lnTo>
                    <a:pt x="289280" y="190"/>
                  </a:lnTo>
                  <a:lnTo>
                    <a:pt x="284378" y="106083"/>
                  </a:lnTo>
                  <a:lnTo>
                    <a:pt x="279463" y="190"/>
                  </a:lnTo>
                  <a:lnTo>
                    <a:pt x="274574" y="105943"/>
                  </a:lnTo>
                  <a:lnTo>
                    <a:pt x="269684" y="190"/>
                  </a:lnTo>
                  <a:lnTo>
                    <a:pt x="264795" y="105943"/>
                  </a:lnTo>
                  <a:lnTo>
                    <a:pt x="259905" y="190"/>
                  </a:lnTo>
                  <a:lnTo>
                    <a:pt x="254977" y="106083"/>
                  </a:lnTo>
                  <a:lnTo>
                    <a:pt x="250088" y="190"/>
                  </a:lnTo>
                  <a:lnTo>
                    <a:pt x="245186" y="106019"/>
                  </a:lnTo>
                  <a:lnTo>
                    <a:pt x="244119" y="83413"/>
                  </a:lnTo>
                  <a:lnTo>
                    <a:pt x="240309" y="190"/>
                  </a:lnTo>
                  <a:lnTo>
                    <a:pt x="235381" y="106083"/>
                  </a:lnTo>
                  <a:lnTo>
                    <a:pt x="230492" y="190"/>
                  </a:lnTo>
                  <a:lnTo>
                    <a:pt x="225590" y="105994"/>
                  </a:lnTo>
                  <a:lnTo>
                    <a:pt x="224536" y="83413"/>
                  </a:lnTo>
                  <a:lnTo>
                    <a:pt x="220713" y="190"/>
                  </a:lnTo>
                  <a:lnTo>
                    <a:pt x="219405" y="27914"/>
                  </a:lnTo>
                  <a:lnTo>
                    <a:pt x="215798" y="106197"/>
                  </a:lnTo>
                  <a:lnTo>
                    <a:pt x="210908" y="190"/>
                  </a:lnTo>
                  <a:lnTo>
                    <a:pt x="206006" y="106121"/>
                  </a:lnTo>
                  <a:lnTo>
                    <a:pt x="204939" y="83413"/>
                  </a:lnTo>
                  <a:lnTo>
                    <a:pt x="201117" y="190"/>
                  </a:lnTo>
                  <a:lnTo>
                    <a:pt x="199809" y="27914"/>
                  </a:lnTo>
                  <a:lnTo>
                    <a:pt x="196202" y="106197"/>
                  </a:lnTo>
                  <a:lnTo>
                    <a:pt x="191312" y="190"/>
                  </a:lnTo>
                  <a:lnTo>
                    <a:pt x="186410" y="106121"/>
                  </a:lnTo>
                  <a:lnTo>
                    <a:pt x="185343" y="83413"/>
                  </a:lnTo>
                  <a:lnTo>
                    <a:pt x="181521" y="190"/>
                  </a:lnTo>
                  <a:lnTo>
                    <a:pt x="180213" y="27914"/>
                  </a:lnTo>
                  <a:lnTo>
                    <a:pt x="176618" y="105930"/>
                  </a:lnTo>
                  <a:lnTo>
                    <a:pt x="171716" y="190"/>
                  </a:lnTo>
                  <a:lnTo>
                    <a:pt x="166814" y="106019"/>
                  </a:lnTo>
                  <a:lnTo>
                    <a:pt x="165747" y="83413"/>
                  </a:lnTo>
                  <a:lnTo>
                    <a:pt x="161925" y="190"/>
                  </a:lnTo>
                  <a:lnTo>
                    <a:pt x="160616" y="27914"/>
                  </a:lnTo>
                  <a:lnTo>
                    <a:pt x="157022" y="105930"/>
                  </a:lnTo>
                  <a:lnTo>
                    <a:pt x="152120" y="190"/>
                  </a:lnTo>
                  <a:lnTo>
                    <a:pt x="147231" y="105943"/>
                  </a:lnTo>
                  <a:lnTo>
                    <a:pt x="142341" y="190"/>
                  </a:lnTo>
                  <a:lnTo>
                    <a:pt x="141033" y="27914"/>
                  </a:lnTo>
                  <a:lnTo>
                    <a:pt x="137414" y="106718"/>
                  </a:lnTo>
                  <a:lnTo>
                    <a:pt x="132549" y="190"/>
                  </a:lnTo>
                  <a:lnTo>
                    <a:pt x="127596" y="106730"/>
                  </a:lnTo>
                  <a:lnTo>
                    <a:pt x="126542" y="83413"/>
                  </a:lnTo>
                  <a:lnTo>
                    <a:pt x="122669" y="190"/>
                  </a:lnTo>
                  <a:lnTo>
                    <a:pt x="117805" y="106730"/>
                  </a:lnTo>
                  <a:lnTo>
                    <a:pt x="112890" y="190"/>
                  </a:lnTo>
                  <a:lnTo>
                    <a:pt x="107759" y="111150"/>
                  </a:lnTo>
                  <a:lnTo>
                    <a:pt x="411975" y="111150"/>
                  </a:lnTo>
                  <a:lnTo>
                    <a:pt x="421754" y="111150"/>
                  </a:lnTo>
                  <a:close/>
                </a:path>
                <a:path w="647700" h="111760">
                  <a:moveTo>
                    <a:pt x="430936" y="83820"/>
                  </a:moveTo>
                  <a:lnTo>
                    <a:pt x="429006" y="83820"/>
                  </a:lnTo>
                  <a:lnTo>
                    <a:pt x="429006" y="27940"/>
                  </a:lnTo>
                  <a:lnTo>
                    <a:pt x="427050" y="27940"/>
                  </a:lnTo>
                  <a:lnTo>
                    <a:pt x="427050" y="0"/>
                  </a:lnTo>
                  <a:lnTo>
                    <a:pt x="425780" y="0"/>
                  </a:lnTo>
                  <a:lnTo>
                    <a:pt x="425780" y="27940"/>
                  </a:lnTo>
                  <a:lnTo>
                    <a:pt x="423849" y="27940"/>
                  </a:lnTo>
                  <a:lnTo>
                    <a:pt x="423849" y="83820"/>
                  </a:lnTo>
                  <a:lnTo>
                    <a:pt x="421906" y="83820"/>
                  </a:lnTo>
                  <a:lnTo>
                    <a:pt x="421906" y="111760"/>
                  </a:lnTo>
                  <a:lnTo>
                    <a:pt x="430936" y="111760"/>
                  </a:lnTo>
                  <a:lnTo>
                    <a:pt x="430936" y="83820"/>
                  </a:lnTo>
                  <a:close/>
                </a:path>
                <a:path w="647700" h="111760">
                  <a:moveTo>
                    <a:pt x="647115" y="111150"/>
                  </a:moveTo>
                  <a:lnTo>
                    <a:pt x="641985" y="190"/>
                  </a:lnTo>
                  <a:lnTo>
                    <a:pt x="637095" y="105943"/>
                  </a:lnTo>
                  <a:lnTo>
                    <a:pt x="632206" y="190"/>
                  </a:lnTo>
                  <a:lnTo>
                    <a:pt x="627303" y="106083"/>
                  </a:lnTo>
                  <a:lnTo>
                    <a:pt x="622401" y="190"/>
                  </a:lnTo>
                  <a:lnTo>
                    <a:pt x="617499" y="106070"/>
                  </a:lnTo>
                  <a:lnTo>
                    <a:pt x="612609" y="190"/>
                  </a:lnTo>
                  <a:lnTo>
                    <a:pt x="607707" y="105956"/>
                  </a:lnTo>
                  <a:lnTo>
                    <a:pt x="602805" y="190"/>
                  </a:lnTo>
                  <a:lnTo>
                    <a:pt x="597903" y="106070"/>
                  </a:lnTo>
                  <a:lnTo>
                    <a:pt x="593013" y="190"/>
                  </a:lnTo>
                  <a:lnTo>
                    <a:pt x="588124" y="105943"/>
                  </a:lnTo>
                  <a:lnTo>
                    <a:pt x="583234" y="190"/>
                  </a:lnTo>
                  <a:lnTo>
                    <a:pt x="578319" y="105956"/>
                  </a:lnTo>
                  <a:lnTo>
                    <a:pt x="573417" y="190"/>
                  </a:lnTo>
                  <a:lnTo>
                    <a:pt x="568528" y="105943"/>
                  </a:lnTo>
                  <a:lnTo>
                    <a:pt x="563638" y="190"/>
                  </a:lnTo>
                  <a:lnTo>
                    <a:pt x="558723" y="105956"/>
                  </a:lnTo>
                  <a:lnTo>
                    <a:pt x="553834" y="190"/>
                  </a:lnTo>
                  <a:lnTo>
                    <a:pt x="548932" y="106121"/>
                  </a:lnTo>
                  <a:lnTo>
                    <a:pt x="547865" y="83413"/>
                  </a:lnTo>
                  <a:lnTo>
                    <a:pt x="544042" y="190"/>
                  </a:lnTo>
                  <a:lnTo>
                    <a:pt x="542734" y="27914"/>
                  </a:lnTo>
                  <a:lnTo>
                    <a:pt x="539127" y="106197"/>
                  </a:lnTo>
                  <a:lnTo>
                    <a:pt x="534238" y="190"/>
                  </a:lnTo>
                  <a:lnTo>
                    <a:pt x="529336" y="106121"/>
                  </a:lnTo>
                  <a:lnTo>
                    <a:pt x="528269" y="83413"/>
                  </a:lnTo>
                  <a:lnTo>
                    <a:pt x="524446" y="190"/>
                  </a:lnTo>
                  <a:lnTo>
                    <a:pt x="523138" y="27914"/>
                  </a:lnTo>
                  <a:lnTo>
                    <a:pt x="519531" y="106197"/>
                  </a:lnTo>
                  <a:lnTo>
                    <a:pt x="514642" y="190"/>
                  </a:lnTo>
                  <a:lnTo>
                    <a:pt x="509739" y="105994"/>
                  </a:lnTo>
                  <a:lnTo>
                    <a:pt x="508685" y="83413"/>
                  </a:lnTo>
                  <a:lnTo>
                    <a:pt x="504863" y="190"/>
                  </a:lnTo>
                  <a:lnTo>
                    <a:pt x="503542" y="27914"/>
                  </a:lnTo>
                  <a:lnTo>
                    <a:pt x="499960" y="106057"/>
                  </a:lnTo>
                  <a:lnTo>
                    <a:pt x="495046" y="190"/>
                  </a:lnTo>
                  <a:lnTo>
                    <a:pt x="490143" y="105994"/>
                  </a:lnTo>
                  <a:lnTo>
                    <a:pt x="489089" y="83413"/>
                  </a:lnTo>
                  <a:lnTo>
                    <a:pt x="485267" y="190"/>
                  </a:lnTo>
                  <a:lnTo>
                    <a:pt x="483958" y="27914"/>
                  </a:lnTo>
                  <a:lnTo>
                    <a:pt x="480364" y="106070"/>
                  </a:lnTo>
                  <a:lnTo>
                    <a:pt x="475449" y="190"/>
                  </a:lnTo>
                  <a:lnTo>
                    <a:pt x="470560" y="105943"/>
                  </a:lnTo>
                  <a:lnTo>
                    <a:pt x="465670" y="190"/>
                  </a:lnTo>
                  <a:lnTo>
                    <a:pt x="464362" y="27914"/>
                  </a:lnTo>
                  <a:lnTo>
                    <a:pt x="460743" y="106718"/>
                  </a:lnTo>
                  <a:lnTo>
                    <a:pt x="455879" y="190"/>
                  </a:lnTo>
                  <a:lnTo>
                    <a:pt x="450938" y="106743"/>
                  </a:lnTo>
                  <a:lnTo>
                    <a:pt x="449872" y="83413"/>
                  </a:lnTo>
                  <a:lnTo>
                    <a:pt x="445998" y="190"/>
                  </a:lnTo>
                  <a:lnTo>
                    <a:pt x="441134" y="106730"/>
                  </a:lnTo>
                  <a:lnTo>
                    <a:pt x="436219" y="190"/>
                  </a:lnTo>
                  <a:lnTo>
                    <a:pt x="431088" y="111150"/>
                  </a:lnTo>
                  <a:lnTo>
                    <a:pt x="637336" y="111150"/>
                  </a:lnTo>
                  <a:lnTo>
                    <a:pt x="647115" y="111150"/>
                  </a:lnTo>
                  <a:close/>
                </a:path>
              </a:pathLst>
            </a:custGeom>
            <a:solidFill>
              <a:srgbClr val="851D16"/>
            </a:solidFill>
          </p:spPr>
          <p:txBody>
            <a:bodyPr wrap="square" lIns="0" tIns="0" rIns="0" bIns="0" rtlCol="0"/>
            <a:lstStyle/>
            <a:p>
              <a:pPr defTabSz="465128"/>
              <a:endParaRPr smtClean="0">
                <a:solidFill>
                  <a:prstClr val="black"/>
                </a:solidFill>
              </a:endParaRPr>
            </a:p>
          </p:txBody>
        </p:sp>
        <p:sp>
          <p:nvSpPr>
            <p:cNvPr id="480" name="object 468"/>
            <p:cNvSpPr/>
            <p:nvPr/>
          </p:nvSpPr>
          <p:spPr>
            <a:xfrm>
              <a:off x="1539741" y="5646947"/>
              <a:ext cx="33655" cy="300355"/>
            </a:xfrm>
            <a:custGeom>
              <a:avLst/>
              <a:gdLst/>
              <a:ahLst/>
              <a:cxnLst/>
              <a:rect l="l" t="t" r="r" b="b"/>
              <a:pathLst>
                <a:path w="33655" h="300354">
                  <a:moveTo>
                    <a:pt x="32958" y="268932"/>
                  </a:moveTo>
                  <a:lnTo>
                    <a:pt x="620" y="268932"/>
                  </a:lnTo>
                  <a:lnTo>
                    <a:pt x="620" y="278811"/>
                  </a:lnTo>
                  <a:lnTo>
                    <a:pt x="22696" y="284562"/>
                  </a:lnTo>
                  <a:lnTo>
                    <a:pt x="620" y="290384"/>
                  </a:lnTo>
                  <a:lnTo>
                    <a:pt x="620" y="300216"/>
                  </a:lnTo>
                  <a:lnTo>
                    <a:pt x="32958" y="300216"/>
                  </a:lnTo>
                  <a:lnTo>
                    <a:pt x="32958" y="294179"/>
                  </a:lnTo>
                  <a:lnTo>
                    <a:pt x="7493" y="294107"/>
                  </a:lnTo>
                  <a:lnTo>
                    <a:pt x="32958" y="287759"/>
                  </a:lnTo>
                  <a:lnTo>
                    <a:pt x="32958" y="281460"/>
                  </a:lnTo>
                  <a:lnTo>
                    <a:pt x="7493" y="275017"/>
                  </a:lnTo>
                  <a:lnTo>
                    <a:pt x="32958" y="275017"/>
                  </a:lnTo>
                  <a:lnTo>
                    <a:pt x="32958" y="268932"/>
                  </a:lnTo>
                  <a:close/>
                </a:path>
                <a:path w="33655" h="300354">
                  <a:moveTo>
                    <a:pt x="22099" y="232326"/>
                  </a:moveTo>
                  <a:lnTo>
                    <a:pt x="0" y="250725"/>
                  </a:lnTo>
                  <a:lnTo>
                    <a:pt x="477" y="253039"/>
                  </a:lnTo>
                  <a:lnTo>
                    <a:pt x="22171" y="263801"/>
                  </a:lnTo>
                  <a:lnTo>
                    <a:pt x="26204" y="262298"/>
                  </a:lnTo>
                  <a:lnTo>
                    <a:pt x="29116" y="259458"/>
                  </a:lnTo>
                  <a:lnTo>
                    <a:pt x="31673" y="257024"/>
                  </a:lnTo>
                  <a:lnTo>
                    <a:pt x="5608" y="245308"/>
                  </a:lnTo>
                  <a:lnTo>
                    <a:pt x="6563" y="243136"/>
                  </a:lnTo>
                  <a:lnTo>
                    <a:pt x="8376" y="241442"/>
                  </a:lnTo>
                  <a:lnTo>
                    <a:pt x="10190" y="239819"/>
                  </a:lnTo>
                  <a:lnTo>
                    <a:pt x="12982" y="239008"/>
                  </a:lnTo>
                  <a:lnTo>
                    <a:pt x="31674" y="239008"/>
                  </a:lnTo>
                  <a:lnTo>
                    <a:pt x="26156" y="233734"/>
                  </a:lnTo>
                  <a:lnTo>
                    <a:pt x="22099" y="232326"/>
                  </a:lnTo>
                  <a:close/>
                </a:path>
                <a:path w="33655" h="300354">
                  <a:moveTo>
                    <a:pt x="31674" y="239008"/>
                  </a:moveTo>
                  <a:lnTo>
                    <a:pt x="20405" y="239008"/>
                  </a:lnTo>
                  <a:lnTo>
                    <a:pt x="23245" y="239891"/>
                  </a:lnTo>
                  <a:lnTo>
                    <a:pt x="25130" y="241514"/>
                  </a:lnTo>
                  <a:lnTo>
                    <a:pt x="26936" y="243136"/>
                  </a:lnTo>
                  <a:lnTo>
                    <a:pt x="27047" y="243279"/>
                  </a:lnTo>
                  <a:lnTo>
                    <a:pt x="27939" y="245308"/>
                  </a:lnTo>
                  <a:lnTo>
                    <a:pt x="27907" y="250725"/>
                  </a:lnTo>
                  <a:lnTo>
                    <a:pt x="27015" y="252753"/>
                  </a:lnTo>
                  <a:lnTo>
                    <a:pt x="23245" y="256141"/>
                  </a:lnTo>
                  <a:lnTo>
                    <a:pt x="20405" y="257024"/>
                  </a:lnTo>
                  <a:lnTo>
                    <a:pt x="31673" y="257024"/>
                  </a:lnTo>
                  <a:lnTo>
                    <a:pt x="32099" y="256619"/>
                  </a:lnTo>
                  <a:lnTo>
                    <a:pt x="33495" y="253039"/>
                  </a:lnTo>
                  <a:lnTo>
                    <a:pt x="33551" y="243136"/>
                  </a:lnTo>
                  <a:lnTo>
                    <a:pt x="32099" y="239414"/>
                  </a:lnTo>
                  <a:lnTo>
                    <a:pt x="31674" y="239008"/>
                  </a:lnTo>
                  <a:close/>
                </a:path>
                <a:path w="33655" h="300354">
                  <a:moveTo>
                    <a:pt x="32958" y="188371"/>
                  </a:moveTo>
                  <a:lnTo>
                    <a:pt x="620" y="188443"/>
                  </a:lnTo>
                  <a:lnTo>
                    <a:pt x="620" y="194958"/>
                  </a:lnTo>
                  <a:lnTo>
                    <a:pt x="27493" y="194958"/>
                  </a:lnTo>
                  <a:lnTo>
                    <a:pt x="27493" y="204622"/>
                  </a:lnTo>
                  <a:lnTo>
                    <a:pt x="620" y="204622"/>
                  </a:lnTo>
                  <a:lnTo>
                    <a:pt x="620" y="211184"/>
                  </a:lnTo>
                  <a:lnTo>
                    <a:pt x="27493" y="211184"/>
                  </a:lnTo>
                  <a:lnTo>
                    <a:pt x="27493" y="220538"/>
                  </a:lnTo>
                  <a:lnTo>
                    <a:pt x="620" y="220538"/>
                  </a:lnTo>
                  <a:lnTo>
                    <a:pt x="620" y="227101"/>
                  </a:lnTo>
                  <a:lnTo>
                    <a:pt x="32958" y="227101"/>
                  </a:lnTo>
                  <a:lnTo>
                    <a:pt x="32958" y="188371"/>
                  </a:lnTo>
                  <a:close/>
                </a:path>
                <a:path w="33655" h="300354">
                  <a:moveTo>
                    <a:pt x="6085" y="157660"/>
                  </a:moveTo>
                  <a:lnTo>
                    <a:pt x="620" y="157660"/>
                  </a:lnTo>
                  <a:lnTo>
                    <a:pt x="620" y="181690"/>
                  </a:lnTo>
                  <a:lnTo>
                    <a:pt x="32958" y="181690"/>
                  </a:lnTo>
                  <a:lnTo>
                    <a:pt x="32958" y="175104"/>
                  </a:lnTo>
                  <a:lnTo>
                    <a:pt x="6085" y="175104"/>
                  </a:lnTo>
                  <a:lnTo>
                    <a:pt x="6085" y="157660"/>
                  </a:lnTo>
                  <a:close/>
                </a:path>
                <a:path w="33655" h="300354">
                  <a:moveTo>
                    <a:pt x="18710" y="158877"/>
                  </a:moveTo>
                  <a:lnTo>
                    <a:pt x="13245" y="158877"/>
                  </a:lnTo>
                  <a:lnTo>
                    <a:pt x="13245" y="175104"/>
                  </a:lnTo>
                  <a:lnTo>
                    <a:pt x="18710" y="175104"/>
                  </a:lnTo>
                  <a:lnTo>
                    <a:pt x="18710" y="158877"/>
                  </a:lnTo>
                  <a:close/>
                </a:path>
                <a:path w="33655" h="300354">
                  <a:moveTo>
                    <a:pt x="32958" y="157040"/>
                  </a:moveTo>
                  <a:lnTo>
                    <a:pt x="27493" y="157040"/>
                  </a:lnTo>
                  <a:lnTo>
                    <a:pt x="27493" y="175104"/>
                  </a:lnTo>
                  <a:lnTo>
                    <a:pt x="32958" y="175104"/>
                  </a:lnTo>
                  <a:lnTo>
                    <a:pt x="32958" y="157040"/>
                  </a:lnTo>
                  <a:close/>
                </a:path>
                <a:path w="33655" h="300354">
                  <a:moveTo>
                    <a:pt x="32958" y="144846"/>
                  </a:moveTo>
                  <a:lnTo>
                    <a:pt x="620" y="144846"/>
                  </a:lnTo>
                  <a:lnTo>
                    <a:pt x="620" y="151432"/>
                  </a:lnTo>
                  <a:lnTo>
                    <a:pt x="32958" y="151432"/>
                  </a:lnTo>
                  <a:lnTo>
                    <a:pt x="32958" y="144846"/>
                  </a:lnTo>
                  <a:close/>
                </a:path>
                <a:path w="33655" h="300354">
                  <a:moveTo>
                    <a:pt x="18853" y="132127"/>
                  </a:moveTo>
                  <a:lnTo>
                    <a:pt x="13388" y="132127"/>
                  </a:lnTo>
                  <a:lnTo>
                    <a:pt x="13388" y="144846"/>
                  </a:lnTo>
                  <a:lnTo>
                    <a:pt x="18853" y="144846"/>
                  </a:lnTo>
                  <a:lnTo>
                    <a:pt x="18853" y="132127"/>
                  </a:lnTo>
                  <a:close/>
                </a:path>
                <a:path w="33655" h="300354">
                  <a:moveTo>
                    <a:pt x="32958" y="125565"/>
                  </a:moveTo>
                  <a:lnTo>
                    <a:pt x="620" y="125565"/>
                  </a:lnTo>
                  <a:lnTo>
                    <a:pt x="620" y="132127"/>
                  </a:lnTo>
                  <a:lnTo>
                    <a:pt x="32958" y="132127"/>
                  </a:lnTo>
                  <a:lnTo>
                    <a:pt x="32958" y="125565"/>
                  </a:lnTo>
                  <a:close/>
                </a:path>
                <a:path w="33655" h="300354">
                  <a:moveTo>
                    <a:pt x="32958" y="112154"/>
                  </a:moveTo>
                  <a:lnTo>
                    <a:pt x="620" y="112154"/>
                  </a:lnTo>
                  <a:lnTo>
                    <a:pt x="620" y="118740"/>
                  </a:lnTo>
                  <a:lnTo>
                    <a:pt x="32958" y="118740"/>
                  </a:lnTo>
                  <a:lnTo>
                    <a:pt x="32958" y="112154"/>
                  </a:lnTo>
                  <a:close/>
                </a:path>
                <a:path w="33655" h="300354">
                  <a:moveTo>
                    <a:pt x="18853" y="99435"/>
                  </a:moveTo>
                  <a:lnTo>
                    <a:pt x="13388" y="99435"/>
                  </a:lnTo>
                  <a:lnTo>
                    <a:pt x="13388" y="112154"/>
                  </a:lnTo>
                  <a:lnTo>
                    <a:pt x="18853" y="112154"/>
                  </a:lnTo>
                  <a:lnTo>
                    <a:pt x="18853" y="99435"/>
                  </a:lnTo>
                  <a:close/>
                </a:path>
                <a:path w="33655" h="300354">
                  <a:moveTo>
                    <a:pt x="32958" y="92873"/>
                  </a:moveTo>
                  <a:lnTo>
                    <a:pt x="620" y="92873"/>
                  </a:lnTo>
                  <a:lnTo>
                    <a:pt x="620" y="99435"/>
                  </a:lnTo>
                  <a:lnTo>
                    <a:pt x="32958" y="99435"/>
                  </a:lnTo>
                  <a:lnTo>
                    <a:pt x="32958" y="92873"/>
                  </a:lnTo>
                  <a:close/>
                </a:path>
                <a:path w="33655" h="300354">
                  <a:moveTo>
                    <a:pt x="32958" y="60181"/>
                  </a:moveTo>
                  <a:lnTo>
                    <a:pt x="620" y="60181"/>
                  </a:lnTo>
                  <a:lnTo>
                    <a:pt x="620" y="66672"/>
                  </a:lnTo>
                  <a:lnTo>
                    <a:pt x="22171" y="79796"/>
                  </a:lnTo>
                  <a:lnTo>
                    <a:pt x="620" y="79796"/>
                  </a:lnTo>
                  <a:lnTo>
                    <a:pt x="620" y="85977"/>
                  </a:lnTo>
                  <a:lnTo>
                    <a:pt x="32958" y="85977"/>
                  </a:lnTo>
                  <a:lnTo>
                    <a:pt x="32958" y="79391"/>
                  </a:lnTo>
                  <a:lnTo>
                    <a:pt x="11765" y="66266"/>
                  </a:lnTo>
                  <a:lnTo>
                    <a:pt x="32958" y="66266"/>
                  </a:lnTo>
                  <a:lnTo>
                    <a:pt x="32958" y="60181"/>
                  </a:lnTo>
                  <a:close/>
                </a:path>
                <a:path w="33655" h="300354">
                  <a:moveTo>
                    <a:pt x="32958" y="46842"/>
                  </a:moveTo>
                  <a:lnTo>
                    <a:pt x="620" y="46842"/>
                  </a:lnTo>
                  <a:lnTo>
                    <a:pt x="620" y="53404"/>
                  </a:lnTo>
                  <a:lnTo>
                    <a:pt x="32958" y="53404"/>
                  </a:lnTo>
                  <a:lnTo>
                    <a:pt x="32958" y="46842"/>
                  </a:lnTo>
                  <a:close/>
                </a:path>
                <a:path w="33655" h="300354">
                  <a:moveTo>
                    <a:pt x="5202" y="29923"/>
                  </a:moveTo>
                  <a:lnTo>
                    <a:pt x="405" y="29923"/>
                  </a:lnTo>
                  <a:lnTo>
                    <a:pt x="508" y="34386"/>
                  </a:lnTo>
                  <a:lnTo>
                    <a:pt x="811" y="36008"/>
                  </a:lnTo>
                  <a:lnTo>
                    <a:pt x="1694" y="37368"/>
                  </a:lnTo>
                  <a:lnTo>
                    <a:pt x="2505" y="38776"/>
                  </a:lnTo>
                  <a:lnTo>
                    <a:pt x="4725" y="40137"/>
                  </a:lnTo>
                  <a:lnTo>
                    <a:pt x="10954" y="42571"/>
                  </a:lnTo>
                  <a:lnTo>
                    <a:pt x="12624" y="43310"/>
                  </a:lnTo>
                  <a:lnTo>
                    <a:pt x="13842" y="44408"/>
                  </a:lnTo>
                  <a:lnTo>
                    <a:pt x="14247" y="45362"/>
                  </a:lnTo>
                  <a:lnTo>
                    <a:pt x="14391" y="46842"/>
                  </a:lnTo>
                  <a:lnTo>
                    <a:pt x="18853" y="46842"/>
                  </a:lnTo>
                  <a:lnTo>
                    <a:pt x="22433" y="42380"/>
                  </a:lnTo>
                  <a:lnTo>
                    <a:pt x="23841" y="41616"/>
                  </a:lnTo>
                  <a:lnTo>
                    <a:pt x="24247" y="41354"/>
                  </a:lnTo>
                  <a:lnTo>
                    <a:pt x="25528" y="40757"/>
                  </a:lnTo>
                  <a:lnTo>
                    <a:pt x="16276" y="40757"/>
                  </a:lnTo>
                  <a:lnTo>
                    <a:pt x="9259" y="36223"/>
                  </a:lnTo>
                  <a:lnTo>
                    <a:pt x="7899" y="35674"/>
                  </a:lnTo>
                  <a:lnTo>
                    <a:pt x="6563" y="34863"/>
                  </a:lnTo>
                  <a:lnTo>
                    <a:pt x="6014" y="34386"/>
                  </a:lnTo>
                  <a:lnTo>
                    <a:pt x="5345" y="33169"/>
                  </a:lnTo>
                  <a:lnTo>
                    <a:pt x="5202" y="32143"/>
                  </a:lnTo>
                  <a:lnTo>
                    <a:pt x="5202" y="29923"/>
                  </a:lnTo>
                  <a:close/>
                </a:path>
                <a:path w="33655" h="300354">
                  <a:moveTo>
                    <a:pt x="32958" y="29589"/>
                  </a:moveTo>
                  <a:lnTo>
                    <a:pt x="16276" y="40757"/>
                  </a:lnTo>
                  <a:lnTo>
                    <a:pt x="25528" y="40757"/>
                  </a:lnTo>
                  <a:lnTo>
                    <a:pt x="32958" y="37297"/>
                  </a:lnTo>
                  <a:lnTo>
                    <a:pt x="32958" y="29589"/>
                  </a:lnTo>
                  <a:close/>
                </a:path>
                <a:path w="33655" h="300354">
                  <a:moveTo>
                    <a:pt x="32958" y="0"/>
                  </a:moveTo>
                  <a:lnTo>
                    <a:pt x="620" y="0"/>
                  </a:lnTo>
                  <a:lnTo>
                    <a:pt x="620" y="6490"/>
                  </a:lnTo>
                  <a:lnTo>
                    <a:pt x="22171" y="19638"/>
                  </a:lnTo>
                  <a:lnTo>
                    <a:pt x="620" y="19638"/>
                  </a:lnTo>
                  <a:lnTo>
                    <a:pt x="620" y="25723"/>
                  </a:lnTo>
                  <a:lnTo>
                    <a:pt x="32958" y="25723"/>
                  </a:lnTo>
                  <a:lnTo>
                    <a:pt x="32958" y="19233"/>
                  </a:lnTo>
                  <a:lnTo>
                    <a:pt x="11765" y="6084"/>
                  </a:lnTo>
                  <a:lnTo>
                    <a:pt x="32958" y="6084"/>
                  </a:lnTo>
                  <a:lnTo>
                    <a:pt x="32958" y="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81" name="object 469"/>
            <p:cNvSpPr/>
            <p:nvPr/>
          </p:nvSpPr>
          <p:spPr>
            <a:xfrm>
              <a:off x="1665122" y="5665996"/>
              <a:ext cx="312420" cy="262890"/>
            </a:xfrm>
            <a:custGeom>
              <a:avLst/>
              <a:gdLst/>
              <a:ahLst/>
              <a:cxnLst/>
              <a:rect l="l" t="t" r="r" b="b"/>
              <a:pathLst>
                <a:path w="312419" h="262889">
                  <a:moveTo>
                    <a:pt x="312331" y="127000"/>
                  </a:moveTo>
                  <a:lnTo>
                    <a:pt x="306362" y="97790"/>
                  </a:lnTo>
                  <a:lnTo>
                    <a:pt x="304152" y="92710"/>
                  </a:lnTo>
                  <a:lnTo>
                    <a:pt x="301447" y="87630"/>
                  </a:lnTo>
                  <a:lnTo>
                    <a:pt x="298754" y="83820"/>
                  </a:lnTo>
                  <a:lnTo>
                    <a:pt x="296367" y="81026"/>
                  </a:lnTo>
                  <a:lnTo>
                    <a:pt x="296367" y="127000"/>
                  </a:lnTo>
                  <a:lnTo>
                    <a:pt x="296100" y="130810"/>
                  </a:lnTo>
                  <a:lnTo>
                    <a:pt x="296100" y="132080"/>
                  </a:lnTo>
                  <a:lnTo>
                    <a:pt x="296367" y="135890"/>
                  </a:lnTo>
                  <a:lnTo>
                    <a:pt x="296252" y="140970"/>
                  </a:lnTo>
                  <a:lnTo>
                    <a:pt x="295173" y="148590"/>
                  </a:lnTo>
                  <a:lnTo>
                    <a:pt x="294297" y="152400"/>
                  </a:lnTo>
                  <a:lnTo>
                    <a:pt x="292925" y="156210"/>
                  </a:lnTo>
                  <a:lnTo>
                    <a:pt x="291642" y="160020"/>
                  </a:lnTo>
                  <a:lnTo>
                    <a:pt x="289826" y="163830"/>
                  </a:lnTo>
                  <a:lnTo>
                    <a:pt x="287655" y="166370"/>
                  </a:lnTo>
                  <a:lnTo>
                    <a:pt x="285508" y="170180"/>
                  </a:lnTo>
                  <a:lnTo>
                    <a:pt x="282930" y="173990"/>
                  </a:lnTo>
                  <a:lnTo>
                    <a:pt x="276720" y="180340"/>
                  </a:lnTo>
                  <a:lnTo>
                    <a:pt x="273151" y="184150"/>
                  </a:lnTo>
                  <a:lnTo>
                    <a:pt x="264960" y="190500"/>
                  </a:lnTo>
                  <a:lnTo>
                    <a:pt x="260451" y="193040"/>
                  </a:lnTo>
                  <a:lnTo>
                    <a:pt x="255371" y="196850"/>
                  </a:lnTo>
                  <a:lnTo>
                    <a:pt x="250240" y="199390"/>
                  </a:lnTo>
                  <a:lnTo>
                    <a:pt x="244627" y="201930"/>
                  </a:lnTo>
                  <a:lnTo>
                    <a:pt x="238417" y="205740"/>
                  </a:lnTo>
                  <a:lnTo>
                    <a:pt x="232194" y="208280"/>
                  </a:lnTo>
                  <a:lnTo>
                    <a:pt x="225577" y="210820"/>
                  </a:lnTo>
                  <a:lnTo>
                    <a:pt x="218490" y="213360"/>
                  </a:lnTo>
                  <a:lnTo>
                    <a:pt x="217614" y="213360"/>
                  </a:lnTo>
                  <a:lnTo>
                    <a:pt x="214960" y="214630"/>
                  </a:lnTo>
                  <a:lnTo>
                    <a:pt x="213702" y="218440"/>
                  </a:lnTo>
                  <a:lnTo>
                    <a:pt x="212483" y="220980"/>
                  </a:lnTo>
                  <a:lnTo>
                    <a:pt x="211124" y="223520"/>
                  </a:lnTo>
                  <a:lnTo>
                    <a:pt x="210312" y="226060"/>
                  </a:lnTo>
                  <a:lnTo>
                    <a:pt x="198285" y="240030"/>
                  </a:lnTo>
                  <a:lnTo>
                    <a:pt x="196938" y="240030"/>
                  </a:lnTo>
                  <a:lnTo>
                    <a:pt x="192887" y="243840"/>
                  </a:lnTo>
                  <a:lnTo>
                    <a:pt x="190119" y="245110"/>
                  </a:lnTo>
                  <a:lnTo>
                    <a:pt x="188683" y="245110"/>
                  </a:lnTo>
                  <a:lnTo>
                    <a:pt x="187350" y="246380"/>
                  </a:lnTo>
                  <a:lnTo>
                    <a:pt x="184442" y="246380"/>
                  </a:lnTo>
                  <a:lnTo>
                    <a:pt x="181597" y="247650"/>
                  </a:lnTo>
                  <a:lnTo>
                    <a:pt x="176060" y="247650"/>
                  </a:lnTo>
                  <a:lnTo>
                    <a:pt x="173482" y="246380"/>
                  </a:lnTo>
                  <a:lnTo>
                    <a:pt x="170116" y="246380"/>
                  </a:lnTo>
                  <a:lnTo>
                    <a:pt x="169303" y="245110"/>
                  </a:lnTo>
                  <a:lnTo>
                    <a:pt x="167830" y="245110"/>
                  </a:lnTo>
                  <a:lnTo>
                    <a:pt x="165582" y="243840"/>
                  </a:lnTo>
                  <a:lnTo>
                    <a:pt x="163360" y="241300"/>
                  </a:lnTo>
                  <a:lnTo>
                    <a:pt x="162674" y="241300"/>
                  </a:lnTo>
                  <a:lnTo>
                    <a:pt x="158089" y="237490"/>
                  </a:lnTo>
                  <a:lnTo>
                    <a:pt x="154584" y="238760"/>
                  </a:lnTo>
                  <a:lnTo>
                    <a:pt x="151269" y="240030"/>
                  </a:lnTo>
                  <a:lnTo>
                    <a:pt x="149237" y="241300"/>
                  </a:lnTo>
                  <a:lnTo>
                    <a:pt x="145110" y="242570"/>
                  </a:lnTo>
                  <a:lnTo>
                    <a:pt x="141071" y="242570"/>
                  </a:lnTo>
                  <a:lnTo>
                    <a:pt x="139090" y="243840"/>
                  </a:lnTo>
                  <a:lnTo>
                    <a:pt x="125183" y="243840"/>
                  </a:lnTo>
                  <a:lnTo>
                    <a:pt x="123215" y="242570"/>
                  </a:lnTo>
                  <a:lnTo>
                    <a:pt x="121259" y="242570"/>
                  </a:lnTo>
                  <a:lnTo>
                    <a:pt x="119303" y="241300"/>
                  </a:lnTo>
                  <a:lnTo>
                    <a:pt x="117284" y="241300"/>
                  </a:lnTo>
                  <a:lnTo>
                    <a:pt x="115252" y="240030"/>
                  </a:lnTo>
                  <a:lnTo>
                    <a:pt x="113220" y="240030"/>
                  </a:lnTo>
                  <a:lnTo>
                    <a:pt x="105130" y="234950"/>
                  </a:lnTo>
                  <a:lnTo>
                    <a:pt x="104101" y="234950"/>
                  </a:lnTo>
                  <a:lnTo>
                    <a:pt x="103225" y="233680"/>
                  </a:lnTo>
                  <a:lnTo>
                    <a:pt x="102882" y="233680"/>
                  </a:lnTo>
                  <a:lnTo>
                    <a:pt x="96278" y="232410"/>
                  </a:lnTo>
                  <a:lnTo>
                    <a:pt x="90004" y="229870"/>
                  </a:lnTo>
                  <a:lnTo>
                    <a:pt x="78092" y="224790"/>
                  </a:lnTo>
                  <a:lnTo>
                    <a:pt x="72555" y="222250"/>
                  </a:lnTo>
                  <a:lnTo>
                    <a:pt x="62369" y="215900"/>
                  </a:lnTo>
                  <a:lnTo>
                    <a:pt x="57632" y="213360"/>
                  </a:lnTo>
                  <a:lnTo>
                    <a:pt x="48907" y="205740"/>
                  </a:lnTo>
                  <a:lnTo>
                    <a:pt x="44919" y="201930"/>
                  </a:lnTo>
                  <a:lnTo>
                    <a:pt x="41338" y="198120"/>
                  </a:lnTo>
                  <a:lnTo>
                    <a:pt x="37757" y="193040"/>
                  </a:lnTo>
                  <a:lnTo>
                    <a:pt x="34518" y="189230"/>
                  </a:lnTo>
                  <a:lnTo>
                    <a:pt x="23037" y="165100"/>
                  </a:lnTo>
                  <a:lnTo>
                    <a:pt x="21488" y="161290"/>
                  </a:lnTo>
                  <a:lnTo>
                    <a:pt x="16090" y="132080"/>
                  </a:lnTo>
                  <a:lnTo>
                    <a:pt x="16090" y="130810"/>
                  </a:lnTo>
                  <a:lnTo>
                    <a:pt x="21551" y="102870"/>
                  </a:lnTo>
                  <a:lnTo>
                    <a:pt x="23101" y="97790"/>
                  </a:lnTo>
                  <a:lnTo>
                    <a:pt x="24180" y="95250"/>
                  </a:lnTo>
                  <a:lnTo>
                    <a:pt x="26276" y="88900"/>
                  </a:lnTo>
                  <a:lnTo>
                    <a:pt x="28790" y="83820"/>
                  </a:lnTo>
                  <a:lnTo>
                    <a:pt x="31623" y="78740"/>
                  </a:lnTo>
                  <a:lnTo>
                    <a:pt x="34518" y="74930"/>
                  </a:lnTo>
                  <a:lnTo>
                    <a:pt x="37757" y="69850"/>
                  </a:lnTo>
                  <a:lnTo>
                    <a:pt x="44919" y="60960"/>
                  </a:lnTo>
                  <a:lnTo>
                    <a:pt x="48907" y="57150"/>
                  </a:lnTo>
                  <a:lnTo>
                    <a:pt x="53251" y="53340"/>
                  </a:lnTo>
                  <a:lnTo>
                    <a:pt x="57632" y="50800"/>
                  </a:lnTo>
                  <a:lnTo>
                    <a:pt x="62369" y="46990"/>
                  </a:lnTo>
                  <a:lnTo>
                    <a:pt x="102882" y="29210"/>
                  </a:lnTo>
                  <a:lnTo>
                    <a:pt x="104101" y="29210"/>
                  </a:lnTo>
                  <a:lnTo>
                    <a:pt x="107162" y="26670"/>
                  </a:lnTo>
                  <a:lnTo>
                    <a:pt x="111188" y="24130"/>
                  </a:lnTo>
                  <a:lnTo>
                    <a:pt x="113220" y="24130"/>
                  </a:lnTo>
                  <a:lnTo>
                    <a:pt x="117284" y="21590"/>
                  </a:lnTo>
                  <a:lnTo>
                    <a:pt x="119303" y="21590"/>
                  </a:lnTo>
                  <a:lnTo>
                    <a:pt x="121259" y="20320"/>
                  </a:lnTo>
                  <a:lnTo>
                    <a:pt x="125183" y="20320"/>
                  </a:lnTo>
                  <a:lnTo>
                    <a:pt x="127203" y="19050"/>
                  </a:lnTo>
                  <a:lnTo>
                    <a:pt x="137083" y="19050"/>
                  </a:lnTo>
                  <a:lnTo>
                    <a:pt x="139090" y="20320"/>
                  </a:lnTo>
                  <a:lnTo>
                    <a:pt x="143078" y="20320"/>
                  </a:lnTo>
                  <a:lnTo>
                    <a:pt x="145110" y="21590"/>
                  </a:lnTo>
                  <a:lnTo>
                    <a:pt x="147205" y="21590"/>
                  </a:lnTo>
                  <a:lnTo>
                    <a:pt x="149237" y="22860"/>
                  </a:lnTo>
                  <a:lnTo>
                    <a:pt x="151269" y="22860"/>
                  </a:lnTo>
                  <a:lnTo>
                    <a:pt x="154584" y="25400"/>
                  </a:lnTo>
                  <a:lnTo>
                    <a:pt x="158089" y="26670"/>
                  </a:lnTo>
                  <a:lnTo>
                    <a:pt x="162674" y="21590"/>
                  </a:lnTo>
                  <a:lnTo>
                    <a:pt x="164109" y="20320"/>
                  </a:lnTo>
                  <a:lnTo>
                    <a:pt x="165658" y="20320"/>
                  </a:lnTo>
                  <a:lnTo>
                    <a:pt x="166319" y="19050"/>
                  </a:lnTo>
                  <a:lnTo>
                    <a:pt x="167068" y="19050"/>
                  </a:lnTo>
                  <a:lnTo>
                    <a:pt x="168567" y="17780"/>
                  </a:lnTo>
                  <a:lnTo>
                    <a:pt x="169303" y="17780"/>
                  </a:lnTo>
                  <a:lnTo>
                    <a:pt x="170853" y="16510"/>
                  </a:lnTo>
                  <a:lnTo>
                    <a:pt x="174777" y="16510"/>
                  </a:lnTo>
                  <a:lnTo>
                    <a:pt x="176060" y="15240"/>
                  </a:lnTo>
                  <a:lnTo>
                    <a:pt x="180187" y="15240"/>
                  </a:lnTo>
                  <a:lnTo>
                    <a:pt x="181597" y="16510"/>
                  </a:lnTo>
                  <a:lnTo>
                    <a:pt x="185839" y="16510"/>
                  </a:lnTo>
                  <a:lnTo>
                    <a:pt x="187350" y="17780"/>
                  </a:lnTo>
                  <a:lnTo>
                    <a:pt x="188683" y="17780"/>
                  </a:lnTo>
                  <a:lnTo>
                    <a:pt x="190119" y="19050"/>
                  </a:lnTo>
                  <a:lnTo>
                    <a:pt x="192887" y="20320"/>
                  </a:lnTo>
                  <a:lnTo>
                    <a:pt x="194221" y="20320"/>
                  </a:lnTo>
                  <a:lnTo>
                    <a:pt x="199644" y="25400"/>
                  </a:lnTo>
                  <a:lnTo>
                    <a:pt x="200926" y="25400"/>
                  </a:lnTo>
                  <a:lnTo>
                    <a:pt x="202196" y="26670"/>
                  </a:lnTo>
                  <a:lnTo>
                    <a:pt x="210312" y="38100"/>
                  </a:lnTo>
                  <a:lnTo>
                    <a:pt x="211124" y="39370"/>
                  </a:lnTo>
                  <a:lnTo>
                    <a:pt x="212483" y="41910"/>
                  </a:lnTo>
                  <a:lnTo>
                    <a:pt x="213702" y="45720"/>
                  </a:lnTo>
                  <a:lnTo>
                    <a:pt x="214960" y="48260"/>
                  </a:lnTo>
                  <a:lnTo>
                    <a:pt x="217614" y="49530"/>
                  </a:lnTo>
                  <a:lnTo>
                    <a:pt x="218490" y="49530"/>
                  </a:lnTo>
                  <a:lnTo>
                    <a:pt x="225577" y="52070"/>
                  </a:lnTo>
                  <a:lnTo>
                    <a:pt x="232194" y="54610"/>
                  </a:lnTo>
                  <a:lnTo>
                    <a:pt x="244627" y="60960"/>
                  </a:lnTo>
                  <a:lnTo>
                    <a:pt x="250240" y="63500"/>
                  </a:lnTo>
                  <a:lnTo>
                    <a:pt x="255371" y="67310"/>
                  </a:lnTo>
                  <a:lnTo>
                    <a:pt x="260451" y="69850"/>
                  </a:lnTo>
                  <a:lnTo>
                    <a:pt x="264960" y="72390"/>
                  </a:lnTo>
                  <a:lnTo>
                    <a:pt x="273151" y="78740"/>
                  </a:lnTo>
                  <a:lnTo>
                    <a:pt x="276720" y="82550"/>
                  </a:lnTo>
                  <a:lnTo>
                    <a:pt x="282930" y="88900"/>
                  </a:lnTo>
                  <a:lnTo>
                    <a:pt x="285508" y="92710"/>
                  </a:lnTo>
                  <a:lnTo>
                    <a:pt x="289826" y="100330"/>
                  </a:lnTo>
                  <a:lnTo>
                    <a:pt x="291642" y="104140"/>
                  </a:lnTo>
                  <a:lnTo>
                    <a:pt x="292925" y="107950"/>
                  </a:lnTo>
                  <a:lnTo>
                    <a:pt x="294297" y="110490"/>
                  </a:lnTo>
                  <a:lnTo>
                    <a:pt x="295173" y="114300"/>
                  </a:lnTo>
                  <a:lnTo>
                    <a:pt x="295694" y="119380"/>
                  </a:lnTo>
                  <a:lnTo>
                    <a:pt x="296252" y="123190"/>
                  </a:lnTo>
                  <a:lnTo>
                    <a:pt x="296367" y="127000"/>
                  </a:lnTo>
                  <a:lnTo>
                    <a:pt x="296367" y="81026"/>
                  </a:lnTo>
                  <a:lnTo>
                    <a:pt x="295503" y="80010"/>
                  </a:lnTo>
                  <a:lnTo>
                    <a:pt x="291782" y="74930"/>
                  </a:lnTo>
                  <a:lnTo>
                    <a:pt x="288137" y="71120"/>
                  </a:lnTo>
                  <a:lnTo>
                    <a:pt x="284010" y="67310"/>
                  </a:lnTo>
                  <a:lnTo>
                    <a:pt x="274815" y="59690"/>
                  </a:lnTo>
                  <a:lnTo>
                    <a:pt x="269684" y="57150"/>
                  </a:lnTo>
                  <a:lnTo>
                    <a:pt x="264071" y="53340"/>
                  </a:lnTo>
                  <a:lnTo>
                    <a:pt x="259092" y="50800"/>
                  </a:lnTo>
                  <a:lnTo>
                    <a:pt x="253555" y="46990"/>
                  </a:lnTo>
                  <a:lnTo>
                    <a:pt x="241668" y="41910"/>
                  </a:lnTo>
                  <a:lnTo>
                    <a:pt x="235292" y="39370"/>
                  </a:lnTo>
                  <a:lnTo>
                    <a:pt x="227279" y="35560"/>
                  </a:lnTo>
                  <a:lnTo>
                    <a:pt x="226656" y="34290"/>
                  </a:lnTo>
                  <a:lnTo>
                    <a:pt x="226110" y="33020"/>
                  </a:lnTo>
                  <a:lnTo>
                    <a:pt x="224840" y="30480"/>
                  </a:lnTo>
                  <a:lnTo>
                    <a:pt x="224155" y="30480"/>
                  </a:lnTo>
                  <a:lnTo>
                    <a:pt x="223481" y="29210"/>
                  </a:lnTo>
                  <a:lnTo>
                    <a:pt x="221602" y="25400"/>
                  </a:lnTo>
                  <a:lnTo>
                    <a:pt x="220383" y="24130"/>
                  </a:lnTo>
                  <a:lnTo>
                    <a:pt x="217868" y="20320"/>
                  </a:lnTo>
                  <a:lnTo>
                    <a:pt x="216535" y="19050"/>
                  </a:lnTo>
                  <a:lnTo>
                    <a:pt x="215099" y="17780"/>
                  </a:lnTo>
                  <a:lnTo>
                    <a:pt x="213487" y="15240"/>
                  </a:lnTo>
                  <a:lnTo>
                    <a:pt x="198615" y="5080"/>
                  </a:lnTo>
                  <a:lnTo>
                    <a:pt x="196659" y="3810"/>
                  </a:lnTo>
                  <a:lnTo>
                    <a:pt x="194627" y="2540"/>
                  </a:lnTo>
                  <a:lnTo>
                    <a:pt x="192595" y="2540"/>
                  </a:lnTo>
                  <a:lnTo>
                    <a:pt x="190385" y="1270"/>
                  </a:lnTo>
                  <a:lnTo>
                    <a:pt x="188087" y="1270"/>
                  </a:lnTo>
                  <a:lnTo>
                    <a:pt x="183476" y="0"/>
                  </a:lnTo>
                  <a:lnTo>
                    <a:pt x="172008" y="0"/>
                  </a:lnTo>
                  <a:lnTo>
                    <a:pt x="169786" y="1270"/>
                  </a:lnTo>
                  <a:lnTo>
                    <a:pt x="167614" y="1270"/>
                  </a:lnTo>
                  <a:lnTo>
                    <a:pt x="164249" y="2540"/>
                  </a:lnTo>
                  <a:lnTo>
                    <a:pt x="163080" y="2540"/>
                  </a:lnTo>
                  <a:lnTo>
                    <a:pt x="161937" y="3810"/>
                  </a:lnTo>
                  <a:lnTo>
                    <a:pt x="159715" y="5080"/>
                  </a:lnTo>
                  <a:lnTo>
                    <a:pt x="157200" y="6350"/>
                  </a:lnTo>
                  <a:lnTo>
                    <a:pt x="155054" y="7620"/>
                  </a:lnTo>
                  <a:lnTo>
                    <a:pt x="153479" y="7620"/>
                  </a:lnTo>
                  <a:lnTo>
                    <a:pt x="151866" y="6350"/>
                  </a:lnTo>
                  <a:lnTo>
                    <a:pt x="146735" y="5080"/>
                  </a:lnTo>
                  <a:lnTo>
                    <a:pt x="140855" y="3810"/>
                  </a:lnTo>
                  <a:lnTo>
                    <a:pt x="122821" y="3810"/>
                  </a:lnTo>
                  <a:lnTo>
                    <a:pt x="117538" y="5080"/>
                  </a:lnTo>
                  <a:lnTo>
                    <a:pt x="114922" y="6350"/>
                  </a:lnTo>
                  <a:lnTo>
                    <a:pt x="112293" y="6350"/>
                  </a:lnTo>
                  <a:lnTo>
                    <a:pt x="104990" y="10160"/>
                  </a:lnTo>
                  <a:lnTo>
                    <a:pt x="102628" y="11430"/>
                  </a:lnTo>
                  <a:lnTo>
                    <a:pt x="100190" y="12700"/>
                  </a:lnTo>
                  <a:lnTo>
                    <a:pt x="97828" y="13970"/>
                  </a:lnTo>
                  <a:lnTo>
                    <a:pt x="97015" y="13970"/>
                  </a:lnTo>
                  <a:lnTo>
                    <a:pt x="89852" y="16510"/>
                  </a:lnTo>
                  <a:lnTo>
                    <a:pt x="83172" y="19050"/>
                  </a:lnTo>
                  <a:lnTo>
                    <a:pt x="70523" y="24130"/>
                  </a:lnTo>
                  <a:lnTo>
                    <a:pt x="64579" y="26670"/>
                  </a:lnTo>
                  <a:lnTo>
                    <a:pt x="59042" y="30480"/>
                  </a:lnTo>
                  <a:lnTo>
                    <a:pt x="53251" y="33020"/>
                  </a:lnTo>
                  <a:lnTo>
                    <a:pt x="47828" y="38100"/>
                  </a:lnTo>
                  <a:lnTo>
                    <a:pt x="37757" y="45720"/>
                  </a:lnTo>
                  <a:lnTo>
                    <a:pt x="33248" y="50800"/>
                  </a:lnTo>
                  <a:lnTo>
                    <a:pt x="24917" y="59690"/>
                  </a:lnTo>
                  <a:lnTo>
                    <a:pt x="21221" y="64770"/>
                  </a:lnTo>
                  <a:lnTo>
                    <a:pt x="17907" y="71120"/>
                  </a:lnTo>
                  <a:lnTo>
                    <a:pt x="14579" y="76200"/>
                  </a:lnTo>
                  <a:lnTo>
                    <a:pt x="11747" y="82550"/>
                  </a:lnTo>
                  <a:lnTo>
                    <a:pt x="6896" y="95250"/>
                  </a:lnTo>
                  <a:lnTo>
                    <a:pt x="4876" y="101600"/>
                  </a:lnTo>
                  <a:lnTo>
                    <a:pt x="3314" y="109220"/>
                  </a:lnTo>
                  <a:lnTo>
                    <a:pt x="1816" y="115570"/>
                  </a:lnTo>
                  <a:lnTo>
                    <a:pt x="673" y="123190"/>
                  </a:lnTo>
                  <a:lnTo>
                    <a:pt x="76" y="130810"/>
                  </a:lnTo>
                  <a:lnTo>
                    <a:pt x="0" y="132080"/>
                  </a:lnTo>
                  <a:lnTo>
                    <a:pt x="673" y="139700"/>
                  </a:lnTo>
                  <a:lnTo>
                    <a:pt x="1816" y="147320"/>
                  </a:lnTo>
                  <a:lnTo>
                    <a:pt x="3314" y="153670"/>
                  </a:lnTo>
                  <a:lnTo>
                    <a:pt x="4876" y="161290"/>
                  </a:lnTo>
                  <a:lnTo>
                    <a:pt x="21221" y="198120"/>
                  </a:lnTo>
                  <a:lnTo>
                    <a:pt x="29121" y="208280"/>
                  </a:lnTo>
                  <a:lnTo>
                    <a:pt x="33248" y="213360"/>
                  </a:lnTo>
                  <a:lnTo>
                    <a:pt x="37757" y="217170"/>
                  </a:lnTo>
                  <a:lnTo>
                    <a:pt x="42773" y="220980"/>
                  </a:lnTo>
                  <a:lnTo>
                    <a:pt x="47828" y="226060"/>
                  </a:lnTo>
                  <a:lnTo>
                    <a:pt x="53251" y="229870"/>
                  </a:lnTo>
                  <a:lnTo>
                    <a:pt x="59042" y="233680"/>
                  </a:lnTo>
                  <a:lnTo>
                    <a:pt x="64579" y="236220"/>
                  </a:lnTo>
                  <a:lnTo>
                    <a:pt x="70523" y="240030"/>
                  </a:lnTo>
                  <a:lnTo>
                    <a:pt x="83172" y="245110"/>
                  </a:lnTo>
                  <a:lnTo>
                    <a:pt x="89852" y="247650"/>
                  </a:lnTo>
                  <a:lnTo>
                    <a:pt x="97015" y="248920"/>
                  </a:lnTo>
                  <a:lnTo>
                    <a:pt x="97828" y="248920"/>
                  </a:lnTo>
                  <a:lnTo>
                    <a:pt x="100190" y="251460"/>
                  </a:lnTo>
                  <a:lnTo>
                    <a:pt x="102628" y="252730"/>
                  </a:lnTo>
                  <a:lnTo>
                    <a:pt x="104990" y="254000"/>
                  </a:lnTo>
                  <a:lnTo>
                    <a:pt x="107416" y="254000"/>
                  </a:lnTo>
                  <a:lnTo>
                    <a:pt x="112293" y="256540"/>
                  </a:lnTo>
                  <a:lnTo>
                    <a:pt x="114922" y="257810"/>
                  </a:lnTo>
                  <a:lnTo>
                    <a:pt x="117538" y="257810"/>
                  </a:lnTo>
                  <a:lnTo>
                    <a:pt x="122821" y="259080"/>
                  </a:lnTo>
                  <a:lnTo>
                    <a:pt x="125463" y="259080"/>
                  </a:lnTo>
                  <a:lnTo>
                    <a:pt x="130670" y="260350"/>
                  </a:lnTo>
                  <a:lnTo>
                    <a:pt x="135661" y="260350"/>
                  </a:lnTo>
                  <a:lnTo>
                    <a:pt x="138303" y="259080"/>
                  </a:lnTo>
                  <a:lnTo>
                    <a:pt x="145059" y="259080"/>
                  </a:lnTo>
                  <a:lnTo>
                    <a:pt x="146685" y="257810"/>
                  </a:lnTo>
                  <a:lnTo>
                    <a:pt x="150050" y="257810"/>
                  </a:lnTo>
                  <a:lnTo>
                    <a:pt x="151739" y="256540"/>
                  </a:lnTo>
                  <a:lnTo>
                    <a:pt x="155054" y="255270"/>
                  </a:lnTo>
                  <a:lnTo>
                    <a:pt x="157200" y="256540"/>
                  </a:lnTo>
                  <a:lnTo>
                    <a:pt x="160858" y="259080"/>
                  </a:lnTo>
                  <a:lnTo>
                    <a:pt x="161937" y="260350"/>
                  </a:lnTo>
                  <a:lnTo>
                    <a:pt x="164249" y="260350"/>
                  </a:lnTo>
                  <a:lnTo>
                    <a:pt x="165442" y="261620"/>
                  </a:lnTo>
                  <a:lnTo>
                    <a:pt x="167614" y="261620"/>
                  </a:lnTo>
                  <a:lnTo>
                    <a:pt x="169786" y="262890"/>
                  </a:lnTo>
                  <a:lnTo>
                    <a:pt x="188087" y="262890"/>
                  </a:lnTo>
                  <a:lnTo>
                    <a:pt x="190385" y="261620"/>
                  </a:lnTo>
                  <a:lnTo>
                    <a:pt x="194627" y="260350"/>
                  </a:lnTo>
                  <a:lnTo>
                    <a:pt x="196659" y="259080"/>
                  </a:lnTo>
                  <a:lnTo>
                    <a:pt x="198615" y="257810"/>
                  </a:lnTo>
                  <a:lnTo>
                    <a:pt x="200647" y="257810"/>
                  </a:lnTo>
                  <a:lnTo>
                    <a:pt x="202603" y="256540"/>
                  </a:lnTo>
                  <a:lnTo>
                    <a:pt x="204495" y="255270"/>
                  </a:lnTo>
                  <a:lnTo>
                    <a:pt x="206387" y="254000"/>
                  </a:lnTo>
                  <a:lnTo>
                    <a:pt x="208203" y="252730"/>
                  </a:lnTo>
                  <a:lnTo>
                    <a:pt x="210045" y="250190"/>
                  </a:lnTo>
                  <a:lnTo>
                    <a:pt x="211785" y="248920"/>
                  </a:lnTo>
                  <a:lnTo>
                    <a:pt x="213487" y="247650"/>
                  </a:lnTo>
                  <a:lnTo>
                    <a:pt x="215099" y="246380"/>
                  </a:lnTo>
                  <a:lnTo>
                    <a:pt x="216535" y="243840"/>
                  </a:lnTo>
                  <a:lnTo>
                    <a:pt x="217868" y="242570"/>
                  </a:lnTo>
                  <a:lnTo>
                    <a:pt x="219087" y="241300"/>
                  </a:lnTo>
                  <a:lnTo>
                    <a:pt x="220383" y="238760"/>
                  </a:lnTo>
                  <a:lnTo>
                    <a:pt x="221602" y="237490"/>
                  </a:lnTo>
                  <a:lnTo>
                    <a:pt x="223481" y="234950"/>
                  </a:lnTo>
                  <a:lnTo>
                    <a:pt x="224840" y="232410"/>
                  </a:lnTo>
                  <a:lnTo>
                    <a:pt x="226110" y="229870"/>
                  </a:lnTo>
                  <a:lnTo>
                    <a:pt x="226656" y="228600"/>
                  </a:lnTo>
                  <a:lnTo>
                    <a:pt x="227279" y="227330"/>
                  </a:lnTo>
                  <a:lnTo>
                    <a:pt x="228536" y="227330"/>
                  </a:lnTo>
                  <a:lnTo>
                    <a:pt x="235292" y="224790"/>
                  </a:lnTo>
                  <a:lnTo>
                    <a:pt x="241668" y="220980"/>
                  </a:lnTo>
                  <a:lnTo>
                    <a:pt x="253555" y="215900"/>
                  </a:lnTo>
                  <a:lnTo>
                    <a:pt x="259092" y="213360"/>
                  </a:lnTo>
                  <a:lnTo>
                    <a:pt x="264071" y="209550"/>
                  </a:lnTo>
                  <a:lnTo>
                    <a:pt x="269684" y="207010"/>
                  </a:lnTo>
                  <a:lnTo>
                    <a:pt x="274815" y="203200"/>
                  </a:lnTo>
                  <a:lnTo>
                    <a:pt x="284010" y="195580"/>
                  </a:lnTo>
                  <a:lnTo>
                    <a:pt x="288137" y="191770"/>
                  </a:lnTo>
                  <a:lnTo>
                    <a:pt x="291782" y="187960"/>
                  </a:lnTo>
                  <a:lnTo>
                    <a:pt x="295503" y="184150"/>
                  </a:lnTo>
                  <a:lnTo>
                    <a:pt x="298754" y="179070"/>
                  </a:lnTo>
                  <a:lnTo>
                    <a:pt x="301447" y="175260"/>
                  </a:lnTo>
                  <a:lnTo>
                    <a:pt x="304152" y="170180"/>
                  </a:lnTo>
                  <a:lnTo>
                    <a:pt x="312318" y="135890"/>
                  </a:lnTo>
                  <a:lnTo>
                    <a:pt x="312115" y="132080"/>
                  </a:lnTo>
                  <a:lnTo>
                    <a:pt x="312331" y="127000"/>
                  </a:lnTo>
                  <a:close/>
                </a:path>
              </a:pathLst>
            </a:custGeom>
            <a:solidFill>
              <a:srgbClr val="851D16"/>
            </a:solidFill>
          </p:spPr>
          <p:txBody>
            <a:bodyPr wrap="square" lIns="0" tIns="0" rIns="0" bIns="0" rtlCol="0"/>
            <a:lstStyle/>
            <a:p>
              <a:pPr defTabSz="465128"/>
              <a:endParaRPr smtClean="0">
                <a:solidFill>
                  <a:prstClr val="black"/>
                </a:solidFill>
              </a:endParaRPr>
            </a:p>
          </p:txBody>
        </p:sp>
        <p:pic>
          <p:nvPicPr>
            <p:cNvPr id="482" name="object 470"/>
            <p:cNvPicPr/>
            <p:nvPr/>
          </p:nvPicPr>
          <p:blipFill>
            <a:blip r:embed="rId39" cstate="print"/>
            <a:stretch>
              <a:fillRect/>
            </a:stretch>
          </p:blipFill>
          <p:spPr>
            <a:xfrm>
              <a:off x="1673174" y="5676885"/>
              <a:ext cx="196316" cy="240195"/>
            </a:xfrm>
            <a:prstGeom prst="rect">
              <a:avLst/>
            </a:prstGeom>
          </p:spPr>
        </p:pic>
        <p:sp>
          <p:nvSpPr>
            <p:cNvPr id="483" name="object 471"/>
            <p:cNvSpPr/>
            <p:nvPr/>
          </p:nvSpPr>
          <p:spPr>
            <a:xfrm>
              <a:off x="1905350" y="5754701"/>
              <a:ext cx="20955" cy="78740"/>
            </a:xfrm>
            <a:custGeom>
              <a:avLst/>
              <a:gdLst/>
              <a:ahLst/>
              <a:cxnLst/>
              <a:rect l="l" t="t" r="r" b="b"/>
              <a:pathLst>
                <a:path w="20955" h="78739">
                  <a:moveTo>
                    <a:pt x="1116" y="0"/>
                  </a:moveTo>
                  <a:lnTo>
                    <a:pt x="156" y="6571"/>
                  </a:lnTo>
                  <a:lnTo>
                    <a:pt x="0" y="21897"/>
                  </a:lnTo>
                  <a:lnTo>
                    <a:pt x="350" y="42664"/>
                  </a:lnTo>
                  <a:lnTo>
                    <a:pt x="3946" y="63377"/>
                  </a:lnTo>
                  <a:lnTo>
                    <a:pt x="13521" y="78541"/>
                  </a:lnTo>
                  <a:lnTo>
                    <a:pt x="20940" y="76264"/>
                  </a:lnTo>
                  <a:lnTo>
                    <a:pt x="14397" y="31907"/>
                  </a:lnTo>
                  <a:lnTo>
                    <a:pt x="1116" y="0"/>
                  </a:lnTo>
                  <a:close/>
                </a:path>
              </a:pathLst>
            </a:custGeom>
            <a:solidFill>
              <a:srgbClr val="851D16"/>
            </a:solidFill>
          </p:spPr>
          <p:txBody>
            <a:bodyPr wrap="square" lIns="0" tIns="0" rIns="0" bIns="0" rtlCol="0"/>
            <a:lstStyle/>
            <a:p>
              <a:pPr defTabSz="465128"/>
              <a:endParaRPr smtClean="0">
                <a:solidFill>
                  <a:prstClr val="black"/>
                </a:solidFill>
              </a:endParaRPr>
            </a:p>
          </p:txBody>
        </p:sp>
        <p:sp>
          <p:nvSpPr>
            <p:cNvPr id="484" name="object 472"/>
            <p:cNvSpPr/>
            <p:nvPr/>
          </p:nvSpPr>
          <p:spPr>
            <a:xfrm>
              <a:off x="4463530" y="5441585"/>
              <a:ext cx="1000125" cy="711200"/>
            </a:xfrm>
            <a:custGeom>
              <a:avLst/>
              <a:gdLst/>
              <a:ahLst/>
              <a:cxnLst/>
              <a:rect l="l" t="t" r="r" b="b"/>
              <a:pathLst>
                <a:path w="1000125" h="711200">
                  <a:moveTo>
                    <a:pt x="999854" y="0"/>
                  </a:moveTo>
                  <a:lnTo>
                    <a:pt x="0" y="0"/>
                  </a:lnTo>
                  <a:lnTo>
                    <a:pt x="0" y="710749"/>
                  </a:lnTo>
                  <a:lnTo>
                    <a:pt x="999854" y="710749"/>
                  </a:lnTo>
                  <a:lnTo>
                    <a:pt x="999854" y="0"/>
                  </a:lnTo>
                  <a:close/>
                </a:path>
              </a:pathLst>
            </a:custGeom>
            <a:solidFill>
              <a:srgbClr val="4F031B"/>
            </a:solidFill>
          </p:spPr>
          <p:txBody>
            <a:bodyPr wrap="square" lIns="0" tIns="0" rIns="0" bIns="0" rtlCol="0"/>
            <a:lstStyle/>
            <a:p>
              <a:pPr defTabSz="465128"/>
              <a:endParaRPr smtClean="0">
                <a:solidFill>
                  <a:prstClr val="black"/>
                </a:solidFill>
              </a:endParaRPr>
            </a:p>
          </p:txBody>
        </p:sp>
        <p:sp>
          <p:nvSpPr>
            <p:cNvPr id="485" name="object 473"/>
            <p:cNvSpPr/>
            <p:nvPr/>
          </p:nvSpPr>
          <p:spPr>
            <a:xfrm>
              <a:off x="4826038" y="6041192"/>
              <a:ext cx="637540" cy="111760"/>
            </a:xfrm>
            <a:custGeom>
              <a:avLst/>
              <a:gdLst/>
              <a:ahLst/>
              <a:cxnLst/>
              <a:rect l="l" t="t" r="r" b="b"/>
              <a:pathLst>
                <a:path w="637539" h="111760">
                  <a:moveTo>
                    <a:pt x="216039" y="111150"/>
                  </a:moveTo>
                  <a:lnTo>
                    <a:pt x="210908" y="190"/>
                  </a:lnTo>
                  <a:lnTo>
                    <a:pt x="206006" y="106070"/>
                  </a:lnTo>
                  <a:lnTo>
                    <a:pt x="201117" y="190"/>
                  </a:lnTo>
                  <a:lnTo>
                    <a:pt x="197243" y="83413"/>
                  </a:lnTo>
                  <a:lnTo>
                    <a:pt x="196202" y="106159"/>
                  </a:lnTo>
                  <a:lnTo>
                    <a:pt x="191312" y="190"/>
                  </a:lnTo>
                  <a:lnTo>
                    <a:pt x="186423" y="105943"/>
                  </a:lnTo>
                  <a:lnTo>
                    <a:pt x="181533" y="190"/>
                  </a:lnTo>
                  <a:lnTo>
                    <a:pt x="176631" y="106083"/>
                  </a:lnTo>
                  <a:lnTo>
                    <a:pt x="171716" y="190"/>
                  </a:lnTo>
                  <a:lnTo>
                    <a:pt x="166827" y="105943"/>
                  </a:lnTo>
                  <a:lnTo>
                    <a:pt x="161937" y="190"/>
                  </a:lnTo>
                  <a:lnTo>
                    <a:pt x="157010" y="106743"/>
                  </a:lnTo>
                  <a:lnTo>
                    <a:pt x="152120" y="190"/>
                  </a:lnTo>
                  <a:lnTo>
                    <a:pt x="147193" y="106743"/>
                  </a:lnTo>
                  <a:lnTo>
                    <a:pt x="143586" y="27914"/>
                  </a:lnTo>
                  <a:lnTo>
                    <a:pt x="142265" y="190"/>
                  </a:lnTo>
                  <a:lnTo>
                    <a:pt x="137401" y="106730"/>
                  </a:lnTo>
                  <a:lnTo>
                    <a:pt x="132486" y="190"/>
                  </a:lnTo>
                  <a:lnTo>
                    <a:pt x="127584" y="106197"/>
                  </a:lnTo>
                  <a:lnTo>
                    <a:pt x="123990" y="27914"/>
                  </a:lnTo>
                  <a:lnTo>
                    <a:pt x="122682" y="190"/>
                  </a:lnTo>
                  <a:lnTo>
                    <a:pt x="118859" y="83413"/>
                  </a:lnTo>
                  <a:lnTo>
                    <a:pt x="117779" y="106019"/>
                  </a:lnTo>
                  <a:lnTo>
                    <a:pt x="112890" y="190"/>
                  </a:lnTo>
                  <a:lnTo>
                    <a:pt x="107988" y="106197"/>
                  </a:lnTo>
                  <a:lnTo>
                    <a:pt x="104394" y="27914"/>
                  </a:lnTo>
                  <a:lnTo>
                    <a:pt x="103085" y="190"/>
                  </a:lnTo>
                  <a:lnTo>
                    <a:pt x="99263" y="83413"/>
                  </a:lnTo>
                  <a:lnTo>
                    <a:pt x="98183" y="106108"/>
                  </a:lnTo>
                  <a:lnTo>
                    <a:pt x="94602" y="27914"/>
                  </a:lnTo>
                  <a:lnTo>
                    <a:pt x="93294" y="190"/>
                  </a:lnTo>
                  <a:lnTo>
                    <a:pt x="88392" y="105956"/>
                  </a:lnTo>
                  <a:lnTo>
                    <a:pt x="83489" y="190"/>
                  </a:lnTo>
                  <a:lnTo>
                    <a:pt x="79667" y="83413"/>
                  </a:lnTo>
                  <a:lnTo>
                    <a:pt x="78587" y="106108"/>
                  </a:lnTo>
                  <a:lnTo>
                    <a:pt x="75006" y="27914"/>
                  </a:lnTo>
                  <a:lnTo>
                    <a:pt x="73698" y="190"/>
                  </a:lnTo>
                  <a:lnTo>
                    <a:pt x="68808" y="105943"/>
                  </a:lnTo>
                  <a:lnTo>
                    <a:pt x="63919" y="190"/>
                  </a:lnTo>
                  <a:lnTo>
                    <a:pt x="59004" y="105930"/>
                  </a:lnTo>
                  <a:lnTo>
                    <a:pt x="55422" y="27914"/>
                  </a:lnTo>
                  <a:lnTo>
                    <a:pt x="54114" y="190"/>
                  </a:lnTo>
                  <a:lnTo>
                    <a:pt x="50292" y="83413"/>
                  </a:lnTo>
                  <a:lnTo>
                    <a:pt x="49212" y="106121"/>
                  </a:lnTo>
                  <a:lnTo>
                    <a:pt x="44323" y="190"/>
                  </a:lnTo>
                  <a:lnTo>
                    <a:pt x="39408" y="105956"/>
                  </a:lnTo>
                  <a:lnTo>
                    <a:pt x="34518" y="190"/>
                  </a:lnTo>
                  <a:lnTo>
                    <a:pt x="30695" y="83413"/>
                  </a:lnTo>
                  <a:lnTo>
                    <a:pt x="29616" y="106121"/>
                  </a:lnTo>
                  <a:lnTo>
                    <a:pt x="24726" y="190"/>
                  </a:lnTo>
                  <a:lnTo>
                    <a:pt x="19824" y="106210"/>
                  </a:lnTo>
                  <a:lnTo>
                    <a:pt x="14922" y="190"/>
                  </a:lnTo>
                  <a:lnTo>
                    <a:pt x="10033" y="105943"/>
                  </a:lnTo>
                  <a:lnTo>
                    <a:pt x="5143" y="190"/>
                  </a:lnTo>
                  <a:lnTo>
                    <a:pt x="0" y="111150"/>
                  </a:lnTo>
                  <a:lnTo>
                    <a:pt x="9791" y="111150"/>
                  </a:lnTo>
                  <a:lnTo>
                    <a:pt x="10274" y="111150"/>
                  </a:lnTo>
                  <a:lnTo>
                    <a:pt x="206248" y="111150"/>
                  </a:lnTo>
                  <a:lnTo>
                    <a:pt x="216039" y="111150"/>
                  </a:lnTo>
                  <a:close/>
                </a:path>
                <a:path w="637539" h="111760">
                  <a:moveTo>
                    <a:pt x="225221" y="83820"/>
                  </a:moveTo>
                  <a:lnTo>
                    <a:pt x="223278" y="83820"/>
                  </a:lnTo>
                  <a:lnTo>
                    <a:pt x="223278" y="27940"/>
                  </a:lnTo>
                  <a:lnTo>
                    <a:pt x="221335" y="27940"/>
                  </a:lnTo>
                  <a:lnTo>
                    <a:pt x="221335" y="0"/>
                  </a:lnTo>
                  <a:lnTo>
                    <a:pt x="220078" y="0"/>
                  </a:lnTo>
                  <a:lnTo>
                    <a:pt x="220078" y="27940"/>
                  </a:lnTo>
                  <a:lnTo>
                    <a:pt x="218122" y="27940"/>
                  </a:lnTo>
                  <a:lnTo>
                    <a:pt x="218122" y="83820"/>
                  </a:lnTo>
                  <a:lnTo>
                    <a:pt x="216192" y="83820"/>
                  </a:lnTo>
                  <a:lnTo>
                    <a:pt x="216192" y="111150"/>
                  </a:lnTo>
                  <a:lnTo>
                    <a:pt x="225221" y="111150"/>
                  </a:lnTo>
                  <a:lnTo>
                    <a:pt x="225221" y="83820"/>
                  </a:lnTo>
                  <a:close/>
                </a:path>
                <a:path w="637539" h="111760">
                  <a:moveTo>
                    <a:pt x="235635" y="111150"/>
                  </a:moveTo>
                  <a:lnTo>
                    <a:pt x="230505" y="190"/>
                  </a:lnTo>
                  <a:lnTo>
                    <a:pt x="225374" y="111150"/>
                  </a:lnTo>
                  <a:lnTo>
                    <a:pt x="235635" y="111150"/>
                  </a:lnTo>
                  <a:close/>
                </a:path>
                <a:path w="637539" h="111760">
                  <a:moveTo>
                    <a:pt x="244817" y="83820"/>
                  </a:moveTo>
                  <a:lnTo>
                    <a:pt x="242874" y="83820"/>
                  </a:lnTo>
                  <a:lnTo>
                    <a:pt x="242874" y="27940"/>
                  </a:lnTo>
                  <a:lnTo>
                    <a:pt x="240931" y="27940"/>
                  </a:lnTo>
                  <a:lnTo>
                    <a:pt x="240931" y="0"/>
                  </a:lnTo>
                  <a:lnTo>
                    <a:pt x="239674" y="0"/>
                  </a:lnTo>
                  <a:lnTo>
                    <a:pt x="239674" y="27940"/>
                  </a:lnTo>
                  <a:lnTo>
                    <a:pt x="237718" y="27940"/>
                  </a:lnTo>
                  <a:lnTo>
                    <a:pt x="237718" y="83820"/>
                  </a:lnTo>
                  <a:lnTo>
                    <a:pt x="235788" y="83820"/>
                  </a:lnTo>
                  <a:lnTo>
                    <a:pt x="235788" y="111150"/>
                  </a:lnTo>
                  <a:lnTo>
                    <a:pt x="244817" y="111150"/>
                  </a:lnTo>
                  <a:lnTo>
                    <a:pt x="244817" y="83820"/>
                  </a:lnTo>
                  <a:close/>
                </a:path>
                <a:path w="637539" h="111760">
                  <a:moveTo>
                    <a:pt x="558965" y="111150"/>
                  </a:moveTo>
                  <a:lnTo>
                    <a:pt x="553834" y="190"/>
                  </a:lnTo>
                  <a:lnTo>
                    <a:pt x="548944" y="105943"/>
                  </a:lnTo>
                  <a:lnTo>
                    <a:pt x="544055" y="190"/>
                  </a:lnTo>
                  <a:lnTo>
                    <a:pt x="540181" y="83413"/>
                  </a:lnTo>
                  <a:lnTo>
                    <a:pt x="539127" y="106184"/>
                  </a:lnTo>
                  <a:lnTo>
                    <a:pt x="534238" y="190"/>
                  </a:lnTo>
                  <a:lnTo>
                    <a:pt x="529348" y="105943"/>
                  </a:lnTo>
                  <a:lnTo>
                    <a:pt x="524459" y="190"/>
                  </a:lnTo>
                  <a:lnTo>
                    <a:pt x="520585" y="83413"/>
                  </a:lnTo>
                  <a:lnTo>
                    <a:pt x="519557" y="106032"/>
                  </a:lnTo>
                  <a:lnTo>
                    <a:pt x="514642" y="190"/>
                  </a:lnTo>
                  <a:lnTo>
                    <a:pt x="509752" y="105943"/>
                  </a:lnTo>
                  <a:lnTo>
                    <a:pt x="504863" y="190"/>
                  </a:lnTo>
                  <a:lnTo>
                    <a:pt x="499960" y="106083"/>
                  </a:lnTo>
                  <a:lnTo>
                    <a:pt x="495058" y="190"/>
                  </a:lnTo>
                  <a:lnTo>
                    <a:pt x="490156" y="106070"/>
                  </a:lnTo>
                  <a:lnTo>
                    <a:pt x="485267" y="190"/>
                  </a:lnTo>
                  <a:lnTo>
                    <a:pt x="480339" y="106730"/>
                  </a:lnTo>
                  <a:lnTo>
                    <a:pt x="475488" y="190"/>
                  </a:lnTo>
                  <a:lnTo>
                    <a:pt x="470535" y="106756"/>
                  </a:lnTo>
                  <a:lnTo>
                    <a:pt x="466915" y="27914"/>
                  </a:lnTo>
                  <a:lnTo>
                    <a:pt x="465607" y="190"/>
                  </a:lnTo>
                  <a:lnTo>
                    <a:pt x="460730" y="106730"/>
                  </a:lnTo>
                  <a:lnTo>
                    <a:pt x="455815" y="190"/>
                  </a:lnTo>
                  <a:lnTo>
                    <a:pt x="450913" y="106197"/>
                  </a:lnTo>
                  <a:lnTo>
                    <a:pt x="447319" y="27914"/>
                  </a:lnTo>
                  <a:lnTo>
                    <a:pt x="446011" y="190"/>
                  </a:lnTo>
                  <a:lnTo>
                    <a:pt x="442188" y="83413"/>
                  </a:lnTo>
                  <a:lnTo>
                    <a:pt x="441109" y="106121"/>
                  </a:lnTo>
                  <a:lnTo>
                    <a:pt x="436219" y="190"/>
                  </a:lnTo>
                  <a:lnTo>
                    <a:pt x="431317" y="105956"/>
                  </a:lnTo>
                  <a:lnTo>
                    <a:pt x="426415" y="190"/>
                  </a:lnTo>
                  <a:lnTo>
                    <a:pt x="422592" y="83413"/>
                  </a:lnTo>
                  <a:lnTo>
                    <a:pt x="421525" y="105968"/>
                  </a:lnTo>
                  <a:lnTo>
                    <a:pt x="417944" y="27914"/>
                  </a:lnTo>
                  <a:lnTo>
                    <a:pt x="416636" y="190"/>
                  </a:lnTo>
                  <a:lnTo>
                    <a:pt x="411721" y="105956"/>
                  </a:lnTo>
                  <a:lnTo>
                    <a:pt x="406819" y="190"/>
                  </a:lnTo>
                  <a:lnTo>
                    <a:pt x="402996" y="83413"/>
                  </a:lnTo>
                  <a:lnTo>
                    <a:pt x="401929" y="105968"/>
                  </a:lnTo>
                  <a:lnTo>
                    <a:pt x="398348" y="27914"/>
                  </a:lnTo>
                  <a:lnTo>
                    <a:pt x="397040" y="190"/>
                  </a:lnTo>
                  <a:lnTo>
                    <a:pt x="392137" y="106070"/>
                  </a:lnTo>
                  <a:lnTo>
                    <a:pt x="387248" y="190"/>
                  </a:lnTo>
                  <a:lnTo>
                    <a:pt x="382333" y="105930"/>
                  </a:lnTo>
                  <a:lnTo>
                    <a:pt x="378752" y="27914"/>
                  </a:lnTo>
                  <a:lnTo>
                    <a:pt x="377444" y="190"/>
                  </a:lnTo>
                  <a:lnTo>
                    <a:pt x="373621" y="83413"/>
                  </a:lnTo>
                  <a:lnTo>
                    <a:pt x="372541" y="106121"/>
                  </a:lnTo>
                  <a:lnTo>
                    <a:pt x="367652" y="190"/>
                  </a:lnTo>
                  <a:lnTo>
                    <a:pt x="362737" y="106083"/>
                  </a:lnTo>
                  <a:lnTo>
                    <a:pt x="357847" y="190"/>
                  </a:lnTo>
                  <a:lnTo>
                    <a:pt x="354025" y="83413"/>
                  </a:lnTo>
                  <a:lnTo>
                    <a:pt x="352958" y="105994"/>
                  </a:lnTo>
                  <a:lnTo>
                    <a:pt x="348068" y="190"/>
                  </a:lnTo>
                  <a:lnTo>
                    <a:pt x="343154" y="106349"/>
                  </a:lnTo>
                  <a:lnTo>
                    <a:pt x="338251" y="190"/>
                  </a:lnTo>
                  <a:lnTo>
                    <a:pt x="333362" y="105943"/>
                  </a:lnTo>
                  <a:lnTo>
                    <a:pt x="328472" y="190"/>
                  </a:lnTo>
                  <a:lnTo>
                    <a:pt x="323557" y="106349"/>
                  </a:lnTo>
                  <a:lnTo>
                    <a:pt x="318655" y="190"/>
                  </a:lnTo>
                  <a:lnTo>
                    <a:pt x="313766" y="105943"/>
                  </a:lnTo>
                  <a:lnTo>
                    <a:pt x="308876" y="190"/>
                  </a:lnTo>
                  <a:lnTo>
                    <a:pt x="303974" y="105956"/>
                  </a:lnTo>
                  <a:lnTo>
                    <a:pt x="299072" y="190"/>
                  </a:lnTo>
                  <a:lnTo>
                    <a:pt x="294170" y="106070"/>
                  </a:lnTo>
                  <a:lnTo>
                    <a:pt x="289280" y="190"/>
                  </a:lnTo>
                  <a:lnTo>
                    <a:pt x="284378" y="105956"/>
                  </a:lnTo>
                  <a:lnTo>
                    <a:pt x="279476" y="190"/>
                  </a:lnTo>
                  <a:lnTo>
                    <a:pt x="274574" y="106070"/>
                  </a:lnTo>
                  <a:lnTo>
                    <a:pt x="269684" y="190"/>
                  </a:lnTo>
                  <a:lnTo>
                    <a:pt x="264782" y="105956"/>
                  </a:lnTo>
                  <a:lnTo>
                    <a:pt x="261162" y="27914"/>
                  </a:lnTo>
                  <a:lnTo>
                    <a:pt x="259905" y="190"/>
                  </a:lnTo>
                  <a:lnTo>
                    <a:pt x="254990" y="105956"/>
                  </a:lnTo>
                  <a:lnTo>
                    <a:pt x="250101" y="190"/>
                  </a:lnTo>
                  <a:lnTo>
                    <a:pt x="244957" y="111150"/>
                  </a:lnTo>
                  <a:lnTo>
                    <a:pt x="254749" y="111150"/>
                  </a:lnTo>
                  <a:lnTo>
                    <a:pt x="255231" y="111150"/>
                  </a:lnTo>
                  <a:lnTo>
                    <a:pt x="549186" y="111150"/>
                  </a:lnTo>
                  <a:lnTo>
                    <a:pt x="558965" y="111150"/>
                  </a:lnTo>
                  <a:close/>
                </a:path>
                <a:path w="637539" h="111760">
                  <a:moveTo>
                    <a:pt x="568147" y="83820"/>
                  </a:moveTo>
                  <a:lnTo>
                    <a:pt x="566204" y="83820"/>
                  </a:lnTo>
                  <a:lnTo>
                    <a:pt x="566204" y="27940"/>
                  </a:lnTo>
                  <a:lnTo>
                    <a:pt x="564273" y="27940"/>
                  </a:lnTo>
                  <a:lnTo>
                    <a:pt x="564273" y="0"/>
                  </a:lnTo>
                  <a:lnTo>
                    <a:pt x="563003" y="0"/>
                  </a:lnTo>
                  <a:lnTo>
                    <a:pt x="563003" y="27940"/>
                  </a:lnTo>
                  <a:lnTo>
                    <a:pt x="561047" y="27940"/>
                  </a:lnTo>
                  <a:lnTo>
                    <a:pt x="561047" y="83820"/>
                  </a:lnTo>
                  <a:lnTo>
                    <a:pt x="559117" y="83820"/>
                  </a:lnTo>
                  <a:lnTo>
                    <a:pt x="559117" y="111150"/>
                  </a:lnTo>
                  <a:lnTo>
                    <a:pt x="568147" y="111150"/>
                  </a:lnTo>
                  <a:lnTo>
                    <a:pt x="568147" y="83820"/>
                  </a:lnTo>
                  <a:close/>
                </a:path>
                <a:path w="637539" h="111760">
                  <a:moveTo>
                    <a:pt x="637336" y="111150"/>
                  </a:moveTo>
                  <a:lnTo>
                    <a:pt x="632206" y="190"/>
                  </a:lnTo>
                  <a:lnTo>
                    <a:pt x="627303" y="105956"/>
                  </a:lnTo>
                  <a:lnTo>
                    <a:pt x="622401" y="190"/>
                  </a:lnTo>
                  <a:lnTo>
                    <a:pt x="617499" y="106070"/>
                  </a:lnTo>
                  <a:lnTo>
                    <a:pt x="612609" y="190"/>
                  </a:lnTo>
                  <a:lnTo>
                    <a:pt x="607720" y="105943"/>
                  </a:lnTo>
                  <a:lnTo>
                    <a:pt x="602830" y="190"/>
                  </a:lnTo>
                  <a:lnTo>
                    <a:pt x="597916" y="105956"/>
                  </a:lnTo>
                  <a:lnTo>
                    <a:pt x="593026" y="190"/>
                  </a:lnTo>
                  <a:lnTo>
                    <a:pt x="588124" y="106070"/>
                  </a:lnTo>
                  <a:lnTo>
                    <a:pt x="583234" y="190"/>
                  </a:lnTo>
                  <a:lnTo>
                    <a:pt x="578319" y="105956"/>
                  </a:lnTo>
                  <a:lnTo>
                    <a:pt x="573430" y="190"/>
                  </a:lnTo>
                  <a:lnTo>
                    <a:pt x="568299" y="111150"/>
                  </a:lnTo>
                  <a:lnTo>
                    <a:pt x="578078" y="111150"/>
                  </a:lnTo>
                  <a:lnTo>
                    <a:pt x="578561" y="111150"/>
                  </a:lnTo>
                  <a:lnTo>
                    <a:pt x="627557" y="111150"/>
                  </a:lnTo>
                  <a:lnTo>
                    <a:pt x="637336" y="111150"/>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86" name="object 474"/>
            <p:cNvSpPr/>
            <p:nvPr/>
          </p:nvSpPr>
          <p:spPr>
            <a:xfrm>
              <a:off x="4463529" y="5441562"/>
              <a:ext cx="1000125" cy="711200"/>
            </a:xfrm>
            <a:custGeom>
              <a:avLst/>
              <a:gdLst/>
              <a:ahLst/>
              <a:cxnLst/>
              <a:rect l="l" t="t" r="r" b="b"/>
              <a:pathLst>
                <a:path w="1000125" h="711200">
                  <a:moveTo>
                    <a:pt x="255219" y="710780"/>
                  </a:moveTo>
                  <a:lnTo>
                    <a:pt x="250088" y="599821"/>
                  </a:lnTo>
                  <a:lnTo>
                    <a:pt x="245186" y="705700"/>
                  </a:lnTo>
                  <a:lnTo>
                    <a:pt x="240296" y="599821"/>
                  </a:lnTo>
                  <a:lnTo>
                    <a:pt x="236423" y="683044"/>
                  </a:lnTo>
                  <a:lnTo>
                    <a:pt x="235381" y="705789"/>
                  </a:lnTo>
                  <a:lnTo>
                    <a:pt x="230492" y="599821"/>
                  </a:lnTo>
                  <a:lnTo>
                    <a:pt x="225590" y="705700"/>
                  </a:lnTo>
                  <a:lnTo>
                    <a:pt x="220700" y="599821"/>
                  </a:lnTo>
                  <a:lnTo>
                    <a:pt x="216827" y="683044"/>
                  </a:lnTo>
                  <a:lnTo>
                    <a:pt x="215798" y="705535"/>
                  </a:lnTo>
                  <a:lnTo>
                    <a:pt x="210896" y="599821"/>
                  </a:lnTo>
                  <a:lnTo>
                    <a:pt x="206006" y="705573"/>
                  </a:lnTo>
                  <a:lnTo>
                    <a:pt x="201117" y="599821"/>
                  </a:lnTo>
                  <a:lnTo>
                    <a:pt x="196176" y="706374"/>
                  </a:lnTo>
                  <a:lnTo>
                    <a:pt x="191300" y="599821"/>
                  </a:lnTo>
                  <a:lnTo>
                    <a:pt x="186372" y="706374"/>
                  </a:lnTo>
                  <a:lnTo>
                    <a:pt x="182753" y="627545"/>
                  </a:lnTo>
                  <a:lnTo>
                    <a:pt x="181444" y="599821"/>
                  </a:lnTo>
                  <a:lnTo>
                    <a:pt x="176580" y="706361"/>
                  </a:lnTo>
                  <a:lnTo>
                    <a:pt x="171665" y="599821"/>
                  </a:lnTo>
                  <a:lnTo>
                    <a:pt x="166751" y="705954"/>
                  </a:lnTo>
                  <a:lnTo>
                    <a:pt x="163169" y="627545"/>
                  </a:lnTo>
                  <a:lnTo>
                    <a:pt x="161848" y="599821"/>
                  </a:lnTo>
                  <a:lnTo>
                    <a:pt x="158026" y="683044"/>
                  </a:lnTo>
                  <a:lnTo>
                    <a:pt x="156959" y="705624"/>
                  </a:lnTo>
                  <a:lnTo>
                    <a:pt x="152069" y="599821"/>
                  </a:lnTo>
                  <a:lnTo>
                    <a:pt x="147154" y="705954"/>
                  </a:lnTo>
                  <a:lnTo>
                    <a:pt x="143573" y="627545"/>
                  </a:lnTo>
                  <a:lnTo>
                    <a:pt x="142252" y="599821"/>
                  </a:lnTo>
                  <a:lnTo>
                    <a:pt x="138442" y="683044"/>
                  </a:lnTo>
                  <a:lnTo>
                    <a:pt x="137363" y="705650"/>
                  </a:lnTo>
                  <a:lnTo>
                    <a:pt x="132473" y="599821"/>
                  </a:lnTo>
                  <a:lnTo>
                    <a:pt x="127571" y="705586"/>
                  </a:lnTo>
                  <a:lnTo>
                    <a:pt x="122669" y="599821"/>
                  </a:lnTo>
                  <a:lnTo>
                    <a:pt x="118846" y="683044"/>
                  </a:lnTo>
                  <a:lnTo>
                    <a:pt x="117767" y="705739"/>
                  </a:lnTo>
                  <a:lnTo>
                    <a:pt x="114185" y="627545"/>
                  </a:lnTo>
                  <a:lnTo>
                    <a:pt x="112877" y="599821"/>
                  </a:lnTo>
                  <a:lnTo>
                    <a:pt x="107988" y="705573"/>
                  </a:lnTo>
                  <a:lnTo>
                    <a:pt x="103098" y="599821"/>
                  </a:lnTo>
                  <a:lnTo>
                    <a:pt x="98171" y="705700"/>
                  </a:lnTo>
                  <a:lnTo>
                    <a:pt x="94589" y="627545"/>
                  </a:lnTo>
                  <a:lnTo>
                    <a:pt x="93281" y="599821"/>
                  </a:lnTo>
                  <a:lnTo>
                    <a:pt x="89458" y="683044"/>
                  </a:lnTo>
                  <a:lnTo>
                    <a:pt x="88392" y="705624"/>
                  </a:lnTo>
                  <a:lnTo>
                    <a:pt x="83502" y="599821"/>
                  </a:lnTo>
                  <a:lnTo>
                    <a:pt x="78587" y="705586"/>
                  </a:lnTo>
                  <a:lnTo>
                    <a:pt x="73698" y="599821"/>
                  </a:lnTo>
                  <a:lnTo>
                    <a:pt x="69875" y="683044"/>
                  </a:lnTo>
                  <a:lnTo>
                    <a:pt x="68795" y="705650"/>
                  </a:lnTo>
                  <a:lnTo>
                    <a:pt x="63906" y="599821"/>
                  </a:lnTo>
                  <a:lnTo>
                    <a:pt x="59004" y="705840"/>
                  </a:lnTo>
                  <a:lnTo>
                    <a:pt x="54102" y="599821"/>
                  </a:lnTo>
                  <a:lnTo>
                    <a:pt x="49199" y="705700"/>
                  </a:lnTo>
                  <a:lnTo>
                    <a:pt x="44310" y="599821"/>
                  </a:lnTo>
                  <a:lnTo>
                    <a:pt x="39408" y="705840"/>
                  </a:lnTo>
                  <a:lnTo>
                    <a:pt x="34505" y="599821"/>
                  </a:lnTo>
                  <a:lnTo>
                    <a:pt x="29603" y="705700"/>
                  </a:lnTo>
                  <a:lnTo>
                    <a:pt x="24714" y="599821"/>
                  </a:lnTo>
                  <a:lnTo>
                    <a:pt x="19812" y="705840"/>
                  </a:lnTo>
                  <a:lnTo>
                    <a:pt x="14909" y="599821"/>
                  </a:lnTo>
                  <a:lnTo>
                    <a:pt x="10020" y="705573"/>
                  </a:lnTo>
                  <a:lnTo>
                    <a:pt x="5130" y="599821"/>
                  </a:lnTo>
                  <a:lnTo>
                    <a:pt x="0" y="710780"/>
                  </a:lnTo>
                  <a:lnTo>
                    <a:pt x="245427" y="710780"/>
                  </a:lnTo>
                  <a:lnTo>
                    <a:pt x="255219" y="710780"/>
                  </a:lnTo>
                  <a:close/>
                </a:path>
                <a:path w="1000125" h="711200">
                  <a:moveTo>
                    <a:pt x="264401" y="683450"/>
                  </a:moveTo>
                  <a:lnTo>
                    <a:pt x="262445" y="683450"/>
                  </a:lnTo>
                  <a:lnTo>
                    <a:pt x="262445" y="627570"/>
                  </a:lnTo>
                  <a:lnTo>
                    <a:pt x="260515" y="627570"/>
                  </a:lnTo>
                  <a:lnTo>
                    <a:pt x="260515" y="599630"/>
                  </a:lnTo>
                  <a:lnTo>
                    <a:pt x="259245" y="599630"/>
                  </a:lnTo>
                  <a:lnTo>
                    <a:pt x="259245" y="627570"/>
                  </a:lnTo>
                  <a:lnTo>
                    <a:pt x="257302" y="627570"/>
                  </a:lnTo>
                  <a:lnTo>
                    <a:pt x="257302" y="683450"/>
                  </a:lnTo>
                  <a:lnTo>
                    <a:pt x="255371" y="683450"/>
                  </a:lnTo>
                  <a:lnTo>
                    <a:pt x="255371" y="710780"/>
                  </a:lnTo>
                  <a:lnTo>
                    <a:pt x="264401" y="710780"/>
                  </a:lnTo>
                  <a:lnTo>
                    <a:pt x="264401" y="683450"/>
                  </a:lnTo>
                  <a:close/>
                </a:path>
                <a:path w="1000125" h="711200">
                  <a:moveTo>
                    <a:pt x="372783" y="710780"/>
                  </a:moveTo>
                  <a:lnTo>
                    <a:pt x="367652" y="599821"/>
                  </a:lnTo>
                  <a:lnTo>
                    <a:pt x="362737" y="705853"/>
                  </a:lnTo>
                  <a:lnTo>
                    <a:pt x="357835" y="599821"/>
                  </a:lnTo>
                  <a:lnTo>
                    <a:pt x="352945" y="705573"/>
                  </a:lnTo>
                  <a:lnTo>
                    <a:pt x="348056" y="599821"/>
                  </a:lnTo>
                  <a:lnTo>
                    <a:pt x="343154" y="705713"/>
                  </a:lnTo>
                  <a:lnTo>
                    <a:pt x="338239" y="599821"/>
                  </a:lnTo>
                  <a:lnTo>
                    <a:pt x="333349" y="705573"/>
                  </a:lnTo>
                  <a:lnTo>
                    <a:pt x="328460" y="599821"/>
                  </a:lnTo>
                  <a:lnTo>
                    <a:pt x="323557" y="705713"/>
                  </a:lnTo>
                  <a:lnTo>
                    <a:pt x="318655" y="599821"/>
                  </a:lnTo>
                  <a:lnTo>
                    <a:pt x="313753" y="705700"/>
                  </a:lnTo>
                  <a:lnTo>
                    <a:pt x="308864" y="599821"/>
                  </a:lnTo>
                  <a:lnTo>
                    <a:pt x="303961" y="705586"/>
                  </a:lnTo>
                  <a:lnTo>
                    <a:pt x="300342" y="627545"/>
                  </a:lnTo>
                  <a:lnTo>
                    <a:pt x="299085" y="599821"/>
                  </a:lnTo>
                  <a:lnTo>
                    <a:pt x="294157" y="705713"/>
                  </a:lnTo>
                  <a:lnTo>
                    <a:pt x="289267" y="599821"/>
                  </a:lnTo>
                  <a:lnTo>
                    <a:pt x="284365" y="705586"/>
                  </a:lnTo>
                  <a:lnTo>
                    <a:pt x="280746" y="627545"/>
                  </a:lnTo>
                  <a:lnTo>
                    <a:pt x="279488" y="599821"/>
                  </a:lnTo>
                  <a:lnTo>
                    <a:pt x="274561" y="705713"/>
                  </a:lnTo>
                  <a:lnTo>
                    <a:pt x="269671" y="599821"/>
                  </a:lnTo>
                  <a:lnTo>
                    <a:pt x="264541" y="710780"/>
                  </a:lnTo>
                  <a:lnTo>
                    <a:pt x="274332" y="710780"/>
                  </a:lnTo>
                  <a:lnTo>
                    <a:pt x="274802" y="710780"/>
                  </a:lnTo>
                  <a:lnTo>
                    <a:pt x="362966" y="710780"/>
                  </a:lnTo>
                  <a:lnTo>
                    <a:pt x="372783" y="710780"/>
                  </a:lnTo>
                  <a:close/>
                </a:path>
                <a:path w="1000125" h="711200">
                  <a:moveTo>
                    <a:pt x="744435" y="228"/>
                  </a:moveTo>
                  <a:lnTo>
                    <a:pt x="735495" y="228"/>
                  </a:lnTo>
                  <a:lnTo>
                    <a:pt x="735495" y="28168"/>
                  </a:lnTo>
                  <a:lnTo>
                    <a:pt x="737400" y="28168"/>
                  </a:lnTo>
                  <a:lnTo>
                    <a:pt x="737400" y="82778"/>
                  </a:lnTo>
                  <a:lnTo>
                    <a:pt x="739292" y="82778"/>
                  </a:lnTo>
                  <a:lnTo>
                    <a:pt x="739292" y="110718"/>
                  </a:lnTo>
                  <a:lnTo>
                    <a:pt x="740625" y="110718"/>
                  </a:lnTo>
                  <a:lnTo>
                    <a:pt x="740625" y="82778"/>
                  </a:lnTo>
                  <a:lnTo>
                    <a:pt x="742530" y="82778"/>
                  </a:lnTo>
                  <a:lnTo>
                    <a:pt x="742530" y="28168"/>
                  </a:lnTo>
                  <a:lnTo>
                    <a:pt x="744435" y="28168"/>
                  </a:lnTo>
                  <a:lnTo>
                    <a:pt x="744435" y="228"/>
                  </a:lnTo>
                  <a:close/>
                </a:path>
                <a:path w="1000125" h="711200">
                  <a:moveTo>
                    <a:pt x="803859" y="0"/>
                  </a:moveTo>
                  <a:lnTo>
                    <a:pt x="803859" y="0"/>
                  </a:lnTo>
                  <a:lnTo>
                    <a:pt x="744601" y="0"/>
                  </a:lnTo>
                  <a:lnTo>
                    <a:pt x="749757" y="110972"/>
                  </a:lnTo>
                  <a:lnTo>
                    <a:pt x="754646" y="5092"/>
                  </a:lnTo>
                  <a:lnTo>
                    <a:pt x="759548" y="110972"/>
                  </a:lnTo>
                  <a:lnTo>
                    <a:pt x="760857" y="83235"/>
                  </a:lnTo>
                  <a:lnTo>
                    <a:pt x="764438" y="5194"/>
                  </a:lnTo>
                  <a:lnTo>
                    <a:pt x="765505" y="27736"/>
                  </a:lnTo>
                  <a:lnTo>
                    <a:pt x="769327" y="110972"/>
                  </a:lnTo>
                  <a:lnTo>
                    <a:pt x="774230" y="5207"/>
                  </a:lnTo>
                  <a:lnTo>
                    <a:pt x="779145" y="110972"/>
                  </a:lnTo>
                  <a:lnTo>
                    <a:pt x="780453" y="83235"/>
                  </a:lnTo>
                  <a:lnTo>
                    <a:pt x="784034" y="5194"/>
                  </a:lnTo>
                  <a:lnTo>
                    <a:pt x="785101" y="27736"/>
                  </a:lnTo>
                  <a:lnTo>
                    <a:pt x="788924" y="110972"/>
                  </a:lnTo>
                  <a:lnTo>
                    <a:pt x="793826" y="5207"/>
                  </a:lnTo>
                  <a:lnTo>
                    <a:pt x="798728" y="110972"/>
                  </a:lnTo>
                  <a:lnTo>
                    <a:pt x="803859" y="0"/>
                  </a:lnTo>
                  <a:close/>
                </a:path>
                <a:path w="1000125" h="711200">
                  <a:moveTo>
                    <a:pt x="813003" y="228"/>
                  </a:moveTo>
                  <a:lnTo>
                    <a:pt x="804062" y="228"/>
                  </a:lnTo>
                  <a:lnTo>
                    <a:pt x="804062" y="28168"/>
                  </a:lnTo>
                  <a:lnTo>
                    <a:pt x="805967" y="28168"/>
                  </a:lnTo>
                  <a:lnTo>
                    <a:pt x="805967" y="82778"/>
                  </a:lnTo>
                  <a:lnTo>
                    <a:pt x="807859" y="82778"/>
                  </a:lnTo>
                  <a:lnTo>
                    <a:pt x="807859" y="110718"/>
                  </a:lnTo>
                  <a:lnTo>
                    <a:pt x="809193" y="110718"/>
                  </a:lnTo>
                  <a:lnTo>
                    <a:pt x="809193" y="82778"/>
                  </a:lnTo>
                  <a:lnTo>
                    <a:pt x="811098" y="82778"/>
                  </a:lnTo>
                  <a:lnTo>
                    <a:pt x="811098" y="28168"/>
                  </a:lnTo>
                  <a:lnTo>
                    <a:pt x="813003" y="28168"/>
                  </a:lnTo>
                  <a:lnTo>
                    <a:pt x="813003" y="228"/>
                  </a:lnTo>
                  <a:close/>
                </a:path>
                <a:path w="1000125" h="711200">
                  <a:moveTo>
                    <a:pt x="999845" y="0"/>
                  </a:moveTo>
                  <a:lnTo>
                    <a:pt x="999845" y="0"/>
                  </a:lnTo>
                  <a:lnTo>
                    <a:pt x="813193" y="0"/>
                  </a:lnTo>
                  <a:lnTo>
                    <a:pt x="818324" y="110972"/>
                  </a:lnTo>
                  <a:lnTo>
                    <a:pt x="823239" y="4432"/>
                  </a:lnTo>
                  <a:lnTo>
                    <a:pt x="828116" y="110972"/>
                  </a:lnTo>
                  <a:lnTo>
                    <a:pt x="829424" y="83235"/>
                  </a:lnTo>
                  <a:lnTo>
                    <a:pt x="833043" y="4406"/>
                  </a:lnTo>
                  <a:lnTo>
                    <a:pt x="837996" y="110972"/>
                  </a:lnTo>
                  <a:lnTo>
                    <a:pt x="842848" y="4432"/>
                  </a:lnTo>
                  <a:lnTo>
                    <a:pt x="847775" y="110972"/>
                  </a:lnTo>
                  <a:lnTo>
                    <a:pt x="852665" y="5092"/>
                  </a:lnTo>
                  <a:lnTo>
                    <a:pt x="857567" y="110972"/>
                  </a:lnTo>
                  <a:lnTo>
                    <a:pt x="862469" y="5080"/>
                  </a:lnTo>
                  <a:lnTo>
                    <a:pt x="867371" y="110972"/>
                  </a:lnTo>
                  <a:lnTo>
                    <a:pt x="872261" y="5219"/>
                  </a:lnTo>
                  <a:lnTo>
                    <a:pt x="877150" y="110972"/>
                  </a:lnTo>
                  <a:lnTo>
                    <a:pt x="882065" y="5130"/>
                  </a:lnTo>
                  <a:lnTo>
                    <a:pt x="883094" y="27736"/>
                  </a:lnTo>
                  <a:lnTo>
                    <a:pt x="886968" y="110972"/>
                  </a:lnTo>
                  <a:lnTo>
                    <a:pt x="891857" y="5219"/>
                  </a:lnTo>
                  <a:lnTo>
                    <a:pt x="896747" y="110972"/>
                  </a:lnTo>
                  <a:lnTo>
                    <a:pt x="901636" y="4978"/>
                  </a:lnTo>
                  <a:lnTo>
                    <a:pt x="902690" y="27736"/>
                  </a:lnTo>
                  <a:lnTo>
                    <a:pt x="906564" y="110972"/>
                  </a:lnTo>
                  <a:lnTo>
                    <a:pt x="911453" y="5219"/>
                  </a:lnTo>
                  <a:lnTo>
                    <a:pt x="916343" y="110972"/>
                  </a:lnTo>
                  <a:lnTo>
                    <a:pt x="921232" y="5003"/>
                  </a:lnTo>
                  <a:lnTo>
                    <a:pt x="922274" y="27736"/>
                  </a:lnTo>
                  <a:lnTo>
                    <a:pt x="926147" y="110972"/>
                  </a:lnTo>
                  <a:lnTo>
                    <a:pt x="927404" y="83235"/>
                  </a:lnTo>
                  <a:lnTo>
                    <a:pt x="931037" y="5067"/>
                  </a:lnTo>
                  <a:lnTo>
                    <a:pt x="935939" y="110972"/>
                  </a:lnTo>
                  <a:lnTo>
                    <a:pt x="940828" y="5207"/>
                  </a:lnTo>
                  <a:lnTo>
                    <a:pt x="945743" y="110972"/>
                  </a:lnTo>
                  <a:lnTo>
                    <a:pt x="950633" y="5092"/>
                  </a:lnTo>
                  <a:lnTo>
                    <a:pt x="955535" y="110972"/>
                  </a:lnTo>
                  <a:lnTo>
                    <a:pt x="960424" y="5207"/>
                  </a:lnTo>
                  <a:lnTo>
                    <a:pt x="965339" y="110972"/>
                  </a:lnTo>
                  <a:lnTo>
                    <a:pt x="970229" y="5219"/>
                  </a:lnTo>
                  <a:lnTo>
                    <a:pt x="975118" y="110972"/>
                  </a:lnTo>
                  <a:lnTo>
                    <a:pt x="980008" y="5092"/>
                  </a:lnTo>
                  <a:lnTo>
                    <a:pt x="984910" y="110972"/>
                  </a:lnTo>
                  <a:lnTo>
                    <a:pt x="989812" y="5207"/>
                  </a:lnTo>
                  <a:lnTo>
                    <a:pt x="994714" y="110972"/>
                  </a:lnTo>
                  <a:lnTo>
                    <a:pt x="999845" y="0"/>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87" name="object 475"/>
            <p:cNvSpPr/>
            <p:nvPr/>
          </p:nvSpPr>
          <p:spPr>
            <a:xfrm>
              <a:off x="4603242" y="5441562"/>
              <a:ext cx="605155" cy="111125"/>
            </a:xfrm>
            <a:custGeom>
              <a:avLst/>
              <a:gdLst/>
              <a:ahLst/>
              <a:cxnLst/>
              <a:rect l="l" t="t" r="r" b="b"/>
              <a:pathLst>
                <a:path w="605154" h="111125">
                  <a:moveTo>
                    <a:pt x="5130" y="28168"/>
                  </a:moveTo>
                  <a:lnTo>
                    <a:pt x="0" y="28168"/>
                  </a:lnTo>
                  <a:lnTo>
                    <a:pt x="0" y="82778"/>
                  </a:lnTo>
                  <a:lnTo>
                    <a:pt x="1892" y="82778"/>
                  </a:lnTo>
                  <a:lnTo>
                    <a:pt x="1892" y="110718"/>
                  </a:lnTo>
                  <a:lnTo>
                    <a:pt x="3213" y="110718"/>
                  </a:lnTo>
                  <a:lnTo>
                    <a:pt x="3213" y="82778"/>
                  </a:lnTo>
                  <a:lnTo>
                    <a:pt x="5130" y="82778"/>
                  </a:lnTo>
                  <a:lnTo>
                    <a:pt x="5130" y="28168"/>
                  </a:lnTo>
                  <a:close/>
                </a:path>
                <a:path w="605154" h="111125">
                  <a:moveTo>
                    <a:pt x="17487" y="0"/>
                  </a:moveTo>
                  <a:lnTo>
                    <a:pt x="7226" y="0"/>
                  </a:lnTo>
                  <a:lnTo>
                    <a:pt x="12357" y="110972"/>
                  </a:lnTo>
                  <a:lnTo>
                    <a:pt x="17487" y="0"/>
                  </a:lnTo>
                  <a:close/>
                </a:path>
                <a:path w="605154" h="111125">
                  <a:moveTo>
                    <a:pt x="26619" y="228"/>
                  </a:moveTo>
                  <a:lnTo>
                    <a:pt x="17678" y="228"/>
                  </a:lnTo>
                  <a:lnTo>
                    <a:pt x="17678" y="28168"/>
                  </a:lnTo>
                  <a:lnTo>
                    <a:pt x="19596" y="28168"/>
                  </a:lnTo>
                  <a:lnTo>
                    <a:pt x="19596" y="82778"/>
                  </a:lnTo>
                  <a:lnTo>
                    <a:pt x="21488" y="82778"/>
                  </a:lnTo>
                  <a:lnTo>
                    <a:pt x="21488" y="110718"/>
                  </a:lnTo>
                  <a:lnTo>
                    <a:pt x="22809" y="110718"/>
                  </a:lnTo>
                  <a:lnTo>
                    <a:pt x="22809" y="82778"/>
                  </a:lnTo>
                  <a:lnTo>
                    <a:pt x="24726" y="82778"/>
                  </a:lnTo>
                  <a:lnTo>
                    <a:pt x="24726" y="28168"/>
                  </a:lnTo>
                  <a:lnTo>
                    <a:pt x="26619" y="28168"/>
                  </a:lnTo>
                  <a:lnTo>
                    <a:pt x="26619" y="228"/>
                  </a:lnTo>
                  <a:close/>
                </a:path>
                <a:path w="605154" h="111125">
                  <a:moveTo>
                    <a:pt x="272249" y="0"/>
                  </a:moveTo>
                  <a:lnTo>
                    <a:pt x="272249" y="0"/>
                  </a:lnTo>
                  <a:lnTo>
                    <a:pt x="26822" y="0"/>
                  </a:lnTo>
                  <a:lnTo>
                    <a:pt x="31953" y="110972"/>
                  </a:lnTo>
                  <a:lnTo>
                    <a:pt x="36868" y="4432"/>
                  </a:lnTo>
                  <a:lnTo>
                    <a:pt x="41732" y="110972"/>
                  </a:lnTo>
                  <a:lnTo>
                    <a:pt x="43040" y="83235"/>
                  </a:lnTo>
                  <a:lnTo>
                    <a:pt x="46659" y="4419"/>
                  </a:lnTo>
                  <a:lnTo>
                    <a:pt x="51587" y="110972"/>
                  </a:lnTo>
                  <a:lnTo>
                    <a:pt x="56464" y="4419"/>
                  </a:lnTo>
                  <a:lnTo>
                    <a:pt x="61404" y="110972"/>
                  </a:lnTo>
                  <a:lnTo>
                    <a:pt x="66294" y="5219"/>
                  </a:lnTo>
                  <a:lnTo>
                    <a:pt x="71183" y="110972"/>
                  </a:lnTo>
                  <a:lnTo>
                    <a:pt x="76085" y="5257"/>
                  </a:lnTo>
                  <a:lnTo>
                    <a:pt x="77114" y="27736"/>
                  </a:lnTo>
                  <a:lnTo>
                    <a:pt x="80987" y="110972"/>
                  </a:lnTo>
                  <a:lnTo>
                    <a:pt x="85877" y="5092"/>
                  </a:lnTo>
                  <a:lnTo>
                    <a:pt x="90779" y="110972"/>
                  </a:lnTo>
                  <a:lnTo>
                    <a:pt x="95669" y="5003"/>
                  </a:lnTo>
                  <a:lnTo>
                    <a:pt x="96710" y="27736"/>
                  </a:lnTo>
                  <a:lnTo>
                    <a:pt x="100584" y="110972"/>
                  </a:lnTo>
                  <a:lnTo>
                    <a:pt x="105473" y="5092"/>
                  </a:lnTo>
                  <a:lnTo>
                    <a:pt x="110375" y="110972"/>
                  </a:lnTo>
                  <a:lnTo>
                    <a:pt x="115265" y="5003"/>
                  </a:lnTo>
                  <a:lnTo>
                    <a:pt x="116306" y="27736"/>
                  </a:lnTo>
                  <a:lnTo>
                    <a:pt x="120180" y="110972"/>
                  </a:lnTo>
                  <a:lnTo>
                    <a:pt x="121437" y="83235"/>
                  </a:lnTo>
                  <a:lnTo>
                    <a:pt x="125056" y="5207"/>
                  </a:lnTo>
                  <a:lnTo>
                    <a:pt x="129959" y="110972"/>
                  </a:lnTo>
                  <a:lnTo>
                    <a:pt x="134848" y="5080"/>
                  </a:lnTo>
                  <a:lnTo>
                    <a:pt x="139776" y="110972"/>
                  </a:lnTo>
                  <a:lnTo>
                    <a:pt x="141033" y="83235"/>
                  </a:lnTo>
                  <a:lnTo>
                    <a:pt x="144653" y="5207"/>
                  </a:lnTo>
                  <a:lnTo>
                    <a:pt x="149555" y="110972"/>
                  </a:lnTo>
                  <a:lnTo>
                    <a:pt x="154444" y="5080"/>
                  </a:lnTo>
                  <a:lnTo>
                    <a:pt x="159372" y="110972"/>
                  </a:lnTo>
                  <a:lnTo>
                    <a:pt x="160629" y="83235"/>
                  </a:lnTo>
                  <a:lnTo>
                    <a:pt x="164249" y="5207"/>
                  </a:lnTo>
                  <a:lnTo>
                    <a:pt x="169151" y="110972"/>
                  </a:lnTo>
                  <a:lnTo>
                    <a:pt x="174040" y="5092"/>
                  </a:lnTo>
                  <a:lnTo>
                    <a:pt x="178943" y="110972"/>
                  </a:lnTo>
                  <a:lnTo>
                    <a:pt x="183845" y="5080"/>
                  </a:lnTo>
                  <a:lnTo>
                    <a:pt x="188747" y="110972"/>
                  </a:lnTo>
                  <a:lnTo>
                    <a:pt x="193636" y="5219"/>
                  </a:lnTo>
                  <a:lnTo>
                    <a:pt x="198526" y="110972"/>
                  </a:lnTo>
                  <a:lnTo>
                    <a:pt x="203441" y="5080"/>
                  </a:lnTo>
                  <a:lnTo>
                    <a:pt x="208343" y="110972"/>
                  </a:lnTo>
                  <a:lnTo>
                    <a:pt x="213233" y="5219"/>
                  </a:lnTo>
                  <a:lnTo>
                    <a:pt x="218122" y="110972"/>
                  </a:lnTo>
                  <a:lnTo>
                    <a:pt x="223024" y="4940"/>
                  </a:lnTo>
                  <a:lnTo>
                    <a:pt x="227939" y="110972"/>
                  </a:lnTo>
                  <a:lnTo>
                    <a:pt x="232829" y="5219"/>
                  </a:lnTo>
                  <a:lnTo>
                    <a:pt x="237718" y="110972"/>
                  </a:lnTo>
                  <a:lnTo>
                    <a:pt x="242620" y="4953"/>
                  </a:lnTo>
                  <a:lnTo>
                    <a:pt x="247523" y="110972"/>
                  </a:lnTo>
                  <a:lnTo>
                    <a:pt x="252412" y="5041"/>
                  </a:lnTo>
                  <a:lnTo>
                    <a:pt x="253492" y="27736"/>
                  </a:lnTo>
                  <a:lnTo>
                    <a:pt x="257314" y="110972"/>
                  </a:lnTo>
                  <a:lnTo>
                    <a:pt x="262204" y="5207"/>
                  </a:lnTo>
                  <a:lnTo>
                    <a:pt x="267119" y="110972"/>
                  </a:lnTo>
                  <a:lnTo>
                    <a:pt x="272249" y="0"/>
                  </a:lnTo>
                  <a:close/>
                </a:path>
                <a:path w="605154" h="111125">
                  <a:moveTo>
                    <a:pt x="281381" y="228"/>
                  </a:moveTo>
                  <a:lnTo>
                    <a:pt x="272440" y="228"/>
                  </a:lnTo>
                  <a:lnTo>
                    <a:pt x="272440" y="28168"/>
                  </a:lnTo>
                  <a:lnTo>
                    <a:pt x="274358" y="28168"/>
                  </a:lnTo>
                  <a:lnTo>
                    <a:pt x="274358" y="82778"/>
                  </a:lnTo>
                  <a:lnTo>
                    <a:pt x="276250" y="82778"/>
                  </a:lnTo>
                  <a:lnTo>
                    <a:pt x="276250" y="110718"/>
                  </a:lnTo>
                  <a:lnTo>
                    <a:pt x="277571" y="110718"/>
                  </a:lnTo>
                  <a:lnTo>
                    <a:pt x="277571" y="82778"/>
                  </a:lnTo>
                  <a:lnTo>
                    <a:pt x="279488" y="82778"/>
                  </a:lnTo>
                  <a:lnTo>
                    <a:pt x="279488" y="28168"/>
                  </a:lnTo>
                  <a:lnTo>
                    <a:pt x="281381" y="28168"/>
                  </a:lnTo>
                  <a:lnTo>
                    <a:pt x="281381" y="228"/>
                  </a:lnTo>
                  <a:close/>
                </a:path>
                <a:path w="605154" h="111125">
                  <a:moveTo>
                    <a:pt x="321221" y="0"/>
                  </a:moveTo>
                  <a:lnTo>
                    <a:pt x="321221" y="0"/>
                  </a:lnTo>
                  <a:lnTo>
                    <a:pt x="281559" y="0"/>
                  </a:lnTo>
                  <a:lnTo>
                    <a:pt x="286715" y="110972"/>
                  </a:lnTo>
                  <a:lnTo>
                    <a:pt x="291604" y="5219"/>
                  </a:lnTo>
                  <a:lnTo>
                    <a:pt x="296494" y="110972"/>
                  </a:lnTo>
                  <a:lnTo>
                    <a:pt x="297802" y="83235"/>
                  </a:lnTo>
                  <a:lnTo>
                    <a:pt x="301383" y="5054"/>
                  </a:lnTo>
                  <a:lnTo>
                    <a:pt x="302463" y="27736"/>
                  </a:lnTo>
                  <a:lnTo>
                    <a:pt x="306285" y="110972"/>
                  </a:lnTo>
                  <a:lnTo>
                    <a:pt x="311188" y="5207"/>
                  </a:lnTo>
                  <a:lnTo>
                    <a:pt x="316090" y="110972"/>
                  </a:lnTo>
                  <a:lnTo>
                    <a:pt x="317398" y="83235"/>
                  </a:lnTo>
                  <a:lnTo>
                    <a:pt x="321221" y="0"/>
                  </a:lnTo>
                  <a:close/>
                </a:path>
                <a:path w="605154" h="111125">
                  <a:moveTo>
                    <a:pt x="330352" y="228"/>
                  </a:moveTo>
                  <a:lnTo>
                    <a:pt x="321424" y="228"/>
                  </a:lnTo>
                  <a:lnTo>
                    <a:pt x="321424" y="28168"/>
                  </a:lnTo>
                  <a:lnTo>
                    <a:pt x="323329" y="28168"/>
                  </a:lnTo>
                  <a:lnTo>
                    <a:pt x="323329" y="82778"/>
                  </a:lnTo>
                  <a:lnTo>
                    <a:pt x="325221" y="82778"/>
                  </a:lnTo>
                  <a:lnTo>
                    <a:pt x="325221" y="110718"/>
                  </a:lnTo>
                  <a:lnTo>
                    <a:pt x="326555" y="110718"/>
                  </a:lnTo>
                  <a:lnTo>
                    <a:pt x="326555" y="82778"/>
                  </a:lnTo>
                  <a:lnTo>
                    <a:pt x="328460" y="82778"/>
                  </a:lnTo>
                  <a:lnTo>
                    <a:pt x="328460" y="28168"/>
                  </a:lnTo>
                  <a:lnTo>
                    <a:pt x="330352" y="28168"/>
                  </a:lnTo>
                  <a:lnTo>
                    <a:pt x="330352" y="228"/>
                  </a:lnTo>
                  <a:close/>
                </a:path>
                <a:path w="605154" h="111125">
                  <a:moveTo>
                    <a:pt x="340817" y="0"/>
                  </a:moveTo>
                  <a:lnTo>
                    <a:pt x="330555" y="0"/>
                  </a:lnTo>
                  <a:lnTo>
                    <a:pt x="335686" y="110972"/>
                  </a:lnTo>
                  <a:lnTo>
                    <a:pt x="340817" y="0"/>
                  </a:lnTo>
                  <a:close/>
                </a:path>
                <a:path w="605154" h="111125">
                  <a:moveTo>
                    <a:pt x="349948" y="228"/>
                  </a:moveTo>
                  <a:lnTo>
                    <a:pt x="341007" y="228"/>
                  </a:lnTo>
                  <a:lnTo>
                    <a:pt x="341007" y="28168"/>
                  </a:lnTo>
                  <a:lnTo>
                    <a:pt x="342925" y="28168"/>
                  </a:lnTo>
                  <a:lnTo>
                    <a:pt x="342925" y="82778"/>
                  </a:lnTo>
                  <a:lnTo>
                    <a:pt x="344817" y="82778"/>
                  </a:lnTo>
                  <a:lnTo>
                    <a:pt x="344817" y="110718"/>
                  </a:lnTo>
                  <a:lnTo>
                    <a:pt x="346138" y="110718"/>
                  </a:lnTo>
                  <a:lnTo>
                    <a:pt x="346138" y="82778"/>
                  </a:lnTo>
                  <a:lnTo>
                    <a:pt x="348056" y="82778"/>
                  </a:lnTo>
                  <a:lnTo>
                    <a:pt x="348056" y="28168"/>
                  </a:lnTo>
                  <a:lnTo>
                    <a:pt x="349948" y="28168"/>
                  </a:lnTo>
                  <a:lnTo>
                    <a:pt x="349948" y="228"/>
                  </a:lnTo>
                  <a:close/>
                </a:path>
                <a:path w="605154" h="111125">
                  <a:moveTo>
                    <a:pt x="595579" y="0"/>
                  </a:moveTo>
                  <a:lnTo>
                    <a:pt x="595579" y="0"/>
                  </a:lnTo>
                  <a:lnTo>
                    <a:pt x="350151" y="0"/>
                  </a:lnTo>
                  <a:lnTo>
                    <a:pt x="355282" y="110972"/>
                  </a:lnTo>
                  <a:lnTo>
                    <a:pt x="360197" y="4432"/>
                  </a:lnTo>
                  <a:lnTo>
                    <a:pt x="365061" y="110972"/>
                  </a:lnTo>
                  <a:lnTo>
                    <a:pt x="366382" y="83235"/>
                  </a:lnTo>
                  <a:lnTo>
                    <a:pt x="369989" y="4419"/>
                  </a:lnTo>
                  <a:lnTo>
                    <a:pt x="374916" y="110972"/>
                  </a:lnTo>
                  <a:lnTo>
                    <a:pt x="379806" y="4419"/>
                  </a:lnTo>
                  <a:lnTo>
                    <a:pt x="384733" y="110972"/>
                  </a:lnTo>
                  <a:lnTo>
                    <a:pt x="389623" y="5219"/>
                  </a:lnTo>
                  <a:lnTo>
                    <a:pt x="394512" y="110972"/>
                  </a:lnTo>
                  <a:lnTo>
                    <a:pt x="399427" y="5080"/>
                  </a:lnTo>
                  <a:lnTo>
                    <a:pt x="404329" y="110972"/>
                  </a:lnTo>
                  <a:lnTo>
                    <a:pt x="409219" y="5219"/>
                  </a:lnTo>
                  <a:lnTo>
                    <a:pt x="414108" y="110972"/>
                  </a:lnTo>
                  <a:lnTo>
                    <a:pt x="418998" y="5003"/>
                  </a:lnTo>
                  <a:lnTo>
                    <a:pt x="420039" y="27736"/>
                  </a:lnTo>
                  <a:lnTo>
                    <a:pt x="423913" y="110972"/>
                  </a:lnTo>
                  <a:lnTo>
                    <a:pt x="428802" y="5092"/>
                  </a:lnTo>
                  <a:lnTo>
                    <a:pt x="433705" y="110972"/>
                  </a:lnTo>
                  <a:lnTo>
                    <a:pt x="438594" y="5003"/>
                  </a:lnTo>
                  <a:lnTo>
                    <a:pt x="439635" y="27736"/>
                  </a:lnTo>
                  <a:lnTo>
                    <a:pt x="443509" y="110972"/>
                  </a:lnTo>
                  <a:lnTo>
                    <a:pt x="444766" y="83235"/>
                  </a:lnTo>
                  <a:lnTo>
                    <a:pt x="448398" y="5067"/>
                  </a:lnTo>
                  <a:lnTo>
                    <a:pt x="453301" y="110972"/>
                  </a:lnTo>
                  <a:lnTo>
                    <a:pt x="458190" y="5003"/>
                  </a:lnTo>
                  <a:lnTo>
                    <a:pt x="459232" y="27736"/>
                  </a:lnTo>
                  <a:lnTo>
                    <a:pt x="463105" y="110972"/>
                  </a:lnTo>
                  <a:lnTo>
                    <a:pt x="464362" y="83235"/>
                  </a:lnTo>
                  <a:lnTo>
                    <a:pt x="467982" y="5207"/>
                  </a:lnTo>
                  <a:lnTo>
                    <a:pt x="472897" y="110972"/>
                  </a:lnTo>
                  <a:lnTo>
                    <a:pt x="477786" y="5207"/>
                  </a:lnTo>
                  <a:lnTo>
                    <a:pt x="482701" y="110972"/>
                  </a:lnTo>
                  <a:lnTo>
                    <a:pt x="483958" y="83235"/>
                  </a:lnTo>
                  <a:lnTo>
                    <a:pt x="487578" y="5207"/>
                  </a:lnTo>
                  <a:lnTo>
                    <a:pt x="492480" y="110972"/>
                  </a:lnTo>
                  <a:lnTo>
                    <a:pt x="497370" y="5092"/>
                  </a:lnTo>
                  <a:lnTo>
                    <a:pt x="502272" y="110972"/>
                  </a:lnTo>
                  <a:lnTo>
                    <a:pt x="507174" y="5207"/>
                  </a:lnTo>
                  <a:lnTo>
                    <a:pt x="512076" y="110972"/>
                  </a:lnTo>
                  <a:lnTo>
                    <a:pt x="516966" y="5092"/>
                  </a:lnTo>
                  <a:lnTo>
                    <a:pt x="521868" y="110972"/>
                  </a:lnTo>
                  <a:lnTo>
                    <a:pt x="526770" y="5207"/>
                  </a:lnTo>
                  <a:lnTo>
                    <a:pt x="531672" y="110972"/>
                  </a:lnTo>
                  <a:lnTo>
                    <a:pt x="536562" y="5219"/>
                  </a:lnTo>
                  <a:lnTo>
                    <a:pt x="541451" y="110972"/>
                  </a:lnTo>
                  <a:lnTo>
                    <a:pt x="546354" y="4813"/>
                  </a:lnTo>
                  <a:lnTo>
                    <a:pt x="551268" y="110972"/>
                  </a:lnTo>
                  <a:lnTo>
                    <a:pt x="556158" y="5219"/>
                  </a:lnTo>
                  <a:lnTo>
                    <a:pt x="561047" y="110972"/>
                  </a:lnTo>
                  <a:lnTo>
                    <a:pt x="565950" y="4813"/>
                  </a:lnTo>
                  <a:lnTo>
                    <a:pt x="570865" y="110972"/>
                  </a:lnTo>
                  <a:lnTo>
                    <a:pt x="575754" y="5168"/>
                  </a:lnTo>
                  <a:lnTo>
                    <a:pt x="576821" y="27736"/>
                  </a:lnTo>
                  <a:lnTo>
                    <a:pt x="580644" y="110972"/>
                  </a:lnTo>
                  <a:lnTo>
                    <a:pt x="585533" y="5080"/>
                  </a:lnTo>
                  <a:lnTo>
                    <a:pt x="590448" y="110972"/>
                  </a:lnTo>
                  <a:lnTo>
                    <a:pt x="595579" y="0"/>
                  </a:lnTo>
                  <a:close/>
                </a:path>
                <a:path w="605154" h="111125">
                  <a:moveTo>
                    <a:pt x="604723" y="228"/>
                  </a:moveTo>
                  <a:lnTo>
                    <a:pt x="595782" y="228"/>
                  </a:lnTo>
                  <a:lnTo>
                    <a:pt x="595782" y="28168"/>
                  </a:lnTo>
                  <a:lnTo>
                    <a:pt x="604723" y="28168"/>
                  </a:lnTo>
                  <a:lnTo>
                    <a:pt x="604723" y="228"/>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88" name="object 476"/>
            <p:cNvSpPr/>
            <p:nvPr/>
          </p:nvSpPr>
          <p:spPr>
            <a:xfrm>
              <a:off x="4463529" y="5441562"/>
              <a:ext cx="147320" cy="111125"/>
            </a:xfrm>
            <a:custGeom>
              <a:avLst/>
              <a:gdLst/>
              <a:ahLst/>
              <a:cxnLst/>
              <a:rect l="l" t="t" r="r" b="b"/>
              <a:pathLst>
                <a:path w="147320" h="111125">
                  <a:moveTo>
                    <a:pt x="88633" y="0"/>
                  </a:moveTo>
                  <a:lnTo>
                    <a:pt x="88633" y="0"/>
                  </a:lnTo>
                  <a:lnTo>
                    <a:pt x="0" y="0"/>
                  </a:lnTo>
                  <a:lnTo>
                    <a:pt x="5130" y="110972"/>
                  </a:lnTo>
                  <a:lnTo>
                    <a:pt x="10020" y="5219"/>
                  </a:lnTo>
                  <a:lnTo>
                    <a:pt x="14909" y="110972"/>
                  </a:lnTo>
                  <a:lnTo>
                    <a:pt x="19812" y="4953"/>
                  </a:lnTo>
                  <a:lnTo>
                    <a:pt x="24714" y="110972"/>
                  </a:lnTo>
                  <a:lnTo>
                    <a:pt x="29603" y="5092"/>
                  </a:lnTo>
                  <a:lnTo>
                    <a:pt x="34505" y="110972"/>
                  </a:lnTo>
                  <a:lnTo>
                    <a:pt x="39408" y="4953"/>
                  </a:lnTo>
                  <a:lnTo>
                    <a:pt x="44310" y="110972"/>
                  </a:lnTo>
                  <a:lnTo>
                    <a:pt x="49199" y="5092"/>
                  </a:lnTo>
                  <a:lnTo>
                    <a:pt x="54102" y="110972"/>
                  </a:lnTo>
                  <a:lnTo>
                    <a:pt x="59004" y="4953"/>
                  </a:lnTo>
                  <a:lnTo>
                    <a:pt x="63906" y="110972"/>
                  </a:lnTo>
                  <a:lnTo>
                    <a:pt x="68795" y="5143"/>
                  </a:lnTo>
                  <a:lnTo>
                    <a:pt x="69875" y="27736"/>
                  </a:lnTo>
                  <a:lnTo>
                    <a:pt x="73698" y="110972"/>
                  </a:lnTo>
                  <a:lnTo>
                    <a:pt x="78587" y="5207"/>
                  </a:lnTo>
                  <a:lnTo>
                    <a:pt x="83502" y="110972"/>
                  </a:lnTo>
                  <a:lnTo>
                    <a:pt x="88633" y="0"/>
                  </a:lnTo>
                  <a:close/>
                </a:path>
                <a:path w="147320" h="111125">
                  <a:moveTo>
                    <a:pt x="97764" y="228"/>
                  </a:moveTo>
                  <a:lnTo>
                    <a:pt x="88823" y="228"/>
                  </a:lnTo>
                  <a:lnTo>
                    <a:pt x="88823" y="28168"/>
                  </a:lnTo>
                  <a:lnTo>
                    <a:pt x="90741" y="28168"/>
                  </a:lnTo>
                  <a:lnTo>
                    <a:pt x="90741" y="82778"/>
                  </a:lnTo>
                  <a:lnTo>
                    <a:pt x="92633" y="82778"/>
                  </a:lnTo>
                  <a:lnTo>
                    <a:pt x="92633" y="110718"/>
                  </a:lnTo>
                  <a:lnTo>
                    <a:pt x="93954" y="110718"/>
                  </a:lnTo>
                  <a:lnTo>
                    <a:pt x="93954" y="82778"/>
                  </a:lnTo>
                  <a:lnTo>
                    <a:pt x="95872" y="82778"/>
                  </a:lnTo>
                  <a:lnTo>
                    <a:pt x="95872" y="28168"/>
                  </a:lnTo>
                  <a:lnTo>
                    <a:pt x="97764" y="28168"/>
                  </a:lnTo>
                  <a:lnTo>
                    <a:pt x="97764" y="228"/>
                  </a:lnTo>
                  <a:close/>
                </a:path>
                <a:path w="147320" h="111125">
                  <a:moveTo>
                    <a:pt x="137604" y="0"/>
                  </a:moveTo>
                  <a:lnTo>
                    <a:pt x="137604" y="0"/>
                  </a:lnTo>
                  <a:lnTo>
                    <a:pt x="97942" y="0"/>
                  </a:lnTo>
                  <a:lnTo>
                    <a:pt x="103098" y="110972"/>
                  </a:lnTo>
                  <a:lnTo>
                    <a:pt x="107988" y="5219"/>
                  </a:lnTo>
                  <a:lnTo>
                    <a:pt x="112877" y="110972"/>
                  </a:lnTo>
                  <a:lnTo>
                    <a:pt x="114185" y="83235"/>
                  </a:lnTo>
                  <a:lnTo>
                    <a:pt x="117767" y="5054"/>
                  </a:lnTo>
                  <a:lnTo>
                    <a:pt x="118846" y="27736"/>
                  </a:lnTo>
                  <a:lnTo>
                    <a:pt x="122669" y="110972"/>
                  </a:lnTo>
                  <a:lnTo>
                    <a:pt x="127571" y="5207"/>
                  </a:lnTo>
                  <a:lnTo>
                    <a:pt x="132473" y="110972"/>
                  </a:lnTo>
                  <a:lnTo>
                    <a:pt x="137604" y="0"/>
                  </a:lnTo>
                  <a:close/>
                </a:path>
                <a:path w="147320" h="111125">
                  <a:moveTo>
                    <a:pt x="146735" y="228"/>
                  </a:moveTo>
                  <a:lnTo>
                    <a:pt x="137795" y="228"/>
                  </a:lnTo>
                  <a:lnTo>
                    <a:pt x="137795" y="28168"/>
                  </a:lnTo>
                  <a:lnTo>
                    <a:pt x="139712" y="28168"/>
                  </a:lnTo>
                  <a:lnTo>
                    <a:pt x="139712" y="82778"/>
                  </a:lnTo>
                  <a:lnTo>
                    <a:pt x="144843" y="82778"/>
                  </a:lnTo>
                  <a:lnTo>
                    <a:pt x="144843" y="28168"/>
                  </a:lnTo>
                  <a:lnTo>
                    <a:pt x="146735" y="28168"/>
                  </a:lnTo>
                  <a:lnTo>
                    <a:pt x="146735" y="228"/>
                  </a:lnTo>
                  <a:close/>
                </a:path>
              </a:pathLst>
            </a:custGeom>
            <a:solidFill>
              <a:srgbClr val="DD2A1B"/>
            </a:solidFill>
          </p:spPr>
          <p:txBody>
            <a:bodyPr wrap="square" lIns="0" tIns="0" rIns="0" bIns="0" rtlCol="0"/>
            <a:lstStyle/>
            <a:p>
              <a:pPr defTabSz="465128"/>
              <a:endParaRPr smtClean="0">
                <a:solidFill>
                  <a:prstClr val="black"/>
                </a:solidFill>
              </a:endParaRPr>
            </a:p>
          </p:txBody>
        </p:sp>
        <p:sp>
          <p:nvSpPr>
            <p:cNvPr id="489" name="object 477"/>
            <p:cNvSpPr/>
            <p:nvPr/>
          </p:nvSpPr>
          <p:spPr>
            <a:xfrm>
              <a:off x="5063909" y="5685732"/>
              <a:ext cx="177800" cy="222885"/>
            </a:xfrm>
            <a:custGeom>
              <a:avLst/>
              <a:gdLst/>
              <a:ahLst/>
              <a:cxnLst/>
              <a:rect l="l" t="t" r="r" b="b"/>
              <a:pathLst>
                <a:path w="177800" h="222885">
                  <a:moveTo>
                    <a:pt x="51409" y="86385"/>
                  </a:moveTo>
                  <a:lnTo>
                    <a:pt x="42824" y="86385"/>
                  </a:lnTo>
                  <a:lnTo>
                    <a:pt x="42824" y="136067"/>
                  </a:lnTo>
                  <a:lnTo>
                    <a:pt x="51409" y="136067"/>
                  </a:lnTo>
                  <a:lnTo>
                    <a:pt x="51409" y="86385"/>
                  </a:lnTo>
                  <a:close/>
                </a:path>
                <a:path w="177800" h="222885">
                  <a:moveTo>
                    <a:pt x="94183" y="111226"/>
                  </a:moveTo>
                  <a:lnTo>
                    <a:pt x="93218" y="101714"/>
                  </a:lnTo>
                  <a:lnTo>
                    <a:pt x="90792" y="93891"/>
                  </a:lnTo>
                  <a:lnTo>
                    <a:pt x="90792" y="111226"/>
                  </a:lnTo>
                  <a:lnTo>
                    <a:pt x="89903" y="120065"/>
                  </a:lnTo>
                  <a:lnTo>
                    <a:pt x="64084" y="151587"/>
                  </a:lnTo>
                  <a:lnTo>
                    <a:pt x="47091" y="155003"/>
                  </a:lnTo>
                  <a:lnTo>
                    <a:pt x="38265" y="154127"/>
                  </a:lnTo>
                  <a:lnTo>
                    <a:pt x="6794" y="128295"/>
                  </a:lnTo>
                  <a:lnTo>
                    <a:pt x="3365" y="111226"/>
                  </a:lnTo>
                  <a:lnTo>
                    <a:pt x="4254" y="102387"/>
                  </a:lnTo>
                  <a:lnTo>
                    <a:pt x="30035" y="70866"/>
                  </a:lnTo>
                  <a:lnTo>
                    <a:pt x="47091" y="67437"/>
                  </a:lnTo>
                  <a:lnTo>
                    <a:pt x="55892" y="68313"/>
                  </a:lnTo>
                  <a:lnTo>
                    <a:pt x="87337" y="94183"/>
                  </a:lnTo>
                  <a:lnTo>
                    <a:pt x="90792" y="111226"/>
                  </a:lnTo>
                  <a:lnTo>
                    <a:pt x="90792" y="93891"/>
                  </a:lnTo>
                  <a:lnTo>
                    <a:pt x="64389" y="67437"/>
                  </a:lnTo>
                  <a:lnTo>
                    <a:pt x="56565" y="64998"/>
                  </a:lnTo>
                  <a:lnTo>
                    <a:pt x="47091" y="64046"/>
                  </a:lnTo>
                  <a:lnTo>
                    <a:pt x="37579" y="64998"/>
                  </a:lnTo>
                  <a:lnTo>
                    <a:pt x="28727" y="67754"/>
                  </a:lnTo>
                  <a:lnTo>
                    <a:pt x="965" y="101714"/>
                  </a:lnTo>
                  <a:lnTo>
                    <a:pt x="0" y="111226"/>
                  </a:lnTo>
                  <a:lnTo>
                    <a:pt x="965" y="120751"/>
                  </a:lnTo>
                  <a:lnTo>
                    <a:pt x="28727" y="154698"/>
                  </a:lnTo>
                  <a:lnTo>
                    <a:pt x="47091" y="158394"/>
                  </a:lnTo>
                  <a:lnTo>
                    <a:pt x="56565" y="157441"/>
                  </a:lnTo>
                  <a:lnTo>
                    <a:pt x="64401" y="155003"/>
                  </a:lnTo>
                  <a:lnTo>
                    <a:pt x="65417" y="154698"/>
                  </a:lnTo>
                  <a:lnTo>
                    <a:pt x="93218" y="120751"/>
                  </a:lnTo>
                  <a:lnTo>
                    <a:pt x="94183" y="111226"/>
                  </a:lnTo>
                  <a:close/>
                </a:path>
                <a:path w="177800" h="222885">
                  <a:moveTo>
                    <a:pt x="176872" y="215734"/>
                  </a:moveTo>
                  <a:lnTo>
                    <a:pt x="144513" y="215734"/>
                  </a:lnTo>
                  <a:lnTo>
                    <a:pt x="144513" y="222300"/>
                  </a:lnTo>
                  <a:lnTo>
                    <a:pt x="176872" y="222300"/>
                  </a:lnTo>
                  <a:lnTo>
                    <a:pt x="176872" y="215734"/>
                  </a:lnTo>
                  <a:close/>
                </a:path>
                <a:path w="177800" h="222885">
                  <a:moveTo>
                    <a:pt x="176872" y="184937"/>
                  </a:moveTo>
                  <a:lnTo>
                    <a:pt x="158496" y="184937"/>
                  </a:lnTo>
                  <a:lnTo>
                    <a:pt x="158496" y="191490"/>
                  </a:lnTo>
                  <a:lnTo>
                    <a:pt x="158394" y="201333"/>
                  </a:lnTo>
                  <a:lnTo>
                    <a:pt x="158165" y="202615"/>
                  </a:lnTo>
                  <a:lnTo>
                    <a:pt x="156654" y="204711"/>
                  </a:lnTo>
                  <a:lnTo>
                    <a:pt x="155587" y="205168"/>
                  </a:lnTo>
                  <a:lnTo>
                    <a:pt x="153149" y="205168"/>
                  </a:lnTo>
                  <a:lnTo>
                    <a:pt x="149974" y="191490"/>
                  </a:lnTo>
                  <a:lnTo>
                    <a:pt x="158496" y="191490"/>
                  </a:lnTo>
                  <a:lnTo>
                    <a:pt x="158496" y="184937"/>
                  </a:lnTo>
                  <a:lnTo>
                    <a:pt x="144513" y="184937"/>
                  </a:lnTo>
                  <a:lnTo>
                    <a:pt x="144602" y="203619"/>
                  </a:lnTo>
                  <a:lnTo>
                    <a:pt x="144741" y="204711"/>
                  </a:lnTo>
                  <a:lnTo>
                    <a:pt x="144843" y="205168"/>
                  </a:lnTo>
                  <a:lnTo>
                    <a:pt x="145326" y="206387"/>
                  </a:lnTo>
                  <a:lnTo>
                    <a:pt x="145796" y="207822"/>
                  </a:lnTo>
                  <a:lnTo>
                    <a:pt x="146875" y="209029"/>
                  </a:lnTo>
                  <a:lnTo>
                    <a:pt x="148526" y="210324"/>
                  </a:lnTo>
                  <a:lnTo>
                    <a:pt x="150050" y="211353"/>
                  </a:lnTo>
                  <a:lnTo>
                    <a:pt x="151930" y="211950"/>
                  </a:lnTo>
                  <a:lnTo>
                    <a:pt x="156184" y="211950"/>
                  </a:lnTo>
                  <a:lnTo>
                    <a:pt x="163004" y="206121"/>
                  </a:lnTo>
                  <a:lnTo>
                    <a:pt x="163372" y="205168"/>
                  </a:lnTo>
                  <a:lnTo>
                    <a:pt x="163626" y="204495"/>
                  </a:lnTo>
                  <a:lnTo>
                    <a:pt x="163893" y="202946"/>
                  </a:lnTo>
                  <a:lnTo>
                    <a:pt x="163957" y="191490"/>
                  </a:lnTo>
                  <a:lnTo>
                    <a:pt x="176872" y="191490"/>
                  </a:lnTo>
                  <a:lnTo>
                    <a:pt x="176872" y="184937"/>
                  </a:lnTo>
                  <a:close/>
                </a:path>
                <a:path w="177800" h="222885">
                  <a:moveTo>
                    <a:pt x="176872" y="155079"/>
                  </a:moveTo>
                  <a:lnTo>
                    <a:pt x="171386" y="155079"/>
                  </a:lnTo>
                  <a:lnTo>
                    <a:pt x="171386" y="161315"/>
                  </a:lnTo>
                  <a:lnTo>
                    <a:pt x="171386" y="170929"/>
                  </a:lnTo>
                  <a:lnTo>
                    <a:pt x="149974" y="170929"/>
                  </a:lnTo>
                  <a:lnTo>
                    <a:pt x="149974" y="158610"/>
                  </a:lnTo>
                  <a:lnTo>
                    <a:pt x="154508" y="160426"/>
                  </a:lnTo>
                  <a:lnTo>
                    <a:pt x="161594" y="161315"/>
                  </a:lnTo>
                  <a:lnTo>
                    <a:pt x="171386" y="161315"/>
                  </a:lnTo>
                  <a:lnTo>
                    <a:pt x="171386" y="155079"/>
                  </a:lnTo>
                  <a:lnTo>
                    <a:pt x="167881" y="155079"/>
                  </a:lnTo>
                  <a:lnTo>
                    <a:pt x="163296" y="154889"/>
                  </a:lnTo>
                  <a:lnTo>
                    <a:pt x="159575" y="154482"/>
                  </a:lnTo>
                  <a:lnTo>
                    <a:pt x="155994" y="154012"/>
                  </a:lnTo>
                  <a:lnTo>
                    <a:pt x="152742" y="153123"/>
                  </a:lnTo>
                  <a:lnTo>
                    <a:pt x="149974" y="151765"/>
                  </a:lnTo>
                  <a:lnTo>
                    <a:pt x="149974" y="148996"/>
                  </a:lnTo>
                  <a:lnTo>
                    <a:pt x="137477" y="148996"/>
                  </a:lnTo>
                  <a:lnTo>
                    <a:pt x="137477" y="154482"/>
                  </a:lnTo>
                  <a:lnTo>
                    <a:pt x="144513" y="154482"/>
                  </a:lnTo>
                  <a:lnTo>
                    <a:pt x="144513" y="174866"/>
                  </a:lnTo>
                  <a:lnTo>
                    <a:pt x="137477" y="174866"/>
                  </a:lnTo>
                  <a:lnTo>
                    <a:pt x="137477" y="180327"/>
                  </a:lnTo>
                  <a:lnTo>
                    <a:pt x="149974" y="180327"/>
                  </a:lnTo>
                  <a:lnTo>
                    <a:pt x="149974" y="177482"/>
                  </a:lnTo>
                  <a:lnTo>
                    <a:pt x="176872" y="177482"/>
                  </a:lnTo>
                  <a:lnTo>
                    <a:pt x="176872" y="170929"/>
                  </a:lnTo>
                  <a:lnTo>
                    <a:pt x="176872" y="158610"/>
                  </a:lnTo>
                  <a:lnTo>
                    <a:pt x="176872" y="155079"/>
                  </a:lnTo>
                  <a:close/>
                </a:path>
                <a:path w="177800" h="222885">
                  <a:moveTo>
                    <a:pt x="176872" y="86601"/>
                  </a:moveTo>
                  <a:lnTo>
                    <a:pt x="161378" y="96735"/>
                  </a:lnTo>
                  <a:lnTo>
                    <a:pt x="144513" y="85496"/>
                  </a:lnTo>
                  <a:lnTo>
                    <a:pt x="144513" y="93345"/>
                  </a:lnTo>
                  <a:lnTo>
                    <a:pt x="155448" y="100596"/>
                  </a:lnTo>
                  <a:lnTo>
                    <a:pt x="144513" y="107759"/>
                  </a:lnTo>
                  <a:lnTo>
                    <a:pt x="144513" y="115608"/>
                  </a:lnTo>
                  <a:lnTo>
                    <a:pt x="161378" y="104444"/>
                  </a:lnTo>
                  <a:lnTo>
                    <a:pt x="176872" y="114604"/>
                  </a:lnTo>
                  <a:lnTo>
                    <a:pt x="176872" y="106946"/>
                  </a:lnTo>
                  <a:lnTo>
                    <a:pt x="173088" y="104444"/>
                  </a:lnTo>
                  <a:lnTo>
                    <a:pt x="167284" y="100596"/>
                  </a:lnTo>
                  <a:lnTo>
                    <a:pt x="173037" y="96735"/>
                  </a:lnTo>
                  <a:lnTo>
                    <a:pt x="176872" y="94157"/>
                  </a:lnTo>
                  <a:lnTo>
                    <a:pt x="176872" y="86601"/>
                  </a:lnTo>
                  <a:close/>
                </a:path>
                <a:path w="177800" h="222885">
                  <a:moveTo>
                    <a:pt x="176872" y="35547"/>
                  </a:moveTo>
                  <a:lnTo>
                    <a:pt x="174244" y="34531"/>
                  </a:lnTo>
                  <a:lnTo>
                    <a:pt x="169303" y="32613"/>
                  </a:lnTo>
                  <a:lnTo>
                    <a:pt x="169303" y="38912"/>
                  </a:lnTo>
                  <a:lnTo>
                    <a:pt x="157353" y="43472"/>
                  </a:lnTo>
                  <a:lnTo>
                    <a:pt x="157353" y="34531"/>
                  </a:lnTo>
                  <a:lnTo>
                    <a:pt x="169303" y="38912"/>
                  </a:lnTo>
                  <a:lnTo>
                    <a:pt x="169303" y="32613"/>
                  </a:lnTo>
                  <a:lnTo>
                    <a:pt x="144513" y="22948"/>
                  </a:lnTo>
                  <a:lnTo>
                    <a:pt x="144513" y="29845"/>
                  </a:lnTo>
                  <a:lnTo>
                    <a:pt x="151866" y="32575"/>
                  </a:lnTo>
                  <a:lnTo>
                    <a:pt x="151866" y="45554"/>
                  </a:lnTo>
                  <a:lnTo>
                    <a:pt x="144513" y="48348"/>
                  </a:lnTo>
                  <a:lnTo>
                    <a:pt x="144513" y="55460"/>
                  </a:lnTo>
                  <a:lnTo>
                    <a:pt x="174320" y="43472"/>
                  </a:lnTo>
                  <a:lnTo>
                    <a:pt x="176872" y="42443"/>
                  </a:lnTo>
                  <a:lnTo>
                    <a:pt x="176872" y="35547"/>
                  </a:lnTo>
                  <a:close/>
                </a:path>
                <a:path w="177800" h="222885">
                  <a:moveTo>
                    <a:pt x="176872" y="0"/>
                  </a:moveTo>
                  <a:lnTo>
                    <a:pt x="171386" y="0"/>
                  </a:lnTo>
                  <a:lnTo>
                    <a:pt x="171386" y="6578"/>
                  </a:lnTo>
                  <a:lnTo>
                    <a:pt x="171297" y="13817"/>
                  </a:lnTo>
                  <a:lnTo>
                    <a:pt x="168021" y="18084"/>
                  </a:lnTo>
                  <a:lnTo>
                    <a:pt x="165849" y="18084"/>
                  </a:lnTo>
                  <a:lnTo>
                    <a:pt x="162191" y="6578"/>
                  </a:lnTo>
                  <a:lnTo>
                    <a:pt x="171386" y="6578"/>
                  </a:lnTo>
                  <a:lnTo>
                    <a:pt x="171386" y="0"/>
                  </a:lnTo>
                  <a:lnTo>
                    <a:pt x="144513" y="0"/>
                  </a:lnTo>
                  <a:lnTo>
                    <a:pt x="144513" y="6578"/>
                  </a:lnTo>
                  <a:lnTo>
                    <a:pt x="156730" y="6578"/>
                  </a:lnTo>
                  <a:lnTo>
                    <a:pt x="156845" y="15506"/>
                  </a:lnTo>
                  <a:lnTo>
                    <a:pt x="156933" y="16319"/>
                  </a:lnTo>
                  <a:lnTo>
                    <a:pt x="157213" y="17602"/>
                  </a:lnTo>
                  <a:lnTo>
                    <a:pt x="157403" y="18757"/>
                  </a:lnTo>
                  <a:lnTo>
                    <a:pt x="164922" y="24841"/>
                  </a:lnTo>
                  <a:lnTo>
                    <a:pt x="169494" y="24841"/>
                  </a:lnTo>
                  <a:lnTo>
                    <a:pt x="176453" y="18084"/>
                  </a:lnTo>
                  <a:lnTo>
                    <a:pt x="176733" y="17056"/>
                  </a:lnTo>
                  <a:lnTo>
                    <a:pt x="176822" y="15506"/>
                  </a:lnTo>
                  <a:lnTo>
                    <a:pt x="176872" y="0"/>
                  </a:lnTo>
                  <a:close/>
                </a:path>
                <a:path w="177800" h="222885">
                  <a:moveTo>
                    <a:pt x="177419" y="75958"/>
                  </a:moveTo>
                  <a:lnTo>
                    <a:pt x="165773" y="56667"/>
                  </a:lnTo>
                  <a:lnTo>
                    <a:pt x="155321" y="56667"/>
                  </a:lnTo>
                  <a:lnTo>
                    <a:pt x="151333" y="58013"/>
                  </a:lnTo>
                  <a:lnTo>
                    <a:pt x="148348" y="60794"/>
                  </a:lnTo>
                  <a:lnTo>
                    <a:pt x="145440" y="63563"/>
                  </a:lnTo>
                  <a:lnTo>
                    <a:pt x="143967" y="67094"/>
                  </a:lnTo>
                  <a:lnTo>
                    <a:pt x="143967" y="74879"/>
                  </a:lnTo>
                  <a:lnTo>
                    <a:pt x="144843" y="77787"/>
                  </a:lnTo>
                  <a:lnTo>
                    <a:pt x="148285" y="82321"/>
                  </a:lnTo>
                  <a:lnTo>
                    <a:pt x="150926" y="83947"/>
                  </a:lnTo>
                  <a:lnTo>
                    <a:pt x="154508" y="84899"/>
                  </a:lnTo>
                  <a:lnTo>
                    <a:pt x="156464" y="78524"/>
                  </a:lnTo>
                  <a:lnTo>
                    <a:pt x="154101" y="77978"/>
                  </a:lnTo>
                  <a:lnTo>
                    <a:pt x="152336" y="77101"/>
                  </a:lnTo>
                  <a:lnTo>
                    <a:pt x="150114" y="74587"/>
                  </a:lnTo>
                  <a:lnTo>
                    <a:pt x="149618" y="73253"/>
                  </a:lnTo>
                  <a:lnTo>
                    <a:pt x="149567" y="68986"/>
                  </a:lnTo>
                  <a:lnTo>
                    <a:pt x="150456" y="67094"/>
                  </a:lnTo>
                  <a:lnTo>
                    <a:pt x="153885" y="64122"/>
                  </a:lnTo>
                  <a:lnTo>
                    <a:pt x="156806" y="63373"/>
                  </a:lnTo>
                  <a:lnTo>
                    <a:pt x="164769" y="63373"/>
                  </a:lnTo>
                  <a:lnTo>
                    <a:pt x="171856" y="73253"/>
                  </a:lnTo>
                  <a:lnTo>
                    <a:pt x="171386" y="74739"/>
                  </a:lnTo>
                  <a:lnTo>
                    <a:pt x="170383" y="75958"/>
                  </a:lnTo>
                  <a:lnTo>
                    <a:pt x="169430" y="77165"/>
                  </a:lnTo>
                  <a:lnTo>
                    <a:pt x="168097" y="77914"/>
                  </a:lnTo>
                  <a:lnTo>
                    <a:pt x="166471" y="78320"/>
                  </a:lnTo>
                  <a:lnTo>
                    <a:pt x="167944" y="84823"/>
                  </a:lnTo>
                  <a:lnTo>
                    <a:pt x="170573" y="84086"/>
                  </a:lnTo>
                  <a:lnTo>
                    <a:pt x="172529" y="82994"/>
                  </a:lnTo>
                  <a:lnTo>
                    <a:pt x="173964" y="81508"/>
                  </a:lnTo>
                  <a:lnTo>
                    <a:pt x="176250" y="79006"/>
                  </a:lnTo>
                  <a:lnTo>
                    <a:pt x="177419" y="75958"/>
                  </a:lnTo>
                  <a:close/>
                </a:path>
                <a:path w="177800" h="222885">
                  <a:moveTo>
                    <a:pt x="177469" y="129501"/>
                  </a:moveTo>
                  <a:lnTo>
                    <a:pt x="177063" y="127215"/>
                  </a:lnTo>
                  <a:lnTo>
                    <a:pt x="176187" y="125158"/>
                  </a:lnTo>
                  <a:lnTo>
                    <a:pt x="175514" y="123672"/>
                  </a:lnTo>
                  <a:lnTo>
                    <a:pt x="175196" y="123202"/>
                  </a:lnTo>
                  <a:lnTo>
                    <a:pt x="174561" y="122250"/>
                  </a:lnTo>
                  <a:lnTo>
                    <a:pt x="173291" y="120980"/>
                  </a:lnTo>
                  <a:lnTo>
                    <a:pt x="171932" y="119697"/>
                  </a:lnTo>
                  <a:lnTo>
                    <a:pt x="171856" y="134988"/>
                  </a:lnTo>
                  <a:lnTo>
                    <a:pt x="170929" y="137160"/>
                  </a:lnTo>
                  <a:lnTo>
                    <a:pt x="167284" y="140411"/>
                  </a:lnTo>
                  <a:lnTo>
                    <a:pt x="164515" y="141211"/>
                  </a:lnTo>
                  <a:lnTo>
                    <a:pt x="157060" y="141211"/>
                  </a:lnTo>
                  <a:lnTo>
                    <a:pt x="154228" y="140335"/>
                  </a:lnTo>
                  <a:lnTo>
                    <a:pt x="152336" y="138709"/>
                  </a:lnTo>
                  <a:lnTo>
                    <a:pt x="150456" y="137020"/>
                  </a:lnTo>
                  <a:lnTo>
                    <a:pt x="149567" y="134988"/>
                  </a:lnTo>
                  <a:lnTo>
                    <a:pt x="149567" y="129501"/>
                  </a:lnTo>
                  <a:lnTo>
                    <a:pt x="150456" y="127469"/>
                  </a:lnTo>
                  <a:lnTo>
                    <a:pt x="152425" y="125704"/>
                  </a:lnTo>
                  <a:lnTo>
                    <a:pt x="154292" y="124079"/>
                  </a:lnTo>
                  <a:lnTo>
                    <a:pt x="157060" y="123202"/>
                  </a:lnTo>
                  <a:lnTo>
                    <a:pt x="164439" y="123202"/>
                  </a:lnTo>
                  <a:lnTo>
                    <a:pt x="171856" y="134988"/>
                  </a:lnTo>
                  <a:lnTo>
                    <a:pt x="171856" y="119646"/>
                  </a:lnTo>
                  <a:lnTo>
                    <a:pt x="170459" y="118668"/>
                  </a:lnTo>
                  <a:lnTo>
                    <a:pt x="168833" y="117995"/>
                  </a:lnTo>
                  <a:lnTo>
                    <a:pt x="166585" y="116967"/>
                  </a:lnTo>
                  <a:lnTo>
                    <a:pt x="163817" y="116497"/>
                  </a:lnTo>
                  <a:lnTo>
                    <a:pt x="155321" y="116497"/>
                  </a:lnTo>
                  <a:lnTo>
                    <a:pt x="151269" y="117932"/>
                  </a:lnTo>
                  <a:lnTo>
                    <a:pt x="148348" y="120764"/>
                  </a:lnTo>
                  <a:lnTo>
                    <a:pt x="145389" y="123609"/>
                  </a:lnTo>
                  <a:lnTo>
                    <a:pt x="143967" y="127215"/>
                  </a:lnTo>
                  <a:lnTo>
                    <a:pt x="143941" y="137160"/>
                  </a:lnTo>
                  <a:lnTo>
                    <a:pt x="145389" y="140817"/>
                  </a:lnTo>
                  <a:lnTo>
                    <a:pt x="151333" y="146494"/>
                  </a:lnTo>
                  <a:lnTo>
                    <a:pt x="155371" y="147967"/>
                  </a:lnTo>
                  <a:lnTo>
                    <a:pt x="165925" y="147967"/>
                  </a:lnTo>
                  <a:lnTo>
                    <a:pt x="170053" y="146494"/>
                  </a:lnTo>
                  <a:lnTo>
                    <a:pt x="175564" y="141211"/>
                  </a:lnTo>
                  <a:lnTo>
                    <a:pt x="175996" y="140817"/>
                  </a:lnTo>
                  <a:lnTo>
                    <a:pt x="177393" y="137160"/>
                  </a:lnTo>
                  <a:lnTo>
                    <a:pt x="177469" y="129501"/>
                  </a:lnTo>
                  <a:close/>
                </a:path>
              </a:pathLst>
            </a:custGeom>
            <a:solidFill>
              <a:srgbClr val="FDFDFD"/>
            </a:solidFill>
          </p:spPr>
          <p:txBody>
            <a:bodyPr wrap="square" lIns="0" tIns="0" rIns="0" bIns="0" rtlCol="0"/>
            <a:lstStyle/>
            <a:p>
              <a:pPr defTabSz="465128"/>
              <a:endParaRPr smtClean="0">
                <a:solidFill>
                  <a:prstClr val="black"/>
                </a:solidFill>
              </a:endParaRPr>
            </a:p>
          </p:txBody>
        </p:sp>
        <p:pic>
          <p:nvPicPr>
            <p:cNvPr id="490" name="object 478"/>
            <p:cNvPicPr/>
            <p:nvPr/>
          </p:nvPicPr>
          <p:blipFill>
            <a:blip r:embed="rId40" cstate="print"/>
            <a:stretch>
              <a:fillRect/>
            </a:stretch>
          </p:blipFill>
          <p:spPr>
            <a:xfrm>
              <a:off x="4892922" y="5604493"/>
              <a:ext cx="140074" cy="384978"/>
            </a:xfrm>
            <a:prstGeom prst="rect">
              <a:avLst/>
            </a:prstGeom>
          </p:spPr>
        </p:pic>
        <p:sp>
          <p:nvSpPr>
            <p:cNvPr id="491" name="object 479"/>
            <p:cNvSpPr/>
            <p:nvPr/>
          </p:nvSpPr>
          <p:spPr>
            <a:xfrm>
              <a:off x="4463530" y="6152334"/>
              <a:ext cx="1000125" cy="711200"/>
            </a:xfrm>
            <a:custGeom>
              <a:avLst/>
              <a:gdLst/>
              <a:ahLst/>
              <a:cxnLst/>
              <a:rect l="l" t="t" r="r" b="b"/>
              <a:pathLst>
                <a:path w="1000125" h="711200">
                  <a:moveTo>
                    <a:pt x="999854" y="0"/>
                  </a:moveTo>
                  <a:lnTo>
                    <a:pt x="0" y="0"/>
                  </a:lnTo>
                  <a:lnTo>
                    <a:pt x="0" y="710749"/>
                  </a:lnTo>
                  <a:lnTo>
                    <a:pt x="999854" y="710749"/>
                  </a:lnTo>
                  <a:lnTo>
                    <a:pt x="999854" y="0"/>
                  </a:lnTo>
                  <a:close/>
                </a:path>
              </a:pathLst>
            </a:custGeom>
            <a:solidFill>
              <a:srgbClr val="00A2D2"/>
            </a:solidFill>
          </p:spPr>
          <p:txBody>
            <a:bodyPr wrap="square" lIns="0" tIns="0" rIns="0" bIns="0" rtlCol="0"/>
            <a:lstStyle/>
            <a:p>
              <a:pPr defTabSz="465128"/>
              <a:endParaRPr smtClean="0">
                <a:solidFill>
                  <a:prstClr val="black"/>
                </a:solidFill>
              </a:endParaRPr>
            </a:p>
          </p:txBody>
        </p:sp>
        <p:sp>
          <p:nvSpPr>
            <p:cNvPr id="492" name="object 480"/>
            <p:cNvSpPr/>
            <p:nvPr/>
          </p:nvSpPr>
          <p:spPr>
            <a:xfrm>
              <a:off x="4826038" y="6752151"/>
              <a:ext cx="637540" cy="111125"/>
            </a:xfrm>
            <a:custGeom>
              <a:avLst/>
              <a:gdLst/>
              <a:ahLst/>
              <a:cxnLst/>
              <a:rect l="l" t="t" r="r" b="b"/>
              <a:pathLst>
                <a:path w="637539" h="111125">
                  <a:moveTo>
                    <a:pt x="216039" y="110934"/>
                  </a:moveTo>
                  <a:lnTo>
                    <a:pt x="210908" y="0"/>
                  </a:lnTo>
                  <a:lnTo>
                    <a:pt x="206006" y="105867"/>
                  </a:lnTo>
                  <a:lnTo>
                    <a:pt x="201117" y="0"/>
                  </a:lnTo>
                  <a:lnTo>
                    <a:pt x="197243" y="83210"/>
                  </a:lnTo>
                  <a:lnTo>
                    <a:pt x="196202" y="105943"/>
                  </a:lnTo>
                  <a:lnTo>
                    <a:pt x="191312" y="0"/>
                  </a:lnTo>
                  <a:lnTo>
                    <a:pt x="186423" y="105727"/>
                  </a:lnTo>
                  <a:lnTo>
                    <a:pt x="181533" y="0"/>
                  </a:lnTo>
                  <a:lnTo>
                    <a:pt x="176631" y="105867"/>
                  </a:lnTo>
                  <a:lnTo>
                    <a:pt x="171716" y="0"/>
                  </a:lnTo>
                  <a:lnTo>
                    <a:pt x="166827" y="105727"/>
                  </a:lnTo>
                  <a:lnTo>
                    <a:pt x="161937" y="0"/>
                  </a:lnTo>
                  <a:lnTo>
                    <a:pt x="157010" y="106527"/>
                  </a:lnTo>
                  <a:lnTo>
                    <a:pt x="152120" y="0"/>
                  </a:lnTo>
                  <a:lnTo>
                    <a:pt x="147193" y="106527"/>
                  </a:lnTo>
                  <a:lnTo>
                    <a:pt x="143586" y="27736"/>
                  </a:lnTo>
                  <a:lnTo>
                    <a:pt x="142265" y="0"/>
                  </a:lnTo>
                  <a:lnTo>
                    <a:pt x="137401" y="106514"/>
                  </a:lnTo>
                  <a:lnTo>
                    <a:pt x="132486" y="0"/>
                  </a:lnTo>
                  <a:lnTo>
                    <a:pt x="127584" y="105981"/>
                  </a:lnTo>
                  <a:lnTo>
                    <a:pt x="123990" y="27736"/>
                  </a:lnTo>
                  <a:lnTo>
                    <a:pt x="122682" y="0"/>
                  </a:lnTo>
                  <a:lnTo>
                    <a:pt x="118859" y="83210"/>
                  </a:lnTo>
                  <a:lnTo>
                    <a:pt x="117779" y="105803"/>
                  </a:lnTo>
                  <a:lnTo>
                    <a:pt x="112890" y="0"/>
                  </a:lnTo>
                  <a:lnTo>
                    <a:pt x="107988" y="105981"/>
                  </a:lnTo>
                  <a:lnTo>
                    <a:pt x="104394" y="27736"/>
                  </a:lnTo>
                  <a:lnTo>
                    <a:pt x="103085" y="0"/>
                  </a:lnTo>
                  <a:lnTo>
                    <a:pt x="99263" y="83210"/>
                  </a:lnTo>
                  <a:lnTo>
                    <a:pt x="98183" y="105892"/>
                  </a:lnTo>
                  <a:lnTo>
                    <a:pt x="94602" y="27736"/>
                  </a:lnTo>
                  <a:lnTo>
                    <a:pt x="93294" y="0"/>
                  </a:lnTo>
                  <a:lnTo>
                    <a:pt x="88392" y="105740"/>
                  </a:lnTo>
                  <a:lnTo>
                    <a:pt x="83489" y="0"/>
                  </a:lnTo>
                  <a:lnTo>
                    <a:pt x="79667" y="83210"/>
                  </a:lnTo>
                  <a:lnTo>
                    <a:pt x="78587" y="105892"/>
                  </a:lnTo>
                  <a:lnTo>
                    <a:pt x="75006" y="27736"/>
                  </a:lnTo>
                  <a:lnTo>
                    <a:pt x="73698" y="0"/>
                  </a:lnTo>
                  <a:lnTo>
                    <a:pt x="68808" y="105727"/>
                  </a:lnTo>
                  <a:lnTo>
                    <a:pt x="63919" y="0"/>
                  </a:lnTo>
                  <a:lnTo>
                    <a:pt x="59004" y="105714"/>
                  </a:lnTo>
                  <a:lnTo>
                    <a:pt x="55422" y="27736"/>
                  </a:lnTo>
                  <a:lnTo>
                    <a:pt x="54114" y="0"/>
                  </a:lnTo>
                  <a:lnTo>
                    <a:pt x="50292" y="83210"/>
                  </a:lnTo>
                  <a:lnTo>
                    <a:pt x="49212" y="105905"/>
                  </a:lnTo>
                  <a:lnTo>
                    <a:pt x="44323" y="0"/>
                  </a:lnTo>
                  <a:lnTo>
                    <a:pt x="39408" y="105740"/>
                  </a:lnTo>
                  <a:lnTo>
                    <a:pt x="34518" y="0"/>
                  </a:lnTo>
                  <a:lnTo>
                    <a:pt x="30695" y="83210"/>
                  </a:lnTo>
                  <a:lnTo>
                    <a:pt x="29616" y="105905"/>
                  </a:lnTo>
                  <a:lnTo>
                    <a:pt x="24726" y="0"/>
                  </a:lnTo>
                  <a:lnTo>
                    <a:pt x="19824" y="105994"/>
                  </a:lnTo>
                  <a:lnTo>
                    <a:pt x="14922" y="0"/>
                  </a:lnTo>
                  <a:lnTo>
                    <a:pt x="10033" y="105727"/>
                  </a:lnTo>
                  <a:lnTo>
                    <a:pt x="5143" y="0"/>
                  </a:lnTo>
                  <a:lnTo>
                    <a:pt x="0" y="110934"/>
                  </a:lnTo>
                  <a:lnTo>
                    <a:pt x="9791" y="110934"/>
                  </a:lnTo>
                  <a:lnTo>
                    <a:pt x="10274" y="110934"/>
                  </a:lnTo>
                  <a:lnTo>
                    <a:pt x="206248" y="110934"/>
                  </a:lnTo>
                  <a:lnTo>
                    <a:pt x="216039" y="110934"/>
                  </a:lnTo>
                  <a:close/>
                </a:path>
                <a:path w="637539" h="111125">
                  <a:moveTo>
                    <a:pt x="225183" y="82740"/>
                  </a:moveTo>
                  <a:lnTo>
                    <a:pt x="223266" y="82740"/>
                  </a:lnTo>
                  <a:lnTo>
                    <a:pt x="223266" y="28143"/>
                  </a:lnTo>
                  <a:lnTo>
                    <a:pt x="221361" y="28143"/>
                  </a:lnTo>
                  <a:lnTo>
                    <a:pt x="221361" y="203"/>
                  </a:lnTo>
                  <a:lnTo>
                    <a:pt x="220052" y="203"/>
                  </a:lnTo>
                  <a:lnTo>
                    <a:pt x="220052" y="28143"/>
                  </a:lnTo>
                  <a:lnTo>
                    <a:pt x="218135" y="28143"/>
                  </a:lnTo>
                  <a:lnTo>
                    <a:pt x="218135" y="82740"/>
                  </a:lnTo>
                  <a:lnTo>
                    <a:pt x="216230" y="82740"/>
                  </a:lnTo>
                  <a:lnTo>
                    <a:pt x="216230" y="110680"/>
                  </a:lnTo>
                  <a:lnTo>
                    <a:pt x="225183" y="110680"/>
                  </a:lnTo>
                  <a:lnTo>
                    <a:pt x="225183" y="82740"/>
                  </a:lnTo>
                  <a:close/>
                </a:path>
                <a:path w="637539" h="111125">
                  <a:moveTo>
                    <a:pt x="235635" y="110934"/>
                  </a:moveTo>
                  <a:lnTo>
                    <a:pt x="230505" y="0"/>
                  </a:lnTo>
                  <a:lnTo>
                    <a:pt x="225374" y="110934"/>
                  </a:lnTo>
                  <a:lnTo>
                    <a:pt x="235635" y="110934"/>
                  </a:lnTo>
                  <a:close/>
                </a:path>
                <a:path w="637539" h="111125">
                  <a:moveTo>
                    <a:pt x="244779" y="82740"/>
                  </a:moveTo>
                  <a:lnTo>
                    <a:pt x="242862" y="82740"/>
                  </a:lnTo>
                  <a:lnTo>
                    <a:pt x="242862" y="28143"/>
                  </a:lnTo>
                  <a:lnTo>
                    <a:pt x="240957" y="28143"/>
                  </a:lnTo>
                  <a:lnTo>
                    <a:pt x="240957" y="203"/>
                  </a:lnTo>
                  <a:lnTo>
                    <a:pt x="239649" y="203"/>
                  </a:lnTo>
                  <a:lnTo>
                    <a:pt x="239649" y="28143"/>
                  </a:lnTo>
                  <a:lnTo>
                    <a:pt x="237731" y="28143"/>
                  </a:lnTo>
                  <a:lnTo>
                    <a:pt x="237731" y="82740"/>
                  </a:lnTo>
                  <a:lnTo>
                    <a:pt x="235826" y="82740"/>
                  </a:lnTo>
                  <a:lnTo>
                    <a:pt x="235826" y="110680"/>
                  </a:lnTo>
                  <a:lnTo>
                    <a:pt x="244779" y="110680"/>
                  </a:lnTo>
                  <a:lnTo>
                    <a:pt x="244779" y="82740"/>
                  </a:lnTo>
                  <a:close/>
                </a:path>
                <a:path w="637539" h="111125">
                  <a:moveTo>
                    <a:pt x="558965" y="110934"/>
                  </a:moveTo>
                  <a:lnTo>
                    <a:pt x="553834" y="0"/>
                  </a:lnTo>
                  <a:lnTo>
                    <a:pt x="548944" y="105727"/>
                  </a:lnTo>
                  <a:lnTo>
                    <a:pt x="544055" y="0"/>
                  </a:lnTo>
                  <a:lnTo>
                    <a:pt x="540181" y="83210"/>
                  </a:lnTo>
                  <a:lnTo>
                    <a:pt x="539127" y="105968"/>
                  </a:lnTo>
                  <a:lnTo>
                    <a:pt x="534238" y="0"/>
                  </a:lnTo>
                  <a:lnTo>
                    <a:pt x="529348" y="105727"/>
                  </a:lnTo>
                  <a:lnTo>
                    <a:pt x="524459" y="0"/>
                  </a:lnTo>
                  <a:lnTo>
                    <a:pt x="520585" y="83210"/>
                  </a:lnTo>
                  <a:lnTo>
                    <a:pt x="519557" y="105829"/>
                  </a:lnTo>
                  <a:lnTo>
                    <a:pt x="514642" y="0"/>
                  </a:lnTo>
                  <a:lnTo>
                    <a:pt x="509752" y="105727"/>
                  </a:lnTo>
                  <a:lnTo>
                    <a:pt x="504863" y="0"/>
                  </a:lnTo>
                  <a:lnTo>
                    <a:pt x="499960" y="105867"/>
                  </a:lnTo>
                  <a:lnTo>
                    <a:pt x="495058" y="0"/>
                  </a:lnTo>
                  <a:lnTo>
                    <a:pt x="490156" y="105867"/>
                  </a:lnTo>
                  <a:lnTo>
                    <a:pt x="485267" y="0"/>
                  </a:lnTo>
                  <a:lnTo>
                    <a:pt x="480339" y="106514"/>
                  </a:lnTo>
                  <a:lnTo>
                    <a:pt x="475488" y="0"/>
                  </a:lnTo>
                  <a:lnTo>
                    <a:pt x="470535" y="106540"/>
                  </a:lnTo>
                  <a:lnTo>
                    <a:pt x="466915" y="27736"/>
                  </a:lnTo>
                  <a:lnTo>
                    <a:pt x="465607" y="0"/>
                  </a:lnTo>
                  <a:lnTo>
                    <a:pt x="460730" y="106514"/>
                  </a:lnTo>
                  <a:lnTo>
                    <a:pt x="455815" y="0"/>
                  </a:lnTo>
                  <a:lnTo>
                    <a:pt x="450913" y="105981"/>
                  </a:lnTo>
                  <a:lnTo>
                    <a:pt x="447319" y="27736"/>
                  </a:lnTo>
                  <a:lnTo>
                    <a:pt x="446011" y="0"/>
                  </a:lnTo>
                  <a:lnTo>
                    <a:pt x="442188" y="83210"/>
                  </a:lnTo>
                  <a:lnTo>
                    <a:pt x="441109" y="105905"/>
                  </a:lnTo>
                  <a:lnTo>
                    <a:pt x="436219" y="0"/>
                  </a:lnTo>
                  <a:lnTo>
                    <a:pt x="431317" y="105740"/>
                  </a:lnTo>
                  <a:lnTo>
                    <a:pt x="426415" y="0"/>
                  </a:lnTo>
                  <a:lnTo>
                    <a:pt x="422592" y="83210"/>
                  </a:lnTo>
                  <a:lnTo>
                    <a:pt x="421525" y="105752"/>
                  </a:lnTo>
                  <a:lnTo>
                    <a:pt x="417944" y="27736"/>
                  </a:lnTo>
                  <a:lnTo>
                    <a:pt x="416636" y="0"/>
                  </a:lnTo>
                  <a:lnTo>
                    <a:pt x="411721" y="105740"/>
                  </a:lnTo>
                  <a:lnTo>
                    <a:pt x="406819" y="0"/>
                  </a:lnTo>
                  <a:lnTo>
                    <a:pt x="402996" y="83210"/>
                  </a:lnTo>
                  <a:lnTo>
                    <a:pt x="401929" y="105752"/>
                  </a:lnTo>
                  <a:lnTo>
                    <a:pt x="398348" y="27736"/>
                  </a:lnTo>
                  <a:lnTo>
                    <a:pt x="397040" y="0"/>
                  </a:lnTo>
                  <a:lnTo>
                    <a:pt x="392137" y="105867"/>
                  </a:lnTo>
                  <a:lnTo>
                    <a:pt x="387248" y="0"/>
                  </a:lnTo>
                  <a:lnTo>
                    <a:pt x="382333" y="105714"/>
                  </a:lnTo>
                  <a:lnTo>
                    <a:pt x="378752" y="27736"/>
                  </a:lnTo>
                  <a:lnTo>
                    <a:pt x="377444" y="0"/>
                  </a:lnTo>
                  <a:lnTo>
                    <a:pt x="373621" y="83210"/>
                  </a:lnTo>
                  <a:lnTo>
                    <a:pt x="372541" y="105905"/>
                  </a:lnTo>
                  <a:lnTo>
                    <a:pt x="367652" y="0"/>
                  </a:lnTo>
                  <a:lnTo>
                    <a:pt x="362737" y="105867"/>
                  </a:lnTo>
                  <a:lnTo>
                    <a:pt x="357847" y="0"/>
                  </a:lnTo>
                  <a:lnTo>
                    <a:pt x="354025" y="83210"/>
                  </a:lnTo>
                  <a:lnTo>
                    <a:pt x="352958" y="105778"/>
                  </a:lnTo>
                  <a:lnTo>
                    <a:pt x="348068" y="0"/>
                  </a:lnTo>
                  <a:lnTo>
                    <a:pt x="343154" y="106133"/>
                  </a:lnTo>
                  <a:lnTo>
                    <a:pt x="338251" y="0"/>
                  </a:lnTo>
                  <a:lnTo>
                    <a:pt x="333362" y="105727"/>
                  </a:lnTo>
                  <a:lnTo>
                    <a:pt x="328472" y="0"/>
                  </a:lnTo>
                  <a:lnTo>
                    <a:pt x="323557" y="106133"/>
                  </a:lnTo>
                  <a:lnTo>
                    <a:pt x="318655" y="0"/>
                  </a:lnTo>
                  <a:lnTo>
                    <a:pt x="313766" y="105727"/>
                  </a:lnTo>
                  <a:lnTo>
                    <a:pt x="308876" y="0"/>
                  </a:lnTo>
                  <a:lnTo>
                    <a:pt x="303974" y="105740"/>
                  </a:lnTo>
                  <a:lnTo>
                    <a:pt x="299072" y="0"/>
                  </a:lnTo>
                  <a:lnTo>
                    <a:pt x="294170" y="105867"/>
                  </a:lnTo>
                  <a:lnTo>
                    <a:pt x="289280" y="0"/>
                  </a:lnTo>
                  <a:lnTo>
                    <a:pt x="284378" y="105740"/>
                  </a:lnTo>
                  <a:lnTo>
                    <a:pt x="279476" y="0"/>
                  </a:lnTo>
                  <a:lnTo>
                    <a:pt x="274574" y="105867"/>
                  </a:lnTo>
                  <a:lnTo>
                    <a:pt x="269684" y="0"/>
                  </a:lnTo>
                  <a:lnTo>
                    <a:pt x="264782" y="105740"/>
                  </a:lnTo>
                  <a:lnTo>
                    <a:pt x="261162" y="27736"/>
                  </a:lnTo>
                  <a:lnTo>
                    <a:pt x="259905" y="0"/>
                  </a:lnTo>
                  <a:lnTo>
                    <a:pt x="254990" y="105740"/>
                  </a:lnTo>
                  <a:lnTo>
                    <a:pt x="250101" y="0"/>
                  </a:lnTo>
                  <a:lnTo>
                    <a:pt x="244957" y="110934"/>
                  </a:lnTo>
                  <a:lnTo>
                    <a:pt x="254749" y="110934"/>
                  </a:lnTo>
                  <a:lnTo>
                    <a:pt x="255231" y="110934"/>
                  </a:lnTo>
                  <a:lnTo>
                    <a:pt x="549186" y="110934"/>
                  </a:lnTo>
                  <a:lnTo>
                    <a:pt x="558965" y="110934"/>
                  </a:lnTo>
                  <a:close/>
                </a:path>
                <a:path w="637539" h="111125">
                  <a:moveTo>
                    <a:pt x="568109" y="82740"/>
                  </a:moveTo>
                  <a:lnTo>
                    <a:pt x="566191" y="82740"/>
                  </a:lnTo>
                  <a:lnTo>
                    <a:pt x="566191" y="28143"/>
                  </a:lnTo>
                  <a:lnTo>
                    <a:pt x="564286" y="28143"/>
                  </a:lnTo>
                  <a:lnTo>
                    <a:pt x="564286" y="203"/>
                  </a:lnTo>
                  <a:lnTo>
                    <a:pt x="562978" y="203"/>
                  </a:lnTo>
                  <a:lnTo>
                    <a:pt x="562978" y="28143"/>
                  </a:lnTo>
                  <a:lnTo>
                    <a:pt x="561060" y="28143"/>
                  </a:lnTo>
                  <a:lnTo>
                    <a:pt x="561060" y="82740"/>
                  </a:lnTo>
                  <a:lnTo>
                    <a:pt x="559155" y="82740"/>
                  </a:lnTo>
                  <a:lnTo>
                    <a:pt x="559155" y="110680"/>
                  </a:lnTo>
                  <a:lnTo>
                    <a:pt x="568109" y="110680"/>
                  </a:lnTo>
                  <a:lnTo>
                    <a:pt x="568109" y="82740"/>
                  </a:lnTo>
                  <a:close/>
                </a:path>
                <a:path w="637539" h="111125">
                  <a:moveTo>
                    <a:pt x="637336" y="110934"/>
                  </a:moveTo>
                  <a:lnTo>
                    <a:pt x="632206" y="0"/>
                  </a:lnTo>
                  <a:lnTo>
                    <a:pt x="627303" y="105740"/>
                  </a:lnTo>
                  <a:lnTo>
                    <a:pt x="622401" y="0"/>
                  </a:lnTo>
                  <a:lnTo>
                    <a:pt x="617499" y="105867"/>
                  </a:lnTo>
                  <a:lnTo>
                    <a:pt x="612609" y="0"/>
                  </a:lnTo>
                  <a:lnTo>
                    <a:pt x="607720" y="105727"/>
                  </a:lnTo>
                  <a:lnTo>
                    <a:pt x="602830" y="0"/>
                  </a:lnTo>
                  <a:lnTo>
                    <a:pt x="597916" y="105740"/>
                  </a:lnTo>
                  <a:lnTo>
                    <a:pt x="593026" y="0"/>
                  </a:lnTo>
                  <a:lnTo>
                    <a:pt x="588124" y="105867"/>
                  </a:lnTo>
                  <a:lnTo>
                    <a:pt x="583234" y="0"/>
                  </a:lnTo>
                  <a:lnTo>
                    <a:pt x="578319" y="105740"/>
                  </a:lnTo>
                  <a:lnTo>
                    <a:pt x="573430" y="0"/>
                  </a:lnTo>
                  <a:lnTo>
                    <a:pt x="568299" y="110934"/>
                  </a:lnTo>
                  <a:lnTo>
                    <a:pt x="578078" y="110934"/>
                  </a:lnTo>
                  <a:lnTo>
                    <a:pt x="578561" y="110934"/>
                  </a:lnTo>
                  <a:lnTo>
                    <a:pt x="627557" y="110934"/>
                  </a:lnTo>
                  <a:lnTo>
                    <a:pt x="637336" y="110934"/>
                  </a:lnTo>
                  <a:close/>
                </a:path>
              </a:pathLst>
            </a:custGeom>
            <a:solidFill>
              <a:srgbClr val="212F6C"/>
            </a:solidFill>
          </p:spPr>
          <p:txBody>
            <a:bodyPr wrap="square" lIns="0" tIns="0" rIns="0" bIns="0" rtlCol="0"/>
            <a:lstStyle/>
            <a:p>
              <a:pPr defTabSz="465128"/>
              <a:endParaRPr smtClean="0">
                <a:solidFill>
                  <a:prstClr val="black"/>
                </a:solidFill>
              </a:endParaRPr>
            </a:p>
          </p:txBody>
        </p:sp>
        <p:sp>
          <p:nvSpPr>
            <p:cNvPr id="493" name="object 481"/>
            <p:cNvSpPr/>
            <p:nvPr/>
          </p:nvSpPr>
          <p:spPr>
            <a:xfrm>
              <a:off x="4463529" y="6152342"/>
              <a:ext cx="1000125" cy="711200"/>
            </a:xfrm>
            <a:custGeom>
              <a:avLst/>
              <a:gdLst/>
              <a:ahLst/>
              <a:cxnLst/>
              <a:rect l="l" t="t" r="r" b="b"/>
              <a:pathLst>
                <a:path w="1000125" h="711200">
                  <a:moveTo>
                    <a:pt x="255219" y="710742"/>
                  </a:moveTo>
                  <a:lnTo>
                    <a:pt x="250088" y="599808"/>
                  </a:lnTo>
                  <a:lnTo>
                    <a:pt x="245186" y="705675"/>
                  </a:lnTo>
                  <a:lnTo>
                    <a:pt x="240296" y="599808"/>
                  </a:lnTo>
                  <a:lnTo>
                    <a:pt x="236423" y="683018"/>
                  </a:lnTo>
                  <a:lnTo>
                    <a:pt x="235381" y="705751"/>
                  </a:lnTo>
                  <a:lnTo>
                    <a:pt x="230492" y="599808"/>
                  </a:lnTo>
                  <a:lnTo>
                    <a:pt x="225590" y="705675"/>
                  </a:lnTo>
                  <a:lnTo>
                    <a:pt x="220700" y="599808"/>
                  </a:lnTo>
                  <a:lnTo>
                    <a:pt x="216827" y="683018"/>
                  </a:lnTo>
                  <a:lnTo>
                    <a:pt x="215798" y="705497"/>
                  </a:lnTo>
                  <a:lnTo>
                    <a:pt x="210896" y="599808"/>
                  </a:lnTo>
                  <a:lnTo>
                    <a:pt x="206006" y="705535"/>
                  </a:lnTo>
                  <a:lnTo>
                    <a:pt x="201117" y="599808"/>
                  </a:lnTo>
                  <a:lnTo>
                    <a:pt x="196176" y="706335"/>
                  </a:lnTo>
                  <a:lnTo>
                    <a:pt x="191300" y="599808"/>
                  </a:lnTo>
                  <a:lnTo>
                    <a:pt x="186372" y="706335"/>
                  </a:lnTo>
                  <a:lnTo>
                    <a:pt x="182753" y="627545"/>
                  </a:lnTo>
                  <a:lnTo>
                    <a:pt x="181444" y="599808"/>
                  </a:lnTo>
                  <a:lnTo>
                    <a:pt x="176580" y="706323"/>
                  </a:lnTo>
                  <a:lnTo>
                    <a:pt x="171665" y="599808"/>
                  </a:lnTo>
                  <a:lnTo>
                    <a:pt x="166751" y="705916"/>
                  </a:lnTo>
                  <a:lnTo>
                    <a:pt x="163169" y="627545"/>
                  </a:lnTo>
                  <a:lnTo>
                    <a:pt x="161848" y="599808"/>
                  </a:lnTo>
                  <a:lnTo>
                    <a:pt x="158026" y="683018"/>
                  </a:lnTo>
                  <a:lnTo>
                    <a:pt x="156959" y="705586"/>
                  </a:lnTo>
                  <a:lnTo>
                    <a:pt x="152069" y="599808"/>
                  </a:lnTo>
                  <a:lnTo>
                    <a:pt x="147154" y="705916"/>
                  </a:lnTo>
                  <a:lnTo>
                    <a:pt x="143573" y="627545"/>
                  </a:lnTo>
                  <a:lnTo>
                    <a:pt x="142252" y="599808"/>
                  </a:lnTo>
                  <a:lnTo>
                    <a:pt x="138442" y="683018"/>
                  </a:lnTo>
                  <a:lnTo>
                    <a:pt x="137363" y="705612"/>
                  </a:lnTo>
                  <a:lnTo>
                    <a:pt x="132473" y="599808"/>
                  </a:lnTo>
                  <a:lnTo>
                    <a:pt x="127571" y="705548"/>
                  </a:lnTo>
                  <a:lnTo>
                    <a:pt x="122669" y="599808"/>
                  </a:lnTo>
                  <a:lnTo>
                    <a:pt x="118846" y="683018"/>
                  </a:lnTo>
                  <a:lnTo>
                    <a:pt x="117767" y="705700"/>
                  </a:lnTo>
                  <a:lnTo>
                    <a:pt x="114185" y="627545"/>
                  </a:lnTo>
                  <a:lnTo>
                    <a:pt x="112877" y="599808"/>
                  </a:lnTo>
                  <a:lnTo>
                    <a:pt x="107988" y="705535"/>
                  </a:lnTo>
                  <a:lnTo>
                    <a:pt x="103098" y="599808"/>
                  </a:lnTo>
                  <a:lnTo>
                    <a:pt x="98171" y="705662"/>
                  </a:lnTo>
                  <a:lnTo>
                    <a:pt x="94589" y="627545"/>
                  </a:lnTo>
                  <a:lnTo>
                    <a:pt x="93281" y="599808"/>
                  </a:lnTo>
                  <a:lnTo>
                    <a:pt x="89458" y="683018"/>
                  </a:lnTo>
                  <a:lnTo>
                    <a:pt x="88392" y="705586"/>
                  </a:lnTo>
                  <a:lnTo>
                    <a:pt x="83502" y="599808"/>
                  </a:lnTo>
                  <a:lnTo>
                    <a:pt x="78587" y="705548"/>
                  </a:lnTo>
                  <a:lnTo>
                    <a:pt x="73698" y="599808"/>
                  </a:lnTo>
                  <a:lnTo>
                    <a:pt x="69875" y="683018"/>
                  </a:lnTo>
                  <a:lnTo>
                    <a:pt x="68795" y="705612"/>
                  </a:lnTo>
                  <a:lnTo>
                    <a:pt x="63906" y="599808"/>
                  </a:lnTo>
                  <a:lnTo>
                    <a:pt x="59004" y="705802"/>
                  </a:lnTo>
                  <a:lnTo>
                    <a:pt x="54102" y="599808"/>
                  </a:lnTo>
                  <a:lnTo>
                    <a:pt x="49199" y="705675"/>
                  </a:lnTo>
                  <a:lnTo>
                    <a:pt x="44310" y="599808"/>
                  </a:lnTo>
                  <a:lnTo>
                    <a:pt x="39408" y="705802"/>
                  </a:lnTo>
                  <a:lnTo>
                    <a:pt x="34505" y="599808"/>
                  </a:lnTo>
                  <a:lnTo>
                    <a:pt x="29603" y="705675"/>
                  </a:lnTo>
                  <a:lnTo>
                    <a:pt x="24714" y="599808"/>
                  </a:lnTo>
                  <a:lnTo>
                    <a:pt x="19812" y="705802"/>
                  </a:lnTo>
                  <a:lnTo>
                    <a:pt x="14909" y="599808"/>
                  </a:lnTo>
                  <a:lnTo>
                    <a:pt x="10020" y="705535"/>
                  </a:lnTo>
                  <a:lnTo>
                    <a:pt x="5130" y="599808"/>
                  </a:lnTo>
                  <a:lnTo>
                    <a:pt x="0" y="710742"/>
                  </a:lnTo>
                  <a:lnTo>
                    <a:pt x="245427" y="710742"/>
                  </a:lnTo>
                  <a:lnTo>
                    <a:pt x="255219" y="710742"/>
                  </a:lnTo>
                  <a:close/>
                </a:path>
                <a:path w="1000125" h="711200">
                  <a:moveTo>
                    <a:pt x="264363" y="682548"/>
                  </a:moveTo>
                  <a:lnTo>
                    <a:pt x="262445" y="682548"/>
                  </a:lnTo>
                  <a:lnTo>
                    <a:pt x="262445" y="627951"/>
                  </a:lnTo>
                  <a:lnTo>
                    <a:pt x="260540" y="627951"/>
                  </a:lnTo>
                  <a:lnTo>
                    <a:pt x="260540" y="600011"/>
                  </a:lnTo>
                  <a:lnTo>
                    <a:pt x="259232" y="600011"/>
                  </a:lnTo>
                  <a:lnTo>
                    <a:pt x="259232" y="627951"/>
                  </a:lnTo>
                  <a:lnTo>
                    <a:pt x="257314" y="627951"/>
                  </a:lnTo>
                  <a:lnTo>
                    <a:pt x="257314" y="682548"/>
                  </a:lnTo>
                  <a:lnTo>
                    <a:pt x="255409" y="682548"/>
                  </a:lnTo>
                  <a:lnTo>
                    <a:pt x="255409" y="710488"/>
                  </a:lnTo>
                  <a:lnTo>
                    <a:pt x="264363" y="710488"/>
                  </a:lnTo>
                  <a:lnTo>
                    <a:pt x="264363" y="682548"/>
                  </a:lnTo>
                  <a:close/>
                </a:path>
                <a:path w="1000125" h="711200">
                  <a:moveTo>
                    <a:pt x="372783" y="710742"/>
                  </a:moveTo>
                  <a:lnTo>
                    <a:pt x="367652" y="599808"/>
                  </a:lnTo>
                  <a:lnTo>
                    <a:pt x="362737" y="705815"/>
                  </a:lnTo>
                  <a:lnTo>
                    <a:pt x="357835" y="599808"/>
                  </a:lnTo>
                  <a:lnTo>
                    <a:pt x="352945" y="705535"/>
                  </a:lnTo>
                  <a:lnTo>
                    <a:pt x="348056" y="599808"/>
                  </a:lnTo>
                  <a:lnTo>
                    <a:pt x="343154" y="705675"/>
                  </a:lnTo>
                  <a:lnTo>
                    <a:pt x="338239" y="599808"/>
                  </a:lnTo>
                  <a:lnTo>
                    <a:pt x="333349" y="705535"/>
                  </a:lnTo>
                  <a:lnTo>
                    <a:pt x="328460" y="599808"/>
                  </a:lnTo>
                  <a:lnTo>
                    <a:pt x="323557" y="705675"/>
                  </a:lnTo>
                  <a:lnTo>
                    <a:pt x="318655" y="599808"/>
                  </a:lnTo>
                  <a:lnTo>
                    <a:pt x="313753" y="705675"/>
                  </a:lnTo>
                  <a:lnTo>
                    <a:pt x="308864" y="599808"/>
                  </a:lnTo>
                  <a:lnTo>
                    <a:pt x="303961" y="705548"/>
                  </a:lnTo>
                  <a:lnTo>
                    <a:pt x="300342" y="627545"/>
                  </a:lnTo>
                  <a:lnTo>
                    <a:pt x="299085" y="599808"/>
                  </a:lnTo>
                  <a:lnTo>
                    <a:pt x="294157" y="705675"/>
                  </a:lnTo>
                  <a:lnTo>
                    <a:pt x="289267" y="599808"/>
                  </a:lnTo>
                  <a:lnTo>
                    <a:pt x="284365" y="705548"/>
                  </a:lnTo>
                  <a:lnTo>
                    <a:pt x="280746" y="627545"/>
                  </a:lnTo>
                  <a:lnTo>
                    <a:pt x="279488" y="599808"/>
                  </a:lnTo>
                  <a:lnTo>
                    <a:pt x="274561" y="705675"/>
                  </a:lnTo>
                  <a:lnTo>
                    <a:pt x="269671" y="599808"/>
                  </a:lnTo>
                  <a:lnTo>
                    <a:pt x="264541" y="710742"/>
                  </a:lnTo>
                  <a:lnTo>
                    <a:pt x="274332" y="710742"/>
                  </a:lnTo>
                  <a:lnTo>
                    <a:pt x="274802" y="710742"/>
                  </a:lnTo>
                  <a:lnTo>
                    <a:pt x="362966" y="710742"/>
                  </a:lnTo>
                  <a:lnTo>
                    <a:pt x="372783" y="710742"/>
                  </a:lnTo>
                  <a:close/>
                </a:path>
                <a:path w="1000125" h="711200">
                  <a:moveTo>
                    <a:pt x="744435" y="609"/>
                  </a:moveTo>
                  <a:lnTo>
                    <a:pt x="735482" y="609"/>
                  </a:lnTo>
                  <a:lnTo>
                    <a:pt x="735482" y="27279"/>
                  </a:lnTo>
                  <a:lnTo>
                    <a:pt x="737387" y="27279"/>
                  </a:lnTo>
                  <a:lnTo>
                    <a:pt x="737387" y="83146"/>
                  </a:lnTo>
                  <a:lnTo>
                    <a:pt x="739317" y="83146"/>
                  </a:lnTo>
                  <a:lnTo>
                    <a:pt x="739317" y="111086"/>
                  </a:lnTo>
                  <a:lnTo>
                    <a:pt x="740600" y="111086"/>
                  </a:lnTo>
                  <a:lnTo>
                    <a:pt x="740600" y="83146"/>
                  </a:lnTo>
                  <a:lnTo>
                    <a:pt x="742543" y="83146"/>
                  </a:lnTo>
                  <a:lnTo>
                    <a:pt x="742543" y="27279"/>
                  </a:lnTo>
                  <a:lnTo>
                    <a:pt x="744435" y="27279"/>
                  </a:lnTo>
                  <a:lnTo>
                    <a:pt x="744435" y="609"/>
                  </a:lnTo>
                  <a:close/>
                </a:path>
                <a:path w="1000125" h="711200">
                  <a:moveTo>
                    <a:pt x="803859" y="0"/>
                  </a:moveTo>
                  <a:lnTo>
                    <a:pt x="803859" y="0"/>
                  </a:lnTo>
                  <a:lnTo>
                    <a:pt x="744601" y="0"/>
                  </a:lnTo>
                  <a:lnTo>
                    <a:pt x="749757" y="110934"/>
                  </a:lnTo>
                  <a:lnTo>
                    <a:pt x="754646" y="5080"/>
                  </a:lnTo>
                  <a:lnTo>
                    <a:pt x="759548" y="110934"/>
                  </a:lnTo>
                  <a:lnTo>
                    <a:pt x="760857" y="83210"/>
                  </a:lnTo>
                  <a:lnTo>
                    <a:pt x="764438" y="5194"/>
                  </a:lnTo>
                  <a:lnTo>
                    <a:pt x="765505" y="27724"/>
                  </a:lnTo>
                  <a:lnTo>
                    <a:pt x="769327" y="110934"/>
                  </a:lnTo>
                  <a:lnTo>
                    <a:pt x="774230" y="5207"/>
                  </a:lnTo>
                  <a:lnTo>
                    <a:pt x="779145" y="110934"/>
                  </a:lnTo>
                  <a:lnTo>
                    <a:pt x="780453" y="83210"/>
                  </a:lnTo>
                  <a:lnTo>
                    <a:pt x="784034" y="5194"/>
                  </a:lnTo>
                  <a:lnTo>
                    <a:pt x="785101" y="27724"/>
                  </a:lnTo>
                  <a:lnTo>
                    <a:pt x="788924" y="110934"/>
                  </a:lnTo>
                  <a:lnTo>
                    <a:pt x="793826" y="5207"/>
                  </a:lnTo>
                  <a:lnTo>
                    <a:pt x="798728" y="110934"/>
                  </a:lnTo>
                  <a:lnTo>
                    <a:pt x="803859" y="0"/>
                  </a:lnTo>
                  <a:close/>
                </a:path>
                <a:path w="1000125" h="711200">
                  <a:moveTo>
                    <a:pt x="813003" y="609"/>
                  </a:moveTo>
                  <a:lnTo>
                    <a:pt x="804049" y="609"/>
                  </a:lnTo>
                  <a:lnTo>
                    <a:pt x="804049" y="27279"/>
                  </a:lnTo>
                  <a:lnTo>
                    <a:pt x="805954" y="27279"/>
                  </a:lnTo>
                  <a:lnTo>
                    <a:pt x="805954" y="83146"/>
                  </a:lnTo>
                  <a:lnTo>
                    <a:pt x="807885" y="83146"/>
                  </a:lnTo>
                  <a:lnTo>
                    <a:pt x="807885" y="111086"/>
                  </a:lnTo>
                  <a:lnTo>
                    <a:pt x="809167" y="111086"/>
                  </a:lnTo>
                  <a:lnTo>
                    <a:pt x="809167" y="83146"/>
                  </a:lnTo>
                  <a:lnTo>
                    <a:pt x="811110" y="83146"/>
                  </a:lnTo>
                  <a:lnTo>
                    <a:pt x="811110" y="27279"/>
                  </a:lnTo>
                  <a:lnTo>
                    <a:pt x="813003" y="27279"/>
                  </a:lnTo>
                  <a:lnTo>
                    <a:pt x="813003" y="609"/>
                  </a:lnTo>
                  <a:close/>
                </a:path>
                <a:path w="1000125" h="711200">
                  <a:moveTo>
                    <a:pt x="999845" y="0"/>
                  </a:moveTo>
                  <a:lnTo>
                    <a:pt x="999845" y="0"/>
                  </a:lnTo>
                  <a:lnTo>
                    <a:pt x="813193" y="0"/>
                  </a:lnTo>
                  <a:lnTo>
                    <a:pt x="818324" y="110934"/>
                  </a:lnTo>
                  <a:lnTo>
                    <a:pt x="823239" y="4432"/>
                  </a:lnTo>
                  <a:lnTo>
                    <a:pt x="828116" y="110934"/>
                  </a:lnTo>
                  <a:lnTo>
                    <a:pt x="829424" y="83210"/>
                  </a:lnTo>
                  <a:lnTo>
                    <a:pt x="833043" y="4406"/>
                  </a:lnTo>
                  <a:lnTo>
                    <a:pt x="837996" y="110934"/>
                  </a:lnTo>
                  <a:lnTo>
                    <a:pt x="842848" y="4432"/>
                  </a:lnTo>
                  <a:lnTo>
                    <a:pt x="847775" y="110934"/>
                  </a:lnTo>
                  <a:lnTo>
                    <a:pt x="852665" y="5080"/>
                  </a:lnTo>
                  <a:lnTo>
                    <a:pt x="857567" y="110934"/>
                  </a:lnTo>
                  <a:lnTo>
                    <a:pt x="862469" y="5080"/>
                  </a:lnTo>
                  <a:lnTo>
                    <a:pt x="867371" y="110934"/>
                  </a:lnTo>
                  <a:lnTo>
                    <a:pt x="872261" y="5219"/>
                  </a:lnTo>
                  <a:lnTo>
                    <a:pt x="877150" y="110934"/>
                  </a:lnTo>
                  <a:lnTo>
                    <a:pt x="882065" y="5118"/>
                  </a:lnTo>
                  <a:lnTo>
                    <a:pt x="883094" y="27724"/>
                  </a:lnTo>
                  <a:lnTo>
                    <a:pt x="886968" y="110934"/>
                  </a:lnTo>
                  <a:lnTo>
                    <a:pt x="891857" y="5219"/>
                  </a:lnTo>
                  <a:lnTo>
                    <a:pt x="896747" y="110934"/>
                  </a:lnTo>
                  <a:lnTo>
                    <a:pt x="901636" y="4978"/>
                  </a:lnTo>
                  <a:lnTo>
                    <a:pt x="902690" y="27724"/>
                  </a:lnTo>
                  <a:lnTo>
                    <a:pt x="906564" y="110934"/>
                  </a:lnTo>
                  <a:lnTo>
                    <a:pt x="911453" y="5219"/>
                  </a:lnTo>
                  <a:lnTo>
                    <a:pt x="916343" y="110934"/>
                  </a:lnTo>
                  <a:lnTo>
                    <a:pt x="921232" y="5003"/>
                  </a:lnTo>
                  <a:lnTo>
                    <a:pt x="922274" y="27724"/>
                  </a:lnTo>
                  <a:lnTo>
                    <a:pt x="926147" y="110934"/>
                  </a:lnTo>
                  <a:lnTo>
                    <a:pt x="927404" y="83210"/>
                  </a:lnTo>
                  <a:lnTo>
                    <a:pt x="931037" y="5067"/>
                  </a:lnTo>
                  <a:lnTo>
                    <a:pt x="935939" y="110934"/>
                  </a:lnTo>
                  <a:lnTo>
                    <a:pt x="940828" y="5207"/>
                  </a:lnTo>
                  <a:lnTo>
                    <a:pt x="945743" y="110934"/>
                  </a:lnTo>
                  <a:lnTo>
                    <a:pt x="950633" y="5080"/>
                  </a:lnTo>
                  <a:lnTo>
                    <a:pt x="955535" y="110934"/>
                  </a:lnTo>
                  <a:lnTo>
                    <a:pt x="960424" y="5207"/>
                  </a:lnTo>
                  <a:lnTo>
                    <a:pt x="965339" y="110934"/>
                  </a:lnTo>
                  <a:lnTo>
                    <a:pt x="970229" y="5219"/>
                  </a:lnTo>
                  <a:lnTo>
                    <a:pt x="975118" y="110934"/>
                  </a:lnTo>
                  <a:lnTo>
                    <a:pt x="980008" y="5080"/>
                  </a:lnTo>
                  <a:lnTo>
                    <a:pt x="984910" y="110934"/>
                  </a:lnTo>
                  <a:lnTo>
                    <a:pt x="989812" y="5207"/>
                  </a:lnTo>
                  <a:lnTo>
                    <a:pt x="994714" y="110934"/>
                  </a:lnTo>
                  <a:lnTo>
                    <a:pt x="999845" y="0"/>
                  </a:lnTo>
                  <a:close/>
                </a:path>
              </a:pathLst>
            </a:custGeom>
            <a:solidFill>
              <a:srgbClr val="212F6C"/>
            </a:solidFill>
          </p:spPr>
          <p:txBody>
            <a:bodyPr wrap="square" lIns="0" tIns="0" rIns="0" bIns="0" rtlCol="0"/>
            <a:lstStyle/>
            <a:p>
              <a:pPr defTabSz="465128"/>
              <a:endParaRPr smtClean="0">
                <a:solidFill>
                  <a:prstClr val="black"/>
                </a:solidFill>
              </a:endParaRPr>
            </a:p>
          </p:txBody>
        </p:sp>
        <p:sp>
          <p:nvSpPr>
            <p:cNvPr id="494" name="object 482"/>
            <p:cNvSpPr/>
            <p:nvPr/>
          </p:nvSpPr>
          <p:spPr>
            <a:xfrm>
              <a:off x="4603229" y="6152342"/>
              <a:ext cx="605155" cy="111125"/>
            </a:xfrm>
            <a:custGeom>
              <a:avLst/>
              <a:gdLst/>
              <a:ahLst/>
              <a:cxnLst/>
              <a:rect l="l" t="t" r="r" b="b"/>
              <a:pathLst>
                <a:path w="605154" h="111125">
                  <a:moveTo>
                    <a:pt x="5156" y="27279"/>
                  </a:moveTo>
                  <a:lnTo>
                    <a:pt x="0" y="27279"/>
                  </a:lnTo>
                  <a:lnTo>
                    <a:pt x="0" y="83146"/>
                  </a:lnTo>
                  <a:lnTo>
                    <a:pt x="1930" y="83146"/>
                  </a:lnTo>
                  <a:lnTo>
                    <a:pt x="1930" y="111086"/>
                  </a:lnTo>
                  <a:lnTo>
                    <a:pt x="3213" y="111086"/>
                  </a:lnTo>
                  <a:lnTo>
                    <a:pt x="3213" y="83146"/>
                  </a:lnTo>
                  <a:lnTo>
                    <a:pt x="5156" y="83146"/>
                  </a:lnTo>
                  <a:lnTo>
                    <a:pt x="5156" y="27279"/>
                  </a:lnTo>
                  <a:close/>
                </a:path>
                <a:path w="605154" h="111125">
                  <a:moveTo>
                    <a:pt x="17500" y="0"/>
                  </a:moveTo>
                  <a:lnTo>
                    <a:pt x="7239" y="0"/>
                  </a:lnTo>
                  <a:lnTo>
                    <a:pt x="12369" y="110934"/>
                  </a:lnTo>
                  <a:lnTo>
                    <a:pt x="17500" y="0"/>
                  </a:lnTo>
                  <a:close/>
                </a:path>
                <a:path w="605154" h="111125">
                  <a:moveTo>
                    <a:pt x="26644" y="609"/>
                  </a:moveTo>
                  <a:lnTo>
                    <a:pt x="17678" y="609"/>
                  </a:lnTo>
                  <a:lnTo>
                    <a:pt x="17678" y="27279"/>
                  </a:lnTo>
                  <a:lnTo>
                    <a:pt x="19596" y="27279"/>
                  </a:lnTo>
                  <a:lnTo>
                    <a:pt x="19596" y="83146"/>
                  </a:lnTo>
                  <a:lnTo>
                    <a:pt x="21513" y="83146"/>
                  </a:lnTo>
                  <a:lnTo>
                    <a:pt x="21513" y="111086"/>
                  </a:lnTo>
                  <a:lnTo>
                    <a:pt x="22809" y="111086"/>
                  </a:lnTo>
                  <a:lnTo>
                    <a:pt x="22809" y="83146"/>
                  </a:lnTo>
                  <a:lnTo>
                    <a:pt x="24752" y="83146"/>
                  </a:lnTo>
                  <a:lnTo>
                    <a:pt x="24752" y="27279"/>
                  </a:lnTo>
                  <a:lnTo>
                    <a:pt x="26644" y="27279"/>
                  </a:lnTo>
                  <a:lnTo>
                    <a:pt x="26644" y="609"/>
                  </a:lnTo>
                  <a:close/>
                </a:path>
                <a:path w="605154" h="111125">
                  <a:moveTo>
                    <a:pt x="272262" y="0"/>
                  </a:moveTo>
                  <a:lnTo>
                    <a:pt x="272262" y="0"/>
                  </a:lnTo>
                  <a:lnTo>
                    <a:pt x="26835" y="0"/>
                  </a:lnTo>
                  <a:lnTo>
                    <a:pt x="31965" y="110934"/>
                  </a:lnTo>
                  <a:lnTo>
                    <a:pt x="36880" y="4432"/>
                  </a:lnTo>
                  <a:lnTo>
                    <a:pt x="41744" y="110934"/>
                  </a:lnTo>
                  <a:lnTo>
                    <a:pt x="43053" y="83210"/>
                  </a:lnTo>
                  <a:lnTo>
                    <a:pt x="46672" y="4419"/>
                  </a:lnTo>
                  <a:lnTo>
                    <a:pt x="51600" y="110934"/>
                  </a:lnTo>
                  <a:lnTo>
                    <a:pt x="56476" y="4419"/>
                  </a:lnTo>
                  <a:lnTo>
                    <a:pt x="61417" y="110934"/>
                  </a:lnTo>
                  <a:lnTo>
                    <a:pt x="66306" y="5219"/>
                  </a:lnTo>
                  <a:lnTo>
                    <a:pt x="71196" y="110934"/>
                  </a:lnTo>
                  <a:lnTo>
                    <a:pt x="76098" y="5257"/>
                  </a:lnTo>
                  <a:lnTo>
                    <a:pt x="77127" y="27724"/>
                  </a:lnTo>
                  <a:lnTo>
                    <a:pt x="81000" y="110934"/>
                  </a:lnTo>
                  <a:lnTo>
                    <a:pt x="85890" y="5080"/>
                  </a:lnTo>
                  <a:lnTo>
                    <a:pt x="90792" y="110934"/>
                  </a:lnTo>
                  <a:lnTo>
                    <a:pt x="95681" y="5003"/>
                  </a:lnTo>
                  <a:lnTo>
                    <a:pt x="96723" y="27724"/>
                  </a:lnTo>
                  <a:lnTo>
                    <a:pt x="100596" y="110934"/>
                  </a:lnTo>
                  <a:lnTo>
                    <a:pt x="105486" y="5080"/>
                  </a:lnTo>
                  <a:lnTo>
                    <a:pt x="110388" y="110934"/>
                  </a:lnTo>
                  <a:lnTo>
                    <a:pt x="115277" y="5003"/>
                  </a:lnTo>
                  <a:lnTo>
                    <a:pt x="116319" y="27724"/>
                  </a:lnTo>
                  <a:lnTo>
                    <a:pt x="120192" y="110934"/>
                  </a:lnTo>
                  <a:lnTo>
                    <a:pt x="121450" y="83210"/>
                  </a:lnTo>
                  <a:lnTo>
                    <a:pt x="125069" y="5207"/>
                  </a:lnTo>
                  <a:lnTo>
                    <a:pt x="129971" y="110934"/>
                  </a:lnTo>
                  <a:lnTo>
                    <a:pt x="134861" y="5080"/>
                  </a:lnTo>
                  <a:lnTo>
                    <a:pt x="139788" y="110934"/>
                  </a:lnTo>
                  <a:lnTo>
                    <a:pt x="141046" y="83210"/>
                  </a:lnTo>
                  <a:lnTo>
                    <a:pt x="144665" y="5207"/>
                  </a:lnTo>
                  <a:lnTo>
                    <a:pt x="149567" y="110934"/>
                  </a:lnTo>
                  <a:lnTo>
                    <a:pt x="154457" y="5080"/>
                  </a:lnTo>
                  <a:lnTo>
                    <a:pt x="159385" y="110934"/>
                  </a:lnTo>
                  <a:lnTo>
                    <a:pt x="160642" y="83210"/>
                  </a:lnTo>
                  <a:lnTo>
                    <a:pt x="164261" y="5207"/>
                  </a:lnTo>
                  <a:lnTo>
                    <a:pt x="169164" y="110934"/>
                  </a:lnTo>
                  <a:lnTo>
                    <a:pt x="174053" y="5080"/>
                  </a:lnTo>
                  <a:lnTo>
                    <a:pt x="178955" y="110934"/>
                  </a:lnTo>
                  <a:lnTo>
                    <a:pt x="183857" y="5080"/>
                  </a:lnTo>
                  <a:lnTo>
                    <a:pt x="188760" y="110934"/>
                  </a:lnTo>
                  <a:lnTo>
                    <a:pt x="193649" y="5219"/>
                  </a:lnTo>
                  <a:lnTo>
                    <a:pt x="198539" y="110934"/>
                  </a:lnTo>
                  <a:lnTo>
                    <a:pt x="203454" y="5080"/>
                  </a:lnTo>
                  <a:lnTo>
                    <a:pt x="208356" y="110934"/>
                  </a:lnTo>
                  <a:lnTo>
                    <a:pt x="213245" y="5219"/>
                  </a:lnTo>
                  <a:lnTo>
                    <a:pt x="218135" y="110934"/>
                  </a:lnTo>
                  <a:lnTo>
                    <a:pt x="223037" y="4940"/>
                  </a:lnTo>
                  <a:lnTo>
                    <a:pt x="227952" y="110934"/>
                  </a:lnTo>
                  <a:lnTo>
                    <a:pt x="232841" y="5219"/>
                  </a:lnTo>
                  <a:lnTo>
                    <a:pt x="237731" y="110934"/>
                  </a:lnTo>
                  <a:lnTo>
                    <a:pt x="242633" y="4953"/>
                  </a:lnTo>
                  <a:lnTo>
                    <a:pt x="247535" y="110934"/>
                  </a:lnTo>
                  <a:lnTo>
                    <a:pt x="252425" y="5041"/>
                  </a:lnTo>
                  <a:lnTo>
                    <a:pt x="253504" y="27724"/>
                  </a:lnTo>
                  <a:lnTo>
                    <a:pt x="257327" y="110934"/>
                  </a:lnTo>
                  <a:lnTo>
                    <a:pt x="262216" y="5207"/>
                  </a:lnTo>
                  <a:lnTo>
                    <a:pt x="267131" y="110934"/>
                  </a:lnTo>
                  <a:lnTo>
                    <a:pt x="272262" y="0"/>
                  </a:lnTo>
                  <a:close/>
                </a:path>
                <a:path w="605154" h="111125">
                  <a:moveTo>
                    <a:pt x="281406" y="609"/>
                  </a:moveTo>
                  <a:lnTo>
                    <a:pt x="272440" y="609"/>
                  </a:lnTo>
                  <a:lnTo>
                    <a:pt x="272440" y="27279"/>
                  </a:lnTo>
                  <a:lnTo>
                    <a:pt x="274358" y="27279"/>
                  </a:lnTo>
                  <a:lnTo>
                    <a:pt x="274358" y="83146"/>
                  </a:lnTo>
                  <a:lnTo>
                    <a:pt x="276288" y="83146"/>
                  </a:lnTo>
                  <a:lnTo>
                    <a:pt x="276288" y="111086"/>
                  </a:lnTo>
                  <a:lnTo>
                    <a:pt x="277571" y="111086"/>
                  </a:lnTo>
                  <a:lnTo>
                    <a:pt x="277571" y="83146"/>
                  </a:lnTo>
                  <a:lnTo>
                    <a:pt x="279514" y="83146"/>
                  </a:lnTo>
                  <a:lnTo>
                    <a:pt x="279514" y="27279"/>
                  </a:lnTo>
                  <a:lnTo>
                    <a:pt x="281406" y="27279"/>
                  </a:lnTo>
                  <a:lnTo>
                    <a:pt x="281406" y="609"/>
                  </a:lnTo>
                  <a:close/>
                </a:path>
                <a:path w="605154" h="111125">
                  <a:moveTo>
                    <a:pt x="321233" y="0"/>
                  </a:moveTo>
                  <a:lnTo>
                    <a:pt x="321233" y="0"/>
                  </a:lnTo>
                  <a:lnTo>
                    <a:pt x="281571" y="0"/>
                  </a:lnTo>
                  <a:lnTo>
                    <a:pt x="286727" y="110934"/>
                  </a:lnTo>
                  <a:lnTo>
                    <a:pt x="291617" y="5219"/>
                  </a:lnTo>
                  <a:lnTo>
                    <a:pt x="296506" y="110934"/>
                  </a:lnTo>
                  <a:lnTo>
                    <a:pt x="297815" y="83210"/>
                  </a:lnTo>
                  <a:lnTo>
                    <a:pt x="301396" y="5054"/>
                  </a:lnTo>
                  <a:lnTo>
                    <a:pt x="302475" y="27724"/>
                  </a:lnTo>
                  <a:lnTo>
                    <a:pt x="306298" y="110934"/>
                  </a:lnTo>
                  <a:lnTo>
                    <a:pt x="311200" y="5207"/>
                  </a:lnTo>
                  <a:lnTo>
                    <a:pt x="316103" y="110934"/>
                  </a:lnTo>
                  <a:lnTo>
                    <a:pt x="317411" y="83210"/>
                  </a:lnTo>
                  <a:lnTo>
                    <a:pt x="321233" y="0"/>
                  </a:lnTo>
                  <a:close/>
                </a:path>
                <a:path w="605154" h="111125">
                  <a:moveTo>
                    <a:pt x="330377" y="609"/>
                  </a:moveTo>
                  <a:lnTo>
                    <a:pt x="321424" y="609"/>
                  </a:lnTo>
                  <a:lnTo>
                    <a:pt x="321424" y="27279"/>
                  </a:lnTo>
                  <a:lnTo>
                    <a:pt x="323329" y="27279"/>
                  </a:lnTo>
                  <a:lnTo>
                    <a:pt x="323329" y="83146"/>
                  </a:lnTo>
                  <a:lnTo>
                    <a:pt x="325259" y="83146"/>
                  </a:lnTo>
                  <a:lnTo>
                    <a:pt x="325259" y="111086"/>
                  </a:lnTo>
                  <a:lnTo>
                    <a:pt x="326542" y="111086"/>
                  </a:lnTo>
                  <a:lnTo>
                    <a:pt x="326542" y="83146"/>
                  </a:lnTo>
                  <a:lnTo>
                    <a:pt x="328485" y="83146"/>
                  </a:lnTo>
                  <a:lnTo>
                    <a:pt x="328485" y="27279"/>
                  </a:lnTo>
                  <a:lnTo>
                    <a:pt x="330377" y="27279"/>
                  </a:lnTo>
                  <a:lnTo>
                    <a:pt x="330377" y="609"/>
                  </a:lnTo>
                  <a:close/>
                </a:path>
                <a:path w="605154" h="111125">
                  <a:moveTo>
                    <a:pt x="340829" y="0"/>
                  </a:moveTo>
                  <a:lnTo>
                    <a:pt x="330568" y="0"/>
                  </a:lnTo>
                  <a:lnTo>
                    <a:pt x="335699" y="110934"/>
                  </a:lnTo>
                  <a:lnTo>
                    <a:pt x="340829" y="0"/>
                  </a:lnTo>
                  <a:close/>
                </a:path>
                <a:path w="605154" h="111125">
                  <a:moveTo>
                    <a:pt x="349973" y="609"/>
                  </a:moveTo>
                  <a:lnTo>
                    <a:pt x="341007" y="609"/>
                  </a:lnTo>
                  <a:lnTo>
                    <a:pt x="341007" y="27279"/>
                  </a:lnTo>
                  <a:lnTo>
                    <a:pt x="342925" y="27279"/>
                  </a:lnTo>
                  <a:lnTo>
                    <a:pt x="342925" y="83146"/>
                  </a:lnTo>
                  <a:lnTo>
                    <a:pt x="344855" y="83146"/>
                  </a:lnTo>
                  <a:lnTo>
                    <a:pt x="344855" y="111086"/>
                  </a:lnTo>
                  <a:lnTo>
                    <a:pt x="346138" y="111086"/>
                  </a:lnTo>
                  <a:lnTo>
                    <a:pt x="346138" y="83146"/>
                  </a:lnTo>
                  <a:lnTo>
                    <a:pt x="348081" y="83146"/>
                  </a:lnTo>
                  <a:lnTo>
                    <a:pt x="348081" y="27279"/>
                  </a:lnTo>
                  <a:lnTo>
                    <a:pt x="349973" y="27279"/>
                  </a:lnTo>
                  <a:lnTo>
                    <a:pt x="349973" y="609"/>
                  </a:lnTo>
                  <a:close/>
                </a:path>
                <a:path w="605154" h="111125">
                  <a:moveTo>
                    <a:pt x="595591" y="0"/>
                  </a:moveTo>
                  <a:lnTo>
                    <a:pt x="595591" y="0"/>
                  </a:lnTo>
                  <a:lnTo>
                    <a:pt x="350164" y="0"/>
                  </a:lnTo>
                  <a:lnTo>
                    <a:pt x="355295" y="110934"/>
                  </a:lnTo>
                  <a:lnTo>
                    <a:pt x="360210" y="4432"/>
                  </a:lnTo>
                  <a:lnTo>
                    <a:pt x="365074" y="110934"/>
                  </a:lnTo>
                  <a:lnTo>
                    <a:pt x="366395" y="83210"/>
                  </a:lnTo>
                  <a:lnTo>
                    <a:pt x="370001" y="4419"/>
                  </a:lnTo>
                  <a:lnTo>
                    <a:pt x="374929" y="110934"/>
                  </a:lnTo>
                  <a:lnTo>
                    <a:pt x="379818" y="4419"/>
                  </a:lnTo>
                  <a:lnTo>
                    <a:pt x="384746" y="110934"/>
                  </a:lnTo>
                  <a:lnTo>
                    <a:pt x="389636" y="5219"/>
                  </a:lnTo>
                  <a:lnTo>
                    <a:pt x="394525" y="110934"/>
                  </a:lnTo>
                  <a:lnTo>
                    <a:pt x="399440" y="5080"/>
                  </a:lnTo>
                  <a:lnTo>
                    <a:pt x="404342" y="110934"/>
                  </a:lnTo>
                  <a:lnTo>
                    <a:pt x="409232" y="5219"/>
                  </a:lnTo>
                  <a:lnTo>
                    <a:pt x="414121" y="110934"/>
                  </a:lnTo>
                  <a:lnTo>
                    <a:pt x="419011" y="5003"/>
                  </a:lnTo>
                  <a:lnTo>
                    <a:pt x="420052" y="27724"/>
                  </a:lnTo>
                  <a:lnTo>
                    <a:pt x="423926" y="110934"/>
                  </a:lnTo>
                  <a:lnTo>
                    <a:pt x="428815" y="5080"/>
                  </a:lnTo>
                  <a:lnTo>
                    <a:pt x="433717" y="110934"/>
                  </a:lnTo>
                  <a:lnTo>
                    <a:pt x="438607" y="5003"/>
                  </a:lnTo>
                  <a:lnTo>
                    <a:pt x="439648" y="27724"/>
                  </a:lnTo>
                  <a:lnTo>
                    <a:pt x="443522" y="110934"/>
                  </a:lnTo>
                  <a:lnTo>
                    <a:pt x="444779" y="83210"/>
                  </a:lnTo>
                  <a:lnTo>
                    <a:pt x="448411" y="5067"/>
                  </a:lnTo>
                  <a:lnTo>
                    <a:pt x="453313" y="110934"/>
                  </a:lnTo>
                  <a:lnTo>
                    <a:pt x="458203" y="5003"/>
                  </a:lnTo>
                  <a:lnTo>
                    <a:pt x="459244" y="27724"/>
                  </a:lnTo>
                  <a:lnTo>
                    <a:pt x="463118" y="110934"/>
                  </a:lnTo>
                  <a:lnTo>
                    <a:pt x="464375" y="83210"/>
                  </a:lnTo>
                  <a:lnTo>
                    <a:pt x="467995" y="5194"/>
                  </a:lnTo>
                  <a:lnTo>
                    <a:pt x="472909" y="110934"/>
                  </a:lnTo>
                  <a:lnTo>
                    <a:pt x="477799" y="5207"/>
                  </a:lnTo>
                  <a:lnTo>
                    <a:pt x="482714" y="110934"/>
                  </a:lnTo>
                  <a:lnTo>
                    <a:pt x="483971" y="83210"/>
                  </a:lnTo>
                  <a:lnTo>
                    <a:pt x="487591" y="5207"/>
                  </a:lnTo>
                  <a:lnTo>
                    <a:pt x="492493" y="110934"/>
                  </a:lnTo>
                  <a:lnTo>
                    <a:pt x="497382" y="5080"/>
                  </a:lnTo>
                  <a:lnTo>
                    <a:pt x="502285" y="110934"/>
                  </a:lnTo>
                  <a:lnTo>
                    <a:pt x="507187" y="5207"/>
                  </a:lnTo>
                  <a:lnTo>
                    <a:pt x="512089" y="110934"/>
                  </a:lnTo>
                  <a:lnTo>
                    <a:pt x="516978" y="5080"/>
                  </a:lnTo>
                  <a:lnTo>
                    <a:pt x="521881" y="110934"/>
                  </a:lnTo>
                  <a:lnTo>
                    <a:pt x="526783" y="5207"/>
                  </a:lnTo>
                  <a:lnTo>
                    <a:pt x="531685" y="110934"/>
                  </a:lnTo>
                  <a:lnTo>
                    <a:pt x="536575" y="5219"/>
                  </a:lnTo>
                  <a:lnTo>
                    <a:pt x="541464" y="110934"/>
                  </a:lnTo>
                  <a:lnTo>
                    <a:pt x="546366" y="4813"/>
                  </a:lnTo>
                  <a:lnTo>
                    <a:pt x="551281" y="110934"/>
                  </a:lnTo>
                  <a:lnTo>
                    <a:pt x="556171" y="5219"/>
                  </a:lnTo>
                  <a:lnTo>
                    <a:pt x="561060" y="110934"/>
                  </a:lnTo>
                  <a:lnTo>
                    <a:pt x="565962" y="4813"/>
                  </a:lnTo>
                  <a:lnTo>
                    <a:pt x="570877" y="110934"/>
                  </a:lnTo>
                  <a:lnTo>
                    <a:pt x="575767" y="5168"/>
                  </a:lnTo>
                  <a:lnTo>
                    <a:pt x="576834" y="27724"/>
                  </a:lnTo>
                  <a:lnTo>
                    <a:pt x="580656" y="110934"/>
                  </a:lnTo>
                  <a:lnTo>
                    <a:pt x="585546" y="5080"/>
                  </a:lnTo>
                  <a:lnTo>
                    <a:pt x="590461" y="110934"/>
                  </a:lnTo>
                  <a:lnTo>
                    <a:pt x="595591" y="0"/>
                  </a:lnTo>
                  <a:close/>
                </a:path>
                <a:path w="605154" h="111125">
                  <a:moveTo>
                    <a:pt x="604735" y="609"/>
                  </a:moveTo>
                  <a:lnTo>
                    <a:pt x="595782" y="609"/>
                  </a:lnTo>
                  <a:lnTo>
                    <a:pt x="595782" y="27279"/>
                  </a:lnTo>
                  <a:lnTo>
                    <a:pt x="604735" y="27279"/>
                  </a:lnTo>
                  <a:lnTo>
                    <a:pt x="604735" y="609"/>
                  </a:lnTo>
                  <a:close/>
                </a:path>
              </a:pathLst>
            </a:custGeom>
            <a:solidFill>
              <a:srgbClr val="212F6C"/>
            </a:solidFill>
          </p:spPr>
          <p:txBody>
            <a:bodyPr wrap="square" lIns="0" tIns="0" rIns="0" bIns="0" rtlCol="0"/>
            <a:lstStyle/>
            <a:p>
              <a:pPr defTabSz="465128"/>
              <a:endParaRPr smtClean="0">
                <a:solidFill>
                  <a:prstClr val="black"/>
                </a:solidFill>
              </a:endParaRPr>
            </a:p>
          </p:txBody>
        </p:sp>
        <p:sp>
          <p:nvSpPr>
            <p:cNvPr id="495" name="object 483"/>
            <p:cNvSpPr/>
            <p:nvPr/>
          </p:nvSpPr>
          <p:spPr>
            <a:xfrm>
              <a:off x="4463529" y="6152342"/>
              <a:ext cx="147320" cy="111125"/>
            </a:xfrm>
            <a:custGeom>
              <a:avLst/>
              <a:gdLst/>
              <a:ahLst/>
              <a:cxnLst/>
              <a:rect l="l" t="t" r="r" b="b"/>
              <a:pathLst>
                <a:path w="147320" h="111125">
                  <a:moveTo>
                    <a:pt x="88633" y="0"/>
                  </a:moveTo>
                  <a:lnTo>
                    <a:pt x="88633" y="0"/>
                  </a:lnTo>
                  <a:lnTo>
                    <a:pt x="0" y="0"/>
                  </a:lnTo>
                  <a:lnTo>
                    <a:pt x="5130" y="110934"/>
                  </a:lnTo>
                  <a:lnTo>
                    <a:pt x="10020" y="5219"/>
                  </a:lnTo>
                  <a:lnTo>
                    <a:pt x="14909" y="110934"/>
                  </a:lnTo>
                  <a:lnTo>
                    <a:pt x="19812" y="4953"/>
                  </a:lnTo>
                  <a:lnTo>
                    <a:pt x="24714" y="110934"/>
                  </a:lnTo>
                  <a:lnTo>
                    <a:pt x="29603" y="5080"/>
                  </a:lnTo>
                  <a:lnTo>
                    <a:pt x="34505" y="110934"/>
                  </a:lnTo>
                  <a:lnTo>
                    <a:pt x="39408" y="4953"/>
                  </a:lnTo>
                  <a:lnTo>
                    <a:pt x="44310" y="110934"/>
                  </a:lnTo>
                  <a:lnTo>
                    <a:pt x="49199" y="5080"/>
                  </a:lnTo>
                  <a:lnTo>
                    <a:pt x="54102" y="110934"/>
                  </a:lnTo>
                  <a:lnTo>
                    <a:pt x="59004" y="4953"/>
                  </a:lnTo>
                  <a:lnTo>
                    <a:pt x="63906" y="110934"/>
                  </a:lnTo>
                  <a:lnTo>
                    <a:pt x="68795" y="5143"/>
                  </a:lnTo>
                  <a:lnTo>
                    <a:pt x="69875" y="27724"/>
                  </a:lnTo>
                  <a:lnTo>
                    <a:pt x="73698" y="110934"/>
                  </a:lnTo>
                  <a:lnTo>
                    <a:pt x="78587" y="5207"/>
                  </a:lnTo>
                  <a:lnTo>
                    <a:pt x="83502" y="110934"/>
                  </a:lnTo>
                  <a:lnTo>
                    <a:pt x="88633" y="0"/>
                  </a:lnTo>
                  <a:close/>
                </a:path>
                <a:path w="147320" h="111125">
                  <a:moveTo>
                    <a:pt x="97777" y="609"/>
                  </a:moveTo>
                  <a:lnTo>
                    <a:pt x="88811" y="609"/>
                  </a:lnTo>
                  <a:lnTo>
                    <a:pt x="88811" y="27279"/>
                  </a:lnTo>
                  <a:lnTo>
                    <a:pt x="90728" y="27279"/>
                  </a:lnTo>
                  <a:lnTo>
                    <a:pt x="90728" y="83146"/>
                  </a:lnTo>
                  <a:lnTo>
                    <a:pt x="92646" y="83146"/>
                  </a:lnTo>
                  <a:lnTo>
                    <a:pt x="92646" y="111086"/>
                  </a:lnTo>
                  <a:lnTo>
                    <a:pt x="93941" y="111086"/>
                  </a:lnTo>
                  <a:lnTo>
                    <a:pt x="93941" y="83146"/>
                  </a:lnTo>
                  <a:lnTo>
                    <a:pt x="95885" y="83146"/>
                  </a:lnTo>
                  <a:lnTo>
                    <a:pt x="95885" y="27279"/>
                  </a:lnTo>
                  <a:lnTo>
                    <a:pt x="97777" y="27279"/>
                  </a:lnTo>
                  <a:lnTo>
                    <a:pt x="97777" y="609"/>
                  </a:lnTo>
                  <a:close/>
                </a:path>
                <a:path w="147320" h="111125">
                  <a:moveTo>
                    <a:pt x="137604" y="0"/>
                  </a:moveTo>
                  <a:lnTo>
                    <a:pt x="137604" y="0"/>
                  </a:lnTo>
                  <a:lnTo>
                    <a:pt x="97942" y="0"/>
                  </a:lnTo>
                  <a:lnTo>
                    <a:pt x="103098" y="110934"/>
                  </a:lnTo>
                  <a:lnTo>
                    <a:pt x="107988" y="5219"/>
                  </a:lnTo>
                  <a:lnTo>
                    <a:pt x="112877" y="110934"/>
                  </a:lnTo>
                  <a:lnTo>
                    <a:pt x="114185" y="83210"/>
                  </a:lnTo>
                  <a:lnTo>
                    <a:pt x="117767" y="5054"/>
                  </a:lnTo>
                  <a:lnTo>
                    <a:pt x="118846" y="27724"/>
                  </a:lnTo>
                  <a:lnTo>
                    <a:pt x="122669" y="110934"/>
                  </a:lnTo>
                  <a:lnTo>
                    <a:pt x="127571" y="5207"/>
                  </a:lnTo>
                  <a:lnTo>
                    <a:pt x="132473" y="110934"/>
                  </a:lnTo>
                  <a:lnTo>
                    <a:pt x="137604" y="0"/>
                  </a:lnTo>
                  <a:close/>
                </a:path>
                <a:path w="147320" h="111125">
                  <a:moveTo>
                    <a:pt x="146748" y="609"/>
                  </a:moveTo>
                  <a:lnTo>
                    <a:pt x="137782" y="609"/>
                  </a:lnTo>
                  <a:lnTo>
                    <a:pt x="137782" y="27279"/>
                  </a:lnTo>
                  <a:lnTo>
                    <a:pt x="139700" y="27279"/>
                  </a:lnTo>
                  <a:lnTo>
                    <a:pt x="139700" y="83146"/>
                  </a:lnTo>
                  <a:lnTo>
                    <a:pt x="144856" y="83146"/>
                  </a:lnTo>
                  <a:lnTo>
                    <a:pt x="144856" y="27279"/>
                  </a:lnTo>
                  <a:lnTo>
                    <a:pt x="146748" y="27279"/>
                  </a:lnTo>
                  <a:lnTo>
                    <a:pt x="146748" y="609"/>
                  </a:lnTo>
                  <a:close/>
                </a:path>
              </a:pathLst>
            </a:custGeom>
            <a:solidFill>
              <a:srgbClr val="212F6C"/>
            </a:solidFill>
          </p:spPr>
          <p:txBody>
            <a:bodyPr wrap="square" lIns="0" tIns="0" rIns="0" bIns="0" rtlCol="0"/>
            <a:lstStyle/>
            <a:p>
              <a:pPr defTabSz="465128"/>
              <a:endParaRPr smtClean="0">
                <a:solidFill>
                  <a:prstClr val="black"/>
                </a:solidFill>
              </a:endParaRPr>
            </a:p>
          </p:txBody>
        </p:sp>
        <p:sp>
          <p:nvSpPr>
            <p:cNvPr id="496" name="object 484"/>
            <p:cNvSpPr/>
            <p:nvPr/>
          </p:nvSpPr>
          <p:spPr>
            <a:xfrm>
              <a:off x="4911509" y="6315271"/>
              <a:ext cx="330200" cy="385445"/>
            </a:xfrm>
            <a:custGeom>
              <a:avLst/>
              <a:gdLst/>
              <a:ahLst/>
              <a:cxnLst/>
              <a:rect l="l" t="t" r="r" b="b"/>
              <a:pathLst>
                <a:path w="330200" h="385445">
                  <a:moveTo>
                    <a:pt x="4584" y="91376"/>
                  </a:moveTo>
                  <a:lnTo>
                    <a:pt x="3035" y="89827"/>
                  </a:lnTo>
                  <a:lnTo>
                    <a:pt x="0" y="92875"/>
                  </a:lnTo>
                  <a:lnTo>
                    <a:pt x="1473" y="94424"/>
                  </a:lnTo>
                  <a:lnTo>
                    <a:pt x="4584" y="91376"/>
                  </a:lnTo>
                  <a:close/>
                </a:path>
                <a:path w="330200" h="385445">
                  <a:moveTo>
                    <a:pt x="4584" y="85102"/>
                  </a:moveTo>
                  <a:lnTo>
                    <a:pt x="1473" y="82042"/>
                  </a:lnTo>
                  <a:lnTo>
                    <a:pt x="0" y="83591"/>
                  </a:lnTo>
                  <a:lnTo>
                    <a:pt x="3035" y="86652"/>
                  </a:lnTo>
                  <a:lnTo>
                    <a:pt x="4584" y="85102"/>
                  </a:lnTo>
                  <a:close/>
                </a:path>
                <a:path w="330200" h="385445">
                  <a:moveTo>
                    <a:pt x="12293" y="92875"/>
                  </a:moveTo>
                  <a:lnTo>
                    <a:pt x="9232" y="89827"/>
                  </a:lnTo>
                  <a:lnTo>
                    <a:pt x="7683" y="91376"/>
                  </a:lnTo>
                  <a:lnTo>
                    <a:pt x="10744" y="94424"/>
                  </a:lnTo>
                  <a:lnTo>
                    <a:pt x="12293" y="92875"/>
                  </a:lnTo>
                  <a:close/>
                </a:path>
                <a:path w="330200" h="385445">
                  <a:moveTo>
                    <a:pt x="12293" y="83591"/>
                  </a:moveTo>
                  <a:lnTo>
                    <a:pt x="10744" y="82042"/>
                  </a:lnTo>
                  <a:lnTo>
                    <a:pt x="7683" y="85102"/>
                  </a:lnTo>
                  <a:lnTo>
                    <a:pt x="9232" y="86652"/>
                  </a:lnTo>
                  <a:lnTo>
                    <a:pt x="12293" y="83591"/>
                  </a:lnTo>
                  <a:close/>
                </a:path>
                <a:path w="330200" h="385445">
                  <a:moveTo>
                    <a:pt x="19646" y="40690"/>
                  </a:moveTo>
                  <a:lnTo>
                    <a:pt x="15316" y="40690"/>
                  </a:lnTo>
                  <a:lnTo>
                    <a:pt x="15316" y="55168"/>
                  </a:lnTo>
                  <a:lnTo>
                    <a:pt x="19646" y="55168"/>
                  </a:lnTo>
                  <a:lnTo>
                    <a:pt x="19646" y="40690"/>
                  </a:lnTo>
                  <a:close/>
                </a:path>
                <a:path w="330200" h="385445">
                  <a:moveTo>
                    <a:pt x="37211" y="61798"/>
                  </a:moveTo>
                  <a:lnTo>
                    <a:pt x="32816" y="61798"/>
                  </a:lnTo>
                  <a:lnTo>
                    <a:pt x="32816" y="96456"/>
                  </a:lnTo>
                  <a:lnTo>
                    <a:pt x="37211" y="96456"/>
                  </a:lnTo>
                  <a:lnTo>
                    <a:pt x="37211" y="61798"/>
                  </a:lnTo>
                  <a:close/>
                </a:path>
                <a:path w="330200" h="385445">
                  <a:moveTo>
                    <a:pt x="38696" y="317690"/>
                  </a:moveTo>
                  <a:lnTo>
                    <a:pt x="36537" y="317690"/>
                  </a:lnTo>
                  <a:lnTo>
                    <a:pt x="36537" y="332168"/>
                  </a:lnTo>
                  <a:lnTo>
                    <a:pt x="38696" y="332168"/>
                  </a:lnTo>
                  <a:lnTo>
                    <a:pt x="38696" y="317690"/>
                  </a:lnTo>
                  <a:close/>
                </a:path>
                <a:path w="330200" h="385445">
                  <a:moveTo>
                    <a:pt x="46926" y="285178"/>
                  </a:moveTo>
                  <a:lnTo>
                    <a:pt x="44704" y="285178"/>
                  </a:lnTo>
                  <a:lnTo>
                    <a:pt x="44704" y="319836"/>
                  </a:lnTo>
                  <a:lnTo>
                    <a:pt x="46926" y="319836"/>
                  </a:lnTo>
                  <a:lnTo>
                    <a:pt x="46926" y="285178"/>
                  </a:lnTo>
                  <a:close/>
                </a:path>
                <a:path w="330200" h="385445">
                  <a:moveTo>
                    <a:pt x="49161" y="344957"/>
                  </a:moveTo>
                  <a:lnTo>
                    <a:pt x="47015" y="344957"/>
                  </a:lnTo>
                  <a:lnTo>
                    <a:pt x="47015" y="347116"/>
                  </a:lnTo>
                  <a:lnTo>
                    <a:pt x="47015" y="361073"/>
                  </a:lnTo>
                  <a:lnTo>
                    <a:pt x="33096" y="361073"/>
                  </a:lnTo>
                  <a:lnTo>
                    <a:pt x="33096" y="347116"/>
                  </a:lnTo>
                  <a:lnTo>
                    <a:pt x="47015" y="347116"/>
                  </a:lnTo>
                  <a:lnTo>
                    <a:pt x="47015" y="344957"/>
                  </a:lnTo>
                  <a:lnTo>
                    <a:pt x="30924" y="344957"/>
                  </a:lnTo>
                  <a:lnTo>
                    <a:pt x="30924" y="363245"/>
                  </a:lnTo>
                  <a:lnTo>
                    <a:pt x="49161" y="363245"/>
                  </a:lnTo>
                  <a:lnTo>
                    <a:pt x="49161" y="361073"/>
                  </a:lnTo>
                  <a:lnTo>
                    <a:pt x="49161" y="347116"/>
                  </a:lnTo>
                  <a:lnTo>
                    <a:pt x="49161" y="344957"/>
                  </a:lnTo>
                  <a:close/>
                </a:path>
                <a:path w="330200" h="385445">
                  <a:moveTo>
                    <a:pt x="53568" y="0"/>
                  </a:moveTo>
                  <a:lnTo>
                    <a:pt x="51333" y="0"/>
                  </a:lnTo>
                  <a:lnTo>
                    <a:pt x="51333" y="79133"/>
                  </a:lnTo>
                  <a:lnTo>
                    <a:pt x="53568" y="79133"/>
                  </a:lnTo>
                  <a:lnTo>
                    <a:pt x="53568" y="0"/>
                  </a:lnTo>
                  <a:close/>
                </a:path>
                <a:path w="330200" h="385445">
                  <a:moveTo>
                    <a:pt x="65049" y="302514"/>
                  </a:moveTo>
                  <a:lnTo>
                    <a:pt x="62890" y="302514"/>
                  </a:lnTo>
                  <a:lnTo>
                    <a:pt x="62890" y="381635"/>
                  </a:lnTo>
                  <a:lnTo>
                    <a:pt x="65049" y="381635"/>
                  </a:lnTo>
                  <a:lnTo>
                    <a:pt x="65049" y="302514"/>
                  </a:lnTo>
                  <a:close/>
                </a:path>
                <a:path w="330200" h="385445">
                  <a:moveTo>
                    <a:pt x="71653" y="61798"/>
                  </a:moveTo>
                  <a:lnTo>
                    <a:pt x="69494" y="61798"/>
                  </a:lnTo>
                  <a:lnTo>
                    <a:pt x="69494" y="96456"/>
                  </a:lnTo>
                  <a:lnTo>
                    <a:pt x="71653" y="96456"/>
                  </a:lnTo>
                  <a:lnTo>
                    <a:pt x="71653" y="61798"/>
                  </a:lnTo>
                  <a:close/>
                </a:path>
                <a:path w="330200" h="385445">
                  <a:moveTo>
                    <a:pt x="74574" y="28232"/>
                  </a:moveTo>
                  <a:lnTo>
                    <a:pt x="73025" y="26733"/>
                  </a:lnTo>
                  <a:lnTo>
                    <a:pt x="69977" y="29781"/>
                  </a:lnTo>
                  <a:lnTo>
                    <a:pt x="71526" y="31267"/>
                  </a:lnTo>
                  <a:lnTo>
                    <a:pt x="74574" y="28232"/>
                  </a:lnTo>
                  <a:close/>
                </a:path>
                <a:path w="330200" h="385445">
                  <a:moveTo>
                    <a:pt x="74574" y="22009"/>
                  </a:moveTo>
                  <a:lnTo>
                    <a:pt x="71526" y="18948"/>
                  </a:lnTo>
                  <a:lnTo>
                    <a:pt x="69977" y="20497"/>
                  </a:lnTo>
                  <a:lnTo>
                    <a:pt x="73025" y="23558"/>
                  </a:lnTo>
                  <a:lnTo>
                    <a:pt x="74574" y="22009"/>
                  </a:lnTo>
                  <a:close/>
                </a:path>
                <a:path w="330200" h="385445">
                  <a:moveTo>
                    <a:pt x="79844" y="49466"/>
                  </a:moveTo>
                  <a:lnTo>
                    <a:pt x="77685" y="49466"/>
                  </a:lnTo>
                  <a:lnTo>
                    <a:pt x="77685" y="63957"/>
                  </a:lnTo>
                  <a:lnTo>
                    <a:pt x="79844" y="63957"/>
                  </a:lnTo>
                  <a:lnTo>
                    <a:pt x="79844" y="49466"/>
                  </a:lnTo>
                  <a:close/>
                </a:path>
                <a:path w="330200" h="385445">
                  <a:moveTo>
                    <a:pt x="82257" y="29781"/>
                  </a:moveTo>
                  <a:lnTo>
                    <a:pt x="79235" y="26733"/>
                  </a:lnTo>
                  <a:lnTo>
                    <a:pt x="77749" y="28232"/>
                  </a:lnTo>
                  <a:lnTo>
                    <a:pt x="80784" y="31267"/>
                  </a:lnTo>
                  <a:lnTo>
                    <a:pt x="82257" y="29781"/>
                  </a:lnTo>
                  <a:close/>
                </a:path>
                <a:path w="330200" h="385445">
                  <a:moveTo>
                    <a:pt x="82257" y="20497"/>
                  </a:moveTo>
                  <a:lnTo>
                    <a:pt x="80784" y="18948"/>
                  </a:lnTo>
                  <a:lnTo>
                    <a:pt x="77685" y="22009"/>
                  </a:lnTo>
                  <a:lnTo>
                    <a:pt x="79235" y="23558"/>
                  </a:lnTo>
                  <a:lnTo>
                    <a:pt x="82257" y="20497"/>
                  </a:lnTo>
                  <a:close/>
                </a:path>
                <a:path w="330200" h="385445">
                  <a:moveTo>
                    <a:pt x="83553" y="285178"/>
                  </a:moveTo>
                  <a:lnTo>
                    <a:pt x="79235" y="285178"/>
                  </a:lnTo>
                  <a:lnTo>
                    <a:pt x="79235" y="319836"/>
                  </a:lnTo>
                  <a:lnTo>
                    <a:pt x="83553" y="319836"/>
                  </a:lnTo>
                  <a:lnTo>
                    <a:pt x="83553" y="285178"/>
                  </a:lnTo>
                  <a:close/>
                </a:path>
                <a:path w="330200" h="385445">
                  <a:moveTo>
                    <a:pt x="84836" y="377444"/>
                  </a:moveTo>
                  <a:lnTo>
                    <a:pt x="82664" y="375272"/>
                  </a:lnTo>
                  <a:lnTo>
                    <a:pt x="77343" y="375272"/>
                  </a:lnTo>
                  <a:lnTo>
                    <a:pt x="75171" y="377444"/>
                  </a:lnTo>
                  <a:lnTo>
                    <a:pt x="75171" y="382790"/>
                  </a:lnTo>
                  <a:lnTo>
                    <a:pt x="77343" y="384962"/>
                  </a:lnTo>
                  <a:lnTo>
                    <a:pt x="79971" y="384962"/>
                  </a:lnTo>
                  <a:lnTo>
                    <a:pt x="82664" y="384962"/>
                  </a:lnTo>
                  <a:lnTo>
                    <a:pt x="84836" y="382790"/>
                  </a:lnTo>
                  <a:lnTo>
                    <a:pt x="84836" y="377444"/>
                  </a:lnTo>
                  <a:close/>
                </a:path>
                <a:path w="330200" h="385445">
                  <a:moveTo>
                    <a:pt x="101053" y="326402"/>
                  </a:moveTo>
                  <a:lnTo>
                    <a:pt x="96723" y="326402"/>
                  </a:lnTo>
                  <a:lnTo>
                    <a:pt x="96723" y="340880"/>
                  </a:lnTo>
                  <a:lnTo>
                    <a:pt x="101053" y="340880"/>
                  </a:lnTo>
                  <a:lnTo>
                    <a:pt x="101053" y="326402"/>
                  </a:lnTo>
                  <a:close/>
                </a:path>
                <a:path w="330200" h="385445">
                  <a:moveTo>
                    <a:pt x="108686" y="286004"/>
                  </a:moveTo>
                  <a:lnTo>
                    <a:pt x="107137" y="284441"/>
                  </a:lnTo>
                  <a:lnTo>
                    <a:pt x="104101" y="287477"/>
                  </a:lnTo>
                  <a:lnTo>
                    <a:pt x="105651" y="289052"/>
                  </a:lnTo>
                  <a:lnTo>
                    <a:pt x="108686" y="286004"/>
                  </a:lnTo>
                  <a:close/>
                </a:path>
                <a:path w="330200" h="385445">
                  <a:moveTo>
                    <a:pt x="108686" y="279692"/>
                  </a:moveTo>
                  <a:lnTo>
                    <a:pt x="105651" y="276644"/>
                  </a:lnTo>
                  <a:lnTo>
                    <a:pt x="104101" y="278218"/>
                  </a:lnTo>
                  <a:lnTo>
                    <a:pt x="107137" y="281254"/>
                  </a:lnTo>
                  <a:lnTo>
                    <a:pt x="108686" y="279692"/>
                  </a:lnTo>
                  <a:close/>
                </a:path>
                <a:path w="330200" h="385445">
                  <a:moveTo>
                    <a:pt x="108686" y="85839"/>
                  </a:moveTo>
                  <a:lnTo>
                    <a:pt x="106819" y="83997"/>
                  </a:lnTo>
                  <a:lnTo>
                    <a:pt x="106464" y="83654"/>
                  </a:lnTo>
                  <a:lnTo>
                    <a:pt x="106464" y="87058"/>
                  </a:lnTo>
                  <a:lnTo>
                    <a:pt x="106464" y="94576"/>
                  </a:lnTo>
                  <a:lnTo>
                    <a:pt x="103403" y="97599"/>
                  </a:lnTo>
                  <a:lnTo>
                    <a:pt x="95910" y="97599"/>
                  </a:lnTo>
                  <a:lnTo>
                    <a:pt x="92887" y="94576"/>
                  </a:lnTo>
                  <a:lnTo>
                    <a:pt x="92887" y="87058"/>
                  </a:lnTo>
                  <a:lnTo>
                    <a:pt x="95986" y="83997"/>
                  </a:lnTo>
                  <a:lnTo>
                    <a:pt x="103403" y="83997"/>
                  </a:lnTo>
                  <a:lnTo>
                    <a:pt x="106464" y="87058"/>
                  </a:lnTo>
                  <a:lnTo>
                    <a:pt x="106464" y="83654"/>
                  </a:lnTo>
                  <a:lnTo>
                    <a:pt x="104622" y="81826"/>
                  </a:lnTo>
                  <a:lnTo>
                    <a:pt x="94767" y="81826"/>
                  </a:lnTo>
                  <a:lnTo>
                    <a:pt x="90716" y="85839"/>
                  </a:lnTo>
                  <a:lnTo>
                    <a:pt x="90716" y="95783"/>
                  </a:lnTo>
                  <a:lnTo>
                    <a:pt x="94767" y="99771"/>
                  </a:lnTo>
                  <a:lnTo>
                    <a:pt x="104622" y="99771"/>
                  </a:lnTo>
                  <a:lnTo>
                    <a:pt x="106832" y="97599"/>
                  </a:lnTo>
                  <a:lnTo>
                    <a:pt x="108686" y="95783"/>
                  </a:lnTo>
                  <a:lnTo>
                    <a:pt x="108686" y="85839"/>
                  </a:lnTo>
                  <a:close/>
                </a:path>
                <a:path w="330200" h="385445">
                  <a:moveTo>
                    <a:pt x="116395" y="287477"/>
                  </a:moveTo>
                  <a:lnTo>
                    <a:pt x="113360" y="284441"/>
                  </a:lnTo>
                  <a:lnTo>
                    <a:pt x="111861" y="286004"/>
                  </a:lnTo>
                  <a:lnTo>
                    <a:pt x="114909" y="289052"/>
                  </a:lnTo>
                  <a:lnTo>
                    <a:pt x="116395" y="287477"/>
                  </a:lnTo>
                  <a:close/>
                </a:path>
                <a:path w="330200" h="385445">
                  <a:moveTo>
                    <a:pt x="116395" y="278218"/>
                  </a:moveTo>
                  <a:lnTo>
                    <a:pt x="114909" y="276644"/>
                  </a:lnTo>
                  <a:lnTo>
                    <a:pt x="111861" y="279692"/>
                  </a:lnTo>
                  <a:lnTo>
                    <a:pt x="113360" y="281254"/>
                  </a:lnTo>
                  <a:lnTo>
                    <a:pt x="116395" y="278218"/>
                  </a:lnTo>
                  <a:close/>
                </a:path>
                <a:path w="330200" h="385445">
                  <a:moveTo>
                    <a:pt x="329272" y="285381"/>
                  </a:moveTo>
                  <a:lnTo>
                    <a:pt x="296913" y="285381"/>
                  </a:lnTo>
                  <a:lnTo>
                    <a:pt x="296913" y="291960"/>
                  </a:lnTo>
                  <a:lnTo>
                    <a:pt x="329272" y="291960"/>
                  </a:lnTo>
                  <a:lnTo>
                    <a:pt x="329272" y="285381"/>
                  </a:lnTo>
                  <a:close/>
                </a:path>
                <a:path w="330200" h="385445">
                  <a:moveTo>
                    <a:pt x="329272" y="254596"/>
                  </a:moveTo>
                  <a:lnTo>
                    <a:pt x="310896" y="254596"/>
                  </a:lnTo>
                  <a:lnTo>
                    <a:pt x="310896" y="261162"/>
                  </a:lnTo>
                  <a:lnTo>
                    <a:pt x="310794" y="271030"/>
                  </a:lnTo>
                  <a:lnTo>
                    <a:pt x="310565" y="272326"/>
                  </a:lnTo>
                  <a:lnTo>
                    <a:pt x="309054" y="274421"/>
                  </a:lnTo>
                  <a:lnTo>
                    <a:pt x="307987" y="274904"/>
                  </a:lnTo>
                  <a:lnTo>
                    <a:pt x="305549" y="274904"/>
                  </a:lnTo>
                  <a:lnTo>
                    <a:pt x="302374" y="261162"/>
                  </a:lnTo>
                  <a:lnTo>
                    <a:pt x="310896" y="261162"/>
                  </a:lnTo>
                  <a:lnTo>
                    <a:pt x="310896" y="254596"/>
                  </a:lnTo>
                  <a:lnTo>
                    <a:pt x="296913" y="254596"/>
                  </a:lnTo>
                  <a:lnTo>
                    <a:pt x="297002" y="273329"/>
                  </a:lnTo>
                  <a:lnTo>
                    <a:pt x="297141" y="274421"/>
                  </a:lnTo>
                  <a:lnTo>
                    <a:pt x="297256" y="274904"/>
                  </a:lnTo>
                  <a:lnTo>
                    <a:pt x="297726" y="276123"/>
                  </a:lnTo>
                  <a:lnTo>
                    <a:pt x="298196" y="277520"/>
                  </a:lnTo>
                  <a:lnTo>
                    <a:pt x="299275" y="278739"/>
                  </a:lnTo>
                  <a:lnTo>
                    <a:pt x="300888" y="279958"/>
                  </a:lnTo>
                  <a:lnTo>
                    <a:pt x="302450" y="281063"/>
                  </a:lnTo>
                  <a:lnTo>
                    <a:pt x="304330" y="281660"/>
                  </a:lnTo>
                  <a:lnTo>
                    <a:pt x="308584" y="281660"/>
                  </a:lnTo>
                  <a:lnTo>
                    <a:pt x="310413" y="281127"/>
                  </a:lnTo>
                  <a:lnTo>
                    <a:pt x="312115" y="279908"/>
                  </a:lnTo>
                  <a:lnTo>
                    <a:pt x="313664" y="278892"/>
                  </a:lnTo>
                  <a:lnTo>
                    <a:pt x="314807" y="277520"/>
                  </a:lnTo>
                  <a:lnTo>
                    <a:pt x="315404" y="275831"/>
                  </a:lnTo>
                  <a:lnTo>
                    <a:pt x="315760" y="274904"/>
                  </a:lnTo>
                  <a:lnTo>
                    <a:pt x="316026" y="274205"/>
                  </a:lnTo>
                  <a:lnTo>
                    <a:pt x="316306" y="272592"/>
                  </a:lnTo>
                  <a:lnTo>
                    <a:pt x="316357" y="261162"/>
                  </a:lnTo>
                  <a:lnTo>
                    <a:pt x="329272" y="261162"/>
                  </a:lnTo>
                  <a:lnTo>
                    <a:pt x="329272" y="254596"/>
                  </a:lnTo>
                  <a:close/>
                </a:path>
                <a:path w="330200" h="385445">
                  <a:moveTo>
                    <a:pt x="329272" y="224790"/>
                  </a:moveTo>
                  <a:lnTo>
                    <a:pt x="323786" y="224790"/>
                  </a:lnTo>
                  <a:lnTo>
                    <a:pt x="323786" y="231013"/>
                  </a:lnTo>
                  <a:lnTo>
                    <a:pt x="323786" y="240563"/>
                  </a:lnTo>
                  <a:lnTo>
                    <a:pt x="302374" y="240563"/>
                  </a:lnTo>
                  <a:lnTo>
                    <a:pt x="302374" y="228320"/>
                  </a:lnTo>
                  <a:lnTo>
                    <a:pt x="306908" y="230162"/>
                  </a:lnTo>
                  <a:lnTo>
                    <a:pt x="313994" y="231013"/>
                  </a:lnTo>
                  <a:lnTo>
                    <a:pt x="323786" y="231013"/>
                  </a:lnTo>
                  <a:lnTo>
                    <a:pt x="323786" y="224790"/>
                  </a:lnTo>
                  <a:lnTo>
                    <a:pt x="320281" y="224790"/>
                  </a:lnTo>
                  <a:lnTo>
                    <a:pt x="315696" y="224599"/>
                  </a:lnTo>
                  <a:lnTo>
                    <a:pt x="311975" y="224116"/>
                  </a:lnTo>
                  <a:lnTo>
                    <a:pt x="308394" y="223710"/>
                  </a:lnTo>
                  <a:lnTo>
                    <a:pt x="305142" y="222834"/>
                  </a:lnTo>
                  <a:lnTo>
                    <a:pt x="302374" y="221475"/>
                  </a:lnTo>
                  <a:lnTo>
                    <a:pt x="302374" y="218706"/>
                  </a:lnTo>
                  <a:lnTo>
                    <a:pt x="289877" y="218706"/>
                  </a:lnTo>
                  <a:lnTo>
                    <a:pt x="289877" y="224193"/>
                  </a:lnTo>
                  <a:lnTo>
                    <a:pt x="296913" y="224193"/>
                  </a:lnTo>
                  <a:lnTo>
                    <a:pt x="296913" y="244576"/>
                  </a:lnTo>
                  <a:lnTo>
                    <a:pt x="289877" y="244576"/>
                  </a:lnTo>
                  <a:lnTo>
                    <a:pt x="289877" y="250063"/>
                  </a:lnTo>
                  <a:lnTo>
                    <a:pt x="302374" y="250063"/>
                  </a:lnTo>
                  <a:lnTo>
                    <a:pt x="302374" y="247154"/>
                  </a:lnTo>
                  <a:lnTo>
                    <a:pt x="329272" y="247154"/>
                  </a:lnTo>
                  <a:lnTo>
                    <a:pt x="329272" y="240563"/>
                  </a:lnTo>
                  <a:lnTo>
                    <a:pt x="329272" y="228320"/>
                  </a:lnTo>
                  <a:lnTo>
                    <a:pt x="329272" y="224790"/>
                  </a:lnTo>
                  <a:close/>
                </a:path>
                <a:path w="330200" h="385445">
                  <a:moveTo>
                    <a:pt x="329272" y="156235"/>
                  </a:moveTo>
                  <a:lnTo>
                    <a:pt x="313778" y="166370"/>
                  </a:lnTo>
                  <a:lnTo>
                    <a:pt x="296913" y="155206"/>
                  </a:lnTo>
                  <a:lnTo>
                    <a:pt x="296913" y="163055"/>
                  </a:lnTo>
                  <a:lnTo>
                    <a:pt x="307848" y="170307"/>
                  </a:lnTo>
                  <a:lnTo>
                    <a:pt x="296913" y="177495"/>
                  </a:lnTo>
                  <a:lnTo>
                    <a:pt x="296913" y="185343"/>
                  </a:lnTo>
                  <a:lnTo>
                    <a:pt x="313778" y="174180"/>
                  </a:lnTo>
                  <a:lnTo>
                    <a:pt x="329272" y="184315"/>
                  </a:lnTo>
                  <a:lnTo>
                    <a:pt x="329272" y="176682"/>
                  </a:lnTo>
                  <a:lnTo>
                    <a:pt x="325501" y="174180"/>
                  </a:lnTo>
                  <a:lnTo>
                    <a:pt x="319684" y="170307"/>
                  </a:lnTo>
                  <a:lnTo>
                    <a:pt x="325539" y="166370"/>
                  </a:lnTo>
                  <a:lnTo>
                    <a:pt x="329272" y="163868"/>
                  </a:lnTo>
                  <a:lnTo>
                    <a:pt x="329272" y="156235"/>
                  </a:lnTo>
                  <a:close/>
                </a:path>
                <a:path w="330200" h="385445">
                  <a:moveTo>
                    <a:pt x="329272" y="95377"/>
                  </a:moveTo>
                  <a:lnTo>
                    <a:pt x="323786" y="95377"/>
                  </a:lnTo>
                  <a:lnTo>
                    <a:pt x="323786" y="101612"/>
                  </a:lnTo>
                  <a:lnTo>
                    <a:pt x="323786" y="111150"/>
                  </a:lnTo>
                  <a:lnTo>
                    <a:pt x="302374" y="111150"/>
                  </a:lnTo>
                  <a:lnTo>
                    <a:pt x="302374" y="98894"/>
                  </a:lnTo>
                  <a:lnTo>
                    <a:pt x="306908" y="100723"/>
                  </a:lnTo>
                  <a:lnTo>
                    <a:pt x="313994" y="101612"/>
                  </a:lnTo>
                  <a:lnTo>
                    <a:pt x="323786" y="101612"/>
                  </a:lnTo>
                  <a:lnTo>
                    <a:pt x="323786" y="95377"/>
                  </a:lnTo>
                  <a:lnTo>
                    <a:pt x="320281" y="95377"/>
                  </a:lnTo>
                  <a:lnTo>
                    <a:pt x="315696" y="95173"/>
                  </a:lnTo>
                  <a:lnTo>
                    <a:pt x="311975" y="94691"/>
                  </a:lnTo>
                  <a:lnTo>
                    <a:pt x="308394" y="94284"/>
                  </a:lnTo>
                  <a:lnTo>
                    <a:pt x="305142" y="93408"/>
                  </a:lnTo>
                  <a:lnTo>
                    <a:pt x="302374" y="92062"/>
                  </a:lnTo>
                  <a:lnTo>
                    <a:pt x="302374" y="89268"/>
                  </a:lnTo>
                  <a:lnTo>
                    <a:pt x="289877" y="89268"/>
                  </a:lnTo>
                  <a:lnTo>
                    <a:pt x="289877" y="94767"/>
                  </a:lnTo>
                  <a:lnTo>
                    <a:pt x="296913" y="94767"/>
                  </a:lnTo>
                  <a:lnTo>
                    <a:pt x="296913" y="115138"/>
                  </a:lnTo>
                  <a:lnTo>
                    <a:pt x="289877" y="115138"/>
                  </a:lnTo>
                  <a:lnTo>
                    <a:pt x="289877" y="120624"/>
                  </a:lnTo>
                  <a:lnTo>
                    <a:pt x="302374" y="120624"/>
                  </a:lnTo>
                  <a:lnTo>
                    <a:pt x="302374" y="117716"/>
                  </a:lnTo>
                  <a:lnTo>
                    <a:pt x="329272" y="117716"/>
                  </a:lnTo>
                  <a:lnTo>
                    <a:pt x="329272" y="111150"/>
                  </a:lnTo>
                  <a:lnTo>
                    <a:pt x="329272" y="98894"/>
                  </a:lnTo>
                  <a:lnTo>
                    <a:pt x="329272" y="95377"/>
                  </a:lnTo>
                  <a:close/>
                </a:path>
                <a:path w="330200" h="385445">
                  <a:moveTo>
                    <a:pt x="329869" y="199212"/>
                  </a:moveTo>
                  <a:lnTo>
                    <a:pt x="329463" y="196913"/>
                  </a:lnTo>
                  <a:lnTo>
                    <a:pt x="327914" y="193319"/>
                  </a:lnTo>
                  <a:lnTo>
                    <a:pt x="327621" y="192913"/>
                  </a:lnTo>
                  <a:lnTo>
                    <a:pt x="326961" y="191973"/>
                  </a:lnTo>
                  <a:lnTo>
                    <a:pt x="325691" y="190690"/>
                  </a:lnTo>
                  <a:lnTo>
                    <a:pt x="324332" y="189407"/>
                  </a:lnTo>
                  <a:lnTo>
                    <a:pt x="324256" y="199212"/>
                  </a:lnTo>
                  <a:lnTo>
                    <a:pt x="324256" y="204622"/>
                  </a:lnTo>
                  <a:lnTo>
                    <a:pt x="323329" y="206794"/>
                  </a:lnTo>
                  <a:lnTo>
                    <a:pt x="321487" y="208495"/>
                  </a:lnTo>
                  <a:lnTo>
                    <a:pt x="319684" y="210108"/>
                  </a:lnTo>
                  <a:lnTo>
                    <a:pt x="316915" y="210921"/>
                  </a:lnTo>
                  <a:lnTo>
                    <a:pt x="309460" y="210921"/>
                  </a:lnTo>
                  <a:lnTo>
                    <a:pt x="301929" y="204622"/>
                  </a:lnTo>
                  <a:lnTo>
                    <a:pt x="301967" y="199212"/>
                  </a:lnTo>
                  <a:lnTo>
                    <a:pt x="302856" y="197180"/>
                  </a:lnTo>
                  <a:lnTo>
                    <a:pt x="304736" y="195491"/>
                  </a:lnTo>
                  <a:lnTo>
                    <a:pt x="306692" y="193789"/>
                  </a:lnTo>
                  <a:lnTo>
                    <a:pt x="309460" y="192913"/>
                  </a:lnTo>
                  <a:lnTo>
                    <a:pt x="316839" y="192913"/>
                  </a:lnTo>
                  <a:lnTo>
                    <a:pt x="319608" y="193725"/>
                  </a:lnTo>
                  <a:lnTo>
                    <a:pt x="323329" y="197040"/>
                  </a:lnTo>
                  <a:lnTo>
                    <a:pt x="324256" y="199212"/>
                  </a:lnTo>
                  <a:lnTo>
                    <a:pt x="324256" y="189357"/>
                  </a:lnTo>
                  <a:lnTo>
                    <a:pt x="322859" y="188379"/>
                  </a:lnTo>
                  <a:lnTo>
                    <a:pt x="321233" y="187629"/>
                  </a:lnTo>
                  <a:lnTo>
                    <a:pt x="318985" y="186677"/>
                  </a:lnTo>
                  <a:lnTo>
                    <a:pt x="316217" y="186156"/>
                  </a:lnTo>
                  <a:lnTo>
                    <a:pt x="307721" y="186156"/>
                  </a:lnTo>
                  <a:lnTo>
                    <a:pt x="303669" y="187629"/>
                  </a:lnTo>
                  <a:lnTo>
                    <a:pt x="300748" y="190474"/>
                  </a:lnTo>
                  <a:lnTo>
                    <a:pt x="297789" y="193319"/>
                  </a:lnTo>
                  <a:lnTo>
                    <a:pt x="296367" y="196913"/>
                  </a:lnTo>
                  <a:lnTo>
                    <a:pt x="296316" y="206794"/>
                  </a:lnTo>
                  <a:lnTo>
                    <a:pt x="297789" y="210515"/>
                  </a:lnTo>
                  <a:lnTo>
                    <a:pt x="303733" y="216204"/>
                  </a:lnTo>
                  <a:lnTo>
                    <a:pt x="307771" y="217627"/>
                  </a:lnTo>
                  <a:lnTo>
                    <a:pt x="318325" y="217627"/>
                  </a:lnTo>
                  <a:lnTo>
                    <a:pt x="322453" y="216204"/>
                  </a:lnTo>
                  <a:lnTo>
                    <a:pt x="325412" y="213360"/>
                  </a:lnTo>
                  <a:lnTo>
                    <a:pt x="327901" y="210921"/>
                  </a:lnTo>
                  <a:lnTo>
                    <a:pt x="328396" y="210451"/>
                  </a:lnTo>
                  <a:lnTo>
                    <a:pt x="329819" y="206794"/>
                  </a:lnTo>
                  <a:lnTo>
                    <a:pt x="329869" y="199212"/>
                  </a:lnTo>
                  <a:close/>
                </a:path>
                <a:path w="330200" h="385445">
                  <a:moveTo>
                    <a:pt x="329869" y="136664"/>
                  </a:moveTo>
                  <a:lnTo>
                    <a:pt x="329463" y="134378"/>
                  </a:lnTo>
                  <a:lnTo>
                    <a:pt x="327914" y="130848"/>
                  </a:lnTo>
                  <a:lnTo>
                    <a:pt x="327583" y="130365"/>
                  </a:lnTo>
                  <a:lnTo>
                    <a:pt x="326961" y="129438"/>
                  </a:lnTo>
                  <a:lnTo>
                    <a:pt x="325691" y="128143"/>
                  </a:lnTo>
                  <a:lnTo>
                    <a:pt x="324332" y="126860"/>
                  </a:lnTo>
                  <a:lnTo>
                    <a:pt x="324256" y="142151"/>
                  </a:lnTo>
                  <a:lnTo>
                    <a:pt x="323329" y="144322"/>
                  </a:lnTo>
                  <a:lnTo>
                    <a:pt x="319684" y="147574"/>
                  </a:lnTo>
                  <a:lnTo>
                    <a:pt x="316915" y="148386"/>
                  </a:lnTo>
                  <a:lnTo>
                    <a:pt x="309460" y="148386"/>
                  </a:lnTo>
                  <a:lnTo>
                    <a:pt x="306628" y="147497"/>
                  </a:lnTo>
                  <a:lnTo>
                    <a:pt x="304736" y="145872"/>
                  </a:lnTo>
                  <a:lnTo>
                    <a:pt x="302856" y="144183"/>
                  </a:lnTo>
                  <a:lnTo>
                    <a:pt x="301967" y="142151"/>
                  </a:lnTo>
                  <a:lnTo>
                    <a:pt x="301967" y="136664"/>
                  </a:lnTo>
                  <a:lnTo>
                    <a:pt x="302856" y="134632"/>
                  </a:lnTo>
                  <a:lnTo>
                    <a:pt x="304825" y="132867"/>
                  </a:lnTo>
                  <a:lnTo>
                    <a:pt x="306692" y="131254"/>
                  </a:lnTo>
                  <a:lnTo>
                    <a:pt x="309460" y="130365"/>
                  </a:lnTo>
                  <a:lnTo>
                    <a:pt x="316839" y="130365"/>
                  </a:lnTo>
                  <a:lnTo>
                    <a:pt x="324256" y="142151"/>
                  </a:lnTo>
                  <a:lnTo>
                    <a:pt x="324256" y="126809"/>
                  </a:lnTo>
                  <a:lnTo>
                    <a:pt x="322859" y="125831"/>
                  </a:lnTo>
                  <a:lnTo>
                    <a:pt x="321233" y="125158"/>
                  </a:lnTo>
                  <a:lnTo>
                    <a:pt x="318985" y="124142"/>
                  </a:lnTo>
                  <a:lnTo>
                    <a:pt x="316217" y="123659"/>
                  </a:lnTo>
                  <a:lnTo>
                    <a:pt x="307721" y="123659"/>
                  </a:lnTo>
                  <a:lnTo>
                    <a:pt x="303669" y="125095"/>
                  </a:lnTo>
                  <a:lnTo>
                    <a:pt x="300748" y="127927"/>
                  </a:lnTo>
                  <a:lnTo>
                    <a:pt x="297789" y="130771"/>
                  </a:lnTo>
                  <a:lnTo>
                    <a:pt x="296367" y="134378"/>
                  </a:lnTo>
                  <a:lnTo>
                    <a:pt x="296341" y="144322"/>
                  </a:lnTo>
                  <a:lnTo>
                    <a:pt x="297789" y="147980"/>
                  </a:lnTo>
                  <a:lnTo>
                    <a:pt x="303733" y="153657"/>
                  </a:lnTo>
                  <a:lnTo>
                    <a:pt x="307771" y="155155"/>
                  </a:lnTo>
                  <a:lnTo>
                    <a:pt x="318325" y="155155"/>
                  </a:lnTo>
                  <a:lnTo>
                    <a:pt x="322453" y="153657"/>
                  </a:lnTo>
                  <a:lnTo>
                    <a:pt x="327964" y="148386"/>
                  </a:lnTo>
                  <a:lnTo>
                    <a:pt x="328396" y="147980"/>
                  </a:lnTo>
                  <a:lnTo>
                    <a:pt x="329793" y="144322"/>
                  </a:lnTo>
                  <a:lnTo>
                    <a:pt x="329869" y="136664"/>
                  </a:lnTo>
                  <a:close/>
                </a:path>
              </a:pathLst>
            </a:custGeom>
            <a:solidFill>
              <a:srgbClr val="FDFDFD"/>
            </a:solidFill>
          </p:spPr>
          <p:txBody>
            <a:bodyPr wrap="square" lIns="0" tIns="0" rIns="0" bIns="0" rtlCol="0"/>
            <a:lstStyle/>
            <a:p>
              <a:pPr defTabSz="465128"/>
              <a:endParaRPr smtClean="0">
                <a:solidFill>
                  <a:prstClr val="black"/>
                </a:solidFill>
              </a:endParaRPr>
            </a:p>
          </p:txBody>
        </p:sp>
        <p:pic>
          <p:nvPicPr>
            <p:cNvPr id="497" name="object 485"/>
            <p:cNvPicPr/>
            <p:nvPr/>
          </p:nvPicPr>
          <p:blipFill>
            <a:blip r:embed="rId41" cstate="print"/>
            <a:stretch>
              <a:fillRect/>
            </a:stretch>
          </p:blipFill>
          <p:spPr>
            <a:xfrm>
              <a:off x="5063920" y="6460521"/>
              <a:ext cx="94174" cy="94376"/>
            </a:xfrm>
            <a:prstGeom prst="rect">
              <a:avLst/>
            </a:prstGeom>
          </p:spPr>
        </p:pic>
        <p:sp>
          <p:nvSpPr>
            <p:cNvPr id="498" name="object 486"/>
            <p:cNvSpPr/>
            <p:nvPr/>
          </p:nvSpPr>
          <p:spPr>
            <a:xfrm>
              <a:off x="4892916" y="6428174"/>
              <a:ext cx="140335" cy="159385"/>
            </a:xfrm>
            <a:custGeom>
              <a:avLst/>
              <a:gdLst/>
              <a:ahLst/>
              <a:cxnLst/>
              <a:rect l="l" t="t" r="r" b="b"/>
              <a:pathLst>
                <a:path w="140335" h="159384">
                  <a:moveTo>
                    <a:pt x="61290" y="139039"/>
                  </a:moveTo>
                  <a:lnTo>
                    <a:pt x="60159" y="134988"/>
                  </a:lnTo>
                  <a:lnTo>
                    <a:pt x="60121" y="134848"/>
                  </a:lnTo>
                  <a:lnTo>
                    <a:pt x="59855" y="134505"/>
                  </a:lnTo>
                  <a:lnTo>
                    <a:pt x="59601" y="134175"/>
                  </a:lnTo>
                  <a:lnTo>
                    <a:pt x="56540" y="130200"/>
                  </a:lnTo>
                  <a:lnTo>
                    <a:pt x="56540" y="139039"/>
                  </a:lnTo>
                  <a:lnTo>
                    <a:pt x="51955" y="140398"/>
                  </a:lnTo>
                  <a:lnTo>
                    <a:pt x="50266" y="136461"/>
                  </a:lnTo>
                  <a:lnTo>
                    <a:pt x="50876" y="135051"/>
                  </a:lnTo>
                  <a:lnTo>
                    <a:pt x="52501" y="134289"/>
                  </a:lnTo>
                  <a:lnTo>
                    <a:pt x="53238" y="134175"/>
                  </a:lnTo>
                  <a:lnTo>
                    <a:pt x="53835" y="134442"/>
                  </a:lnTo>
                  <a:lnTo>
                    <a:pt x="54686" y="134721"/>
                  </a:lnTo>
                  <a:lnTo>
                    <a:pt x="54584" y="134505"/>
                  </a:lnTo>
                  <a:lnTo>
                    <a:pt x="55460" y="134988"/>
                  </a:lnTo>
                  <a:lnTo>
                    <a:pt x="54686" y="134721"/>
                  </a:lnTo>
                  <a:lnTo>
                    <a:pt x="55206" y="135801"/>
                  </a:lnTo>
                  <a:lnTo>
                    <a:pt x="56540" y="139039"/>
                  </a:lnTo>
                  <a:lnTo>
                    <a:pt x="56540" y="130200"/>
                  </a:lnTo>
                  <a:lnTo>
                    <a:pt x="51130" y="129641"/>
                  </a:lnTo>
                  <a:lnTo>
                    <a:pt x="46723" y="132778"/>
                  </a:lnTo>
                  <a:lnTo>
                    <a:pt x="46062" y="137896"/>
                  </a:lnTo>
                  <a:lnTo>
                    <a:pt x="45974" y="139039"/>
                  </a:lnTo>
                  <a:lnTo>
                    <a:pt x="46901" y="142430"/>
                  </a:lnTo>
                  <a:lnTo>
                    <a:pt x="50927" y="145059"/>
                  </a:lnTo>
                  <a:lnTo>
                    <a:pt x="58635" y="142976"/>
                  </a:lnTo>
                  <a:lnTo>
                    <a:pt x="60375" y="140398"/>
                  </a:lnTo>
                  <a:lnTo>
                    <a:pt x="61290" y="139039"/>
                  </a:lnTo>
                  <a:close/>
                </a:path>
                <a:path w="140335" h="159384">
                  <a:moveTo>
                    <a:pt x="127063" y="1282"/>
                  </a:moveTo>
                  <a:lnTo>
                    <a:pt x="125463" y="762"/>
                  </a:lnTo>
                  <a:lnTo>
                    <a:pt x="123761" y="0"/>
                  </a:lnTo>
                  <a:lnTo>
                    <a:pt x="18592" y="0"/>
                  </a:lnTo>
                  <a:lnTo>
                    <a:pt x="15303" y="1282"/>
                  </a:lnTo>
                  <a:lnTo>
                    <a:pt x="127063" y="1282"/>
                  </a:lnTo>
                  <a:close/>
                </a:path>
                <a:path w="140335" h="159384">
                  <a:moveTo>
                    <a:pt x="140068" y="114376"/>
                  </a:moveTo>
                  <a:lnTo>
                    <a:pt x="139992" y="77393"/>
                  </a:lnTo>
                  <a:lnTo>
                    <a:pt x="139928" y="15722"/>
                  </a:lnTo>
                  <a:lnTo>
                    <a:pt x="139306" y="9131"/>
                  </a:lnTo>
                  <a:lnTo>
                    <a:pt x="135242" y="6261"/>
                  </a:lnTo>
                  <a:lnTo>
                    <a:pt x="135242" y="32308"/>
                  </a:lnTo>
                  <a:lnTo>
                    <a:pt x="135191" y="38341"/>
                  </a:lnTo>
                  <a:lnTo>
                    <a:pt x="135102" y="45580"/>
                  </a:lnTo>
                  <a:lnTo>
                    <a:pt x="135026" y="129425"/>
                  </a:lnTo>
                  <a:lnTo>
                    <a:pt x="134912" y="144195"/>
                  </a:lnTo>
                  <a:lnTo>
                    <a:pt x="105194" y="144195"/>
                  </a:lnTo>
                  <a:lnTo>
                    <a:pt x="105194" y="139255"/>
                  </a:lnTo>
                  <a:lnTo>
                    <a:pt x="109042" y="139192"/>
                  </a:lnTo>
                  <a:lnTo>
                    <a:pt x="124358" y="139661"/>
                  </a:lnTo>
                  <a:lnTo>
                    <a:pt x="125844" y="139192"/>
                  </a:lnTo>
                  <a:lnTo>
                    <a:pt x="132003" y="137210"/>
                  </a:lnTo>
                  <a:lnTo>
                    <a:pt x="131457" y="134251"/>
                  </a:lnTo>
                  <a:lnTo>
                    <a:pt x="129971" y="126034"/>
                  </a:lnTo>
                  <a:lnTo>
                    <a:pt x="129971" y="23355"/>
                  </a:lnTo>
                  <a:lnTo>
                    <a:pt x="129451" y="19900"/>
                  </a:lnTo>
                  <a:lnTo>
                    <a:pt x="129070" y="17259"/>
                  </a:lnTo>
                  <a:lnTo>
                    <a:pt x="125514" y="14973"/>
                  </a:lnTo>
                  <a:lnTo>
                    <a:pt x="125056" y="14960"/>
                  </a:lnTo>
                  <a:lnTo>
                    <a:pt x="125056" y="19900"/>
                  </a:lnTo>
                  <a:lnTo>
                    <a:pt x="124980" y="134251"/>
                  </a:lnTo>
                  <a:lnTo>
                    <a:pt x="120040" y="134251"/>
                  </a:lnTo>
                  <a:lnTo>
                    <a:pt x="120116" y="19900"/>
                  </a:lnTo>
                  <a:lnTo>
                    <a:pt x="125056" y="19900"/>
                  </a:lnTo>
                  <a:lnTo>
                    <a:pt x="125056" y="14960"/>
                  </a:lnTo>
                  <a:lnTo>
                    <a:pt x="122707" y="14884"/>
                  </a:lnTo>
                  <a:lnTo>
                    <a:pt x="118249" y="14757"/>
                  </a:lnTo>
                  <a:lnTo>
                    <a:pt x="115125" y="14795"/>
                  </a:lnTo>
                  <a:lnTo>
                    <a:pt x="115125" y="19900"/>
                  </a:lnTo>
                  <a:lnTo>
                    <a:pt x="115125" y="134251"/>
                  </a:lnTo>
                  <a:lnTo>
                    <a:pt x="105194" y="134251"/>
                  </a:lnTo>
                  <a:lnTo>
                    <a:pt x="105194" y="19900"/>
                  </a:lnTo>
                  <a:lnTo>
                    <a:pt x="115125" y="19900"/>
                  </a:lnTo>
                  <a:lnTo>
                    <a:pt x="115125" y="14795"/>
                  </a:lnTo>
                  <a:lnTo>
                    <a:pt x="106197" y="14884"/>
                  </a:lnTo>
                  <a:lnTo>
                    <a:pt x="111277" y="7912"/>
                  </a:lnTo>
                  <a:lnTo>
                    <a:pt x="118948" y="5118"/>
                  </a:lnTo>
                  <a:lnTo>
                    <a:pt x="126961" y="6705"/>
                  </a:lnTo>
                  <a:lnTo>
                    <a:pt x="133096" y="12814"/>
                  </a:lnTo>
                  <a:lnTo>
                    <a:pt x="134797" y="20840"/>
                  </a:lnTo>
                  <a:lnTo>
                    <a:pt x="135242" y="32308"/>
                  </a:lnTo>
                  <a:lnTo>
                    <a:pt x="135242" y="6261"/>
                  </a:lnTo>
                  <a:lnTo>
                    <a:pt x="133629" y="5118"/>
                  </a:lnTo>
                  <a:lnTo>
                    <a:pt x="133337" y="4914"/>
                  </a:lnTo>
                  <a:lnTo>
                    <a:pt x="133172" y="4800"/>
                  </a:lnTo>
                  <a:lnTo>
                    <a:pt x="129044" y="1905"/>
                  </a:lnTo>
                  <a:lnTo>
                    <a:pt x="128079" y="1612"/>
                  </a:lnTo>
                  <a:lnTo>
                    <a:pt x="106756" y="1612"/>
                  </a:lnTo>
                  <a:lnTo>
                    <a:pt x="106756" y="4940"/>
                  </a:lnTo>
                  <a:lnTo>
                    <a:pt x="104241" y="8724"/>
                  </a:lnTo>
                  <a:lnTo>
                    <a:pt x="101409" y="10083"/>
                  </a:lnTo>
                  <a:lnTo>
                    <a:pt x="100444" y="17056"/>
                  </a:lnTo>
                  <a:lnTo>
                    <a:pt x="100304" y="26822"/>
                  </a:lnTo>
                  <a:lnTo>
                    <a:pt x="100190" y="149136"/>
                  </a:lnTo>
                  <a:lnTo>
                    <a:pt x="75387" y="149212"/>
                  </a:lnTo>
                  <a:lnTo>
                    <a:pt x="75349" y="139192"/>
                  </a:lnTo>
                  <a:lnTo>
                    <a:pt x="76352" y="131597"/>
                  </a:lnTo>
                  <a:lnTo>
                    <a:pt x="71742" y="124485"/>
                  </a:lnTo>
                  <a:lnTo>
                    <a:pt x="71335" y="124117"/>
                  </a:lnTo>
                  <a:lnTo>
                    <a:pt x="71335" y="134912"/>
                  </a:lnTo>
                  <a:lnTo>
                    <a:pt x="70523" y="147294"/>
                  </a:lnTo>
                  <a:lnTo>
                    <a:pt x="70408" y="154152"/>
                  </a:lnTo>
                  <a:lnTo>
                    <a:pt x="35674" y="154152"/>
                  </a:lnTo>
                  <a:lnTo>
                    <a:pt x="35623" y="149212"/>
                  </a:lnTo>
                  <a:lnTo>
                    <a:pt x="35598" y="147294"/>
                  </a:lnTo>
                  <a:lnTo>
                    <a:pt x="34912" y="135813"/>
                  </a:lnTo>
                  <a:lnTo>
                    <a:pt x="34899" y="134912"/>
                  </a:lnTo>
                  <a:lnTo>
                    <a:pt x="37160" y="129755"/>
                  </a:lnTo>
                  <a:lnTo>
                    <a:pt x="43789" y="122008"/>
                  </a:lnTo>
                  <a:lnTo>
                    <a:pt x="52984" y="119418"/>
                  </a:lnTo>
                  <a:lnTo>
                    <a:pt x="62179" y="121907"/>
                  </a:lnTo>
                  <a:lnTo>
                    <a:pt x="68846" y="129425"/>
                  </a:lnTo>
                  <a:lnTo>
                    <a:pt x="71335" y="134912"/>
                  </a:lnTo>
                  <a:lnTo>
                    <a:pt x="71335" y="124117"/>
                  </a:lnTo>
                  <a:lnTo>
                    <a:pt x="66281" y="119418"/>
                  </a:lnTo>
                  <a:lnTo>
                    <a:pt x="63804" y="117132"/>
                  </a:lnTo>
                  <a:lnTo>
                    <a:pt x="53721" y="114376"/>
                  </a:lnTo>
                  <a:lnTo>
                    <a:pt x="43357" y="116611"/>
                  </a:lnTo>
                  <a:lnTo>
                    <a:pt x="30670" y="149136"/>
                  </a:lnTo>
                  <a:lnTo>
                    <a:pt x="5943" y="149212"/>
                  </a:lnTo>
                  <a:lnTo>
                    <a:pt x="5702" y="124218"/>
                  </a:lnTo>
                  <a:lnTo>
                    <a:pt x="5816" y="45580"/>
                  </a:lnTo>
                  <a:lnTo>
                    <a:pt x="5765" y="20840"/>
                  </a:lnTo>
                  <a:lnTo>
                    <a:pt x="29603" y="4800"/>
                  </a:lnTo>
                  <a:lnTo>
                    <a:pt x="45135" y="4940"/>
                  </a:lnTo>
                  <a:lnTo>
                    <a:pt x="97586" y="4927"/>
                  </a:lnTo>
                  <a:lnTo>
                    <a:pt x="106756" y="4940"/>
                  </a:lnTo>
                  <a:lnTo>
                    <a:pt x="106756" y="1612"/>
                  </a:lnTo>
                  <a:lnTo>
                    <a:pt x="14465" y="1612"/>
                  </a:lnTo>
                  <a:lnTo>
                    <a:pt x="8788" y="1612"/>
                  </a:lnTo>
                  <a:lnTo>
                    <a:pt x="3467" y="10083"/>
                  </a:lnTo>
                  <a:lnTo>
                    <a:pt x="0" y="15722"/>
                  </a:lnTo>
                  <a:lnTo>
                    <a:pt x="825" y="23355"/>
                  </a:lnTo>
                  <a:lnTo>
                    <a:pt x="889" y="45580"/>
                  </a:lnTo>
                  <a:lnTo>
                    <a:pt x="787" y="124218"/>
                  </a:lnTo>
                  <a:lnTo>
                    <a:pt x="9664" y="154889"/>
                  </a:lnTo>
                  <a:lnTo>
                    <a:pt x="24536" y="154152"/>
                  </a:lnTo>
                  <a:lnTo>
                    <a:pt x="30187" y="154152"/>
                  </a:lnTo>
                  <a:lnTo>
                    <a:pt x="30543" y="154406"/>
                  </a:lnTo>
                  <a:lnTo>
                    <a:pt x="30403" y="154482"/>
                  </a:lnTo>
                  <a:lnTo>
                    <a:pt x="33985" y="159131"/>
                  </a:lnTo>
                  <a:lnTo>
                    <a:pt x="72148" y="159131"/>
                  </a:lnTo>
                  <a:lnTo>
                    <a:pt x="75730" y="154482"/>
                  </a:lnTo>
                  <a:lnTo>
                    <a:pt x="75869" y="154152"/>
                  </a:lnTo>
                  <a:lnTo>
                    <a:pt x="95465" y="154152"/>
                  </a:lnTo>
                  <a:lnTo>
                    <a:pt x="99999" y="154406"/>
                  </a:lnTo>
                  <a:lnTo>
                    <a:pt x="101879" y="153784"/>
                  </a:lnTo>
                  <a:lnTo>
                    <a:pt x="105460" y="152717"/>
                  </a:lnTo>
                  <a:lnTo>
                    <a:pt x="104178" y="149618"/>
                  </a:lnTo>
                  <a:lnTo>
                    <a:pt x="106133" y="149212"/>
                  </a:lnTo>
                  <a:lnTo>
                    <a:pt x="123736" y="149504"/>
                  </a:lnTo>
                  <a:lnTo>
                    <a:pt x="133654" y="149313"/>
                  </a:lnTo>
                  <a:lnTo>
                    <a:pt x="139166" y="148374"/>
                  </a:lnTo>
                  <a:lnTo>
                    <a:pt x="139420" y="144195"/>
                  </a:lnTo>
                  <a:lnTo>
                    <a:pt x="139852" y="137210"/>
                  </a:lnTo>
                  <a:lnTo>
                    <a:pt x="139966" y="129425"/>
                  </a:lnTo>
                  <a:lnTo>
                    <a:pt x="140068" y="114376"/>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499" name="object 487"/>
            <p:cNvSpPr/>
            <p:nvPr/>
          </p:nvSpPr>
          <p:spPr>
            <a:xfrm>
              <a:off x="2890421" y="7202435"/>
              <a:ext cx="1000125" cy="711200"/>
            </a:xfrm>
            <a:custGeom>
              <a:avLst/>
              <a:gdLst/>
              <a:ahLst/>
              <a:cxnLst/>
              <a:rect l="l" t="t" r="r" b="b"/>
              <a:pathLst>
                <a:path w="1000125" h="711200">
                  <a:moveTo>
                    <a:pt x="999854" y="0"/>
                  </a:moveTo>
                  <a:lnTo>
                    <a:pt x="0" y="0"/>
                  </a:lnTo>
                  <a:lnTo>
                    <a:pt x="0" y="710749"/>
                  </a:lnTo>
                  <a:lnTo>
                    <a:pt x="999854" y="710749"/>
                  </a:lnTo>
                  <a:lnTo>
                    <a:pt x="999854" y="0"/>
                  </a:lnTo>
                  <a:close/>
                </a:path>
              </a:pathLst>
            </a:custGeom>
            <a:solidFill>
              <a:srgbClr val="F96200"/>
            </a:solidFill>
          </p:spPr>
          <p:txBody>
            <a:bodyPr wrap="square" lIns="0" tIns="0" rIns="0" bIns="0" rtlCol="0"/>
            <a:lstStyle/>
            <a:p>
              <a:pPr defTabSz="465128"/>
              <a:endParaRPr smtClean="0">
                <a:solidFill>
                  <a:prstClr val="black"/>
                </a:solidFill>
              </a:endParaRPr>
            </a:p>
          </p:txBody>
        </p:sp>
        <p:sp>
          <p:nvSpPr>
            <p:cNvPr id="500" name="object 488"/>
            <p:cNvSpPr/>
            <p:nvPr/>
          </p:nvSpPr>
          <p:spPr>
            <a:xfrm>
              <a:off x="3233343" y="7802250"/>
              <a:ext cx="657225" cy="111125"/>
            </a:xfrm>
            <a:custGeom>
              <a:avLst/>
              <a:gdLst/>
              <a:ahLst/>
              <a:cxnLst/>
              <a:rect l="l" t="t" r="r" b="b"/>
              <a:pathLst>
                <a:path w="657225" h="111125">
                  <a:moveTo>
                    <a:pt x="176872" y="110934"/>
                  </a:moveTo>
                  <a:lnTo>
                    <a:pt x="171729" y="0"/>
                  </a:lnTo>
                  <a:lnTo>
                    <a:pt x="166839" y="105727"/>
                  </a:lnTo>
                  <a:lnTo>
                    <a:pt x="161950" y="0"/>
                  </a:lnTo>
                  <a:lnTo>
                    <a:pt x="158076" y="83185"/>
                  </a:lnTo>
                  <a:lnTo>
                    <a:pt x="157035" y="105943"/>
                  </a:lnTo>
                  <a:lnTo>
                    <a:pt x="152146" y="0"/>
                  </a:lnTo>
                  <a:lnTo>
                    <a:pt x="147243" y="105867"/>
                  </a:lnTo>
                  <a:lnTo>
                    <a:pt x="142354" y="0"/>
                  </a:lnTo>
                  <a:lnTo>
                    <a:pt x="138480" y="83185"/>
                  </a:lnTo>
                  <a:lnTo>
                    <a:pt x="137414" y="106476"/>
                  </a:lnTo>
                  <a:lnTo>
                    <a:pt x="132549" y="0"/>
                  </a:lnTo>
                  <a:lnTo>
                    <a:pt x="127622" y="106527"/>
                  </a:lnTo>
                  <a:lnTo>
                    <a:pt x="124002" y="27724"/>
                  </a:lnTo>
                  <a:lnTo>
                    <a:pt x="122694" y="0"/>
                  </a:lnTo>
                  <a:lnTo>
                    <a:pt x="117817" y="106514"/>
                  </a:lnTo>
                  <a:lnTo>
                    <a:pt x="112903" y="0"/>
                  </a:lnTo>
                  <a:lnTo>
                    <a:pt x="108013" y="106514"/>
                  </a:lnTo>
                  <a:lnTo>
                    <a:pt x="104406" y="27724"/>
                  </a:lnTo>
                  <a:lnTo>
                    <a:pt x="103098" y="0"/>
                  </a:lnTo>
                  <a:lnTo>
                    <a:pt x="99275" y="83185"/>
                  </a:lnTo>
                  <a:lnTo>
                    <a:pt x="98196" y="105905"/>
                  </a:lnTo>
                  <a:lnTo>
                    <a:pt x="93306" y="0"/>
                  </a:lnTo>
                  <a:lnTo>
                    <a:pt x="88404" y="105981"/>
                  </a:lnTo>
                  <a:lnTo>
                    <a:pt x="84810" y="27724"/>
                  </a:lnTo>
                  <a:lnTo>
                    <a:pt x="83502" y="0"/>
                  </a:lnTo>
                  <a:lnTo>
                    <a:pt x="79679" y="83185"/>
                  </a:lnTo>
                  <a:lnTo>
                    <a:pt x="78613" y="105778"/>
                  </a:lnTo>
                  <a:lnTo>
                    <a:pt x="73723" y="0"/>
                  </a:lnTo>
                  <a:lnTo>
                    <a:pt x="68808" y="106108"/>
                  </a:lnTo>
                  <a:lnTo>
                    <a:pt x="65227" y="27724"/>
                  </a:lnTo>
                  <a:lnTo>
                    <a:pt x="63906" y="0"/>
                  </a:lnTo>
                  <a:lnTo>
                    <a:pt x="60096" y="83185"/>
                  </a:lnTo>
                  <a:lnTo>
                    <a:pt x="59016" y="105803"/>
                  </a:lnTo>
                  <a:lnTo>
                    <a:pt x="54127" y="0"/>
                  </a:lnTo>
                  <a:lnTo>
                    <a:pt x="49225" y="105854"/>
                  </a:lnTo>
                  <a:lnTo>
                    <a:pt x="45631" y="27724"/>
                  </a:lnTo>
                  <a:lnTo>
                    <a:pt x="44310" y="0"/>
                  </a:lnTo>
                  <a:lnTo>
                    <a:pt x="40500" y="83185"/>
                  </a:lnTo>
                  <a:lnTo>
                    <a:pt x="39420" y="105778"/>
                  </a:lnTo>
                  <a:lnTo>
                    <a:pt x="35839" y="27724"/>
                  </a:lnTo>
                  <a:lnTo>
                    <a:pt x="34531" y="0"/>
                  </a:lnTo>
                  <a:lnTo>
                    <a:pt x="29641" y="105727"/>
                  </a:lnTo>
                  <a:lnTo>
                    <a:pt x="26035" y="27724"/>
                  </a:lnTo>
                  <a:lnTo>
                    <a:pt x="24726" y="0"/>
                  </a:lnTo>
                  <a:lnTo>
                    <a:pt x="20904" y="83185"/>
                  </a:lnTo>
                  <a:lnTo>
                    <a:pt x="19824" y="105905"/>
                  </a:lnTo>
                  <a:lnTo>
                    <a:pt x="14935" y="0"/>
                  </a:lnTo>
                  <a:lnTo>
                    <a:pt x="10045" y="105727"/>
                  </a:lnTo>
                  <a:lnTo>
                    <a:pt x="5156" y="0"/>
                  </a:lnTo>
                  <a:lnTo>
                    <a:pt x="0" y="110934"/>
                  </a:lnTo>
                  <a:lnTo>
                    <a:pt x="9804" y="110934"/>
                  </a:lnTo>
                  <a:lnTo>
                    <a:pt x="10287" y="110934"/>
                  </a:lnTo>
                  <a:lnTo>
                    <a:pt x="167081" y="110934"/>
                  </a:lnTo>
                  <a:lnTo>
                    <a:pt x="176872" y="110934"/>
                  </a:lnTo>
                  <a:close/>
                </a:path>
                <a:path w="657225" h="111125">
                  <a:moveTo>
                    <a:pt x="186016" y="82867"/>
                  </a:moveTo>
                  <a:lnTo>
                    <a:pt x="184099" y="82867"/>
                  </a:lnTo>
                  <a:lnTo>
                    <a:pt x="184099" y="28257"/>
                  </a:lnTo>
                  <a:lnTo>
                    <a:pt x="182194" y="28257"/>
                  </a:lnTo>
                  <a:lnTo>
                    <a:pt x="182194" y="330"/>
                  </a:lnTo>
                  <a:lnTo>
                    <a:pt x="180873" y="330"/>
                  </a:lnTo>
                  <a:lnTo>
                    <a:pt x="180873" y="28257"/>
                  </a:lnTo>
                  <a:lnTo>
                    <a:pt x="178955" y="28257"/>
                  </a:lnTo>
                  <a:lnTo>
                    <a:pt x="178955" y="82867"/>
                  </a:lnTo>
                  <a:lnTo>
                    <a:pt x="177050" y="82867"/>
                  </a:lnTo>
                  <a:lnTo>
                    <a:pt x="177050" y="110807"/>
                  </a:lnTo>
                  <a:lnTo>
                    <a:pt x="186016" y="110807"/>
                  </a:lnTo>
                  <a:lnTo>
                    <a:pt x="186016" y="82867"/>
                  </a:lnTo>
                  <a:close/>
                </a:path>
                <a:path w="657225" h="111125">
                  <a:moveTo>
                    <a:pt x="500202" y="110934"/>
                  </a:moveTo>
                  <a:lnTo>
                    <a:pt x="495071" y="0"/>
                  </a:lnTo>
                  <a:lnTo>
                    <a:pt x="490169" y="105867"/>
                  </a:lnTo>
                  <a:lnTo>
                    <a:pt x="485279" y="0"/>
                  </a:lnTo>
                  <a:lnTo>
                    <a:pt x="481406" y="83185"/>
                  </a:lnTo>
                  <a:lnTo>
                    <a:pt x="480364" y="105943"/>
                  </a:lnTo>
                  <a:lnTo>
                    <a:pt x="475475" y="0"/>
                  </a:lnTo>
                  <a:lnTo>
                    <a:pt x="470573" y="105727"/>
                  </a:lnTo>
                  <a:lnTo>
                    <a:pt x="465683" y="0"/>
                  </a:lnTo>
                  <a:lnTo>
                    <a:pt x="461822" y="83185"/>
                  </a:lnTo>
                  <a:lnTo>
                    <a:pt x="460743" y="106502"/>
                  </a:lnTo>
                  <a:lnTo>
                    <a:pt x="455879" y="0"/>
                  </a:lnTo>
                  <a:lnTo>
                    <a:pt x="450951" y="106514"/>
                  </a:lnTo>
                  <a:lnTo>
                    <a:pt x="446100" y="0"/>
                  </a:lnTo>
                  <a:lnTo>
                    <a:pt x="441172" y="106553"/>
                  </a:lnTo>
                  <a:lnTo>
                    <a:pt x="436245" y="0"/>
                  </a:lnTo>
                  <a:lnTo>
                    <a:pt x="431355" y="106514"/>
                  </a:lnTo>
                  <a:lnTo>
                    <a:pt x="427748" y="27724"/>
                  </a:lnTo>
                  <a:lnTo>
                    <a:pt x="426427" y="0"/>
                  </a:lnTo>
                  <a:lnTo>
                    <a:pt x="422605" y="83185"/>
                  </a:lnTo>
                  <a:lnTo>
                    <a:pt x="421538" y="105778"/>
                  </a:lnTo>
                  <a:lnTo>
                    <a:pt x="416648" y="0"/>
                  </a:lnTo>
                  <a:lnTo>
                    <a:pt x="411734" y="106108"/>
                  </a:lnTo>
                  <a:lnTo>
                    <a:pt x="408152" y="27724"/>
                  </a:lnTo>
                  <a:lnTo>
                    <a:pt x="406831" y="0"/>
                  </a:lnTo>
                  <a:lnTo>
                    <a:pt x="403009" y="83185"/>
                  </a:lnTo>
                  <a:lnTo>
                    <a:pt x="401942" y="105778"/>
                  </a:lnTo>
                  <a:lnTo>
                    <a:pt x="397052" y="0"/>
                  </a:lnTo>
                  <a:lnTo>
                    <a:pt x="392150" y="105981"/>
                  </a:lnTo>
                  <a:lnTo>
                    <a:pt x="388556" y="27724"/>
                  </a:lnTo>
                  <a:lnTo>
                    <a:pt x="387248" y="0"/>
                  </a:lnTo>
                  <a:lnTo>
                    <a:pt x="383425" y="83185"/>
                  </a:lnTo>
                  <a:lnTo>
                    <a:pt x="382346" y="105905"/>
                  </a:lnTo>
                  <a:lnTo>
                    <a:pt x="377456" y="0"/>
                  </a:lnTo>
                  <a:lnTo>
                    <a:pt x="372567" y="105727"/>
                  </a:lnTo>
                  <a:lnTo>
                    <a:pt x="368960" y="27724"/>
                  </a:lnTo>
                  <a:lnTo>
                    <a:pt x="367652" y="0"/>
                  </a:lnTo>
                  <a:lnTo>
                    <a:pt x="363829" y="83185"/>
                  </a:lnTo>
                  <a:lnTo>
                    <a:pt x="362750" y="105892"/>
                  </a:lnTo>
                  <a:lnTo>
                    <a:pt x="359168" y="27724"/>
                  </a:lnTo>
                  <a:lnTo>
                    <a:pt x="357860" y="0"/>
                  </a:lnTo>
                  <a:lnTo>
                    <a:pt x="352971" y="105727"/>
                  </a:lnTo>
                  <a:lnTo>
                    <a:pt x="349364" y="27724"/>
                  </a:lnTo>
                  <a:lnTo>
                    <a:pt x="348056" y="0"/>
                  </a:lnTo>
                  <a:lnTo>
                    <a:pt x="344233" y="83185"/>
                  </a:lnTo>
                  <a:lnTo>
                    <a:pt x="343166" y="105778"/>
                  </a:lnTo>
                  <a:lnTo>
                    <a:pt x="338264" y="0"/>
                  </a:lnTo>
                  <a:lnTo>
                    <a:pt x="333375" y="105727"/>
                  </a:lnTo>
                  <a:lnTo>
                    <a:pt x="328485" y="0"/>
                  </a:lnTo>
                  <a:lnTo>
                    <a:pt x="323570" y="105740"/>
                  </a:lnTo>
                  <a:lnTo>
                    <a:pt x="318681" y="0"/>
                  </a:lnTo>
                  <a:lnTo>
                    <a:pt x="313778" y="105867"/>
                  </a:lnTo>
                  <a:lnTo>
                    <a:pt x="308889" y="0"/>
                  </a:lnTo>
                  <a:lnTo>
                    <a:pt x="303987" y="105994"/>
                  </a:lnTo>
                  <a:lnTo>
                    <a:pt x="299085" y="0"/>
                  </a:lnTo>
                  <a:lnTo>
                    <a:pt x="294182" y="105867"/>
                  </a:lnTo>
                  <a:lnTo>
                    <a:pt x="289293" y="0"/>
                  </a:lnTo>
                  <a:lnTo>
                    <a:pt x="284391" y="105994"/>
                  </a:lnTo>
                  <a:lnTo>
                    <a:pt x="279488" y="0"/>
                  </a:lnTo>
                  <a:lnTo>
                    <a:pt x="274599" y="105727"/>
                  </a:lnTo>
                  <a:lnTo>
                    <a:pt x="269709" y="0"/>
                  </a:lnTo>
                  <a:lnTo>
                    <a:pt x="264795" y="106133"/>
                  </a:lnTo>
                  <a:lnTo>
                    <a:pt x="259892" y="0"/>
                  </a:lnTo>
                  <a:lnTo>
                    <a:pt x="255003" y="105727"/>
                  </a:lnTo>
                  <a:lnTo>
                    <a:pt x="250113" y="0"/>
                  </a:lnTo>
                  <a:lnTo>
                    <a:pt x="245211" y="105867"/>
                  </a:lnTo>
                  <a:lnTo>
                    <a:pt x="240296" y="0"/>
                  </a:lnTo>
                  <a:lnTo>
                    <a:pt x="235407" y="105727"/>
                  </a:lnTo>
                  <a:lnTo>
                    <a:pt x="230517" y="0"/>
                  </a:lnTo>
                  <a:lnTo>
                    <a:pt x="225615" y="105867"/>
                  </a:lnTo>
                  <a:lnTo>
                    <a:pt x="221996" y="27724"/>
                  </a:lnTo>
                  <a:lnTo>
                    <a:pt x="220726" y="0"/>
                  </a:lnTo>
                  <a:lnTo>
                    <a:pt x="215811" y="105867"/>
                  </a:lnTo>
                  <a:lnTo>
                    <a:pt x="210921" y="0"/>
                  </a:lnTo>
                  <a:lnTo>
                    <a:pt x="206019" y="105740"/>
                  </a:lnTo>
                  <a:lnTo>
                    <a:pt x="202399" y="27724"/>
                  </a:lnTo>
                  <a:lnTo>
                    <a:pt x="201142" y="0"/>
                  </a:lnTo>
                  <a:lnTo>
                    <a:pt x="196215" y="105867"/>
                  </a:lnTo>
                  <a:lnTo>
                    <a:pt x="191325" y="0"/>
                  </a:lnTo>
                  <a:lnTo>
                    <a:pt x="186194" y="110934"/>
                  </a:lnTo>
                  <a:lnTo>
                    <a:pt x="195986" y="110934"/>
                  </a:lnTo>
                  <a:lnTo>
                    <a:pt x="196456" y="110934"/>
                  </a:lnTo>
                  <a:lnTo>
                    <a:pt x="490410" y="110934"/>
                  </a:lnTo>
                  <a:lnTo>
                    <a:pt x="500202" y="110934"/>
                  </a:lnTo>
                  <a:close/>
                </a:path>
                <a:path w="657225" h="111125">
                  <a:moveTo>
                    <a:pt x="509346" y="82867"/>
                  </a:moveTo>
                  <a:lnTo>
                    <a:pt x="507428" y="82867"/>
                  </a:lnTo>
                  <a:lnTo>
                    <a:pt x="507428" y="28257"/>
                  </a:lnTo>
                  <a:lnTo>
                    <a:pt x="505523" y="28257"/>
                  </a:lnTo>
                  <a:lnTo>
                    <a:pt x="505523" y="330"/>
                  </a:lnTo>
                  <a:lnTo>
                    <a:pt x="504215" y="330"/>
                  </a:lnTo>
                  <a:lnTo>
                    <a:pt x="504215" y="28257"/>
                  </a:lnTo>
                  <a:lnTo>
                    <a:pt x="502285" y="28257"/>
                  </a:lnTo>
                  <a:lnTo>
                    <a:pt x="502285" y="82867"/>
                  </a:lnTo>
                  <a:lnTo>
                    <a:pt x="500380" y="82867"/>
                  </a:lnTo>
                  <a:lnTo>
                    <a:pt x="500380" y="110807"/>
                  </a:lnTo>
                  <a:lnTo>
                    <a:pt x="509346" y="110807"/>
                  </a:lnTo>
                  <a:lnTo>
                    <a:pt x="509346" y="82867"/>
                  </a:lnTo>
                  <a:close/>
                </a:path>
                <a:path w="657225" h="111125">
                  <a:moveTo>
                    <a:pt x="656945" y="110934"/>
                  </a:moveTo>
                  <a:lnTo>
                    <a:pt x="651814" y="0"/>
                  </a:lnTo>
                  <a:lnTo>
                    <a:pt x="646899" y="105740"/>
                  </a:lnTo>
                  <a:lnTo>
                    <a:pt x="642010" y="0"/>
                  </a:lnTo>
                  <a:lnTo>
                    <a:pt x="637108" y="105867"/>
                  </a:lnTo>
                  <a:lnTo>
                    <a:pt x="632218" y="0"/>
                  </a:lnTo>
                  <a:lnTo>
                    <a:pt x="627316" y="105994"/>
                  </a:lnTo>
                  <a:lnTo>
                    <a:pt x="622414" y="0"/>
                  </a:lnTo>
                  <a:lnTo>
                    <a:pt x="617524" y="105727"/>
                  </a:lnTo>
                  <a:lnTo>
                    <a:pt x="612635" y="0"/>
                  </a:lnTo>
                  <a:lnTo>
                    <a:pt x="607720" y="106133"/>
                  </a:lnTo>
                  <a:lnTo>
                    <a:pt x="602818" y="0"/>
                  </a:lnTo>
                  <a:lnTo>
                    <a:pt x="597928" y="105727"/>
                  </a:lnTo>
                  <a:lnTo>
                    <a:pt x="593039" y="0"/>
                  </a:lnTo>
                  <a:lnTo>
                    <a:pt x="588137" y="105867"/>
                  </a:lnTo>
                  <a:lnTo>
                    <a:pt x="583222" y="0"/>
                  </a:lnTo>
                  <a:lnTo>
                    <a:pt x="578332" y="105727"/>
                  </a:lnTo>
                  <a:lnTo>
                    <a:pt x="573443" y="0"/>
                  </a:lnTo>
                  <a:lnTo>
                    <a:pt x="568540" y="105740"/>
                  </a:lnTo>
                  <a:lnTo>
                    <a:pt x="563638" y="0"/>
                  </a:lnTo>
                  <a:lnTo>
                    <a:pt x="558736" y="105867"/>
                  </a:lnTo>
                  <a:lnTo>
                    <a:pt x="553847" y="0"/>
                  </a:lnTo>
                  <a:lnTo>
                    <a:pt x="548944" y="105740"/>
                  </a:lnTo>
                  <a:lnTo>
                    <a:pt x="545325" y="27724"/>
                  </a:lnTo>
                  <a:lnTo>
                    <a:pt x="544068" y="0"/>
                  </a:lnTo>
                  <a:lnTo>
                    <a:pt x="539140" y="105867"/>
                  </a:lnTo>
                  <a:lnTo>
                    <a:pt x="534250" y="0"/>
                  </a:lnTo>
                  <a:lnTo>
                    <a:pt x="529348" y="105740"/>
                  </a:lnTo>
                  <a:lnTo>
                    <a:pt x="525729" y="27724"/>
                  </a:lnTo>
                  <a:lnTo>
                    <a:pt x="524471" y="0"/>
                  </a:lnTo>
                  <a:lnTo>
                    <a:pt x="519557" y="105740"/>
                  </a:lnTo>
                  <a:lnTo>
                    <a:pt x="514667" y="0"/>
                  </a:lnTo>
                  <a:lnTo>
                    <a:pt x="509536" y="110934"/>
                  </a:lnTo>
                  <a:lnTo>
                    <a:pt x="519315" y="110934"/>
                  </a:lnTo>
                  <a:lnTo>
                    <a:pt x="519798" y="110934"/>
                  </a:lnTo>
                  <a:lnTo>
                    <a:pt x="647141" y="110934"/>
                  </a:lnTo>
                  <a:lnTo>
                    <a:pt x="656945" y="110934"/>
                  </a:lnTo>
                  <a:close/>
                </a:path>
              </a:pathLst>
            </a:custGeom>
            <a:solidFill>
              <a:srgbClr val="C52C11"/>
            </a:solidFill>
          </p:spPr>
          <p:txBody>
            <a:bodyPr wrap="square" lIns="0" tIns="0" rIns="0" bIns="0" rtlCol="0"/>
            <a:lstStyle/>
            <a:p>
              <a:pPr defTabSz="465128"/>
              <a:endParaRPr smtClean="0">
                <a:solidFill>
                  <a:prstClr val="black"/>
                </a:solidFill>
              </a:endParaRPr>
            </a:p>
          </p:txBody>
        </p:sp>
        <p:sp>
          <p:nvSpPr>
            <p:cNvPr id="501" name="object 489"/>
            <p:cNvSpPr/>
            <p:nvPr/>
          </p:nvSpPr>
          <p:spPr>
            <a:xfrm>
              <a:off x="2890418" y="7201909"/>
              <a:ext cx="1000125" cy="711835"/>
            </a:xfrm>
            <a:custGeom>
              <a:avLst/>
              <a:gdLst/>
              <a:ahLst/>
              <a:cxnLst/>
              <a:rect l="l" t="t" r="r" b="b"/>
              <a:pathLst>
                <a:path w="1000125" h="711834">
                  <a:moveTo>
                    <a:pt x="176860" y="711276"/>
                  </a:moveTo>
                  <a:lnTo>
                    <a:pt x="171729" y="600341"/>
                  </a:lnTo>
                  <a:lnTo>
                    <a:pt x="166839" y="706069"/>
                  </a:lnTo>
                  <a:lnTo>
                    <a:pt x="161950" y="600341"/>
                  </a:lnTo>
                  <a:lnTo>
                    <a:pt x="158076" y="683526"/>
                  </a:lnTo>
                  <a:lnTo>
                    <a:pt x="157035" y="706285"/>
                  </a:lnTo>
                  <a:lnTo>
                    <a:pt x="152146" y="600341"/>
                  </a:lnTo>
                  <a:lnTo>
                    <a:pt x="147218" y="706856"/>
                  </a:lnTo>
                  <a:lnTo>
                    <a:pt x="142354" y="600341"/>
                  </a:lnTo>
                  <a:lnTo>
                    <a:pt x="137426" y="706894"/>
                  </a:lnTo>
                  <a:lnTo>
                    <a:pt x="132499" y="600341"/>
                  </a:lnTo>
                  <a:lnTo>
                    <a:pt x="127609" y="706856"/>
                  </a:lnTo>
                  <a:lnTo>
                    <a:pt x="124002" y="628065"/>
                  </a:lnTo>
                  <a:lnTo>
                    <a:pt x="122694" y="600341"/>
                  </a:lnTo>
                  <a:lnTo>
                    <a:pt x="118872" y="683526"/>
                  </a:lnTo>
                  <a:lnTo>
                    <a:pt x="117792" y="706247"/>
                  </a:lnTo>
                  <a:lnTo>
                    <a:pt x="112903" y="600341"/>
                  </a:lnTo>
                  <a:lnTo>
                    <a:pt x="108000" y="706323"/>
                  </a:lnTo>
                  <a:lnTo>
                    <a:pt x="104406" y="628065"/>
                  </a:lnTo>
                  <a:lnTo>
                    <a:pt x="103098" y="600341"/>
                  </a:lnTo>
                  <a:lnTo>
                    <a:pt x="99275" y="683526"/>
                  </a:lnTo>
                  <a:lnTo>
                    <a:pt x="98196" y="706247"/>
                  </a:lnTo>
                  <a:lnTo>
                    <a:pt x="93306" y="600341"/>
                  </a:lnTo>
                  <a:lnTo>
                    <a:pt x="88404" y="706323"/>
                  </a:lnTo>
                  <a:lnTo>
                    <a:pt x="84810" y="628065"/>
                  </a:lnTo>
                  <a:lnTo>
                    <a:pt x="83502" y="600341"/>
                  </a:lnTo>
                  <a:lnTo>
                    <a:pt x="79679" y="683526"/>
                  </a:lnTo>
                  <a:lnTo>
                    <a:pt x="78613" y="706120"/>
                  </a:lnTo>
                  <a:lnTo>
                    <a:pt x="73723" y="600341"/>
                  </a:lnTo>
                  <a:lnTo>
                    <a:pt x="68808" y="706450"/>
                  </a:lnTo>
                  <a:lnTo>
                    <a:pt x="65227" y="628065"/>
                  </a:lnTo>
                  <a:lnTo>
                    <a:pt x="63906" y="600341"/>
                  </a:lnTo>
                  <a:lnTo>
                    <a:pt x="60083" y="683526"/>
                  </a:lnTo>
                  <a:lnTo>
                    <a:pt x="59016" y="706094"/>
                  </a:lnTo>
                  <a:lnTo>
                    <a:pt x="55435" y="628065"/>
                  </a:lnTo>
                  <a:lnTo>
                    <a:pt x="54127" y="600341"/>
                  </a:lnTo>
                  <a:lnTo>
                    <a:pt x="49225" y="706196"/>
                  </a:lnTo>
                  <a:lnTo>
                    <a:pt x="45631" y="628065"/>
                  </a:lnTo>
                  <a:lnTo>
                    <a:pt x="44310" y="600341"/>
                  </a:lnTo>
                  <a:lnTo>
                    <a:pt x="40500" y="683526"/>
                  </a:lnTo>
                  <a:lnTo>
                    <a:pt x="39420" y="706145"/>
                  </a:lnTo>
                  <a:lnTo>
                    <a:pt x="34531" y="600341"/>
                  </a:lnTo>
                  <a:lnTo>
                    <a:pt x="29629" y="706208"/>
                  </a:lnTo>
                  <a:lnTo>
                    <a:pt x="24739" y="600341"/>
                  </a:lnTo>
                  <a:lnTo>
                    <a:pt x="19824" y="706208"/>
                  </a:lnTo>
                  <a:lnTo>
                    <a:pt x="14935" y="600341"/>
                  </a:lnTo>
                  <a:lnTo>
                    <a:pt x="10045" y="706069"/>
                  </a:lnTo>
                  <a:lnTo>
                    <a:pt x="5156" y="600341"/>
                  </a:lnTo>
                  <a:lnTo>
                    <a:pt x="0" y="711276"/>
                  </a:lnTo>
                  <a:lnTo>
                    <a:pt x="9804" y="711276"/>
                  </a:lnTo>
                  <a:lnTo>
                    <a:pt x="10287" y="711276"/>
                  </a:lnTo>
                  <a:lnTo>
                    <a:pt x="167081" y="711276"/>
                  </a:lnTo>
                  <a:lnTo>
                    <a:pt x="176860" y="711276"/>
                  </a:lnTo>
                  <a:close/>
                </a:path>
                <a:path w="1000125" h="711834">
                  <a:moveTo>
                    <a:pt x="186016" y="683209"/>
                  </a:moveTo>
                  <a:lnTo>
                    <a:pt x="184099" y="683209"/>
                  </a:lnTo>
                  <a:lnTo>
                    <a:pt x="184099" y="628599"/>
                  </a:lnTo>
                  <a:lnTo>
                    <a:pt x="182194" y="628599"/>
                  </a:lnTo>
                  <a:lnTo>
                    <a:pt x="182194" y="600671"/>
                  </a:lnTo>
                  <a:lnTo>
                    <a:pt x="180873" y="600671"/>
                  </a:lnTo>
                  <a:lnTo>
                    <a:pt x="180873" y="628599"/>
                  </a:lnTo>
                  <a:lnTo>
                    <a:pt x="178955" y="628599"/>
                  </a:lnTo>
                  <a:lnTo>
                    <a:pt x="178955" y="683209"/>
                  </a:lnTo>
                  <a:lnTo>
                    <a:pt x="177050" y="683209"/>
                  </a:lnTo>
                  <a:lnTo>
                    <a:pt x="177050" y="711149"/>
                  </a:lnTo>
                  <a:lnTo>
                    <a:pt x="186016" y="711149"/>
                  </a:lnTo>
                  <a:lnTo>
                    <a:pt x="186016" y="683209"/>
                  </a:lnTo>
                  <a:close/>
                </a:path>
                <a:path w="1000125" h="711834">
                  <a:moveTo>
                    <a:pt x="196456" y="711276"/>
                  </a:moveTo>
                  <a:lnTo>
                    <a:pt x="191325" y="600341"/>
                  </a:lnTo>
                  <a:lnTo>
                    <a:pt x="186194" y="711276"/>
                  </a:lnTo>
                  <a:lnTo>
                    <a:pt x="196456" y="711276"/>
                  </a:lnTo>
                  <a:close/>
                </a:path>
                <a:path w="1000125" h="711834">
                  <a:moveTo>
                    <a:pt x="205613" y="683209"/>
                  </a:moveTo>
                  <a:lnTo>
                    <a:pt x="203695" y="683209"/>
                  </a:lnTo>
                  <a:lnTo>
                    <a:pt x="203695" y="628599"/>
                  </a:lnTo>
                  <a:lnTo>
                    <a:pt x="201790" y="628599"/>
                  </a:lnTo>
                  <a:lnTo>
                    <a:pt x="201790" y="600671"/>
                  </a:lnTo>
                  <a:lnTo>
                    <a:pt x="200469" y="600671"/>
                  </a:lnTo>
                  <a:lnTo>
                    <a:pt x="200469" y="628599"/>
                  </a:lnTo>
                  <a:lnTo>
                    <a:pt x="198551" y="628599"/>
                  </a:lnTo>
                  <a:lnTo>
                    <a:pt x="198551" y="683209"/>
                  </a:lnTo>
                  <a:lnTo>
                    <a:pt x="196646" y="683209"/>
                  </a:lnTo>
                  <a:lnTo>
                    <a:pt x="196646" y="711149"/>
                  </a:lnTo>
                  <a:lnTo>
                    <a:pt x="205613" y="711149"/>
                  </a:lnTo>
                  <a:lnTo>
                    <a:pt x="205613" y="683209"/>
                  </a:lnTo>
                  <a:close/>
                </a:path>
                <a:path w="1000125" h="711834">
                  <a:moveTo>
                    <a:pt x="353212" y="711276"/>
                  </a:moveTo>
                  <a:lnTo>
                    <a:pt x="348081" y="600341"/>
                  </a:lnTo>
                  <a:lnTo>
                    <a:pt x="343154" y="706208"/>
                  </a:lnTo>
                  <a:lnTo>
                    <a:pt x="338264" y="600341"/>
                  </a:lnTo>
                  <a:lnTo>
                    <a:pt x="333375" y="706069"/>
                  </a:lnTo>
                  <a:lnTo>
                    <a:pt x="328485" y="600341"/>
                  </a:lnTo>
                  <a:lnTo>
                    <a:pt x="323570" y="706081"/>
                  </a:lnTo>
                  <a:lnTo>
                    <a:pt x="318681" y="600341"/>
                  </a:lnTo>
                  <a:lnTo>
                    <a:pt x="313778" y="706208"/>
                  </a:lnTo>
                  <a:lnTo>
                    <a:pt x="308889" y="600341"/>
                  </a:lnTo>
                  <a:lnTo>
                    <a:pt x="303987" y="706335"/>
                  </a:lnTo>
                  <a:lnTo>
                    <a:pt x="299085" y="600341"/>
                  </a:lnTo>
                  <a:lnTo>
                    <a:pt x="294182" y="706208"/>
                  </a:lnTo>
                  <a:lnTo>
                    <a:pt x="289293" y="600341"/>
                  </a:lnTo>
                  <a:lnTo>
                    <a:pt x="284391" y="706335"/>
                  </a:lnTo>
                  <a:lnTo>
                    <a:pt x="279488" y="600341"/>
                  </a:lnTo>
                  <a:lnTo>
                    <a:pt x="274586" y="706069"/>
                  </a:lnTo>
                  <a:lnTo>
                    <a:pt x="269697" y="600341"/>
                  </a:lnTo>
                  <a:lnTo>
                    <a:pt x="264795" y="706081"/>
                  </a:lnTo>
                  <a:lnTo>
                    <a:pt x="259892" y="600341"/>
                  </a:lnTo>
                  <a:lnTo>
                    <a:pt x="255003" y="706069"/>
                  </a:lnTo>
                  <a:lnTo>
                    <a:pt x="250113" y="600341"/>
                  </a:lnTo>
                  <a:lnTo>
                    <a:pt x="245211" y="706208"/>
                  </a:lnTo>
                  <a:lnTo>
                    <a:pt x="240296" y="600341"/>
                  </a:lnTo>
                  <a:lnTo>
                    <a:pt x="235407" y="706069"/>
                  </a:lnTo>
                  <a:lnTo>
                    <a:pt x="230517" y="600341"/>
                  </a:lnTo>
                  <a:lnTo>
                    <a:pt x="225615" y="706221"/>
                  </a:lnTo>
                  <a:lnTo>
                    <a:pt x="221983" y="628065"/>
                  </a:lnTo>
                  <a:lnTo>
                    <a:pt x="220726" y="600341"/>
                  </a:lnTo>
                  <a:lnTo>
                    <a:pt x="215811" y="706081"/>
                  </a:lnTo>
                  <a:lnTo>
                    <a:pt x="210921" y="600341"/>
                  </a:lnTo>
                  <a:lnTo>
                    <a:pt x="205790" y="711276"/>
                  </a:lnTo>
                  <a:lnTo>
                    <a:pt x="215569" y="711276"/>
                  </a:lnTo>
                  <a:lnTo>
                    <a:pt x="216052" y="711276"/>
                  </a:lnTo>
                  <a:lnTo>
                    <a:pt x="343395" y="711276"/>
                  </a:lnTo>
                  <a:lnTo>
                    <a:pt x="353212" y="711276"/>
                  </a:lnTo>
                  <a:close/>
                </a:path>
                <a:path w="1000125" h="711834">
                  <a:moveTo>
                    <a:pt x="745109" y="533"/>
                  </a:moveTo>
                  <a:lnTo>
                    <a:pt x="734847" y="533"/>
                  </a:lnTo>
                  <a:lnTo>
                    <a:pt x="739978" y="111467"/>
                  </a:lnTo>
                  <a:lnTo>
                    <a:pt x="745109" y="533"/>
                  </a:lnTo>
                  <a:close/>
                </a:path>
                <a:path w="1000125" h="711834">
                  <a:moveTo>
                    <a:pt x="754278" y="0"/>
                  </a:moveTo>
                  <a:lnTo>
                    <a:pt x="745261" y="0"/>
                  </a:lnTo>
                  <a:lnTo>
                    <a:pt x="745261" y="27927"/>
                  </a:lnTo>
                  <a:lnTo>
                    <a:pt x="747204" y="27927"/>
                  </a:lnTo>
                  <a:lnTo>
                    <a:pt x="747204" y="83807"/>
                  </a:lnTo>
                  <a:lnTo>
                    <a:pt x="749134" y="83807"/>
                  </a:lnTo>
                  <a:lnTo>
                    <a:pt x="749134" y="111747"/>
                  </a:lnTo>
                  <a:lnTo>
                    <a:pt x="750404" y="111747"/>
                  </a:lnTo>
                  <a:lnTo>
                    <a:pt x="750404" y="83807"/>
                  </a:lnTo>
                  <a:lnTo>
                    <a:pt x="752348" y="83807"/>
                  </a:lnTo>
                  <a:lnTo>
                    <a:pt x="752348" y="27927"/>
                  </a:lnTo>
                  <a:lnTo>
                    <a:pt x="754278" y="27927"/>
                  </a:lnTo>
                  <a:lnTo>
                    <a:pt x="754278" y="0"/>
                  </a:lnTo>
                  <a:close/>
                </a:path>
                <a:path w="1000125" h="711834">
                  <a:moveTo>
                    <a:pt x="764705" y="533"/>
                  </a:moveTo>
                  <a:lnTo>
                    <a:pt x="754443" y="533"/>
                  </a:lnTo>
                  <a:lnTo>
                    <a:pt x="759574" y="111467"/>
                  </a:lnTo>
                  <a:lnTo>
                    <a:pt x="764705" y="533"/>
                  </a:lnTo>
                  <a:close/>
                </a:path>
                <a:path w="1000125" h="711834">
                  <a:moveTo>
                    <a:pt x="773874" y="0"/>
                  </a:moveTo>
                  <a:lnTo>
                    <a:pt x="764857" y="0"/>
                  </a:lnTo>
                  <a:lnTo>
                    <a:pt x="764857" y="27927"/>
                  </a:lnTo>
                  <a:lnTo>
                    <a:pt x="766800" y="27927"/>
                  </a:lnTo>
                  <a:lnTo>
                    <a:pt x="766800" y="83807"/>
                  </a:lnTo>
                  <a:lnTo>
                    <a:pt x="768731" y="83807"/>
                  </a:lnTo>
                  <a:lnTo>
                    <a:pt x="768731" y="111747"/>
                  </a:lnTo>
                  <a:lnTo>
                    <a:pt x="770001" y="111747"/>
                  </a:lnTo>
                  <a:lnTo>
                    <a:pt x="770001" y="83807"/>
                  </a:lnTo>
                  <a:lnTo>
                    <a:pt x="771944" y="83807"/>
                  </a:lnTo>
                  <a:lnTo>
                    <a:pt x="771944" y="27927"/>
                  </a:lnTo>
                  <a:lnTo>
                    <a:pt x="773874" y="27927"/>
                  </a:lnTo>
                  <a:lnTo>
                    <a:pt x="773874" y="0"/>
                  </a:lnTo>
                  <a:close/>
                </a:path>
                <a:path w="1000125" h="711834">
                  <a:moveTo>
                    <a:pt x="999871" y="533"/>
                  </a:moveTo>
                  <a:lnTo>
                    <a:pt x="999871" y="533"/>
                  </a:lnTo>
                  <a:lnTo>
                    <a:pt x="774077" y="533"/>
                  </a:lnTo>
                  <a:lnTo>
                    <a:pt x="779170" y="111467"/>
                  </a:lnTo>
                  <a:lnTo>
                    <a:pt x="784098" y="4927"/>
                  </a:lnTo>
                  <a:lnTo>
                    <a:pt x="789025" y="111467"/>
                  </a:lnTo>
                  <a:lnTo>
                    <a:pt x="793877" y="4965"/>
                  </a:lnTo>
                  <a:lnTo>
                    <a:pt x="798804" y="111467"/>
                  </a:lnTo>
                  <a:lnTo>
                    <a:pt x="803681" y="4978"/>
                  </a:lnTo>
                  <a:lnTo>
                    <a:pt x="804748" y="28257"/>
                  </a:lnTo>
                  <a:lnTo>
                    <a:pt x="808609" y="111467"/>
                  </a:lnTo>
                  <a:lnTo>
                    <a:pt x="813498" y="5753"/>
                  </a:lnTo>
                  <a:lnTo>
                    <a:pt x="818400" y="111467"/>
                  </a:lnTo>
                  <a:lnTo>
                    <a:pt x="823290" y="5537"/>
                  </a:lnTo>
                  <a:lnTo>
                    <a:pt x="824331" y="28257"/>
                  </a:lnTo>
                  <a:lnTo>
                    <a:pt x="828205" y="111467"/>
                  </a:lnTo>
                  <a:lnTo>
                    <a:pt x="833094" y="5613"/>
                  </a:lnTo>
                  <a:lnTo>
                    <a:pt x="837996" y="111467"/>
                  </a:lnTo>
                  <a:lnTo>
                    <a:pt x="842886" y="5537"/>
                  </a:lnTo>
                  <a:lnTo>
                    <a:pt x="843927" y="28257"/>
                  </a:lnTo>
                  <a:lnTo>
                    <a:pt x="847801" y="111467"/>
                  </a:lnTo>
                  <a:lnTo>
                    <a:pt x="849058" y="83705"/>
                  </a:lnTo>
                  <a:lnTo>
                    <a:pt x="852690" y="5600"/>
                  </a:lnTo>
                  <a:lnTo>
                    <a:pt x="857592" y="111467"/>
                  </a:lnTo>
                  <a:lnTo>
                    <a:pt x="862482" y="5740"/>
                  </a:lnTo>
                  <a:lnTo>
                    <a:pt x="867397" y="111467"/>
                  </a:lnTo>
                  <a:lnTo>
                    <a:pt x="868654" y="83705"/>
                  </a:lnTo>
                  <a:lnTo>
                    <a:pt x="872274" y="5740"/>
                  </a:lnTo>
                  <a:lnTo>
                    <a:pt x="877176" y="111467"/>
                  </a:lnTo>
                  <a:lnTo>
                    <a:pt x="882065" y="5613"/>
                  </a:lnTo>
                  <a:lnTo>
                    <a:pt x="886993" y="111467"/>
                  </a:lnTo>
                  <a:lnTo>
                    <a:pt x="888250" y="83705"/>
                  </a:lnTo>
                  <a:lnTo>
                    <a:pt x="891870" y="5740"/>
                  </a:lnTo>
                  <a:lnTo>
                    <a:pt x="896772" y="111467"/>
                  </a:lnTo>
                  <a:lnTo>
                    <a:pt x="901661" y="5613"/>
                  </a:lnTo>
                  <a:lnTo>
                    <a:pt x="906564" y="111467"/>
                  </a:lnTo>
                  <a:lnTo>
                    <a:pt x="911466" y="5740"/>
                  </a:lnTo>
                  <a:lnTo>
                    <a:pt x="916368" y="111467"/>
                  </a:lnTo>
                  <a:lnTo>
                    <a:pt x="921258" y="5753"/>
                  </a:lnTo>
                  <a:lnTo>
                    <a:pt x="926147" y="111467"/>
                  </a:lnTo>
                  <a:lnTo>
                    <a:pt x="931062" y="5613"/>
                  </a:lnTo>
                  <a:lnTo>
                    <a:pt x="935964" y="111467"/>
                  </a:lnTo>
                  <a:lnTo>
                    <a:pt x="940854" y="5753"/>
                  </a:lnTo>
                  <a:lnTo>
                    <a:pt x="945743" y="111467"/>
                  </a:lnTo>
                  <a:lnTo>
                    <a:pt x="950645" y="5346"/>
                  </a:lnTo>
                  <a:lnTo>
                    <a:pt x="955560" y="111467"/>
                  </a:lnTo>
                  <a:lnTo>
                    <a:pt x="960450" y="5753"/>
                  </a:lnTo>
                  <a:lnTo>
                    <a:pt x="965339" y="111467"/>
                  </a:lnTo>
                  <a:lnTo>
                    <a:pt x="970241" y="5486"/>
                  </a:lnTo>
                  <a:lnTo>
                    <a:pt x="975144" y="111467"/>
                  </a:lnTo>
                  <a:lnTo>
                    <a:pt x="980033" y="5613"/>
                  </a:lnTo>
                  <a:lnTo>
                    <a:pt x="984935" y="111467"/>
                  </a:lnTo>
                  <a:lnTo>
                    <a:pt x="989825" y="5740"/>
                  </a:lnTo>
                  <a:lnTo>
                    <a:pt x="994740" y="111467"/>
                  </a:lnTo>
                  <a:lnTo>
                    <a:pt x="999871" y="533"/>
                  </a:lnTo>
                  <a:close/>
                </a:path>
              </a:pathLst>
            </a:custGeom>
            <a:solidFill>
              <a:srgbClr val="C52C11"/>
            </a:solidFill>
          </p:spPr>
          <p:txBody>
            <a:bodyPr wrap="square" lIns="0" tIns="0" rIns="0" bIns="0" rtlCol="0"/>
            <a:lstStyle/>
            <a:p>
              <a:pPr defTabSz="465128"/>
              <a:endParaRPr smtClean="0">
                <a:solidFill>
                  <a:prstClr val="black"/>
                </a:solidFill>
              </a:endParaRPr>
            </a:p>
          </p:txBody>
        </p:sp>
        <p:sp>
          <p:nvSpPr>
            <p:cNvPr id="502" name="object 490"/>
            <p:cNvSpPr/>
            <p:nvPr/>
          </p:nvSpPr>
          <p:spPr>
            <a:xfrm>
              <a:off x="3017837" y="7201909"/>
              <a:ext cx="617855" cy="111760"/>
            </a:xfrm>
            <a:custGeom>
              <a:avLst/>
              <a:gdLst/>
              <a:ahLst/>
              <a:cxnLst/>
              <a:rect l="l" t="t" r="r" b="b"/>
              <a:pathLst>
                <a:path w="617854" h="111759">
                  <a:moveTo>
                    <a:pt x="274764" y="533"/>
                  </a:moveTo>
                  <a:lnTo>
                    <a:pt x="274764" y="533"/>
                  </a:lnTo>
                  <a:lnTo>
                    <a:pt x="0" y="533"/>
                  </a:lnTo>
                  <a:lnTo>
                    <a:pt x="5080" y="111467"/>
                  </a:lnTo>
                  <a:lnTo>
                    <a:pt x="10007" y="4927"/>
                  </a:lnTo>
                  <a:lnTo>
                    <a:pt x="14935" y="111467"/>
                  </a:lnTo>
                  <a:lnTo>
                    <a:pt x="19799" y="4965"/>
                  </a:lnTo>
                  <a:lnTo>
                    <a:pt x="24726" y="111467"/>
                  </a:lnTo>
                  <a:lnTo>
                    <a:pt x="29616" y="5537"/>
                  </a:lnTo>
                  <a:lnTo>
                    <a:pt x="30657" y="28257"/>
                  </a:lnTo>
                  <a:lnTo>
                    <a:pt x="34531" y="111467"/>
                  </a:lnTo>
                  <a:lnTo>
                    <a:pt x="39420" y="5753"/>
                  </a:lnTo>
                  <a:lnTo>
                    <a:pt x="44310" y="111467"/>
                  </a:lnTo>
                  <a:lnTo>
                    <a:pt x="49212" y="5397"/>
                  </a:lnTo>
                  <a:lnTo>
                    <a:pt x="50253" y="28257"/>
                  </a:lnTo>
                  <a:lnTo>
                    <a:pt x="54127" y="111467"/>
                  </a:lnTo>
                  <a:lnTo>
                    <a:pt x="55384" y="83705"/>
                  </a:lnTo>
                  <a:lnTo>
                    <a:pt x="59004" y="5740"/>
                  </a:lnTo>
                  <a:lnTo>
                    <a:pt x="63906" y="111467"/>
                  </a:lnTo>
                  <a:lnTo>
                    <a:pt x="68808" y="5397"/>
                  </a:lnTo>
                  <a:lnTo>
                    <a:pt x="69850" y="28257"/>
                  </a:lnTo>
                  <a:lnTo>
                    <a:pt x="73723" y="111467"/>
                  </a:lnTo>
                  <a:lnTo>
                    <a:pt x="74980" y="83705"/>
                  </a:lnTo>
                  <a:lnTo>
                    <a:pt x="78600" y="5740"/>
                  </a:lnTo>
                  <a:lnTo>
                    <a:pt x="83502" y="111467"/>
                  </a:lnTo>
                  <a:lnTo>
                    <a:pt x="88392" y="5740"/>
                  </a:lnTo>
                  <a:lnTo>
                    <a:pt x="93306" y="111467"/>
                  </a:lnTo>
                  <a:lnTo>
                    <a:pt x="94564" y="83705"/>
                  </a:lnTo>
                  <a:lnTo>
                    <a:pt x="98196" y="5600"/>
                  </a:lnTo>
                  <a:lnTo>
                    <a:pt x="103098" y="111467"/>
                  </a:lnTo>
                  <a:lnTo>
                    <a:pt x="107988" y="5753"/>
                  </a:lnTo>
                  <a:lnTo>
                    <a:pt x="112877" y="111467"/>
                  </a:lnTo>
                  <a:lnTo>
                    <a:pt x="117792" y="5613"/>
                  </a:lnTo>
                  <a:lnTo>
                    <a:pt x="122694" y="111467"/>
                  </a:lnTo>
                  <a:lnTo>
                    <a:pt x="127584" y="5753"/>
                  </a:lnTo>
                  <a:lnTo>
                    <a:pt x="132473" y="111467"/>
                  </a:lnTo>
                  <a:lnTo>
                    <a:pt x="137375" y="5740"/>
                  </a:lnTo>
                  <a:lnTo>
                    <a:pt x="142278" y="111467"/>
                  </a:lnTo>
                  <a:lnTo>
                    <a:pt x="147167" y="5753"/>
                  </a:lnTo>
                  <a:lnTo>
                    <a:pt x="152069" y="111467"/>
                  </a:lnTo>
                  <a:lnTo>
                    <a:pt x="156972" y="5486"/>
                  </a:lnTo>
                  <a:lnTo>
                    <a:pt x="161874" y="111467"/>
                  </a:lnTo>
                  <a:lnTo>
                    <a:pt x="166763" y="5613"/>
                  </a:lnTo>
                  <a:lnTo>
                    <a:pt x="171665" y="111467"/>
                  </a:lnTo>
                  <a:lnTo>
                    <a:pt x="176568" y="5486"/>
                  </a:lnTo>
                  <a:lnTo>
                    <a:pt x="181470" y="111467"/>
                  </a:lnTo>
                  <a:lnTo>
                    <a:pt x="186359" y="5613"/>
                  </a:lnTo>
                  <a:lnTo>
                    <a:pt x="191262" y="111467"/>
                  </a:lnTo>
                  <a:lnTo>
                    <a:pt x="196151" y="5740"/>
                  </a:lnTo>
                  <a:lnTo>
                    <a:pt x="201066" y="111467"/>
                  </a:lnTo>
                  <a:lnTo>
                    <a:pt x="205955" y="5753"/>
                  </a:lnTo>
                  <a:lnTo>
                    <a:pt x="210845" y="111467"/>
                  </a:lnTo>
                  <a:lnTo>
                    <a:pt x="215734" y="5613"/>
                  </a:lnTo>
                  <a:lnTo>
                    <a:pt x="220662" y="111467"/>
                  </a:lnTo>
                  <a:lnTo>
                    <a:pt x="225552" y="5753"/>
                  </a:lnTo>
                  <a:lnTo>
                    <a:pt x="230441" y="111467"/>
                  </a:lnTo>
                  <a:lnTo>
                    <a:pt x="235331" y="5575"/>
                  </a:lnTo>
                  <a:lnTo>
                    <a:pt x="236410" y="28257"/>
                  </a:lnTo>
                  <a:lnTo>
                    <a:pt x="240233" y="111467"/>
                  </a:lnTo>
                  <a:lnTo>
                    <a:pt x="245135" y="5740"/>
                  </a:lnTo>
                  <a:lnTo>
                    <a:pt x="250037" y="111467"/>
                  </a:lnTo>
                  <a:lnTo>
                    <a:pt x="251345" y="83705"/>
                  </a:lnTo>
                  <a:lnTo>
                    <a:pt x="254927" y="5689"/>
                  </a:lnTo>
                  <a:lnTo>
                    <a:pt x="256006" y="28257"/>
                  </a:lnTo>
                  <a:lnTo>
                    <a:pt x="259816" y="111467"/>
                  </a:lnTo>
                  <a:lnTo>
                    <a:pt x="264731" y="5613"/>
                  </a:lnTo>
                  <a:lnTo>
                    <a:pt x="269633" y="111467"/>
                  </a:lnTo>
                  <a:lnTo>
                    <a:pt x="274764" y="533"/>
                  </a:lnTo>
                  <a:close/>
                </a:path>
                <a:path w="617854" h="111759">
                  <a:moveTo>
                    <a:pt x="283933" y="0"/>
                  </a:moveTo>
                  <a:lnTo>
                    <a:pt x="274916" y="0"/>
                  </a:lnTo>
                  <a:lnTo>
                    <a:pt x="274916" y="27927"/>
                  </a:lnTo>
                  <a:lnTo>
                    <a:pt x="276860" y="27927"/>
                  </a:lnTo>
                  <a:lnTo>
                    <a:pt x="276860" y="83807"/>
                  </a:lnTo>
                  <a:lnTo>
                    <a:pt x="278790" y="83807"/>
                  </a:lnTo>
                  <a:lnTo>
                    <a:pt x="278790" y="111747"/>
                  </a:lnTo>
                  <a:lnTo>
                    <a:pt x="280060" y="111747"/>
                  </a:lnTo>
                  <a:lnTo>
                    <a:pt x="280060" y="83807"/>
                  </a:lnTo>
                  <a:lnTo>
                    <a:pt x="282003" y="83807"/>
                  </a:lnTo>
                  <a:lnTo>
                    <a:pt x="282003" y="27927"/>
                  </a:lnTo>
                  <a:lnTo>
                    <a:pt x="283933" y="27927"/>
                  </a:lnTo>
                  <a:lnTo>
                    <a:pt x="283933" y="0"/>
                  </a:lnTo>
                  <a:close/>
                </a:path>
                <a:path w="617854" h="111759">
                  <a:moveTo>
                    <a:pt x="294360" y="533"/>
                  </a:moveTo>
                  <a:lnTo>
                    <a:pt x="284099" y="533"/>
                  </a:lnTo>
                  <a:lnTo>
                    <a:pt x="289229" y="111467"/>
                  </a:lnTo>
                  <a:lnTo>
                    <a:pt x="294360" y="533"/>
                  </a:lnTo>
                  <a:close/>
                </a:path>
                <a:path w="617854" h="111759">
                  <a:moveTo>
                    <a:pt x="303530" y="0"/>
                  </a:moveTo>
                  <a:lnTo>
                    <a:pt x="294513" y="0"/>
                  </a:lnTo>
                  <a:lnTo>
                    <a:pt x="294513" y="27927"/>
                  </a:lnTo>
                  <a:lnTo>
                    <a:pt x="296456" y="27927"/>
                  </a:lnTo>
                  <a:lnTo>
                    <a:pt x="296456" y="83807"/>
                  </a:lnTo>
                  <a:lnTo>
                    <a:pt x="298386" y="83807"/>
                  </a:lnTo>
                  <a:lnTo>
                    <a:pt x="298386" y="111747"/>
                  </a:lnTo>
                  <a:lnTo>
                    <a:pt x="299656" y="111747"/>
                  </a:lnTo>
                  <a:lnTo>
                    <a:pt x="299656" y="83807"/>
                  </a:lnTo>
                  <a:lnTo>
                    <a:pt x="301599" y="83807"/>
                  </a:lnTo>
                  <a:lnTo>
                    <a:pt x="301599" y="27927"/>
                  </a:lnTo>
                  <a:lnTo>
                    <a:pt x="303530" y="27927"/>
                  </a:lnTo>
                  <a:lnTo>
                    <a:pt x="303530" y="0"/>
                  </a:lnTo>
                  <a:close/>
                </a:path>
                <a:path w="617854" h="111759">
                  <a:moveTo>
                    <a:pt x="313944" y="533"/>
                  </a:moveTo>
                  <a:lnTo>
                    <a:pt x="303682" y="533"/>
                  </a:lnTo>
                  <a:lnTo>
                    <a:pt x="308813" y="111467"/>
                  </a:lnTo>
                  <a:lnTo>
                    <a:pt x="313944" y="533"/>
                  </a:lnTo>
                  <a:close/>
                </a:path>
                <a:path w="617854" h="111759">
                  <a:moveTo>
                    <a:pt x="323113" y="0"/>
                  </a:moveTo>
                  <a:lnTo>
                    <a:pt x="314109" y="0"/>
                  </a:lnTo>
                  <a:lnTo>
                    <a:pt x="314109" y="27927"/>
                  </a:lnTo>
                  <a:lnTo>
                    <a:pt x="316052" y="27927"/>
                  </a:lnTo>
                  <a:lnTo>
                    <a:pt x="316052" y="83807"/>
                  </a:lnTo>
                  <a:lnTo>
                    <a:pt x="317969" y="83807"/>
                  </a:lnTo>
                  <a:lnTo>
                    <a:pt x="317969" y="111747"/>
                  </a:lnTo>
                  <a:lnTo>
                    <a:pt x="319252" y="111747"/>
                  </a:lnTo>
                  <a:lnTo>
                    <a:pt x="319252" y="83807"/>
                  </a:lnTo>
                  <a:lnTo>
                    <a:pt x="321195" y="83807"/>
                  </a:lnTo>
                  <a:lnTo>
                    <a:pt x="321195" y="27927"/>
                  </a:lnTo>
                  <a:lnTo>
                    <a:pt x="323113" y="27927"/>
                  </a:lnTo>
                  <a:lnTo>
                    <a:pt x="323113" y="0"/>
                  </a:lnTo>
                  <a:close/>
                </a:path>
                <a:path w="617854" h="111759">
                  <a:moveTo>
                    <a:pt x="598093" y="533"/>
                  </a:moveTo>
                  <a:lnTo>
                    <a:pt x="598093" y="533"/>
                  </a:lnTo>
                  <a:lnTo>
                    <a:pt x="323329" y="533"/>
                  </a:lnTo>
                  <a:lnTo>
                    <a:pt x="328409" y="111467"/>
                  </a:lnTo>
                  <a:lnTo>
                    <a:pt x="333324" y="4965"/>
                  </a:lnTo>
                  <a:lnTo>
                    <a:pt x="338201" y="111467"/>
                  </a:lnTo>
                  <a:lnTo>
                    <a:pt x="339509" y="83705"/>
                  </a:lnTo>
                  <a:lnTo>
                    <a:pt x="343128" y="4953"/>
                  </a:lnTo>
                  <a:lnTo>
                    <a:pt x="348056" y="111467"/>
                  </a:lnTo>
                  <a:lnTo>
                    <a:pt x="352920" y="5003"/>
                  </a:lnTo>
                  <a:lnTo>
                    <a:pt x="353987" y="28257"/>
                  </a:lnTo>
                  <a:lnTo>
                    <a:pt x="357860" y="111467"/>
                  </a:lnTo>
                  <a:lnTo>
                    <a:pt x="362750" y="5613"/>
                  </a:lnTo>
                  <a:lnTo>
                    <a:pt x="367652" y="111467"/>
                  </a:lnTo>
                  <a:lnTo>
                    <a:pt x="372541" y="5537"/>
                  </a:lnTo>
                  <a:lnTo>
                    <a:pt x="373583" y="28257"/>
                  </a:lnTo>
                  <a:lnTo>
                    <a:pt x="377456" y="111467"/>
                  </a:lnTo>
                  <a:lnTo>
                    <a:pt x="382346" y="5753"/>
                  </a:lnTo>
                  <a:lnTo>
                    <a:pt x="387235" y="111467"/>
                  </a:lnTo>
                  <a:lnTo>
                    <a:pt x="392137" y="5524"/>
                  </a:lnTo>
                  <a:lnTo>
                    <a:pt x="393179" y="28257"/>
                  </a:lnTo>
                  <a:lnTo>
                    <a:pt x="397052" y="111467"/>
                  </a:lnTo>
                  <a:lnTo>
                    <a:pt x="398310" y="83705"/>
                  </a:lnTo>
                  <a:lnTo>
                    <a:pt x="401929" y="5740"/>
                  </a:lnTo>
                  <a:lnTo>
                    <a:pt x="406831" y="111467"/>
                  </a:lnTo>
                  <a:lnTo>
                    <a:pt x="411721" y="5613"/>
                  </a:lnTo>
                  <a:lnTo>
                    <a:pt x="416648" y="111467"/>
                  </a:lnTo>
                  <a:lnTo>
                    <a:pt x="417906" y="83705"/>
                  </a:lnTo>
                  <a:lnTo>
                    <a:pt x="421525" y="5740"/>
                  </a:lnTo>
                  <a:lnTo>
                    <a:pt x="426427" y="111467"/>
                  </a:lnTo>
                  <a:lnTo>
                    <a:pt x="431317" y="5613"/>
                  </a:lnTo>
                  <a:lnTo>
                    <a:pt x="436232" y="111467"/>
                  </a:lnTo>
                  <a:lnTo>
                    <a:pt x="437502" y="83705"/>
                  </a:lnTo>
                  <a:lnTo>
                    <a:pt x="441121" y="5613"/>
                  </a:lnTo>
                  <a:lnTo>
                    <a:pt x="446024" y="111467"/>
                  </a:lnTo>
                  <a:lnTo>
                    <a:pt x="450913" y="5753"/>
                  </a:lnTo>
                  <a:lnTo>
                    <a:pt x="455803" y="111467"/>
                  </a:lnTo>
                  <a:lnTo>
                    <a:pt x="460717" y="5613"/>
                  </a:lnTo>
                  <a:lnTo>
                    <a:pt x="465620" y="111467"/>
                  </a:lnTo>
                  <a:lnTo>
                    <a:pt x="470509" y="5753"/>
                  </a:lnTo>
                  <a:lnTo>
                    <a:pt x="475399" y="111467"/>
                  </a:lnTo>
                  <a:lnTo>
                    <a:pt x="480301" y="5346"/>
                  </a:lnTo>
                  <a:lnTo>
                    <a:pt x="485216" y="111467"/>
                  </a:lnTo>
                  <a:lnTo>
                    <a:pt x="490105" y="5753"/>
                  </a:lnTo>
                  <a:lnTo>
                    <a:pt x="494995" y="111467"/>
                  </a:lnTo>
                  <a:lnTo>
                    <a:pt x="499897" y="5486"/>
                  </a:lnTo>
                  <a:lnTo>
                    <a:pt x="504799" y="111467"/>
                  </a:lnTo>
                  <a:lnTo>
                    <a:pt x="509689" y="5613"/>
                  </a:lnTo>
                  <a:lnTo>
                    <a:pt x="514591" y="111467"/>
                  </a:lnTo>
                  <a:lnTo>
                    <a:pt x="519493" y="5486"/>
                  </a:lnTo>
                  <a:lnTo>
                    <a:pt x="524395" y="111467"/>
                  </a:lnTo>
                  <a:lnTo>
                    <a:pt x="529285" y="5613"/>
                  </a:lnTo>
                  <a:lnTo>
                    <a:pt x="534187" y="111467"/>
                  </a:lnTo>
                  <a:lnTo>
                    <a:pt x="539076" y="5740"/>
                  </a:lnTo>
                  <a:lnTo>
                    <a:pt x="543991" y="111467"/>
                  </a:lnTo>
                  <a:lnTo>
                    <a:pt x="548881" y="5753"/>
                  </a:lnTo>
                  <a:lnTo>
                    <a:pt x="553770" y="111467"/>
                  </a:lnTo>
                  <a:lnTo>
                    <a:pt x="558673" y="5702"/>
                  </a:lnTo>
                  <a:lnTo>
                    <a:pt x="559739" y="28257"/>
                  </a:lnTo>
                  <a:lnTo>
                    <a:pt x="563562" y="111467"/>
                  </a:lnTo>
                  <a:lnTo>
                    <a:pt x="568464" y="5740"/>
                  </a:lnTo>
                  <a:lnTo>
                    <a:pt x="573366" y="111467"/>
                  </a:lnTo>
                  <a:lnTo>
                    <a:pt x="574675" y="83705"/>
                  </a:lnTo>
                  <a:lnTo>
                    <a:pt x="578256" y="5588"/>
                  </a:lnTo>
                  <a:lnTo>
                    <a:pt x="579335" y="28257"/>
                  </a:lnTo>
                  <a:lnTo>
                    <a:pt x="583158" y="111467"/>
                  </a:lnTo>
                  <a:lnTo>
                    <a:pt x="588060" y="5740"/>
                  </a:lnTo>
                  <a:lnTo>
                    <a:pt x="592963" y="111467"/>
                  </a:lnTo>
                  <a:lnTo>
                    <a:pt x="598093" y="533"/>
                  </a:lnTo>
                  <a:close/>
                </a:path>
                <a:path w="617854" h="111759">
                  <a:moveTo>
                    <a:pt x="607263" y="0"/>
                  </a:moveTo>
                  <a:lnTo>
                    <a:pt x="598258" y="0"/>
                  </a:lnTo>
                  <a:lnTo>
                    <a:pt x="598258" y="27927"/>
                  </a:lnTo>
                  <a:lnTo>
                    <a:pt x="600202" y="27927"/>
                  </a:lnTo>
                  <a:lnTo>
                    <a:pt x="600202" y="83807"/>
                  </a:lnTo>
                  <a:lnTo>
                    <a:pt x="602119" y="83807"/>
                  </a:lnTo>
                  <a:lnTo>
                    <a:pt x="602119" y="111747"/>
                  </a:lnTo>
                  <a:lnTo>
                    <a:pt x="603402" y="111747"/>
                  </a:lnTo>
                  <a:lnTo>
                    <a:pt x="603402" y="83807"/>
                  </a:lnTo>
                  <a:lnTo>
                    <a:pt x="605345" y="83807"/>
                  </a:lnTo>
                  <a:lnTo>
                    <a:pt x="605345" y="27927"/>
                  </a:lnTo>
                  <a:lnTo>
                    <a:pt x="607263" y="27927"/>
                  </a:lnTo>
                  <a:lnTo>
                    <a:pt x="607263" y="0"/>
                  </a:lnTo>
                  <a:close/>
                </a:path>
                <a:path w="617854" h="111759">
                  <a:moveTo>
                    <a:pt x="617689" y="533"/>
                  </a:moveTo>
                  <a:lnTo>
                    <a:pt x="607428" y="533"/>
                  </a:lnTo>
                  <a:lnTo>
                    <a:pt x="612559" y="111467"/>
                  </a:lnTo>
                  <a:lnTo>
                    <a:pt x="617689" y="533"/>
                  </a:lnTo>
                  <a:close/>
                </a:path>
              </a:pathLst>
            </a:custGeom>
            <a:solidFill>
              <a:srgbClr val="C52C11"/>
            </a:solidFill>
          </p:spPr>
          <p:txBody>
            <a:bodyPr wrap="square" lIns="0" tIns="0" rIns="0" bIns="0" rtlCol="0"/>
            <a:lstStyle/>
            <a:p>
              <a:pPr defTabSz="465128"/>
              <a:endParaRPr smtClean="0">
                <a:solidFill>
                  <a:prstClr val="black"/>
                </a:solidFill>
              </a:endParaRPr>
            </a:p>
          </p:txBody>
        </p:sp>
        <p:sp>
          <p:nvSpPr>
            <p:cNvPr id="503" name="object 491"/>
            <p:cNvSpPr/>
            <p:nvPr/>
          </p:nvSpPr>
          <p:spPr>
            <a:xfrm>
              <a:off x="2890418" y="7201909"/>
              <a:ext cx="137795" cy="111760"/>
            </a:xfrm>
            <a:custGeom>
              <a:avLst/>
              <a:gdLst/>
              <a:ahLst/>
              <a:cxnLst/>
              <a:rect l="l" t="t" r="r" b="b"/>
              <a:pathLst>
                <a:path w="137794" h="111759">
                  <a:moveTo>
                    <a:pt x="59258" y="533"/>
                  </a:moveTo>
                  <a:lnTo>
                    <a:pt x="59258" y="533"/>
                  </a:lnTo>
                  <a:lnTo>
                    <a:pt x="0" y="533"/>
                  </a:lnTo>
                  <a:lnTo>
                    <a:pt x="5156" y="111467"/>
                  </a:lnTo>
                  <a:lnTo>
                    <a:pt x="10045" y="5753"/>
                  </a:lnTo>
                  <a:lnTo>
                    <a:pt x="14935" y="111467"/>
                  </a:lnTo>
                  <a:lnTo>
                    <a:pt x="19824" y="5613"/>
                  </a:lnTo>
                  <a:lnTo>
                    <a:pt x="24739" y="111467"/>
                  </a:lnTo>
                  <a:lnTo>
                    <a:pt x="29629" y="5613"/>
                  </a:lnTo>
                  <a:lnTo>
                    <a:pt x="34531" y="111467"/>
                  </a:lnTo>
                  <a:lnTo>
                    <a:pt x="39420" y="5676"/>
                  </a:lnTo>
                  <a:lnTo>
                    <a:pt x="40500" y="28257"/>
                  </a:lnTo>
                  <a:lnTo>
                    <a:pt x="44310" y="111467"/>
                  </a:lnTo>
                  <a:lnTo>
                    <a:pt x="49225" y="5613"/>
                  </a:lnTo>
                  <a:lnTo>
                    <a:pt x="54127" y="111467"/>
                  </a:lnTo>
                  <a:lnTo>
                    <a:pt x="55435" y="83705"/>
                  </a:lnTo>
                  <a:lnTo>
                    <a:pt x="59258" y="533"/>
                  </a:lnTo>
                  <a:close/>
                </a:path>
                <a:path w="137794" h="111759">
                  <a:moveTo>
                    <a:pt x="68427" y="0"/>
                  </a:moveTo>
                  <a:lnTo>
                    <a:pt x="59410" y="0"/>
                  </a:lnTo>
                  <a:lnTo>
                    <a:pt x="59410" y="27927"/>
                  </a:lnTo>
                  <a:lnTo>
                    <a:pt x="61353" y="27927"/>
                  </a:lnTo>
                  <a:lnTo>
                    <a:pt x="61353" y="83807"/>
                  </a:lnTo>
                  <a:lnTo>
                    <a:pt x="63284" y="83807"/>
                  </a:lnTo>
                  <a:lnTo>
                    <a:pt x="63284" y="111747"/>
                  </a:lnTo>
                  <a:lnTo>
                    <a:pt x="64554" y="111747"/>
                  </a:lnTo>
                  <a:lnTo>
                    <a:pt x="64554" y="83807"/>
                  </a:lnTo>
                  <a:lnTo>
                    <a:pt x="66497" y="83807"/>
                  </a:lnTo>
                  <a:lnTo>
                    <a:pt x="66497" y="27927"/>
                  </a:lnTo>
                  <a:lnTo>
                    <a:pt x="68427" y="27927"/>
                  </a:lnTo>
                  <a:lnTo>
                    <a:pt x="68427" y="0"/>
                  </a:lnTo>
                  <a:close/>
                </a:path>
                <a:path w="137794" h="111759">
                  <a:moveTo>
                    <a:pt x="78854" y="533"/>
                  </a:moveTo>
                  <a:lnTo>
                    <a:pt x="68592" y="533"/>
                  </a:lnTo>
                  <a:lnTo>
                    <a:pt x="73723" y="111467"/>
                  </a:lnTo>
                  <a:lnTo>
                    <a:pt x="78854" y="533"/>
                  </a:lnTo>
                  <a:close/>
                </a:path>
                <a:path w="137794" h="111759">
                  <a:moveTo>
                    <a:pt x="88023" y="0"/>
                  </a:moveTo>
                  <a:lnTo>
                    <a:pt x="79006" y="0"/>
                  </a:lnTo>
                  <a:lnTo>
                    <a:pt x="79006" y="27927"/>
                  </a:lnTo>
                  <a:lnTo>
                    <a:pt x="80949" y="27927"/>
                  </a:lnTo>
                  <a:lnTo>
                    <a:pt x="80949" y="83807"/>
                  </a:lnTo>
                  <a:lnTo>
                    <a:pt x="82880" y="83807"/>
                  </a:lnTo>
                  <a:lnTo>
                    <a:pt x="82880" y="111747"/>
                  </a:lnTo>
                  <a:lnTo>
                    <a:pt x="84150" y="111747"/>
                  </a:lnTo>
                  <a:lnTo>
                    <a:pt x="84150" y="83807"/>
                  </a:lnTo>
                  <a:lnTo>
                    <a:pt x="86093" y="83807"/>
                  </a:lnTo>
                  <a:lnTo>
                    <a:pt x="86093" y="27927"/>
                  </a:lnTo>
                  <a:lnTo>
                    <a:pt x="88023" y="27927"/>
                  </a:lnTo>
                  <a:lnTo>
                    <a:pt x="88023" y="0"/>
                  </a:lnTo>
                  <a:close/>
                </a:path>
                <a:path w="137794" h="111759">
                  <a:moveTo>
                    <a:pt x="98437" y="533"/>
                  </a:moveTo>
                  <a:lnTo>
                    <a:pt x="88176" y="533"/>
                  </a:lnTo>
                  <a:lnTo>
                    <a:pt x="93306" y="111467"/>
                  </a:lnTo>
                  <a:lnTo>
                    <a:pt x="98437" y="533"/>
                  </a:lnTo>
                  <a:close/>
                </a:path>
                <a:path w="137794" h="111759">
                  <a:moveTo>
                    <a:pt x="107607" y="0"/>
                  </a:moveTo>
                  <a:lnTo>
                    <a:pt x="98602" y="0"/>
                  </a:lnTo>
                  <a:lnTo>
                    <a:pt x="98602" y="27927"/>
                  </a:lnTo>
                  <a:lnTo>
                    <a:pt x="100545" y="27927"/>
                  </a:lnTo>
                  <a:lnTo>
                    <a:pt x="100545" y="83807"/>
                  </a:lnTo>
                  <a:lnTo>
                    <a:pt x="102463" y="83807"/>
                  </a:lnTo>
                  <a:lnTo>
                    <a:pt x="102463" y="111747"/>
                  </a:lnTo>
                  <a:lnTo>
                    <a:pt x="103746" y="111747"/>
                  </a:lnTo>
                  <a:lnTo>
                    <a:pt x="103746" y="83807"/>
                  </a:lnTo>
                  <a:lnTo>
                    <a:pt x="105689" y="83807"/>
                  </a:lnTo>
                  <a:lnTo>
                    <a:pt x="105689" y="27927"/>
                  </a:lnTo>
                  <a:lnTo>
                    <a:pt x="107607" y="27927"/>
                  </a:lnTo>
                  <a:lnTo>
                    <a:pt x="107607" y="0"/>
                  </a:lnTo>
                  <a:close/>
                </a:path>
                <a:path w="137794" h="111759">
                  <a:moveTo>
                    <a:pt x="118033" y="533"/>
                  </a:moveTo>
                  <a:lnTo>
                    <a:pt x="107772" y="533"/>
                  </a:lnTo>
                  <a:lnTo>
                    <a:pt x="112903" y="111467"/>
                  </a:lnTo>
                  <a:lnTo>
                    <a:pt x="118033" y="533"/>
                  </a:lnTo>
                  <a:close/>
                </a:path>
                <a:path w="137794" h="111759">
                  <a:moveTo>
                    <a:pt x="127203" y="0"/>
                  </a:moveTo>
                  <a:lnTo>
                    <a:pt x="118198" y="0"/>
                  </a:lnTo>
                  <a:lnTo>
                    <a:pt x="118198" y="27927"/>
                  </a:lnTo>
                  <a:lnTo>
                    <a:pt x="120142" y="27927"/>
                  </a:lnTo>
                  <a:lnTo>
                    <a:pt x="120142" y="83807"/>
                  </a:lnTo>
                  <a:lnTo>
                    <a:pt x="122059" y="83807"/>
                  </a:lnTo>
                  <a:lnTo>
                    <a:pt x="122059" y="111747"/>
                  </a:lnTo>
                  <a:lnTo>
                    <a:pt x="123329" y="111747"/>
                  </a:lnTo>
                  <a:lnTo>
                    <a:pt x="123329" y="83807"/>
                  </a:lnTo>
                  <a:lnTo>
                    <a:pt x="125272" y="83807"/>
                  </a:lnTo>
                  <a:lnTo>
                    <a:pt x="125272" y="27927"/>
                  </a:lnTo>
                  <a:lnTo>
                    <a:pt x="127203" y="27927"/>
                  </a:lnTo>
                  <a:lnTo>
                    <a:pt x="127203" y="0"/>
                  </a:lnTo>
                  <a:close/>
                </a:path>
                <a:path w="137794" h="111759">
                  <a:moveTo>
                    <a:pt x="137629" y="533"/>
                  </a:moveTo>
                  <a:lnTo>
                    <a:pt x="127419" y="533"/>
                  </a:lnTo>
                  <a:lnTo>
                    <a:pt x="132499" y="111467"/>
                  </a:lnTo>
                  <a:lnTo>
                    <a:pt x="137629" y="533"/>
                  </a:lnTo>
                  <a:close/>
                </a:path>
              </a:pathLst>
            </a:custGeom>
            <a:solidFill>
              <a:srgbClr val="C52C11"/>
            </a:solidFill>
          </p:spPr>
          <p:txBody>
            <a:bodyPr wrap="square" lIns="0" tIns="0" rIns="0" bIns="0" rtlCol="0"/>
            <a:lstStyle/>
            <a:p>
              <a:pPr defTabSz="465128"/>
              <a:endParaRPr smtClean="0">
                <a:solidFill>
                  <a:prstClr val="black"/>
                </a:solidFill>
              </a:endParaRPr>
            </a:p>
          </p:txBody>
        </p:sp>
        <p:sp>
          <p:nvSpPr>
            <p:cNvPr id="504" name="object 492"/>
            <p:cNvSpPr/>
            <p:nvPr/>
          </p:nvSpPr>
          <p:spPr>
            <a:xfrm>
              <a:off x="3634811" y="7476044"/>
              <a:ext cx="33655" cy="166370"/>
            </a:xfrm>
            <a:custGeom>
              <a:avLst/>
              <a:gdLst/>
              <a:ahLst/>
              <a:cxnLst/>
              <a:rect l="l" t="t" r="r" b="b"/>
              <a:pathLst>
                <a:path w="33654" h="166370">
                  <a:moveTo>
                    <a:pt x="18215" y="6562"/>
                  </a:moveTo>
                  <a:lnTo>
                    <a:pt x="12750" y="6562"/>
                  </a:lnTo>
                  <a:lnTo>
                    <a:pt x="12831" y="15295"/>
                  </a:lnTo>
                  <a:lnTo>
                    <a:pt x="12930" y="16298"/>
                  </a:lnTo>
                  <a:lnTo>
                    <a:pt x="13227" y="17586"/>
                  </a:lnTo>
                  <a:lnTo>
                    <a:pt x="13418" y="18732"/>
                  </a:lnTo>
                  <a:lnTo>
                    <a:pt x="17953" y="23695"/>
                  </a:lnTo>
                  <a:lnTo>
                    <a:pt x="19289" y="24435"/>
                  </a:lnTo>
                  <a:lnTo>
                    <a:pt x="20912" y="24769"/>
                  </a:lnTo>
                  <a:lnTo>
                    <a:pt x="25518" y="24769"/>
                  </a:lnTo>
                  <a:lnTo>
                    <a:pt x="27618" y="24149"/>
                  </a:lnTo>
                  <a:lnTo>
                    <a:pt x="29241" y="22932"/>
                  </a:lnTo>
                  <a:lnTo>
                    <a:pt x="30840" y="21643"/>
                  </a:lnTo>
                  <a:lnTo>
                    <a:pt x="31938" y="20092"/>
                  </a:lnTo>
                  <a:lnTo>
                    <a:pt x="32481" y="18064"/>
                  </a:lnTo>
                  <a:lnTo>
                    <a:pt x="21867" y="18064"/>
                  </a:lnTo>
                  <a:lnTo>
                    <a:pt x="21055" y="17801"/>
                  </a:lnTo>
                  <a:lnTo>
                    <a:pt x="19575" y="16847"/>
                  </a:lnTo>
                  <a:lnTo>
                    <a:pt x="19027" y="16107"/>
                  </a:lnTo>
                  <a:lnTo>
                    <a:pt x="18385" y="14484"/>
                  </a:lnTo>
                  <a:lnTo>
                    <a:pt x="18290" y="13601"/>
                  </a:lnTo>
                  <a:lnTo>
                    <a:pt x="18215" y="6562"/>
                  </a:lnTo>
                  <a:close/>
                </a:path>
                <a:path w="33654" h="166370">
                  <a:moveTo>
                    <a:pt x="32869" y="0"/>
                  </a:moveTo>
                  <a:lnTo>
                    <a:pt x="507" y="0"/>
                  </a:lnTo>
                  <a:lnTo>
                    <a:pt x="507" y="6562"/>
                  </a:lnTo>
                  <a:lnTo>
                    <a:pt x="27403" y="6562"/>
                  </a:lnTo>
                  <a:lnTo>
                    <a:pt x="27311" y="13744"/>
                  </a:lnTo>
                  <a:lnTo>
                    <a:pt x="24038" y="18064"/>
                  </a:lnTo>
                  <a:lnTo>
                    <a:pt x="32481" y="18064"/>
                  </a:lnTo>
                  <a:lnTo>
                    <a:pt x="32749" y="17061"/>
                  </a:lnTo>
                  <a:lnTo>
                    <a:pt x="32869" y="0"/>
                  </a:lnTo>
                  <a:close/>
                </a:path>
                <a:path w="33654" h="166370">
                  <a:moveTo>
                    <a:pt x="32869" y="30377"/>
                  </a:moveTo>
                  <a:lnTo>
                    <a:pt x="507" y="30377"/>
                  </a:lnTo>
                  <a:lnTo>
                    <a:pt x="601" y="49061"/>
                  </a:lnTo>
                  <a:lnTo>
                    <a:pt x="756" y="50159"/>
                  </a:lnTo>
                  <a:lnTo>
                    <a:pt x="872" y="50636"/>
                  </a:lnTo>
                  <a:lnTo>
                    <a:pt x="1318" y="51853"/>
                  </a:lnTo>
                  <a:lnTo>
                    <a:pt x="1795" y="53261"/>
                  </a:lnTo>
                  <a:lnTo>
                    <a:pt x="2893" y="54550"/>
                  </a:lnTo>
                  <a:lnTo>
                    <a:pt x="6067" y="56864"/>
                  </a:lnTo>
                  <a:lnTo>
                    <a:pt x="7953" y="57389"/>
                  </a:lnTo>
                  <a:lnTo>
                    <a:pt x="12201" y="57389"/>
                  </a:lnTo>
                  <a:lnTo>
                    <a:pt x="14086" y="56864"/>
                  </a:lnTo>
                  <a:lnTo>
                    <a:pt x="17260" y="54621"/>
                  </a:lnTo>
                  <a:lnTo>
                    <a:pt x="18430" y="53261"/>
                  </a:lnTo>
                  <a:lnTo>
                    <a:pt x="19393" y="50636"/>
                  </a:lnTo>
                  <a:lnTo>
                    <a:pt x="9170" y="50636"/>
                  </a:lnTo>
                  <a:lnTo>
                    <a:pt x="8359" y="50350"/>
                  </a:lnTo>
                  <a:lnTo>
                    <a:pt x="6927" y="49061"/>
                  </a:lnTo>
                  <a:lnTo>
                    <a:pt x="6473" y="48393"/>
                  </a:lnTo>
                  <a:lnTo>
                    <a:pt x="6330" y="47582"/>
                  </a:lnTo>
                  <a:lnTo>
                    <a:pt x="6115" y="46770"/>
                  </a:lnTo>
                  <a:lnTo>
                    <a:pt x="5996" y="36963"/>
                  </a:lnTo>
                  <a:lnTo>
                    <a:pt x="32869" y="36963"/>
                  </a:lnTo>
                  <a:lnTo>
                    <a:pt x="32869" y="30377"/>
                  </a:lnTo>
                  <a:close/>
                </a:path>
                <a:path w="33654" h="166370">
                  <a:moveTo>
                    <a:pt x="19981" y="36963"/>
                  </a:moveTo>
                  <a:lnTo>
                    <a:pt x="14492" y="36963"/>
                  </a:lnTo>
                  <a:lnTo>
                    <a:pt x="14396" y="46770"/>
                  </a:lnTo>
                  <a:lnTo>
                    <a:pt x="14158" y="48131"/>
                  </a:lnTo>
                  <a:lnTo>
                    <a:pt x="13418" y="49133"/>
                  </a:lnTo>
                  <a:lnTo>
                    <a:pt x="12750" y="50159"/>
                  </a:lnTo>
                  <a:lnTo>
                    <a:pt x="11676" y="50636"/>
                  </a:lnTo>
                  <a:lnTo>
                    <a:pt x="19393" y="50636"/>
                  </a:lnTo>
                  <a:lnTo>
                    <a:pt x="19647" y="49944"/>
                  </a:lnTo>
                  <a:lnTo>
                    <a:pt x="19912" y="48393"/>
                  </a:lnTo>
                  <a:lnTo>
                    <a:pt x="19981" y="36963"/>
                  </a:lnTo>
                  <a:close/>
                </a:path>
                <a:path w="33654" h="166370">
                  <a:moveTo>
                    <a:pt x="32869" y="61183"/>
                  </a:moveTo>
                  <a:lnTo>
                    <a:pt x="507" y="61183"/>
                  </a:lnTo>
                  <a:lnTo>
                    <a:pt x="507" y="67746"/>
                  </a:lnTo>
                  <a:lnTo>
                    <a:pt x="32869" y="67746"/>
                  </a:lnTo>
                  <a:lnTo>
                    <a:pt x="32869" y="61183"/>
                  </a:lnTo>
                  <a:close/>
                </a:path>
                <a:path w="33654" h="166370">
                  <a:moveTo>
                    <a:pt x="32869" y="93875"/>
                  </a:moveTo>
                  <a:lnTo>
                    <a:pt x="507" y="93875"/>
                  </a:lnTo>
                  <a:lnTo>
                    <a:pt x="507" y="100437"/>
                  </a:lnTo>
                  <a:lnTo>
                    <a:pt x="32869" y="100437"/>
                  </a:lnTo>
                  <a:lnTo>
                    <a:pt x="32869" y="93875"/>
                  </a:lnTo>
                  <a:close/>
                </a:path>
                <a:path w="33654" h="166370">
                  <a:moveTo>
                    <a:pt x="20172" y="81085"/>
                  </a:moveTo>
                  <a:lnTo>
                    <a:pt x="14707" y="81085"/>
                  </a:lnTo>
                  <a:lnTo>
                    <a:pt x="14707" y="93875"/>
                  </a:lnTo>
                  <a:lnTo>
                    <a:pt x="20172" y="93875"/>
                  </a:lnTo>
                  <a:lnTo>
                    <a:pt x="20172" y="81085"/>
                  </a:lnTo>
                  <a:close/>
                </a:path>
                <a:path w="33654" h="166370">
                  <a:moveTo>
                    <a:pt x="32869" y="74523"/>
                  </a:moveTo>
                  <a:lnTo>
                    <a:pt x="507" y="74523"/>
                  </a:lnTo>
                  <a:lnTo>
                    <a:pt x="507" y="81085"/>
                  </a:lnTo>
                  <a:lnTo>
                    <a:pt x="32869" y="81085"/>
                  </a:lnTo>
                  <a:lnTo>
                    <a:pt x="32869" y="74523"/>
                  </a:lnTo>
                  <a:close/>
                </a:path>
                <a:path w="33654" h="166370">
                  <a:moveTo>
                    <a:pt x="19838" y="105854"/>
                  </a:moveTo>
                  <a:lnTo>
                    <a:pt x="11318" y="105854"/>
                  </a:lnTo>
                  <a:lnTo>
                    <a:pt x="7285" y="107286"/>
                  </a:lnTo>
                  <a:lnTo>
                    <a:pt x="4373" y="110126"/>
                  </a:lnTo>
                  <a:lnTo>
                    <a:pt x="1390" y="112965"/>
                  </a:lnTo>
                  <a:lnTo>
                    <a:pt x="60" y="116616"/>
                  </a:lnTo>
                  <a:lnTo>
                    <a:pt x="0" y="126496"/>
                  </a:lnTo>
                  <a:lnTo>
                    <a:pt x="1390" y="130218"/>
                  </a:lnTo>
                  <a:lnTo>
                    <a:pt x="7332" y="135921"/>
                  </a:lnTo>
                  <a:lnTo>
                    <a:pt x="11461" y="137329"/>
                  </a:lnTo>
                  <a:lnTo>
                    <a:pt x="21938" y="137329"/>
                  </a:lnTo>
                  <a:lnTo>
                    <a:pt x="26043" y="135921"/>
                  </a:lnTo>
                  <a:lnTo>
                    <a:pt x="29026" y="133082"/>
                  </a:lnTo>
                  <a:lnTo>
                    <a:pt x="31594" y="130576"/>
                  </a:lnTo>
                  <a:lnTo>
                    <a:pt x="13084" y="130576"/>
                  </a:lnTo>
                  <a:lnTo>
                    <a:pt x="10244" y="129765"/>
                  </a:lnTo>
                  <a:lnTo>
                    <a:pt x="6473" y="126376"/>
                  </a:lnTo>
                  <a:lnTo>
                    <a:pt x="5620" y="124348"/>
                  </a:lnTo>
                  <a:lnTo>
                    <a:pt x="5642" y="118931"/>
                  </a:lnTo>
                  <a:lnTo>
                    <a:pt x="6521" y="116903"/>
                  </a:lnTo>
                  <a:lnTo>
                    <a:pt x="8507" y="115137"/>
                  </a:lnTo>
                  <a:lnTo>
                    <a:pt x="10316" y="113443"/>
                  </a:lnTo>
                  <a:lnTo>
                    <a:pt x="13084" y="112631"/>
                  </a:lnTo>
                  <a:lnTo>
                    <a:pt x="31298" y="112631"/>
                  </a:lnTo>
                  <a:lnTo>
                    <a:pt x="30578" y="111677"/>
                  </a:lnTo>
                  <a:lnTo>
                    <a:pt x="22606" y="106403"/>
                  </a:lnTo>
                  <a:lnTo>
                    <a:pt x="19838" y="105854"/>
                  </a:lnTo>
                  <a:close/>
                </a:path>
                <a:path w="33654" h="166370">
                  <a:moveTo>
                    <a:pt x="31298" y="112631"/>
                  </a:moveTo>
                  <a:lnTo>
                    <a:pt x="20458" y="112631"/>
                  </a:lnTo>
                  <a:lnTo>
                    <a:pt x="23275" y="113443"/>
                  </a:lnTo>
                  <a:lnTo>
                    <a:pt x="25192" y="115208"/>
                  </a:lnTo>
                  <a:lnTo>
                    <a:pt x="26926" y="116760"/>
                  </a:lnTo>
                  <a:lnTo>
                    <a:pt x="27881" y="118931"/>
                  </a:lnTo>
                  <a:lnTo>
                    <a:pt x="27881" y="124348"/>
                  </a:lnTo>
                  <a:lnTo>
                    <a:pt x="26998" y="126496"/>
                  </a:lnTo>
                  <a:lnTo>
                    <a:pt x="23275" y="129765"/>
                  </a:lnTo>
                  <a:lnTo>
                    <a:pt x="20506" y="130576"/>
                  </a:lnTo>
                  <a:lnTo>
                    <a:pt x="31594" y="130576"/>
                  </a:lnTo>
                  <a:lnTo>
                    <a:pt x="32009" y="130170"/>
                  </a:lnTo>
                  <a:lnTo>
                    <a:pt x="33443" y="126496"/>
                  </a:lnTo>
                  <a:lnTo>
                    <a:pt x="33489" y="118931"/>
                  </a:lnTo>
                  <a:lnTo>
                    <a:pt x="33083" y="116616"/>
                  </a:lnTo>
                  <a:lnTo>
                    <a:pt x="32200" y="114588"/>
                  </a:lnTo>
                  <a:lnTo>
                    <a:pt x="31604" y="113037"/>
                  </a:lnTo>
                  <a:lnTo>
                    <a:pt x="31298" y="112631"/>
                  </a:lnTo>
                  <a:close/>
                </a:path>
                <a:path w="33654" h="166370">
                  <a:moveTo>
                    <a:pt x="19098" y="149117"/>
                  </a:moveTo>
                  <a:lnTo>
                    <a:pt x="14707" y="149117"/>
                  </a:lnTo>
                  <a:lnTo>
                    <a:pt x="14635" y="150191"/>
                  </a:lnTo>
                  <a:lnTo>
                    <a:pt x="14444" y="151002"/>
                  </a:lnTo>
                  <a:lnTo>
                    <a:pt x="14086" y="151551"/>
                  </a:lnTo>
                  <a:lnTo>
                    <a:pt x="13681" y="152100"/>
                  </a:lnTo>
                  <a:lnTo>
                    <a:pt x="12678" y="152768"/>
                  </a:lnTo>
                  <a:lnTo>
                    <a:pt x="11055" y="153580"/>
                  </a:lnTo>
                  <a:lnTo>
                    <a:pt x="9647" y="154319"/>
                  </a:lnTo>
                  <a:lnTo>
                    <a:pt x="9242" y="154606"/>
                  </a:lnTo>
                  <a:lnTo>
                    <a:pt x="8955" y="154725"/>
                  </a:lnTo>
                  <a:lnTo>
                    <a:pt x="507" y="158662"/>
                  </a:lnTo>
                  <a:lnTo>
                    <a:pt x="507" y="166370"/>
                  </a:lnTo>
                  <a:lnTo>
                    <a:pt x="11676" y="160834"/>
                  </a:lnTo>
                  <a:lnTo>
                    <a:pt x="17213" y="155202"/>
                  </a:lnTo>
                  <a:lnTo>
                    <a:pt x="27176" y="155202"/>
                  </a:lnTo>
                  <a:lnTo>
                    <a:pt x="19241" y="150597"/>
                  </a:lnTo>
                  <a:lnTo>
                    <a:pt x="19098" y="149117"/>
                  </a:lnTo>
                  <a:close/>
                </a:path>
                <a:path w="33654" h="166370">
                  <a:moveTo>
                    <a:pt x="27176" y="155202"/>
                  </a:moveTo>
                  <a:lnTo>
                    <a:pt x="17213" y="155202"/>
                  </a:lnTo>
                  <a:lnTo>
                    <a:pt x="17881" y="156419"/>
                  </a:lnTo>
                  <a:lnTo>
                    <a:pt x="18549" y="157231"/>
                  </a:lnTo>
                  <a:lnTo>
                    <a:pt x="20053" y="158185"/>
                  </a:lnTo>
                  <a:lnTo>
                    <a:pt x="20984" y="158591"/>
                  </a:lnTo>
                  <a:lnTo>
                    <a:pt x="24229" y="159736"/>
                  </a:lnTo>
                  <a:lnTo>
                    <a:pt x="25637" y="160285"/>
                  </a:lnTo>
                  <a:lnTo>
                    <a:pt x="28286" y="166036"/>
                  </a:lnTo>
                  <a:lnTo>
                    <a:pt x="33155" y="166036"/>
                  </a:lnTo>
                  <a:lnTo>
                    <a:pt x="33083" y="162122"/>
                  </a:lnTo>
                  <a:lnTo>
                    <a:pt x="32751" y="160285"/>
                  </a:lnTo>
                  <a:lnTo>
                    <a:pt x="32631" y="159808"/>
                  </a:lnTo>
                  <a:lnTo>
                    <a:pt x="31795" y="158519"/>
                  </a:lnTo>
                  <a:lnTo>
                    <a:pt x="30983" y="157183"/>
                  </a:lnTo>
                  <a:lnTo>
                    <a:pt x="28764" y="155823"/>
                  </a:lnTo>
                  <a:lnTo>
                    <a:pt x="27176" y="155202"/>
                  </a:lnTo>
                  <a:close/>
                </a:path>
                <a:path w="33654" h="166370">
                  <a:moveTo>
                    <a:pt x="32869" y="142555"/>
                  </a:moveTo>
                  <a:lnTo>
                    <a:pt x="507" y="142555"/>
                  </a:lnTo>
                  <a:lnTo>
                    <a:pt x="507" y="149117"/>
                  </a:lnTo>
                  <a:lnTo>
                    <a:pt x="32869" y="149117"/>
                  </a:lnTo>
                  <a:lnTo>
                    <a:pt x="32869" y="142555"/>
                  </a:lnTo>
                  <a:close/>
                </a:path>
              </a:pathLst>
            </a:custGeom>
            <a:solidFill>
              <a:srgbClr val="FDFDFD"/>
            </a:solidFill>
          </p:spPr>
          <p:txBody>
            <a:bodyPr wrap="square" lIns="0" tIns="0" rIns="0" bIns="0" rtlCol="0"/>
            <a:lstStyle/>
            <a:p>
              <a:pPr defTabSz="465128"/>
              <a:endParaRPr smtClean="0">
                <a:solidFill>
                  <a:prstClr val="black"/>
                </a:solidFill>
              </a:endParaRPr>
            </a:p>
          </p:txBody>
        </p:sp>
        <p:pic>
          <p:nvPicPr>
            <p:cNvPr id="505" name="object 493"/>
            <p:cNvPicPr/>
            <p:nvPr/>
          </p:nvPicPr>
          <p:blipFill>
            <a:blip r:embed="rId42" cstate="print"/>
            <a:stretch>
              <a:fillRect/>
            </a:stretch>
          </p:blipFill>
          <p:spPr>
            <a:xfrm>
              <a:off x="3219100" y="7391346"/>
              <a:ext cx="342535" cy="332846"/>
            </a:xfrm>
            <a:prstGeom prst="rect">
              <a:avLst/>
            </a:prstGeom>
          </p:spPr>
        </p:pic>
        <p:sp>
          <p:nvSpPr>
            <p:cNvPr id="506" name="object 494"/>
            <p:cNvSpPr/>
            <p:nvPr/>
          </p:nvSpPr>
          <p:spPr>
            <a:xfrm>
              <a:off x="3260053" y="5885478"/>
              <a:ext cx="261620" cy="149225"/>
            </a:xfrm>
            <a:custGeom>
              <a:avLst/>
              <a:gdLst/>
              <a:ahLst/>
              <a:cxnLst/>
              <a:rect l="l" t="t" r="r" b="b"/>
              <a:pathLst>
                <a:path w="261620" h="149225">
                  <a:moveTo>
                    <a:pt x="149" y="144948"/>
                  </a:moveTo>
                  <a:lnTo>
                    <a:pt x="0" y="146302"/>
                  </a:lnTo>
                  <a:lnTo>
                    <a:pt x="0" y="148664"/>
                  </a:lnTo>
                  <a:lnTo>
                    <a:pt x="149" y="144948"/>
                  </a:lnTo>
                  <a:close/>
                </a:path>
                <a:path w="261620" h="149225">
                  <a:moveTo>
                    <a:pt x="130640" y="0"/>
                  </a:moveTo>
                  <a:lnTo>
                    <a:pt x="84609" y="8128"/>
                  </a:lnTo>
                  <a:lnTo>
                    <a:pt x="46522" y="30176"/>
                  </a:lnTo>
                  <a:lnTo>
                    <a:pt x="18119" y="63027"/>
                  </a:lnTo>
                  <a:lnTo>
                    <a:pt x="1809" y="103562"/>
                  </a:lnTo>
                  <a:lnTo>
                    <a:pt x="149" y="144948"/>
                  </a:lnTo>
                  <a:lnTo>
                    <a:pt x="3178" y="117443"/>
                  </a:lnTo>
                  <a:lnTo>
                    <a:pt x="12252" y="90845"/>
                  </a:lnTo>
                  <a:lnTo>
                    <a:pt x="45320" y="47128"/>
                  </a:lnTo>
                  <a:lnTo>
                    <a:pt x="77714" y="26541"/>
                  </a:lnTo>
                  <a:lnTo>
                    <a:pt x="119579" y="15825"/>
                  </a:lnTo>
                  <a:lnTo>
                    <a:pt x="129972" y="15367"/>
                  </a:lnTo>
                  <a:lnTo>
                    <a:pt x="188511" y="15367"/>
                  </a:lnTo>
                  <a:lnTo>
                    <a:pt x="174973" y="7752"/>
                  </a:lnTo>
                  <a:lnTo>
                    <a:pt x="130640" y="0"/>
                  </a:lnTo>
                  <a:close/>
                </a:path>
                <a:path w="261620" h="149225">
                  <a:moveTo>
                    <a:pt x="188511" y="15367"/>
                  </a:moveTo>
                  <a:lnTo>
                    <a:pt x="130640" y="15367"/>
                  </a:lnTo>
                  <a:lnTo>
                    <a:pt x="139583" y="15672"/>
                  </a:lnTo>
                  <a:lnTo>
                    <a:pt x="148361" y="16569"/>
                  </a:lnTo>
                  <a:lnTo>
                    <a:pt x="191029" y="30176"/>
                  </a:lnTo>
                  <a:lnTo>
                    <a:pt x="232858" y="64730"/>
                  </a:lnTo>
                  <a:lnTo>
                    <a:pt x="257372" y="114361"/>
                  </a:lnTo>
                  <a:lnTo>
                    <a:pt x="261234" y="142985"/>
                  </a:lnTo>
                  <a:lnTo>
                    <a:pt x="257797" y="99335"/>
                  </a:lnTo>
                  <a:lnTo>
                    <a:pt x="240785" y="60316"/>
                  </a:lnTo>
                  <a:lnTo>
                    <a:pt x="212433" y="28823"/>
                  </a:lnTo>
                  <a:lnTo>
                    <a:pt x="188511" y="15367"/>
                  </a:lnTo>
                  <a:close/>
                </a:path>
              </a:pathLst>
            </a:custGeom>
            <a:solidFill>
              <a:srgbClr val="C52C11"/>
            </a:solidFill>
          </p:spPr>
          <p:txBody>
            <a:bodyPr wrap="square" lIns="0" tIns="0" rIns="0" bIns="0" rtlCol="0"/>
            <a:lstStyle/>
            <a:p>
              <a:pPr defTabSz="465128"/>
              <a:endParaRPr smtClean="0">
                <a:solidFill>
                  <a:prstClr val="black"/>
                </a:solidFill>
              </a:endParaRPr>
            </a:p>
          </p:txBody>
        </p:sp>
        <p:sp>
          <p:nvSpPr>
            <p:cNvPr id="507" name="object 495"/>
            <p:cNvSpPr/>
            <p:nvPr/>
          </p:nvSpPr>
          <p:spPr>
            <a:xfrm>
              <a:off x="903401" y="4479803"/>
              <a:ext cx="4978400" cy="3167380"/>
            </a:xfrm>
            <a:custGeom>
              <a:avLst/>
              <a:gdLst/>
              <a:ahLst/>
              <a:cxnLst/>
              <a:rect l="l" t="t" r="r" b="b"/>
              <a:pathLst>
                <a:path w="4978400" h="3167379">
                  <a:moveTo>
                    <a:pt x="21691" y="2884805"/>
                  </a:moveTo>
                  <a:lnTo>
                    <a:pt x="16205" y="2884805"/>
                  </a:lnTo>
                  <a:lnTo>
                    <a:pt x="5130" y="2903042"/>
                  </a:lnTo>
                  <a:lnTo>
                    <a:pt x="5130" y="2884805"/>
                  </a:lnTo>
                  <a:lnTo>
                    <a:pt x="0" y="2884805"/>
                  </a:lnTo>
                  <a:lnTo>
                    <a:pt x="0" y="2912160"/>
                  </a:lnTo>
                  <a:lnTo>
                    <a:pt x="5461" y="2912160"/>
                  </a:lnTo>
                  <a:lnTo>
                    <a:pt x="11112" y="2903042"/>
                  </a:lnTo>
                  <a:lnTo>
                    <a:pt x="16560" y="2894228"/>
                  </a:lnTo>
                  <a:lnTo>
                    <a:pt x="16560" y="2912160"/>
                  </a:lnTo>
                  <a:lnTo>
                    <a:pt x="21691" y="2912160"/>
                  </a:lnTo>
                  <a:lnTo>
                    <a:pt x="21691" y="2894228"/>
                  </a:lnTo>
                  <a:lnTo>
                    <a:pt x="21691" y="2884805"/>
                  </a:lnTo>
                  <a:close/>
                </a:path>
                <a:path w="4978400" h="3167379">
                  <a:moveTo>
                    <a:pt x="47713" y="2902902"/>
                  </a:moveTo>
                  <a:lnTo>
                    <a:pt x="42291" y="2897746"/>
                  </a:lnTo>
                  <a:lnTo>
                    <a:pt x="43776" y="2896933"/>
                  </a:lnTo>
                  <a:lnTo>
                    <a:pt x="44869" y="2896006"/>
                  </a:lnTo>
                  <a:lnTo>
                    <a:pt x="45605" y="2894977"/>
                  </a:lnTo>
                  <a:lnTo>
                    <a:pt x="46355" y="2893898"/>
                  </a:lnTo>
                  <a:lnTo>
                    <a:pt x="46748" y="2892729"/>
                  </a:lnTo>
                  <a:lnTo>
                    <a:pt x="46748" y="2889491"/>
                  </a:lnTo>
                  <a:lnTo>
                    <a:pt x="40259" y="2884284"/>
                  </a:lnTo>
                  <a:lnTo>
                    <a:pt x="31623" y="2884284"/>
                  </a:lnTo>
                  <a:lnTo>
                    <a:pt x="28308" y="2886506"/>
                  </a:lnTo>
                  <a:lnTo>
                    <a:pt x="27165" y="2890990"/>
                  </a:lnTo>
                  <a:lnTo>
                    <a:pt x="32575" y="2892260"/>
                  </a:lnTo>
                  <a:lnTo>
                    <a:pt x="33172" y="2889961"/>
                  </a:lnTo>
                  <a:lnTo>
                    <a:pt x="34658" y="2888818"/>
                  </a:lnTo>
                  <a:lnTo>
                    <a:pt x="38303" y="2888818"/>
                  </a:lnTo>
                  <a:lnTo>
                    <a:pt x="39382" y="2889148"/>
                  </a:lnTo>
                  <a:lnTo>
                    <a:pt x="40817" y="2890507"/>
                  </a:lnTo>
                  <a:lnTo>
                    <a:pt x="40995" y="2890990"/>
                  </a:lnTo>
                  <a:lnTo>
                    <a:pt x="41033" y="2893898"/>
                  </a:lnTo>
                  <a:lnTo>
                    <a:pt x="40741" y="2894634"/>
                  </a:lnTo>
                  <a:lnTo>
                    <a:pt x="39789" y="2895384"/>
                  </a:lnTo>
                  <a:lnTo>
                    <a:pt x="38925" y="2896120"/>
                  </a:lnTo>
                  <a:lnTo>
                    <a:pt x="37642" y="2896527"/>
                  </a:lnTo>
                  <a:lnTo>
                    <a:pt x="35344" y="2896527"/>
                  </a:lnTo>
                  <a:lnTo>
                    <a:pt x="35344" y="2900654"/>
                  </a:lnTo>
                  <a:lnTo>
                    <a:pt x="38379" y="2900654"/>
                  </a:lnTo>
                  <a:lnTo>
                    <a:pt x="39738" y="2900984"/>
                  </a:lnTo>
                  <a:lnTo>
                    <a:pt x="41554" y="2902343"/>
                  </a:lnTo>
                  <a:lnTo>
                    <a:pt x="42024" y="2903296"/>
                  </a:lnTo>
                  <a:lnTo>
                    <a:pt x="42024" y="2905404"/>
                  </a:lnTo>
                  <a:lnTo>
                    <a:pt x="41617" y="2906280"/>
                  </a:lnTo>
                  <a:lnTo>
                    <a:pt x="40005" y="2907766"/>
                  </a:lnTo>
                  <a:lnTo>
                    <a:pt x="38709" y="2908173"/>
                  </a:lnTo>
                  <a:lnTo>
                    <a:pt x="35750" y="2908173"/>
                  </a:lnTo>
                  <a:lnTo>
                    <a:pt x="34658" y="2907906"/>
                  </a:lnTo>
                  <a:lnTo>
                    <a:pt x="32918" y="2906953"/>
                  </a:lnTo>
                  <a:lnTo>
                    <a:pt x="32219" y="2905874"/>
                  </a:lnTo>
                  <a:lnTo>
                    <a:pt x="31699" y="2904185"/>
                  </a:lnTo>
                  <a:lnTo>
                    <a:pt x="26682" y="2905874"/>
                  </a:lnTo>
                  <a:lnTo>
                    <a:pt x="27495" y="2908503"/>
                  </a:lnTo>
                  <a:lnTo>
                    <a:pt x="28778" y="2910268"/>
                  </a:lnTo>
                  <a:lnTo>
                    <a:pt x="32029" y="2912160"/>
                  </a:lnTo>
                  <a:lnTo>
                    <a:pt x="34315" y="2912630"/>
                  </a:lnTo>
                  <a:lnTo>
                    <a:pt x="40665" y="2912630"/>
                  </a:lnTo>
                  <a:lnTo>
                    <a:pt x="43319" y="2911894"/>
                  </a:lnTo>
                  <a:lnTo>
                    <a:pt x="46824" y="2908909"/>
                  </a:lnTo>
                  <a:lnTo>
                    <a:pt x="47167" y="2908173"/>
                  </a:lnTo>
                  <a:lnTo>
                    <a:pt x="47713" y="2907030"/>
                  </a:lnTo>
                  <a:lnTo>
                    <a:pt x="47713" y="2902902"/>
                  </a:lnTo>
                  <a:close/>
                </a:path>
                <a:path w="4978400" h="3167379">
                  <a:moveTo>
                    <a:pt x="59042" y="1593938"/>
                  </a:moveTo>
                  <a:lnTo>
                    <a:pt x="58978" y="1589874"/>
                  </a:lnTo>
                  <a:lnTo>
                    <a:pt x="58559" y="1588465"/>
                  </a:lnTo>
                  <a:lnTo>
                    <a:pt x="58521" y="1588325"/>
                  </a:lnTo>
                  <a:lnTo>
                    <a:pt x="56426" y="1585556"/>
                  </a:lnTo>
                  <a:lnTo>
                    <a:pt x="55054" y="1584680"/>
                  </a:lnTo>
                  <a:lnTo>
                    <a:pt x="53505" y="1584274"/>
                  </a:lnTo>
                  <a:lnTo>
                    <a:pt x="53314" y="1584223"/>
                  </a:lnTo>
                  <a:lnTo>
                    <a:pt x="53314" y="1591386"/>
                  </a:lnTo>
                  <a:lnTo>
                    <a:pt x="53314" y="1593126"/>
                  </a:lnTo>
                  <a:lnTo>
                    <a:pt x="53098" y="1593888"/>
                  </a:lnTo>
                  <a:lnTo>
                    <a:pt x="52285" y="1595107"/>
                  </a:lnTo>
                  <a:lnTo>
                    <a:pt x="51739" y="1595551"/>
                  </a:lnTo>
                  <a:lnTo>
                    <a:pt x="50266" y="1596110"/>
                  </a:lnTo>
                  <a:lnTo>
                    <a:pt x="48856" y="1596250"/>
                  </a:lnTo>
                  <a:lnTo>
                    <a:pt x="43649" y="1596250"/>
                  </a:lnTo>
                  <a:lnTo>
                    <a:pt x="43649" y="1588465"/>
                  </a:lnTo>
                  <a:lnTo>
                    <a:pt x="48310" y="1588465"/>
                  </a:lnTo>
                  <a:lnTo>
                    <a:pt x="49593" y="1588516"/>
                  </a:lnTo>
                  <a:lnTo>
                    <a:pt x="50266" y="1588655"/>
                  </a:lnTo>
                  <a:lnTo>
                    <a:pt x="51142" y="1588808"/>
                  </a:lnTo>
                  <a:lnTo>
                    <a:pt x="51879" y="1589214"/>
                  </a:lnTo>
                  <a:lnTo>
                    <a:pt x="52501" y="1589874"/>
                  </a:lnTo>
                  <a:lnTo>
                    <a:pt x="53035" y="1590573"/>
                  </a:lnTo>
                  <a:lnTo>
                    <a:pt x="53314" y="1591386"/>
                  </a:lnTo>
                  <a:lnTo>
                    <a:pt x="53314" y="1584223"/>
                  </a:lnTo>
                  <a:lnTo>
                    <a:pt x="52501" y="1583982"/>
                  </a:lnTo>
                  <a:lnTo>
                    <a:pt x="50330" y="1583867"/>
                  </a:lnTo>
                  <a:lnTo>
                    <a:pt x="38112" y="1583867"/>
                  </a:lnTo>
                  <a:lnTo>
                    <a:pt x="38112" y="1611210"/>
                  </a:lnTo>
                  <a:lnTo>
                    <a:pt x="43649" y="1611210"/>
                  </a:lnTo>
                  <a:lnTo>
                    <a:pt x="43649" y="1600923"/>
                  </a:lnTo>
                  <a:lnTo>
                    <a:pt x="49733" y="1600923"/>
                  </a:lnTo>
                  <a:lnTo>
                    <a:pt x="58712" y="1595361"/>
                  </a:lnTo>
                  <a:lnTo>
                    <a:pt x="59042" y="1593938"/>
                  </a:lnTo>
                  <a:close/>
                </a:path>
                <a:path w="4978400" h="3167379">
                  <a:moveTo>
                    <a:pt x="72034" y="2472029"/>
                  </a:moveTo>
                  <a:lnTo>
                    <a:pt x="69659" y="2472029"/>
                  </a:lnTo>
                  <a:lnTo>
                    <a:pt x="69659" y="2453970"/>
                  </a:lnTo>
                  <a:lnTo>
                    <a:pt x="69659" y="2449360"/>
                  </a:lnTo>
                  <a:lnTo>
                    <a:pt x="64109" y="2449360"/>
                  </a:lnTo>
                  <a:lnTo>
                    <a:pt x="64109" y="2453970"/>
                  </a:lnTo>
                  <a:lnTo>
                    <a:pt x="64109" y="2472029"/>
                  </a:lnTo>
                  <a:lnTo>
                    <a:pt x="53771" y="2472029"/>
                  </a:lnTo>
                  <a:lnTo>
                    <a:pt x="55321" y="2468232"/>
                  </a:lnTo>
                  <a:lnTo>
                    <a:pt x="56083" y="2462225"/>
                  </a:lnTo>
                  <a:lnTo>
                    <a:pt x="56083" y="2453970"/>
                  </a:lnTo>
                  <a:lnTo>
                    <a:pt x="64109" y="2453970"/>
                  </a:lnTo>
                  <a:lnTo>
                    <a:pt x="64109" y="2449360"/>
                  </a:lnTo>
                  <a:lnTo>
                    <a:pt x="50812" y="2449360"/>
                  </a:lnTo>
                  <a:lnTo>
                    <a:pt x="50812" y="2456954"/>
                  </a:lnTo>
                  <a:lnTo>
                    <a:pt x="50596" y="2460866"/>
                  </a:lnTo>
                  <a:lnTo>
                    <a:pt x="49923" y="2467025"/>
                  </a:lnTo>
                  <a:lnTo>
                    <a:pt x="49187" y="2469743"/>
                  </a:lnTo>
                  <a:lnTo>
                    <a:pt x="48044" y="2472029"/>
                  </a:lnTo>
                  <a:lnTo>
                    <a:pt x="45681" y="2472029"/>
                  </a:lnTo>
                  <a:lnTo>
                    <a:pt x="45681" y="2482672"/>
                  </a:lnTo>
                  <a:lnTo>
                    <a:pt x="50330" y="2482672"/>
                  </a:lnTo>
                  <a:lnTo>
                    <a:pt x="50330" y="2476703"/>
                  </a:lnTo>
                  <a:lnTo>
                    <a:pt x="67424" y="2476703"/>
                  </a:lnTo>
                  <a:lnTo>
                    <a:pt x="67424" y="2482672"/>
                  </a:lnTo>
                  <a:lnTo>
                    <a:pt x="72034" y="2482672"/>
                  </a:lnTo>
                  <a:lnTo>
                    <a:pt x="72034" y="2476703"/>
                  </a:lnTo>
                  <a:lnTo>
                    <a:pt x="72034" y="2472029"/>
                  </a:lnTo>
                  <a:close/>
                </a:path>
                <a:path w="4978400" h="3167379">
                  <a:moveTo>
                    <a:pt x="80124" y="2884805"/>
                  </a:moveTo>
                  <a:lnTo>
                    <a:pt x="71818" y="2884805"/>
                  </a:lnTo>
                  <a:lnTo>
                    <a:pt x="67017" y="2903448"/>
                  </a:lnTo>
                  <a:lnTo>
                    <a:pt x="63639" y="2890634"/>
                  </a:lnTo>
                  <a:lnTo>
                    <a:pt x="62103" y="2884805"/>
                  </a:lnTo>
                  <a:lnTo>
                    <a:pt x="53848" y="2884805"/>
                  </a:lnTo>
                  <a:lnTo>
                    <a:pt x="53848" y="2912160"/>
                  </a:lnTo>
                  <a:lnTo>
                    <a:pt x="58928" y="2912160"/>
                  </a:lnTo>
                  <a:lnTo>
                    <a:pt x="58928" y="2890634"/>
                  </a:lnTo>
                  <a:lnTo>
                    <a:pt x="64325" y="2912160"/>
                  </a:lnTo>
                  <a:lnTo>
                    <a:pt x="69596" y="2912160"/>
                  </a:lnTo>
                  <a:lnTo>
                    <a:pt x="71780" y="2903448"/>
                  </a:lnTo>
                  <a:lnTo>
                    <a:pt x="74993" y="2890634"/>
                  </a:lnTo>
                  <a:lnTo>
                    <a:pt x="74993" y="2912160"/>
                  </a:lnTo>
                  <a:lnTo>
                    <a:pt x="80124" y="2912160"/>
                  </a:lnTo>
                  <a:lnTo>
                    <a:pt x="80124" y="2890634"/>
                  </a:lnTo>
                  <a:lnTo>
                    <a:pt x="80124" y="2884805"/>
                  </a:lnTo>
                  <a:close/>
                </a:path>
                <a:path w="4978400" h="3167379">
                  <a:moveTo>
                    <a:pt x="80530" y="731278"/>
                  </a:moveTo>
                  <a:lnTo>
                    <a:pt x="74866" y="721588"/>
                  </a:lnTo>
                  <a:lnTo>
                    <a:pt x="74866" y="728726"/>
                  </a:lnTo>
                  <a:lnTo>
                    <a:pt x="74866" y="730529"/>
                  </a:lnTo>
                  <a:lnTo>
                    <a:pt x="70332" y="733666"/>
                  </a:lnTo>
                  <a:lnTo>
                    <a:pt x="65201" y="733666"/>
                  </a:lnTo>
                  <a:lnTo>
                    <a:pt x="65201" y="725855"/>
                  </a:lnTo>
                  <a:lnTo>
                    <a:pt x="71145" y="725855"/>
                  </a:lnTo>
                  <a:lnTo>
                    <a:pt x="74866" y="728726"/>
                  </a:lnTo>
                  <a:lnTo>
                    <a:pt x="74866" y="721588"/>
                  </a:lnTo>
                  <a:lnTo>
                    <a:pt x="73990" y="721321"/>
                  </a:lnTo>
                  <a:lnTo>
                    <a:pt x="71818" y="721207"/>
                  </a:lnTo>
                  <a:lnTo>
                    <a:pt x="59664" y="721207"/>
                  </a:lnTo>
                  <a:lnTo>
                    <a:pt x="59664" y="748550"/>
                  </a:lnTo>
                  <a:lnTo>
                    <a:pt x="65201" y="748550"/>
                  </a:lnTo>
                  <a:lnTo>
                    <a:pt x="65201" y="738263"/>
                  </a:lnTo>
                  <a:lnTo>
                    <a:pt x="71221" y="738263"/>
                  </a:lnTo>
                  <a:lnTo>
                    <a:pt x="80187" y="732701"/>
                  </a:lnTo>
                  <a:lnTo>
                    <a:pt x="80530" y="731278"/>
                  </a:lnTo>
                  <a:close/>
                </a:path>
                <a:path w="4978400" h="3167379">
                  <a:moveTo>
                    <a:pt x="84797" y="1611210"/>
                  </a:moveTo>
                  <a:lnTo>
                    <a:pt x="82296" y="1604987"/>
                  </a:lnTo>
                  <a:lnTo>
                    <a:pt x="80454" y="1600377"/>
                  </a:lnTo>
                  <a:lnTo>
                    <a:pt x="76390" y="1590205"/>
                  </a:lnTo>
                  <a:lnTo>
                    <a:pt x="74726" y="1586077"/>
                  </a:lnTo>
                  <a:lnTo>
                    <a:pt x="74726" y="1600377"/>
                  </a:lnTo>
                  <a:lnTo>
                    <a:pt x="67233" y="1600377"/>
                  </a:lnTo>
                  <a:lnTo>
                    <a:pt x="70929" y="1590205"/>
                  </a:lnTo>
                  <a:lnTo>
                    <a:pt x="74726" y="1600377"/>
                  </a:lnTo>
                  <a:lnTo>
                    <a:pt x="74726" y="1586077"/>
                  </a:lnTo>
                  <a:lnTo>
                    <a:pt x="73837" y="1583867"/>
                  </a:lnTo>
                  <a:lnTo>
                    <a:pt x="68046" y="1583867"/>
                  </a:lnTo>
                  <a:lnTo>
                    <a:pt x="57416" y="1611210"/>
                  </a:lnTo>
                  <a:lnTo>
                    <a:pt x="63322" y="1611210"/>
                  </a:lnTo>
                  <a:lnTo>
                    <a:pt x="65532" y="1604987"/>
                  </a:lnTo>
                  <a:lnTo>
                    <a:pt x="76492" y="1604987"/>
                  </a:lnTo>
                  <a:lnTo>
                    <a:pt x="78854" y="1611210"/>
                  </a:lnTo>
                  <a:lnTo>
                    <a:pt x="84797" y="1611210"/>
                  </a:lnTo>
                  <a:close/>
                </a:path>
                <a:path w="4978400" h="3167379">
                  <a:moveTo>
                    <a:pt x="102476" y="2458567"/>
                  </a:moveTo>
                  <a:lnTo>
                    <a:pt x="101269" y="2455113"/>
                  </a:lnTo>
                  <a:lnTo>
                    <a:pt x="99758" y="2453563"/>
                  </a:lnTo>
                  <a:lnTo>
                    <a:pt x="96748" y="2450439"/>
                  </a:lnTo>
                  <a:lnTo>
                    <a:pt x="96748" y="2459786"/>
                  </a:lnTo>
                  <a:lnTo>
                    <a:pt x="96748" y="2466086"/>
                  </a:lnTo>
                  <a:lnTo>
                    <a:pt x="96062" y="2468448"/>
                  </a:lnTo>
                  <a:lnTo>
                    <a:pt x="94653" y="2470073"/>
                  </a:lnTo>
                  <a:lnTo>
                    <a:pt x="93243" y="2471623"/>
                  </a:lnTo>
                  <a:lnTo>
                    <a:pt x="91401" y="2472436"/>
                  </a:lnTo>
                  <a:lnTo>
                    <a:pt x="87020" y="2472436"/>
                  </a:lnTo>
                  <a:lnTo>
                    <a:pt x="85204" y="2471623"/>
                  </a:lnTo>
                  <a:lnTo>
                    <a:pt x="83769" y="2470073"/>
                  </a:lnTo>
                  <a:lnTo>
                    <a:pt x="82359" y="2468448"/>
                  </a:lnTo>
                  <a:lnTo>
                    <a:pt x="81622" y="2466086"/>
                  </a:lnTo>
                  <a:lnTo>
                    <a:pt x="81648" y="2459786"/>
                  </a:lnTo>
                  <a:lnTo>
                    <a:pt x="82359" y="2457475"/>
                  </a:lnTo>
                  <a:lnTo>
                    <a:pt x="83769" y="2455849"/>
                  </a:lnTo>
                  <a:lnTo>
                    <a:pt x="85128" y="2454376"/>
                  </a:lnTo>
                  <a:lnTo>
                    <a:pt x="86944" y="2453563"/>
                  </a:lnTo>
                  <a:lnTo>
                    <a:pt x="91554" y="2453563"/>
                  </a:lnTo>
                  <a:lnTo>
                    <a:pt x="93370" y="2454376"/>
                  </a:lnTo>
                  <a:lnTo>
                    <a:pt x="94780" y="2455926"/>
                  </a:lnTo>
                  <a:lnTo>
                    <a:pt x="96062" y="2457399"/>
                  </a:lnTo>
                  <a:lnTo>
                    <a:pt x="96748" y="2459786"/>
                  </a:lnTo>
                  <a:lnTo>
                    <a:pt x="96748" y="2450439"/>
                  </a:lnTo>
                  <a:lnTo>
                    <a:pt x="96418" y="2450096"/>
                  </a:lnTo>
                  <a:lnTo>
                    <a:pt x="93243" y="2448814"/>
                  </a:lnTo>
                  <a:lnTo>
                    <a:pt x="86944" y="2448814"/>
                  </a:lnTo>
                  <a:lnTo>
                    <a:pt x="75946" y="2467572"/>
                  </a:lnTo>
                  <a:lnTo>
                    <a:pt x="77165" y="2470962"/>
                  </a:lnTo>
                  <a:lnTo>
                    <a:pt x="79590" y="2473464"/>
                  </a:lnTo>
                  <a:lnTo>
                    <a:pt x="81953" y="2475966"/>
                  </a:lnTo>
                  <a:lnTo>
                    <a:pt x="85204" y="2477185"/>
                  </a:lnTo>
                  <a:lnTo>
                    <a:pt x="93243" y="2477185"/>
                  </a:lnTo>
                  <a:lnTo>
                    <a:pt x="96469" y="2475966"/>
                  </a:lnTo>
                  <a:lnTo>
                    <a:pt x="99847" y="2472436"/>
                  </a:lnTo>
                  <a:lnTo>
                    <a:pt x="101269" y="2470962"/>
                  </a:lnTo>
                  <a:lnTo>
                    <a:pt x="102450" y="2467572"/>
                  </a:lnTo>
                  <a:lnTo>
                    <a:pt x="102476" y="2458567"/>
                  </a:lnTo>
                  <a:close/>
                </a:path>
                <a:path w="4978400" h="3167379">
                  <a:moveTo>
                    <a:pt x="107759" y="2907576"/>
                  </a:moveTo>
                  <a:lnTo>
                    <a:pt x="92557" y="2907576"/>
                  </a:lnTo>
                  <a:lnTo>
                    <a:pt x="92557" y="2900134"/>
                  </a:lnTo>
                  <a:lnTo>
                    <a:pt x="106210" y="2900134"/>
                  </a:lnTo>
                  <a:lnTo>
                    <a:pt x="106210" y="2895523"/>
                  </a:lnTo>
                  <a:lnTo>
                    <a:pt x="92557" y="2895523"/>
                  </a:lnTo>
                  <a:lnTo>
                    <a:pt x="92557" y="2889415"/>
                  </a:lnTo>
                  <a:lnTo>
                    <a:pt x="107226" y="2889415"/>
                  </a:lnTo>
                  <a:lnTo>
                    <a:pt x="107226" y="2884805"/>
                  </a:lnTo>
                  <a:lnTo>
                    <a:pt x="87020" y="2884805"/>
                  </a:lnTo>
                  <a:lnTo>
                    <a:pt x="87020" y="2912160"/>
                  </a:lnTo>
                  <a:lnTo>
                    <a:pt x="107759" y="2912160"/>
                  </a:lnTo>
                  <a:lnTo>
                    <a:pt x="107759" y="2907576"/>
                  </a:lnTo>
                  <a:close/>
                </a:path>
                <a:path w="4978400" h="3167379">
                  <a:moveTo>
                    <a:pt x="109308" y="738720"/>
                  </a:moveTo>
                  <a:lnTo>
                    <a:pt x="108826" y="737095"/>
                  </a:lnTo>
                  <a:lnTo>
                    <a:pt x="108610" y="736765"/>
                  </a:lnTo>
                  <a:lnTo>
                    <a:pt x="107975" y="735761"/>
                  </a:lnTo>
                  <a:lnTo>
                    <a:pt x="107010" y="734402"/>
                  </a:lnTo>
                  <a:lnTo>
                    <a:pt x="105867" y="733450"/>
                  </a:lnTo>
                  <a:lnTo>
                    <a:pt x="104432" y="732891"/>
                  </a:lnTo>
                  <a:lnTo>
                    <a:pt x="103632" y="732637"/>
                  </a:lnTo>
                  <a:lnTo>
                    <a:pt x="103632" y="739190"/>
                  </a:lnTo>
                  <a:lnTo>
                    <a:pt x="103632" y="741222"/>
                  </a:lnTo>
                  <a:lnTo>
                    <a:pt x="103365" y="741984"/>
                  </a:lnTo>
                  <a:lnTo>
                    <a:pt x="102362" y="743127"/>
                  </a:lnTo>
                  <a:lnTo>
                    <a:pt x="101739" y="743534"/>
                  </a:lnTo>
                  <a:lnTo>
                    <a:pt x="101066" y="743661"/>
                  </a:lnTo>
                  <a:lnTo>
                    <a:pt x="100406" y="743877"/>
                  </a:lnTo>
                  <a:lnTo>
                    <a:pt x="99187" y="743940"/>
                  </a:lnTo>
                  <a:lnTo>
                    <a:pt x="92075" y="743940"/>
                  </a:lnTo>
                  <a:lnTo>
                    <a:pt x="92075" y="736765"/>
                  </a:lnTo>
                  <a:lnTo>
                    <a:pt x="99923" y="736765"/>
                  </a:lnTo>
                  <a:lnTo>
                    <a:pt x="101473" y="737019"/>
                  </a:lnTo>
                  <a:lnTo>
                    <a:pt x="103238" y="738263"/>
                  </a:lnTo>
                  <a:lnTo>
                    <a:pt x="103632" y="739190"/>
                  </a:lnTo>
                  <a:lnTo>
                    <a:pt x="103632" y="732637"/>
                  </a:lnTo>
                  <a:lnTo>
                    <a:pt x="103035" y="732447"/>
                  </a:lnTo>
                  <a:lnTo>
                    <a:pt x="101409" y="732155"/>
                  </a:lnTo>
                  <a:lnTo>
                    <a:pt x="92075" y="732155"/>
                  </a:lnTo>
                  <a:lnTo>
                    <a:pt x="92075" y="721207"/>
                  </a:lnTo>
                  <a:lnTo>
                    <a:pt x="86537" y="721207"/>
                  </a:lnTo>
                  <a:lnTo>
                    <a:pt x="86537" y="748550"/>
                  </a:lnTo>
                  <a:lnTo>
                    <a:pt x="101739" y="748550"/>
                  </a:lnTo>
                  <a:lnTo>
                    <a:pt x="103441" y="748334"/>
                  </a:lnTo>
                  <a:lnTo>
                    <a:pt x="109308" y="742327"/>
                  </a:lnTo>
                  <a:lnTo>
                    <a:pt x="109308" y="738720"/>
                  </a:lnTo>
                  <a:close/>
                </a:path>
                <a:path w="4978400" h="3167379">
                  <a:moveTo>
                    <a:pt x="109588" y="1602740"/>
                  </a:moveTo>
                  <a:lnTo>
                    <a:pt x="104241" y="1601114"/>
                  </a:lnTo>
                  <a:lnTo>
                    <a:pt x="103835" y="1603146"/>
                  </a:lnTo>
                  <a:lnTo>
                    <a:pt x="103035" y="1604581"/>
                  </a:lnTo>
                  <a:lnTo>
                    <a:pt x="102031" y="1605508"/>
                  </a:lnTo>
                  <a:lnTo>
                    <a:pt x="100926" y="1606461"/>
                  </a:lnTo>
                  <a:lnTo>
                    <a:pt x="99644" y="1606943"/>
                  </a:lnTo>
                  <a:lnTo>
                    <a:pt x="96202" y="1606943"/>
                  </a:lnTo>
                  <a:lnTo>
                    <a:pt x="94576" y="1606194"/>
                  </a:lnTo>
                  <a:lnTo>
                    <a:pt x="93256" y="1604581"/>
                  </a:lnTo>
                  <a:lnTo>
                    <a:pt x="92075" y="1603286"/>
                  </a:lnTo>
                  <a:lnTo>
                    <a:pt x="91554" y="1601114"/>
                  </a:lnTo>
                  <a:lnTo>
                    <a:pt x="91478" y="1594078"/>
                  </a:lnTo>
                  <a:lnTo>
                    <a:pt x="92151" y="1591716"/>
                  </a:lnTo>
                  <a:lnTo>
                    <a:pt x="94653" y="1588808"/>
                  </a:lnTo>
                  <a:lnTo>
                    <a:pt x="96278" y="1588058"/>
                  </a:lnTo>
                  <a:lnTo>
                    <a:pt x="99783" y="1588058"/>
                  </a:lnTo>
                  <a:lnTo>
                    <a:pt x="104038" y="1592643"/>
                  </a:lnTo>
                  <a:lnTo>
                    <a:pt x="109524" y="1591386"/>
                  </a:lnTo>
                  <a:lnTo>
                    <a:pt x="108902" y="1589214"/>
                  </a:lnTo>
                  <a:lnTo>
                    <a:pt x="108267" y="1588058"/>
                  </a:lnTo>
                  <a:lnTo>
                    <a:pt x="107975" y="1587512"/>
                  </a:lnTo>
                  <a:lnTo>
                    <a:pt x="106756" y="1586293"/>
                  </a:lnTo>
                  <a:lnTo>
                    <a:pt x="104648" y="1584337"/>
                  </a:lnTo>
                  <a:lnTo>
                    <a:pt x="101955" y="1583309"/>
                  </a:lnTo>
                  <a:lnTo>
                    <a:pt x="94792" y="1583309"/>
                  </a:lnTo>
                  <a:lnTo>
                    <a:pt x="91668" y="1584604"/>
                  </a:lnTo>
                  <a:lnTo>
                    <a:pt x="89306" y="1587106"/>
                  </a:lnTo>
                  <a:lnTo>
                    <a:pt x="87020" y="1589684"/>
                  </a:lnTo>
                  <a:lnTo>
                    <a:pt x="85801" y="1593189"/>
                  </a:lnTo>
                  <a:lnTo>
                    <a:pt x="85801" y="1602066"/>
                  </a:lnTo>
                  <a:lnTo>
                    <a:pt x="86944" y="1605457"/>
                  </a:lnTo>
                  <a:lnTo>
                    <a:pt x="89357" y="1608010"/>
                  </a:lnTo>
                  <a:lnTo>
                    <a:pt x="91668" y="1610398"/>
                  </a:lnTo>
                  <a:lnTo>
                    <a:pt x="94653" y="1611680"/>
                  </a:lnTo>
                  <a:lnTo>
                    <a:pt x="101219" y="1611680"/>
                  </a:lnTo>
                  <a:lnTo>
                    <a:pt x="103632" y="1610918"/>
                  </a:lnTo>
                  <a:lnTo>
                    <a:pt x="107416" y="1608010"/>
                  </a:lnTo>
                  <a:lnTo>
                    <a:pt x="108077" y="1606943"/>
                  </a:lnTo>
                  <a:lnTo>
                    <a:pt x="108775" y="1605788"/>
                  </a:lnTo>
                  <a:lnTo>
                    <a:pt x="109588" y="1602740"/>
                  </a:lnTo>
                  <a:close/>
                </a:path>
                <a:path w="4978400" h="3167379">
                  <a:moveTo>
                    <a:pt x="118021" y="721207"/>
                  </a:moveTo>
                  <a:lnTo>
                    <a:pt x="112483" y="721207"/>
                  </a:lnTo>
                  <a:lnTo>
                    <a:pt x="112483" y="748550"/>
                  </a:lnTo>
                  <a:lnTo>
                    <a:pt x="118021" y="748550"/>
                  </a:lnTo>
                  <a:lnTo>
                    <a:pt x="118021" y="721207"/>
                  </a:lnTo>
                  <a:close/>
                </a:path>
                <a:path w="4978400" h="3167379">
                  <a:moveTo>
                    <a:pt x="127901" y="2476703"/>
                  </a:moveTo>
                  <a:lnTo>
                    <a:pt x="121793" y="2467432"/>
                  </a:lnTo>
                  <a:lnTo>
                    <a:pt x="118491" y="2462415"/>
                  </a:lnTo>
                  <a:lnTo>
                    <a:pt x="121742" y="2457475"/>
                  </a:lnTo>
                  <a:lnTo>
                    <a:pt x="127088" y="2449360"/>
                  </a:lnTo>
                  <a:lnTo>
                    <a:pt x="120599" y="2449360"/>
                  </a:lnTo>
                  <a:lnTo>
                    <a:pt x="115252" y="2457475"/>
                  </a:lnTo>
                  <a:lnTo>
                    <a:pt x="109855" y="2449360"/>
                  </a:lnTo>
                  <a:lnTo>
                    <a:pt x="103441" y="2449360"/>
                  </a:lnTo>
                  <a:lnTo>
                    <a:pt x="111950" y="2462415"/>
                  </a:lnTo>
                  <a:lnTo>
                    <a:pt x="102552" y="2476703"/>
                  </a:lnTo>
                  <a:lnTo>
                    <a:pt x="109181" y="2476703"/>
                  </a:lnTo>
                  <a:lnTo>
                    <a:pt x="115252" y="2467432"/>
                  </a:lnTo>
                  <a:lnTo>
                    <a:pt x="121259" y="2476703"/>
                  </a:lnTo>
                  <a:lnTo>
                    <a:pt x="127901" y="2476703"/>
                  </a:lnTo>
                  <a:close/>
                </a:path>
                <a:path w="4978400" h="3167379">
                  <a:moveTo>
                    <a:pt x="135458" y="1611210"/>
                  </a:moveTo>
                  <a:lnTo>
                    <a:pt x="129362" y="1601927"/>
                  </a:lnTo>
                  <a:lnTo>
                    <a:pt x="126060" y="1596910"/>
                  </a:lnTo>
                  <a:lnTo>
                    <a:pt x="129311" y="1591970"/>
                  </a:lnTo>
                  <a:lnTo>
                    <a:pt x="134658" y="1583867"/>
                  </a:lnTo>
                  <a:lnTo>
                    <a:pt x="128155" y="1583867"/>
                  </a:lnTo>
                  <a:lnTo>
                    <a:pt x="122809" y="1591970"/>
                  </a:lnTo>
                  <a:lnTo>
                    <a:pt x="117424" y="1583867"/>
                  </a:lnTo>
                  <a:lnTo>
                    <a:pt x="110998" y="1583867"/>
                  </a:lnTo>
                  <a:lnTo>
                    <a:pt x="119519" y="1596910"/>
                  </a:lnTo>
                  <a:lnTo>
                    <a:pt x="110121" y="1611210"/>
                  </a:lnTo>
                  <a:lnTo>
                    <a:pt x="116751" y="1611210"/>
                  </a:lnTo>
                  <a:lnTo>
                    <a:pt x="122809" y="1601927"/>
                  </a:lnTo>
                  <a:lnTo>
                    <a:pt x="128828" y="1611210"/>
                  </a:lnTo>
                  <a:lnTo>
                    <a:pt x="135458" y="1611210"/>
                  </a:lnTo>
                  <a:close/>
                </a:path>
                <a:path w="4978400" h="3167379">
                  <a:moveTo>
                    <a:pt x="135585" y="2884805"/>
                  </a:moveTo>
                  <a:lnTo>
                    <a:pt x="130048" y="2884805"/>
                  </a:lnTo>
                  <a:lnTo>
                    <a:pt x="130048" y="2895574"/>
                  </a:lnTo>
                  <a:lnTo>
                    <a:pt x="119303" y="2895574"/>
                  </a:lnTo>
                  <a:lnTo>
                    <a:pt x="119303" y="2884805"/>
                  </a:lnTo>
                  <a:lnTo>
                    <a:pt x="113766" y="2884805"/>
                  </a:lnTo>
                  <a:lnTo>
                    <a:pt x="113766" y="2912160"/>
                  </a:lnTo>
                  <a:lnTo>
                    <a:pt x="119303" y="2912160"/>
                  </a:lnTo>
                  <a:lnTo>
                    <a:pt x="119303" y="2900172"/>
                  </a:lnTo>
                  <a:lnTo>
                    <a:pt x="130048" y="2900172"/>
                  </a:lnTo>
                  <a:lnTo>
                    <a:pt x="130048" y="2912160"/>
                  </a:lnTo>
                  <a:lnTo>
                    <a:pt x="135585" y="2912160"/>
                  </a:lnTo>
                  <a:lnTo>
                    <a:pt x="135585" y="2900172"/>
                  </a:lnTo>
                  <a:lnTo>
                    <a:pt x="135585" y="2895574"/>
                  </a:lnTo>
                  <a:lnTo>
                    <a:pt x="135585" y="2884805"/>
                  </a:lnTo>
                  <a:close/>
                </a:path>
                <a:path w="4978400" h="3167379">
                  <a:moveTo>
                    <a:pt x="146875" y="721207"/>
                  </a:moveTo>
                  <a:lnTo>
                    <a:pt x="141338" y="721207"/>
                  </a:lnTo>
                  <a:lnTo>
                    <a:pt x="141338" y="731964"/>
                  </a:lnTo>
                  <a:lnTo>
                    <a:pt x="130594" y="731964"/>
                  </a:lnTo>
                  <a:lnTo>
                    <a:pt x="130594" y="721207"/>
                  </a:lnTo>
                  <a:lnTo>
                    <a:pt x="125056" y="721207"/>
                  </a:lnTo>
                  <a:lnTo>
                    <a:pt x="125056" y="748550"/>
                  </a:lnTo>
                  <a:lnTo>
                    <a:pt x="130594" y="748550"/>
                  </a:lnTo>
                  <a:lnTo>
                    <a:pt x="130594" y="736612"/>
                  </a:lnTo>
                  <a:lnTo>
                    <a:pt x="141338" y="736612"/>
                  </a:lnTo>
                  <a:lnTo>
                    <a:pt x="141338" y="748550"/>
                  </a:lnTo>
                  <a:lnTo>
                    <a:pt x="146875" y="748550"/>
                  </a:lnTo>
                  <a:lnTo>
                    <a:pt x="146875" y="736612"/>
                  </a:lnTo>
                  <a:lnTo>
                    <a:pt x="146875" y="731964"/>
                  </a:lnTo>
                  <a:lnTo>
                    <a:pt x="146875" y="721207"/>
                  </a:lnTo>
                  <a:close/>
                </a:path>
                <a:path w="4978400" h="3167379">
                  <a:moveTo>
                    <a:pt x="155130" y="2458567"/>
                  </a:moveTo>
                  <a:lnTo>
                    <a:pt x="153911" y="2455113"/>
                  </a:lnTo>
                  <a:lnTo>
                    <a:pt x="152400" y="2453563"/>
                  </a:lnTo>
                  <a:lnTo>
                    <a:pt x="151472" y="2452611"/>
                  </a:lnTo>
                  <a:lnTo>
                    <a:pt x="149453" y="2450465"/>
                  </a:lnTo>
                  <a:lnTo>
                    <a:pt x="149453" y="2459786"/>
                  </a:lnTo>
                  <a:lnTo>
                    <a:pt x="149453" y="2466086"/>
                  </a:lnTo>
                  <a:lnTo>
                    <a:pt x="148704" y="2468448"/>
                  </a:lnTo>
                  <a:lnTo>
                    <a:pt x="147345" y="2470073"/>
                  </a:lnTo>
                  <a:lnTo>
                    <a:pt x="145935" y="2471623"/>
                  </a:lnTo>
                  <a:lnTo>
                    <a:pt x="144106" y="2472436"/>
                  </a:lnTo>
                  <a:lnTo>
                    <a:pt x="139712" y="2472436"/>
                  </a:lnTo>
                  <a:lnTo>
                    <a:pt x="137896" y="2471623"/>
                  </a:lnTo>
                  <a:lnTo>
                    <a:pt x="134988" y="2468448"/>
                  </a:lnTo>
                  <a:lnTo>
                    <a:pt x="134315" y="2466086"/>
                  </a:lnTo>
                  <a:lnTo>
                    <a:pt x="134340" y="2459786"/>
                  </a:lnTo>
                  <a:lnTo>
                    <a:pt x="134988" y="2457475"/>
                  </a:lnTo>
                  <a:lnTo>
                    <a:pt x="136398" y="2455926"/>
                  </a:lnTo>
                  <a:lnTo>
                    <a:pt x="137756" y="2454376"/>
                  </a:lnTo>
                  <a:lnTo>
                    <a:pt x="139636" y="2453563"/>
                  </a:lnTo>
                  <a:lnTo>
                    <a:pt x="144170" y="2453563"/>
                  </a:lnTo>
                  <a:lnTo>
                    <a:pt x="145986" y="2454376"/>
                  </a:lnTo>
                  <a:lnTo>
                    <a:pt x="148755" y="2457399"/>
                  </a:lnTo>
                  <a:lnTo>
                    <a:pt x="149453" y="2459786"/>
                  </a:lnTo>
                  <a:lnTo>
                    <a:pt x="149453" y="2450465"/>
                  </a:lnTo>
                  <a:lnTo>
                    <a:pt x="149110" y="2450096"/>
                  </a:lnTo>
                  <a:lnTo>
                    <a:pt x="145872" y="2448814"/>
                  </a:lnTo>
                  <a:lnTo>
                    <a:pt x="139573" y="2448814"/>
                  </a:lnTo>
                  <a:lnTo>
                    <a:pt x="137617" y="2449220"/>
                  </a:lnTo>
                  <a:lnTo>
                    <a:pt x="134658" y="2450439"/>
                  </a:lnTo>
                  <a:lnTo>
                    <a:pt x="133502" y="2451252"/>
                  </a:lnTo>
                  <a:lnTo>
                    <a:pt x="132410" y="2452420"/>
                  </a:lnTo>
                  <a:lnTo>
                    <a:pt x="131330" y="2453487"/>
                  </a:lnTo>
                  <a:lnTo>
                    <a:pt x="130454" y="2454783"/>
                  </a:lnTo>
                  <a:lnTo>
                    <a:pt x="129044" y="2458021"/>
                  </a:lnTo>
                  <a:lnTo>
                    <a:pt x="128739" y="2459786"/>
                  </a:lnTo>
                  <a:lnTo>
                    <a:pt x="128638" y="2467572"/>
                  </a:lnTo>
                  <a:lnTo>
                    <a:pt x="129781" y="2470962"/>
                  </a:lnTo>
                  <a:lnTo>
                    <a:pt x="132219" y="2473464"/>
                  </a:lnTo>
                  <a:lnTo>
                    <a:pt x="134581" y="2475966"/>
                  </a:lnTo>
                  <a:lnTo>
                    <a:pt x="137820" y="2477185"/>
                  </a:lnTo>
                  <a:lnTo>
                    <a:pt x="145935" y="2477185"/>
                  </a:lnTo>
                  <a:lnTo>
                    <a:pt x="149110" y="2475966"/>
                  </a:lnTo>
                  <a:lnTo>
                    <a:pt x="152501" y="2472436"/>
                  </a:lnTo>
                  <a:lnTo>
                    <a:pt x="153911" y="2470962"/>
                  </a:lnTo>
                  <a:lnTo>
                    <a:pt x="155105" y="2467572"/>
                  </a:lnTo>
                  <a:lnTo>
                    <a:pt x="155130" y="2458567"/>
                  </a:lnTo>
                  <a:close/>
                </a:path>
                <a:path w="4978400" h="3167379">
                  <a:moveTo>
                    <a:pt x="162699" y="1593126"/>
                  </a:moveTo>
                  <a:lnTo>
                    <a:pt x="161480" y="1589608"/>
                  </a:lnTo>
                  <a:lnTo>
                    <a:pt x="159969" y="1588058"/>
                  </a:lnTo>
                  <a:lnTo>
                    <a:pt x="159042" y="1587106"/>
                  </a:lnTo>
                  <a:lnTo>
                    <a:pt x="157010" y="1584960"/>
                  </a:lnTo>
                  <a:lnTo>
                    <a:pt x="157010" y="1594294"/>
                  </a:lnTo>
                  <a:lnTo>
                    <a:pt x="157010" y="1600568"/>
                  </a:lnTo>
                  <a:lnTo>
                    <a:pt x="156324" y="1603019"/>
                  </a:lnTo>
                  <a:lnTo>
                    <a:pt x="154914" y="1604581"/>
                  </a:lnTo>
                  <a:lnTo>
                    <a:pt x="153504" y="1606194"/>
                  </a:lnTo>
                  <a:lnTo>
                    <a:pt x="151663" y="1606943"/>
                  </a:lnTo>
                  <a:lnTo>
                    <a:pt x="147281" y="1606943"/>
                  </a:lnTo>
                  <a:lnTo>
                    <a:pt x="145465" y="1606130"/>
                  </a:lnTo>
                  <a:lnTo>
                    <a:pt x="144030" y="1604581"/>
                  </a:lnTo>
                  <a:lnTo>
                    <a:pt x="142621" y="1602955"/>
                  </a:lnTo>
                  <a:lnTo>
                    <a:pt x="141884" y="1600568"/>
                  </a:lnTo>
                  <a:lnTo>
                    <a:pt x="141897" y="1594294"/>
                  </a:lnTo>
                  <a:lnTo>
                    <a:pt x="142557" y="1591970"/>
                  </a:lnTo>
                  <a:lnTo>
                    <a:pt x="143954" y="1590421"/>
                  </a:lnTo>
                  <a:lnTo>
                    <a:pt x="145326" y="1588871"/>
                  </a:lnTo>
                  <a:lnTo>
                    <a:pt x="147205" y="1588058"/>
                  </a:lnTo>
                  <a:lnTo>
                    <a:pt x="151739" y="1588058"/>
                  </a:lnTo>
                  <a:lnTo>
                    <a:pt x="153555" y="1588871"/>
                  </a:lnTo>
                  <a:lnTo>
                    <a:pt x="154914" y="1590421"/>
                  </a:lnTo>
                  <a:lnTo>
                    <a:pt x="156324" y="1591906"/>
                  </a:lnTo>
                  <a:lnTo>
                    <a:pt x="157010" y="1594294"/>
                  </a:lnTo>
                  <a:lnTo>
                    <a:pt x="157010" y="1584960"/>
                  </a:lnTo>
                  <a:lnTo>
                    <a:pt x="156679" y="1584604"/>
                  </a:lnTo>
                  <a:lnTo>
                    <a:pt x="153428" y="1583309"/>
                  </a:lnTo>
                  <a:lnTo>
                    <a:pt x="147129" y="1583309"/>
                  </a:lnTo>
                  <a:lnTo>
                    <a:pt x="136207" y="1602066"/>
                  </a:lnTo>
                  <a:lnTo>
                    <a:pt x="137414" y="1605457"/>
                  </a:lnTo>
                  <a:lnTo>
                    <a:pt x="139788" y="1607959"/>
                  </a:lnTo>
                  <a:lnTo>
                    <a:pt x="142214" y="1610474"/>
                  </a:lnTo>
                  <a:lnTo>
                    <a:pt x="145389" y="1611680"/>
                  </a:lnTo>
                  <a:lnTo>
                    <a:pt x="153504" y="1611680"/>
                  </a:lnTo>
                  <a:lnTo>
                    <a:pt x="162674" y="1602066"/>
                  </a:lnTo>
                  <a:lnTo>
                    <a:pt x="162699" y="1593126"/>
                  </a:lnTo>
                  <a:close/>
                </a:path>
                <a:path w="4978400" h="3167379">
                  <a:moveTo>
                    <a:pt x="164439" y="2884805"/>
                  </a:moveTo>
                  <a:lnTo>
                    <a:pt x="158965" y="2884805"/>
                  </a:lnTo>
                  <a:lnTo>
                    <a:pt x="147891" y="2903042"/>
                  </a:lnTo>
                  <a:lnTo>
                    <a:pt x="147891" y="2884805"/>
                  </a:lnTo>
                  <a:lnTo>
                    <a:pt x="142748" y="2884805"/>
                  </a:lnTo>
                  <a:lnTo>
                    <a:pt x="142748" y="2912160"/>
                  </a:lnTo>
                  <a:lnTo>
                    <a:pt x="148234" y="2912160"/>
                  </a:lnTo>
                  <a:lnTo>
                    <a:pt x="153860" y="2903042"/>
                  </a:lnTo>
                  <a:lnTo>
                    <a:pt x="159308" y="2894228"/>
                  </a:lnTo>
                  <a:lnTo>
                    <a:pt x="159308" y="2912160"/>
                  </a:lnTo>
                  <a:lnTo>
                    <a:pt x="164439" y="2912160"/>
                  </a:lnTo>
                  <a:lnTo>
                    <a:pt x="164439" y="2894228"/>
                  </a:lnTo>
                  <a:lnTo>
                    <a:pt x="164439" y="2884805"/>
                  </a:lnTo>
                  <a:close/>
                </a:path>
                <a:path w="4978400" h="3167379">
                  <a:moveTo>
                    <a:pt x="179298" y="730465"/>
                  </a:moveTo>
                  <a:lnTo>
                    <a:pt x="178092" y="726960"/>
                  </a:lnTo>
                  <a:lnTo>
                    <a:pt x="176669" y="725449"/>
                  </a:lnTo>
                  <a:lnTo>
                    <a:pt x="175729" y="724446"/>
                  </a:lnTo>
                  <a:lnTo>
                    <a:pt x="173621" y="722287"/>
                  </a:lnTo>
                  <a:lnTo>
                    <a:pt x="173621" y="731634"/>
                  </a:lnTo>
                  <a:lnTo>
                    <a:pt x="173621" y="737984"/>
                  </a:lnTo>
                  <a:lnTo>
                    <a:pt x="172961" y="740346"/>
                  </a:lnTo>
                  <a:lnTo>
                    <a:pt x="171526" y="741984"/>
                  </a:lnTo>
                  <a:lnTo>
                    <a:pt x="170116" y="743534"/>
                  </a:lnTo>
                  <a:lnTo>
                    <a:pt x="168300" y="744347"/>
                  </a:lnTo>
                  <a:lnTo>
                    <a:pt x="163906" y="744347"/>
                  </a:lnTo>
                  <a:lnTo>
                    <a:pt x="162077" y="743534"/>
                  </a:lnTo>
                  <a:lnTo>
                    <a:pt x="160667" y="741921"/>
                  </a:lnTo>
                  <a:lnTo>
                    <a:pt x="159232" y="740346"/>
                  </a:lnTo>
                  <a:lnTo>
                    <a:pt x="158496" y="737984"/>
                  </a:lnTo>
                  <a:lnTo>
                    <a:pt x="158508" y="731634"/>
                  </a:lnTo>
                  <a:lnTo>
                    <a:pt x="159156" y="729386"/>
                  </a:lnTo>
                  <a:lnTo>
                    <a:pt x="160591" y="727760"/>
                  </a:lnTo>
                  <a:lnTo>
                    <a:pt x="162001" y="726211"/>
                  </a:lnTo>
                  <a:lnTo>
                    <a:pt x="163842" y="725449"/>
                  </a:lnTo>
                  <a:lnTo>
                    <a:pt x="168351" y="725449"/>
                  </a:lnTo>
                  <a:lnTo>
                    <a:pt x="170192" y="726211"/>
                  </a:lnTo>
                  <a:lnTo>
                    <a:pt x="171589" y="727760"/>
                  </a:lnTo>
                  <a:lnTo>
                    <a:pt x="172961" y="729322"/>
                  </a:lnTo>
                  <a:lnTo>
                    <a:pt x="173621" y="731634"/>
                  </a:lnTo>
                  <a:lnTo>
                    <a:pt x="173621" y="722287"/>
                  </a:lnTo>
                  <a:lnTo>
                    <a:pt x="173291" y="721944"/>
                  </a:lnTo>
                  <a:lnTo>
                    <a:pt x="170040" y="720725"/>
                  </a:lnTo>
                  <a:lnTo>
                    <a:pt x="163842" y="720725"/>
                  </a:lnTo>
                  <a:lnTo>
                    <a:pt x="154101" y="728027"/>
                  </a:lnTo>
                  <a:lnTo>
                    <a:pt x="153225" y="729932"/>
                  </a:lnTo>
                  <a:lnTo>
                    <a:pt x="152933" y="731634"/>
                  </a:lnTo>
                  <a:lnTo>
                    <a:pt x="152819" y="739406"/>
                  </a:lnTo>
                  <a:lnTo>
                    <a:pt x="154025" y="742848"/>
                  </a:lnTo>
                  <a:lnTo>
                    <a:pt x="156387" y="745350"/>
                  </a:lnTo>
                  <a:lnTo>
                    <a:pt x="158826" y="747814"/>
                  </a:lnTo>
                  <a:lnTo>
                    <a:pt x="162077" y="749071"/>
                  </a:lnTo>
                  <a:lnTo>
                    <a:pt x="170116" y="749071"/>
                  </a:lnTo>
                  <a:lnTo>
                    <a:pt x="173367" y="747814"/>
                  </a:lnTo>
                  <a:lnTo>
                    <a:pt x="176618" y="744347"/>
                  </a:lnTo>
                  <a:lnTo>
                    <a:pt x="178092" y="742797"/>
                  </a:lnTo>
                  <a:lnTo>
                    <a:pt x="179273" y="739406"/>
                  </a:lnTo>
                  <a:lnTo>
                    <a:pt x="179298" y="730465"/>
                  </a:lnTo>
                  <a:close/>
                </a:path>
                <a:path w="4978400" h="3167379">
                  <a:moveTo>
                    <a:pt x="182333" y="2472029"/>
                  </a:moveTo>
                  <a:lnTo>
                    <a:pt x="179971" y="2472029"/>
                  </a:lnTo>
                  <a:lnTo>
                    <a:pt x="179971" y="2453970"/>
                  </a:lnTo>
                  <a:lnTo>
                    <a:pt x="179971" y="2449360"/>
                  </a:lnTo>
                  <a:lnTo>
                    <a:pt x="174434" y="2449360"/>
                  </a:lnTo>
                  <a:lnTo>
                    <a:pt x="174434" y="2453970"/>
                  </a:lnTo>
                  <a:lnTo>
                    <a:pt x="174434" y="2472029"/>
                  </a:lnTo>
                  <a:lnTo>
                    <a:pt x="164096" y="2472029"/>
                  </a:lnTo>
                  <a:lnTo>
                    <a:pt x="165658" y="2468232"/>
                  </a:lnTo>
                  <a:lnTo>
                    <a:pt x="166395" y="2462225"/>
                  </a:lnTo>
                  <a:lnTo>
                    <a:pt x="166395" y="2453970"/>
                  </a:lnTo>
                  <a:lnTo>
                    <a:pt x="174434" y="2453970"/>
                  </a:lnTo>
                  <a:lnTo>
                    <a:pt x="174434" y="2449360"/>
                  </a:lnTo>
                  <a:lnTo>
                    <a:pt x="161124" y="2449360"/>
                  </a:lnTo>
                  <a:lnTo>
                    <a:pt x="161124" y="2456954"/>
                  </a:lnTo>
                  <a:lnTo>
                    <a:pt x="160921" y="2460866"/>
                  </a:lnTo>
                  <a:lnTo>
                    <a:pt x="160261" y="2467025"/>
                  </a:lnTo>
                  <a:lnTo>
                    <a:pt x="159524" y="2469743"/>
                  </a:lnTo>
                  <a:lnTo>
                    <a:pt x="158356" y="2472029"/>
                  </a:lnTo>
                  <a:lnTo>
                    <a:pt x="155994" y="2472029"/>
                  </a:lnTo>
                  <a:lnTo>
                    <a:pt x="155994" y="2482672"/>
                  </a:lnTo>
                  <a:lnTo>
                    <a:pt x="160667" y="2482672"/>
                  </a:lnTo>
                  <a:lnTo>
                    <a:pt x="160667" y="2476703"/>
                  </a:lnTo>
                  <a:lnTo>
                    <a:pt x="177749" y="2476703"/>
                  </a:lnTo>
                  <a:lnTo>
                    <a:pt x="177749" y="2482672"/>
                  </a:lnTo>
                  <a:lnTo>
                    <a:pt x="182333" y="2482672"/>
                  </a:lnTo>
                  <a:lnTo>
                    <a:pt x="182333" y="2476703"/>
                  </a:lnTo>
                  <a:lnTo>
                    <a:pt x="182333" y="2472029"/>
                  </a:lnTo>
                  <a:close/>
                </a:path>
                <a:path w="4978400" h="3167379">
                  <a:moveTo>
                    <a:pt x="189903" y="1606600"/>
                  </a:moveTo>
                  <a:lnTo>
                    <a:pt x="187540" y="1606600"/>
                  </a:lnTo>
                  <a:lnTo>
                    <a:pt x="187540" y="1588465"/>
                  </a:lnTo>
                  <a:lnTo>
                    <a:pt x="187540" y="1583867"/>
                  </a:lnTo>
                  <a:lnTo>
                    <a:pt x="182003" y="1583867"/>
                  </a:lnTo>
                  <a:lnTo>
                    <a:pt x="182003" y="1588465"/>
                  </a:lnTo>
                  <a:lnTo>
                    <a:pt x="182003" y="1606600"/>
                  </a:lnTo>
                  <a:lnTo>
                    <a:pt x="171665" y="1606600"/>
                  </a:lnTo>
                  <a:lnTo>
                    <a:pt x="173215" y="1602816"/>
                  </a:lnTo>
                  <a:lnTo>
                    <a:pt x="173964" y="1596720"/>
                  </a:lnTo>
                  <a:lnTo>
                    <a:pt x="173964" y="1588465"/>
                  </a:lnTo>
                  <a:lnTo>
                    <a:pt x="182003" y="1588465"/>
                  </a:lnTo>
                  <a:lnTo>
                    <a:pt x="182003" y="1583867"/>
                  </a:lnTo>
                  <a:lnTo>
                    <a:pt x="168706" y="1583867"/>
                  </a:lnTo>
                  <a:lnTo>
                    <a:pt x="168706" y="1591424"/>
                  </a:lnTo>
                  <a:lnTo>
                    <a:pt x="168490" y="1595361"/>
                  </a:lnTo>
                  <a:lnTo>
                    <a:pt x="167830" y="1601520"/>
                  </a:lnTo>
                  <a:lnTo>
                    <a:pt x="167081" y="1604238"/>
                  </a:lnTo>
                  <a:lnTo>
                    <a:pt x="165912" y="1606600"/>
                  </a:lnTo>
                  <a:lnTo>
                    <a:pt x="163550" y="1606600"/>
                  </a:lnTo>
                  <a:lnTo>
                    <a:pt x="163550" y="1617154"/>
                  </a:lnTo>
                  <a:lnTo>
                    <a:pt x="168236" y="1617154"/>
                  </a:lnTo>
                  <a:lnTo>
                    <a:pt x="168236" y="1611210"/>
                  </a:lnTo>
                  <a:lnTo>
                    <a:pt x="185318" y="1611210"/>
                  </a:lnTo>
                  <a:lnTo>
                    <a:pt x="185318" y="1617154"/>
                  </a:lnTo>
                  <a:lnTo>
                    <a:pt x="189903" y="1617154"/>
                  </a:lnTo>
                  <a:lnTo>
                    <a:pt x="189903" y="1611210"/>
                  </a:lnTo>
                  <a:lnTo>
                    <a:pt x="189903" y="1606600"/>
                  </a:lnTo>
                  <a:close/>
                </a:path>
                <a:path w="4978400" h="3167379">
                  <a:moveTo>
                    <a:pt x="205105" y="748550"/>
                  </a:moveTo>
                  <a:lnTo>
                    <a:pt x="201409" y="741108"/>
                  </a:lnTo>
                  <a:lnTo>
                    <a:pt x="200444" y="739127"/>
                  </a:lnTo>
                  <a:lnTo>
                    <a:pt x="199567" y="737641"/>
                  </a:lnTo>
                  <a:lnTo>
                    <a:pt x="198755" y="736612"/>
                  </a:lnTo>
                  <a:lnTo>
                    <a:pt x="197942" y="735545"/>
                  </a:lnTo>
                  <a:lnTo>
                    <a:pt x="196938" y="734872"/>
                  </a:lnTo>
                  <a:lnTo>
                    <a:pt x="195719" y="734466"/>
                  </a:lnTo>
                  <a:lnTo>
                    <a:pt x="196723" y="733920"/>
                  </a:lnTo>
                  <a:lnTo>
                    <a:pt x="197421" y="733298"/>
                  </a:lnTo>
                  <a:lnTo>
                    <a:pt x="199491" y="728510"/>
                  </a:lnTo>
                  <a:lnTo>
                    <a:pt x="199974" y="727354"/>
                  </a:lnTo>
                  <a:lnTo>
                    <a:pt x="200634" y="726211"/>
                  </a:lnTo>
                  <a:lnTo>
                    <a:pt x="201041" y="725805"/>
                  </a:lnTo>
                  <a:lnTo>
                    <a:pt x="202069" y="725258"/>
                  </a:lnTo>
                  <a:lnTo>
                    <a:pt x="202958" y="725043"/>
                  </a:lnTo>
                  <a:lnTo>
                    <a:pt x="204025" y="725043"/>
                  </a:lnTo>
                  <a:lnTo>
                    <a:pt x="204838" y="725119"/>
                  </a:lnTo>
                  <a:lnTo>
                    <a:pt x="204838" y="720991"/>
                  </a:lnTo>
                  <a:lnTo>
                    <a:pt x="204431" y="721055"/>
                  </a:lnTo>
                  <a:lnTo>
                    <a:pt x="201447" y="721055"/>
                  </a:lnTo>
                  <a:lnTo>
                    <a:pt x="199644" y="721398"/>
                  </a:lnTo>
                  <a:lnTo>
                    <a:pt x="198488" y="722134"/>
                  </a:lnTo>
                  <a:lnTo>
                    <a:pt x="197345" y="722820"/>
                  </a:lnTo>
                  <a:lnTo>
                    <a:pt x="196202" y="724712"/>
                  </a:lnTo>
                  <a:lnTo>
                    <a:pt x="195059" y="727621"/>
                  </a:lnTo>
                  <a:lnTo>
                    <a:pt x="194170" y="729983"/>
                  </a:lnTo>
                  <a:lnTo>
                    <a:pt x="193484" y="731418"/>
                  </a:lnTo>
                  <a:lnTo>
                    <a:pt x="192620" y="732447"/>
                  </a:lnTo>
                  <a:lnTo>
                    <a:pt x="191808" y="732701"/>
                  </a:lnTo>
                  <a:lnTo>
                    <a:pt x="190588" y="732853"/>
                  </a:lnTo>
                  <a:lnTo>
                    <a:pt x="190588" y="721207"/>
                  </a:lnTo>
                  <a:lnTo>
                    <a:pt x="185051" y="721207"/>
                  </a:lnTo>
                  <a:lnTo>
                    <a:pt x="185051" y="748550"/>
                  </a:lnTo>
                  <a:lnTo>
                    <a:pt x="190588" y="748550"/>
                  </a:lnTo>
                  <a:lnTo>
                    <a:pt x="190588" y="736612"/>
                  </a:lnTo>
                  <a:lnTo>
                    <a:pt x="191452" y="736612"/>
                  </a:lnTo>
                  <a:lnTo>
                    <a:pt x="194703" y="740410"/>
                  </a:lnTo>
                  <a:lnTo>
                    <a:pt x="194983" y="740816"/>
                  </a:lnTo>
                  <a:lnTo>
                    <a:pt x="195173" y="741222"/>
                  </a:lnTo>
                  <a:lnTo>
                    <a:pt x="195313" y="741438"/>
                  </a:lnTo>
                  <a:lnTo>
                    <a:pt x="198640" y="748550"/>
                  </a:lnTo>
                  <a:lnTo>
                    <a:pt x="205105" y="748550"/>
                  </a:lnTo>
                  <a:close/>
                </a:path>
                <a:path w="4978400" h="3167379">
                  <a:moveTo>
                    <a:pt x="208229" y="2884805"/>
                  </a:moveTo>
                  <a:lnTo>
                    <a:pt x="199898" y="2884805"/>
                  </a:lnTo>
                  <a:lnTo>
                    <a:pt x="195110" y="2903448"/>
                  </a:lnTo>
                  <a:lnTo>
                    <a:pt x="191719" y="2890634"/>
                  </a:lnTo>
                  <a:lnTo>
                    <a:pt x="190182" y="2884805"/>
                  </a:lnTo>
                  <a:lnTo>
                    <a:pt x="181927" y="2884805"/>
                  </a:lnTo>
                  <a:lnTo>
                    <a:pt x="181927" y="2912160"/>
                  </a:lnTo>
                  <a:lnTo>
                    <a:pt x="187007" y="2912160"/>
                  </a:lnTo>
                  <a:lnTo>
                    <a:pt x="187058" y="2890634"/>
                  </a:lnTo>
                  <a:lnTo>
                    <a:pt x="192405" y="2912160"/>
                  </a:lnTo>
                  <a:lnTo>
                    <a:pt x="197751" y="2912160"/>
                  </a:lnTo>
                  <a:lnTo>
                    <a:pt x="199910" y="2903448"/>
                  </a:lnTo>
                  <a:lnTo>
                    <a:pt x="203073" y="2890634"/>
                  </a:lnTo>
                  <a:lnTo>
                    <a:pt x="203149" y="2912160"/>
                  </a:lnTo>
                  <a:lnTo>
                    <a:pt x="208229" y="2912160"/>
                  </a:lnTo>
                  <a:lnTo>
                    <a:pt x="208229" y="2890634"/>
                  </a:lnTo>
                  <a:lnTo>
                    <a:pt x="208229" y="2884805"/>
                  </a:lnTo>
                  <a:close/>
                </a:path>
                <a:path w="4978400" h="3167379">
                  <a:moveTo>
                    <a:pt x="210312" y="2470404"/>
                  </a:moveTo>
                  <a:lnTo>
                    <a:pt x="210197" y="2466429"/>
                  </a:lnTo>
                  <a:lnTo>
                    <a:pt x="209905" y="2465273"/>
                  </a:lnTo>
                  <a:lnTo>
                    <a:pt x="209626" y="2464866"/>
                  </a:lnTo>
                  <a:lnTo>
                    <a:pt x="208013" y="2462492"/>
                  </a:lnTo>
                  <a:lnTo>
                    <a:pt x="206870" y="2461603"/>
                  </a:lnTo>
                  <a:lnTo>
                    <a:pt x="205435" y="2461082"/>
                  </a:lnTo>
                  <a:lnTo>
                    <a:pt x="204622" y="2460752"/>
                  </a:lnTo>
                  <a:lnTo>
                    <a:pt x="204622" y="2467305"/>
                  </a:lnTo>
                  <a:lnTo>
                    <a:pt x="204622" y="2469400"/>
                  </a:lnTo>
                  <a:lnTo>
                    <a:pt x="204368" y="2470073"/>
                  </a:lnTo>
                  <a:lnTo>
                    <a:pt x="200190" y="2472029"/>
                  </a:lnTo>
                  <a:lnTo>
                    <a:pt x="193078" y="2472029"/>
                  </a:lnTo>
                  <a:lnTo>
                    <a:pt x="193078" y="2464866"/>
                  </a:lnTo>
                  <a:lnTo>
                    <a:pt x="200926" y="2464866"/>
                  </a:lnTo>
                  <a:lnTo>
                    <a:pt x="202476" y="2465209"/>
                  </a:lnTo>
                  <a:lnTo>
                    <a:pt x="203365" y="2465806"/>
                  </a:lnTo>
                  <a:lnTo>
                    <a:pt x="204216" y="2466429"/>
                  </a:lnTo>
                  <a:lnTo>
                    <a:pt x="204622" y="2467305"/>
                  </a:lnTo>
                  <a:lnTo>
                    <a:pt x="204622" y="2460752"/>
                  </a:lnTo>
                  <a:lnTo>
                    <a:pt x="204101" y="2460536"/>
                  </a:lnTo>
                  <a:lnTo>
                    <a:pt x="202412" y="2460269"/>
                  </a:lnTo>
                  <a:lnTo>
                    <a:pt x="193078" y="2460269"/>
                  </a:lnTo>
                  <a:lnTo>
                    <a:pt x="193078" y="2449360"/>
                  </a:lnTo>
                  <a:lnTo>
                    <a:pt x="187540" y="2449360"/>
                  </a:lnTo>
                  <a:lnTo>
                    <a:pt x="187540" y="2476703"/>
                  </a:lnTo>
                  <a:lnTo>
                    <a:pt x="202742" y="2476703"/>
                  </a:lnTo>
                  <a:lnTo>
                    <a:pt x="204508" y="2476449"/>
                  </a:lnTo>
                  <a:lnTo>
                    <a:pt x="206870" y="2475636"/>
                  </a:lnTo>
                  <a:lnTo>
                    <a:pt x="207949" y="2474747"/>
                  </a:lnTo>
                  <a:lnTo>
                    <a:pt x="209829" y="2472029"/>
                  </a:lnTo>
                  <a:lnTo>
                    <a:pt x="210312" y="2470404"/>
                  </a:lnTo>
                  <a:close/>
                </a:path>
                <a:path w="4978400" h="3167379">
                  <a:moveTo>
                    <a:pt x="217881" y="1605178"/>
                  </a:moveTo>
                  <a:lnTo>
                    <a:pt x="212217" y="1595247"/>
                  </a:lnTo>
                  <a:lnTo>
                    <a:pt x="212217" y="1601787"/>
                  </a:lnTo>
                  <a:lnTo>
                    <a:pt x="212217" y="1603883"/>
                  </a:lnTo>
                  <a:lnTo>
                    <a:pt x="212001" y="1604581"/>
                  </a:lnTo>
                  <a:lnTo>
                    <a:pt x="211455" y="1605178"/>
                  </a:lnTo>
                  <a:lnTo>
                    <a:pt x="210921" y="1605788"/>
                  </a:lnTo>
                  <a:lnTo>
                    <a:pt x="210312" y="1606194"/>
                  </a:lnTo>
                  <a:lnTo>
                    <a:pt x="208965" y="1606461"/>
                  </a:lnTo>
                  <a:lnTo>
                    <a:pt x="207746" y="1606600"/>
                  </a:lnTo>
                  <a:lnTo>
                    <a:pt x="200634" y="1606600"/>
                  </a:lnTo>
                  <a:lnTo>
                    <a:pt x="200634" y="1599425"/>
                  </a:lnTo>
                  <a:lnTo>
                    <a:pt x="208495" y="1599425"/>
                  </a:lnTo>
                  <a:lnTo>
                    <a:pt x="210121" y="1599704"/>
                  </a:lnTo>
                  <a:lnTo>
                    <a:pt x="211810" y="1600923"/>
                  </a:lnTo>
                  <a:lnTo>
                    <a:pt x="212217" y="1601787"/>
                  </a:lnTo>
                  <a:lnTo>
                    <a:pt x="212217" y="1595247"/>
                  </a:lnTo>
                  <a:lnTo>
                    <a:pt x="211670" y="1595031"/>
                  </a:lnTo>
                  <a:lnTo>
                    <a:pt x="209969" y="1594739"/>
                  </a:lnTo>
                  <a:lnTo>
                    <a:pt x="200634" y="1594739"/>
                  </a:lnTo>
                  <a:lnTo>
                    <a:pt x="200634" y="1583867"/>
                  </a:lnTo>
                  <a:lnTo>
                    <a:pt x="195173" y="1583867"/>
                  </a:lnTo>
                  <a:lnTo>
                    <a:pt x="195173" y="1611210"/>
                  </a:lnTo>
                  <a:lnTo>
                    <a:pt x="210312" y="1611210"/>
                  </a:lnTo>
                  <a:lnTo>
                    <a:pt x="212077" y="1610995"/>
                  </a:lnTo>
                  <a:lnTo>
                    <a:pt x="213220" y="1610512"/>
                  </a:lnTo>
                  <a:lnTo>
                    <a:pt x="214439" y="1610106"/>
                  </a:lnTo>
                  <a:lnTo>
                    <a:pt x="215506" y="1609229"/>
                  </a:lnTo>
                  <a:lnTo>
                    <a:pt x="216458" y="1607896"/>
                  </a:lnTo>
                  <a:lnTo>
                    <a:pt x="217347" y="1606600"/>
                  </a:lnTo>
                  <a:lnTo>
                    <a:pt x="217424" y="1606461"/>
                  </a:lnTo>
                  <a:lnTo>
                    <a:pt x="217881" y="1605178"/>
                  </a:lnTo>
                  <a:close/>
                </a:path>
                <a:path w="4978400" h="3167379">
                  <a:moveTo>
                    <a:pt x="219011" y="2449360"/>
                  </a:moveTo>
                  <a:lnTo>
                    <a:pt x="213474" y="2449360"/>
                  </a:lnTo>
                  <a:lnTo>
                    <a:pt x="213474" y="2476703"/>
                  </a:lnTo>
                  <a:lnTo>
                    <a:pt x="219011" y="2476703"/>
                  </a:lnTo>
                  <a:lnTo>
                    <a:pt x="219011" y="2449360"/>
                  </a:lnTo>
                  <a:close/>
                </a:path>
                <a:path w="4978400" h="3167379">
                  <a:moveTo>
                    <a:pt x="226580" y="1583867"/>
                  </a:moveTo>
                  <a:lnTo>
                    <a:pt x="221043" y="1583867"/>
                  </a:lnTo>
                  <a:lnTo>
                    <a:pt x="221043" y="1611210"/>
                  </a:lnTo>
                  <a:lnTo>
                    <a:pt x="226580" y="1611210"/>
                  </a:lnTo>
                  <a:lnTo>
                    <a:pt x="226580" y="1583867"/>
                  </a:lnTo>
                  <a:close/>
                </a:path>
                <a:path w="4978400" h="3167379">
                  <a:moveTo>
                    <a:pt x="236867" y="2884805"/>
                  </a:moveTo>
                  <a:lnTo>
                    <a:pt x="231381" y="2884805"/>
                  </a:lnTo>
                  <a:lnTo>
                    <a:pt x="220306" y="2903042"/>
                  </a:lnTo>
                  <a:lnTo>
                    <a:pt x="220306" y="2884805"/>
                  </a:lnTo>
                  <a:lnTo>
                    <a:pt x="215176" y="2884805"/>
                  </a:lnTo>
                  <a:lnTo>
                    <a:pt x="215176" y="2912160"/>
                  </a:lnTo>
                  <a:lnTo>
                    <a:pt x="220637" y="2912160"/>
                  </a:lnTo>
                  <a:lnTo>
                    <a:pt x="226288" y="2903042"/>
                  </a:lnTo>
                  <a:lnTo>
                    <a:pt x="231736" y="2894228"/>
                  </a:lnTo>
                  <a:lnTo>
                    <a:pt x="231736" y="2912160"/>
                  </a:lnTo>
                  <a:lnTo>
                    <a:pt x="236867" y="2912160"/>
                  </a:lnTo>
                  <a:lnTo>
                    <a:pt x="236867" y="2894228"/>
                  </a:lnTo>
                  <a:lnTo>
                    <a:pt x="236867" y="2884805"/>
                  </a:lnTo>
                  <a:close/>
                </a:path>
                <a:path w="4978400" h="3167379">
                  <a:moveTo>
                    <a:pt x="264769" y="2891040"/>
                  </a:moveTo>
                  <a:lnTo>
                    <a:pt x="259092" y="2885186"/>
                  </a:lnTo>
                  <a:lnTo>
                    <a:pt x="259092" y="2892323"/>
                  </a:lnTo>
                  <a:lnTo>
                    <a:pt x="259092" y="2894088"/>
                  </a:lnTo>
                  <a:lnTo>
                    <a:pt x="254558" y="2897213"/>
                  </a:lnTo>
                  <a:lnTo>
                    <a:pt x="249351" y="2897213"/>
                  </a:lnTo>
                  <a:lnTo>
                    <a:pt x="249351" y="2889415"/>
                  </a:lnTo>
                  <a:lnTo>
                    <a:pt x="254025" y="2889415"/>
                  </a:lnTo>
                  <a:lnTo>
                    <a:pt x="255320" y="2889491"/>
                  </a:lnTo>
                  <a:lnTo>
                    <a:pt x="255981" y="2889631"/>
                  </a:lnTo>
                  <a:lnTo>
                    <a:pt x="256870" y="2889770"/>
                  </a:lnTo>
                  <a:lnTo>
                    <a:pt x="257606" y="2890177"/>
                  </a:lnTo>
                  <a:lnTo>
                    <a:pt x="258749" y="2891447"/>
                  </a:lnTo>
                  <a:lnTo>
                    <a:pt x="259092" y="2892323"/>
                  </a:lnTo>
                  <a:lnTo>
                    <a:pt x="259092" y="2885186"/>
                  </a:lnTo>
                  <a:lnTo>
                    <a:pt x="258203" y="2884957"/>
                  </a:lnTo>
                  <a:lnTo>
                    <a:pt x="256057" y="2884805"/>
                  </a:lnTo>
                  <a:lnTo>
                    <a:pt x="243814" y="2884805"/>
                  </a:lnTo>
                  <a:lnTo>
                    <a:pt x="243814" y="2912160"/>
                  </a:lnTo>
                  <a:lnTo>
                    <a:pt x="249351" y="2912160"/>
                  </a:lnTo>
                  <a:lnTo>
                    <a:pt x="249351" y="2901797"/>
                  </a:lnTo>
                  <a:lnTo>
                    <a:pt x="255435" y="2901797"/>
                  </a:lnTo>
                  <a:lnTo>
                    <a:pt x="263969" y="2897213"/>
                  </a:lnTo>
                  <a:lnTo>
                    <a:pt x="264439" y="2896336"/>
                  </a:lnTo>
                  <a:lnTo>
                    <a:pt x="264769" y="2894901"/>
                  </a:lnTo>
                  <a:lnTo>
                    <a:pt x="264769" y="2891040"/>
                  </a:lnTo>
                  <a:close/>
                </a:path>
                <a:path w="4978400" h="3167379">
                  <a:moveTo>
                    <a:pt x="451713" y="3143593"/>
                  </a:moveTo>
                  <a:lnTo>
                    <a:pt x="446214" y="3133941"/>
                  </a:lnTo>
                  <a:lnTo>
                    <a:pt x="446024" y="3133890"/>
                  </a:lnTo>
                  <a:lnTo>
                    <a:pt x="446024" y="3141027"/>
                  </a:lnTo>
                  <a:lnTo>
                    <a:pt x="446024" y="3142792"/>
                  </a:lnTo>
                  <a:lnTo>
                    <a:pt x="445808" y="3143529"/>
                  </a:lnTo>
                  <a:lnTo>
                    <a:pt x="441490" y="3145917"/>
                  </a:lnTo>
                  <a:lnTo>
                    <a:pt x="436359" y="3145917"/>
                  </a:lnTo>
                  <a:lnTo>
                    <a:pt x="436359" y="3138106"/>
                  </a:lnTo>
                  <a:lnTo>
                    <a:pt x="440944" y="3138106"/>
                  </a:lnTo>
                  <a:lnTo>
                    <a:pt x="442302" y="3138182"/>
                  </a:lnTo>
                  <a:lnTo>
                    <a:pt x="442976" y="3138322"/>
                  </a:lnTo>
                  <a:lnTo>
                    <a:pt x="443852" y="3138474"/>
                  </a:lnTo>
                  <a:lnTo>
                    <a:pt x="444601" y="3138868"/>
                  </a:lnTo>
                  <a:lnTo>
                    <a:pt x="445147" y="3139541"/>
                  </a:lnTo>
                  <a:lnTo>
                    <a:pt x="445744" y="3140164"/>
                  </a:lnTo>
                  <a:lnTo>
                    <a:pt x="446024" y="3141027"/>
                  </a:lnTo>
                  <a:lnTo>
                    <a:pt x="446024" y="3133890"/>
                  </a:lnTo>
                  <a:lnTo>
                    <a:pt x="445211" y="3133648"/>
                  </a:lnTo>
                  <a:lnTo>
                    <a:pt x="442976" y="3133534"/>
                  </a:lnTo>
                  <a:lnTo>
                    <a:pt x="430822" y="3133534"/>
                  </a:lnTo>
                  <a:lnTo>
                    <a:pt x="430822" y="3160877"/>
                  </a:lnTo>
                  <a:lnTo>
                    <a:pt x="436359" y="3160877"/>
                  </a:lnTo>
                  <a:lnTo>
                    <a:pt x="436359" y="3150514"/>
                  </a:lnTo>
                  <a:lnTo>
                    <a:pt x="442442" y="3150514"/>
                  </a:lnTo>
                  <a:lnTo>
                    <a:pt x="444334" y="3150451"/>
                  </a:lnTo>
                  <a:lnTo>
                    <a:pt x="445617" y="3150158"/>
                  </a:lnTo>
                  <a:lnTo>
                    <a:pt x="446620" y="3149968"/>
                  </a:lnTo>
                  <a:lnTo>
                    <a:pt x="451421" y="3145028"/>
                  </a:lnTo>
                  <a:lnTo>
                    <a:pt x="451713" y="3143593"/>
                  </a:lnTo>
                  <a:close/>
                </a:path>
                <a:path w="4978400" h="3167379">
                  <a:moveTo>
                    <a:pt x="477507" y="3160877"/>
                  </a:moveTo>
                  <a:lnTo>
                    <a:pt x="475018" y="3154642"/>
                  </a:lnTo>
                  <a:lnTo>
                    <a:pt x="473163" y="3150044"/>
                  </a:lnTo>
                  <a:lnTo>
                    <a:pt x="469099" y="3139871"/>
                  </a:lnTo>
                  <a:lnTo>
                    <a:pt x="467360" y="3135553"/>
                  </a:lnTo>
                  <a:lnTo>
                    <a:pt x="467360" y="3150044"/>
                  </a:lnTo>
                  <a:lnTo>
                    <a:pt x="459943" y="3150044"/>
                  </a:lnTo>
                  <a:lnTo>
                    <a:pt x="463588" y="3139871"/>
                  </a:lnTo>
                  <a:lnTo>
                    <a:pt x="467360" y="3150044"/>
                  </a:lnTo>
                  <a:lnTo>
                    <a:pt x="467360" y="3135553"/>
                  </a:lnTo>
                  <a:lnTo>
                    <a:pt x="466547" y="3133534"/>
                  </a:lnTo>
                  <a:lnTo>
                    <a:pt x="460756" y="3133534"/>
                  </a:lnTo>
                  <a:lnTo>
                    <a:pt x="450138" y="3160877"/>
                  </a:lnTo>
                  <a:lnTo>
                    <a:pt x="455955" y="3160877"/>
                  </a:lnTo>
                  <a:lnTo>
                    <a:pt x="458241" y="3154642"/>
                  </a:lnTo>
                  <a:lnTo>
                    <a:pt x="469201" y="3154642"/>
                  </a:lnTo>
                  <a:lnTo>
                    <a:pt x="471563" y="3160877"/>
                  </a:lnTo>
                  <a:lnTo>
                    <a:pt x="477507" y="3160877"/>
                  </a:lnTo>
                  <a:close/>
                </a:path>
                <a:path w="4978400" h="3167379">
                  <a:moveTo>
                    <a:pt x="502297" y="3152406"/>
                  </a:moveTo>
                  <a:lnTo>
                    <a:pt x="496963" y="3150781"/>
                  </a:lnTo>
                  <a:lnTo>
                    <a:pt x="496481" y="3152737"/>
                  </a:lnTo>
                  <a:lnTo>
                    <a:pt x="495744" y="3154248"/>
                  </a:lnTo>
                  <a:lnTo>
                    <a:pt x="494665" y="3155175"/>
                  </a:lnTo>
                  <a:lnTo>
                    <a:pt x="493636" y="3156127"/>
                  </a:lnTo>
                  <a:lnTo>
                    <a:pt x="492379" y="3156610"/>
                  </a:lnTo>
                  <a:lnTo>
                    <a:pt x="488911" y="3156610"/>
                  </a:lnTo>
                  <a:lnTo>
                    <a:pt x="487286" y="3155861"/>
                  </a:lnTo>
                  <a:lnTo>
                    <a:pt x="485978" y="3154248"/>
                  </a:lnTo>
                  <a:lnTo>
                    <a:pt x="484809" y="3152876"/>
                  </a:lnTo>
                  <a:lnTo>
                    <a:pt x="484276" y="3150781"/>
                  </a:lnTo>
                  <a:lnTo>
                    <a:pt x="484187" y="3143745"/>
                  </a:lnTo>
                  <a:lnTo>
                    <a:pt x="484809" y="3141383"/>
                  </a:lnTo>
                  <a:lnTo>
                    <a:pt x="487362" y="3138474"/>
                  </a:lnTo>
                  <a:lnTo>
                    <a:pt x="488988" y="3137700"/>
                  </a:lnTo>
                  <a:lnTo>
                    <a:pt x="492493" y="3137700"/>
                  </a:lnTo>
                  <a:lnTo>
                    <a:pt x="493712" y="3138106"/>
                  </a:lnTo>
                  <a:lnTo>
                    <a:pt x="494741" y="3138995"/>
                  </a:lnTo>
                  <a:lnTo>
                    <a:pt x="495744" y="3139808"/>
                  </a:lnTo>
                  <a:lnTo>
                    <a:pt x="496430" y="3140900"/>
                  </a:lnTo>
                  <a:lnTo>
                    <a:pt x="496760" y="3142310"/>
                  </a:lnTo>
                  <a:lnTo>
                    <a:pt x="502234" y="3141027"/>
                  </a:lnTo>
                  <a:lnTo>
                    <a:pt x="501637" y="3138805"/>
                  </a:lnTo>
                  <a:lnTo>
                    <a:pt x="500989" y="3137700"/>
                  </a:lnTo>
                  <a:lnTo>
                    <a:pt x="500684" y="3137179"/>
                  </a:lnTo>
                  <a:lnTo>
                    <a:pt x="499465" y="3135960"/>
                  </a:lnTo>
                  <a:lnTo>
                    <a:pt x="497357" y="3133979"/>
                  </a:lnTo>
                  <a:lnTo>
                    <a:pt x="494665" y="3132975"/>
                  </a:lnTo>
                  <a:lnTo>
                    <a:pt x="487438" y="3132975"/>
                  </a:lnTo>
                  <a:lnTo>
                    <a:pt x="484403" y="3134271"/>
                  </a:lnTo>
                  <a:lnTo>
                    <a:pt x="482041" y="3136773"/>
                  </a:lnTo>
                  <a:lnTo>
                    <a:pt x="479679" y="3139325"/>
                  </a:lnTo>
                  <a:lnTo>
                    <a:pt x="478510" y="3142856"/>
                  </a:lnTo>
                  <a:lnTo>
                    <a:pt x="478510" y="3151733"/>
                  </a:lnTo>
                  <a:lnTo>
                    <a:pt x="479679" y="3155099"/>
                  </a:lnTo>
                  <a:lnTo>
                    <a:pt x="484327" y="3160064"/>
                  </a:lnTo>
                  <a:lnTo>
                    <a:pt x="487286" y="3161334"/>
                  </a:lnTo>
                  <a:lnTo>
                    <a:pt x="493928" y="3161334"/>
                  </a:lnTo>
                  <a:lnTo>
                    <a:pt x="496290" y="3160585"/>
                  </a:lnTo>
                  <a:lnTo>
                    <a:pt x="500126" y="3157677"/>
                  </a:lnTo>
                  <a:lnTo>
                    <a:pt x="500786" y="3156610"/>
                  </a:lnTo>
                  <a:lnTo>
                    <a:pt x="501497" y="3155454"/>
                  </a:lnTo>
                  <a:lnTo>
                    <a:pt x="502297" y="3152406"/>
                  </a:lnTo>
                  <a:close/>
                </a:path>
                <a:path w="4978400" h="3167379">
                  <a:moveTo>
                    <a:pt x="528167" y="3160877"/>
                  </a:moveTo>
                  <a:lnTo>
                    <a:pt x="522084" y="3151594"/>
                  </a:lnTo>
                  <a:lnTo>
                    <a:pt x="518795" y="3146577"/>
                  </a:lnTo>
                  <a:lnTo>
                    <a:pt x="522033" y="3141637"/>
                  </a:lnTo>
                  <a:lnTo>
                    <a:pt x="527367" y="3133534"/>
                  </a:lnTo>
                  <a:lnTo>
                    <a:pt x="520865" y="3133534"/>
                  </a:lnTo>
                  <a:lnTo>
                    <a:pt x="515543" y="3141637"/>
                  </a:lnTo>
                  <a:lnTo>
                    <a:pt x="510133" y="3133534"/>
                  </a:lnTo>
                  <a:lnTo>
                    <a:pt x="503707" y="3133534"/>
                  </a:lnTo>
                  <a:lnTo>
                    <a:pt x="512229" y="3146577"/>
                  </a:lnTo>
                  <a:lnTo>
                    <a:pt x="502831" y="3160877"/>
                  </a:lnTo>
                  <a:lnTo>
                    <a:pt x="509460" y="3160877"/>
                  </a:lnTo>
                  <a:lnTo>
                    <a:pt x="515480" y="3151594"/>
                  </a:lnTo>
                  <a:lnTo>
                    <a:pt x="521563" y="3160877"/>
                  </a:lnTo>
                  <a:lnTo>
                    <a:pt x="528167" y="3160877"/>
                  </a:lnTo>
                  <a:close/>
                </a:path>
                <a:path w="4978400" h="3167379">
                  <a:moveTo>
                    <a:pt x="555409" y="3142716"/>
                  </a:moveTo>
                  <a:lnTo>
                    <a:pt x="554189" y="3139275"/>
                  </a:lnTo>
                  <a:lnTo>
                    <a:pt x="552653" y="3137700"/>
                  </a:lnTo>
                  <a:lnTo>
                    <a:pt x="549719" y="3134690"/>
                  </a:lnTo>
                  <a:lnTo>
                    <a:pt x="549719" y="3143935"/>
                  </a:lnTo>
                  <a:lnTo>
                    <a:pt x="549719" y="3150235"/>
                  </a:lnTo>
                  <a:lnTo>
                    <a:pt x="548982" y="3152660"/>
                  </a:lnTo>
                  <a:lnTo>
                    <a:pt x="546150" y="3155797"/>
                  </a:lnTo>
                  <a:lnTo>
                    <a:pt x="544372" y="3156610"/>
                  </a:lnTo>
                  <a:lnTo>
                    <a:pt x="539991" y="3156610"/>
                  </a:lnTo>
                  <a:lnTo>
                    <a:pt x="538175" y="3155797"/>
                  </a:lnTo>
                  <a:lnTo>
                    <a:pt x="536689" y="3154248"/>
                  </a:lnTo>
                  <a:lnTo>
                    <a:pt x="535266" y="3152597"/>
                  </a:lnTo>
                  <a:lnTo>
                    <a:pt x="534593" y="3150235"/>
                  </a:lnTo>
                  <a:lnTo>
                    <a:pt x="534619" y="3143935"/>
                  </a:lnTo>
                  <a:lnTo>
                    <a:pt x="535266" y="3141637"/>
                  </a:lnTo>
                  <a:lnTo>
                    <a:pt x="536689" y="3140087"/>
                  </a:lnTo>
                  <a:lnTo>
                    <a:pt x="538035" y="3138513"/>
                  </a:lnTo>
                  <a:lnTo>
                    <a:pt x="539864" y="3137700"/>
                  </a:lnTo>
                  <a:lnTo>
                    <a:pt x="544449" y="3137700"/>
                  </a:lnTo>
                  <a:lnTo>
                    <a:pt x="546290" y="3138513"/>
                  </a:lnTo>
                  <a:lnTo>
                    <a:pt x="547624" y="3140087"/>
                  </a:lnTo>
                  <a:lnTo>
                    <a:pt x="549059" y="3141573"/>
                  </a:lnTo>
                  <a:lnTo>
                    <a:pt x="549719" y="3143935"/>
                  </a:lnTo>
                  <a:lnTo>
                    <a:pt x="549719" y="3134690"/>
                  </a:lnTo>
                  <a:lnTo>
                    <a:pt x="549313" y="3134271"/>
                  </a:lnTo>
                  <a:lnTo>
                    <a:pt x="546150" y="3132975"/>
                  </a:lnTo>
                  <a:lnTo>
                    <a:pt x="539864" y="3132975"/>
                  </a:lnTo>
                  <a:lnTo>
                    <a:pt x="528916" y="3151733"/>
                  </a:lnTo>
                  <a:lnTo>
                    <a:pt x="530059" y="3155099"/>
                  </a:lnTo>
                  <a:lnTo>
                    <a:pt x="532498" y="3157601"/>
                  </a:lnTo>
                  <a:lnTo>
                    <a:pt x="534860" y="3160115"/>
                  </a:lnTo>
                  <a:lnTo>
                    <a:pt x="538099" y="3161334"/>
                  </a:lnTo>
                  <a:lnTo>
                    <a:pt x="546214" y="3161334"/>
                  </a:lnTo>
                  <a:lnTo>
                    <a:pt x="555383" y="3151733"/>
                  </a:lnTo>
                  <a:lnTo>
                    <a:pt x="555409" y="3142716"/>
                  </a:lnTo>
                  <a:close/>
                </a:path>
                <a:path w="4978400" h="3167379">
                  <a:moveTo>
                    <a:pt x="582637" y="3156267"/>
                  </a:moveTo>
                  <a:lnTo>
                    <a:pt x="580275" y="3156267"/>
                  </a:lnTo>
                  <a:lnTo>
                    <a:pt x="580275" y="3138106"/>
                  </a:lnTo>
                  <a:lnTo>
                    <a:pt x="580275" y="3133534"/>
                  </a:lnTo>
                  <a:lnTo>
                    <a:pt x="574713" y="3133534"/>
                  </a:lnTo>
                  <a:lnTo>
                    <a:pt x="574713" y="3138106"/>
                  </a:lnTo>
                  <a:lnTo>
                    <a:pt x="574713" y="3156267"/>
                  </a:lnTo>
                  <a:lnTo>
                    <a:pt x="564375" y="3156267"/>
                  </a:lnTo>
                  <a:lnTo>
                    <a:pt x="565886" y="3152470"/>
                  </a:lnTo>
                  <a:lnTo>
                    <a:pt x="566686" y="3146361"/>
                  </a:lnTo>
                  <a:lnTo>
                    <a:pt x="566686" y="3138106"/>
                  </a:lnTo>
                  <a:lnTo>
                    <a:pt x="574713" y="3138106"/>
                  </a:lnTo>
                  <a:lnTo>
                    <a:pt x="574713" y="3133534"/>
                  </a:lnTo>
                  <a:lnTo>
                    <a:pt x="561416" y="3133534"/>
                  </a:lnTo>
                  <a:lnTo>
                    <a:pt x="561416" y="3141091"/>
                  </a:lnTo>
                  <a:lnTo>
                    <a:pt x="561200" y="3145028"/>
                  </a:lnTo>
                  <a:lnTo>
                    <a:pt x="560539" y="3151187"/>
                  </a:lnTo>
                  <a:lnTo>
                    <a:pt x="559727" y="3153880"/>
                  </a:lnTo>
                  <a:lnTo>
                    <a:pt x="558647" y="3156267"/>
                  </a:lnTo>
                  <a:lnTo>
                    <a:pt x="556285" y="3156267"/>
                  </a:lnTo>
                  <a:lnTo>
                    <a:pt x="556285" y="3166821"/>
                  </a:lnTo>
                  <a:lnTo>
                    <a:pt x="560946" y="3166821"/>
                  </a:lnTo>
                  <a:lnTo>
                    <a:pt x="560946" y="3160877"/>
                  </a:lnTo>
                  <a:lnTo>
                    <a:pt x="578027" y="3160877"/>
                  </a:lnTo>
                  <a:lnTo>
                    <a:pt x="578027" y="3166821"/>
                  </a:lnTo>
                  <a:lnTo>
                    <a:pt x="582637" y="3166821"/>
                  </a:lnTo>
                  <a:lnTo>
                    <a:pt x="582637" y="3160877"/>
                  </a:lnTo>
                  <a:lnTo>
                    <a:pt x="582637" y="3156267"/>
                  </a:lnTo>
                  <a:close/>
                </a:path>
                <a:path w="4978400" h="3167379">
                  <a:moveTo>
                    <a:pt x="610552" y="3154832"/>
                  </a:moveTo>
                  <a:lnTo>
                    <a:pt x="610476" y="3150565"/>
                  </a:lnTo>
                  <a:lnTo>
                    <a:pt x="610133" y="3149422"/>
                  </a:lnTo>
                  <a:lnTo>
                    <a:pt x="609866" y="3149015"/>
                  </a:lnTo>
                  <a:lnTo>
                    <a:pt x="609244" y="3148063"/>
                  </a:lnTo>
                  <a:lnTo>
                    <a:pt x="608291" y="3146729"/>
                  </a:lnTo>
                  <a:lnTo>
                    <a:pt x="607148" y="3145764"/>
                  </a:lnTo>
                  <a:lnTo>
                    <a:pt x="605739" y="3145218"/>
                  </a:lnTo>
                  <a:lnTo>
                    <a:pt x="604926" y="3144926"/>
                  </a:lnTo>
                  <a:lnTo>
                    <a:pt x="604926" y="3151454"/>
                  </a:lnTo>
                  <a:lnTo>
                    <a:pt x="604926" y="3153549"/>
                  </a:lnTo>
                  <a:lnTo>
                    <a:pt x="600468" y="3156267"/>
                  </a:lnTo>
                  <a:lnTo>
                    <a:pt x="593369" y="3156267"/>
                  </a:lnTo>
                  <a:lnTo>
                    <a:pt x="593369" y="3149015"/>
                  </a:lnTo>
                  <a:lnTo>
                    <a:pt x="601205" y="3149015"/>
                  </a:lnTo>
                  <a:lnTo>
                    <a:pt x="602754" y="3149346"/>
                  </a:lnTo>
                  <a:lnTo>
                    <a:pt x="604520" y="3150565"/>
                  </a:lnTo>
                  <a:lnTo>
                    <a:pt x="604926" y="3151454"/>
                  </a:lnTo>
                  <a:lnTo>
                    <a:pt x="604926" y="3144926"/>
                  </a:lnTo>
                  <a:lnTo>
                    <a:pt x="604304" y="3144697"/>
                  </a:lnTo>
                  <a:lnTo>
                    <a:pt x="602678" y="3144405"/>
                  </a:lnTo>
                  <a:lnTo>
                    <a:pt x="593369" y="3144405"/>
                  </a:lnTo>
                  <a:lnTo>
                    <a:pt x="593369" y="3133534"/>
                  </a:lnTo>
                  <a:lnTo>
                    <a:pt x="587832" y="3133534"/>
                  </a:lnTo>
                  <a:lnTo>
                    <a:pt x="587832" y="3160877"/>
                  </a:lnTo>
                  <a:lnTo>
                    <a:pt x="603021" y="3160877"/>
                  </a:lnTo>
                  <a:lnTo>
                    <a:pt x="604710" y="3160661"/>
                  </a:lnTo>
                  <a:lnTo>
                    <a:pt x="605929" y="3160179"/>
                  </a:lnTo>
                  <a:lnTo>
                    <a:pt x="607148" y="3159772"/>
                  </a:lnTo>
                  <a:lnTo>
                    <a:pt x="608177" y="3158896"/>
                  </a:lnTo>
                  <a:lnTo>
                    <a:pt x="609168" y="3157563"/>
                  </a:lnTo>
                  <a:lnTo>
                    <a:pt x="610082" y="3156267"/>
                  </a:lnTo>
                  <a:lnTo>
                    <a:pt x="610552" y="3154832"/>
                  </a:lnTo>
                  <a:close/>
                </a:path>
                <a:path w="4978400" h="3167379">
                  <a:moveTo>
                    <a:pt x="619315" y="3133534"/>
                  </a:moveTo>
                  <a:lnTo>
                    <a:pt x="613778" y="3133534"/>
                  </a:lnTo>
                  <a:lnTo>
                    <a:pt x="613778" y="3160877"/>
                  </a:lnTo>
                  <a:lnTo>
                    <a:pt x="619315" y="3160877"/>
                  </a:lnTo>
                  <a:lnTo>
                    <a:pt x="619315" y="3133534"/>
                  </a:lnTo>
                  <a:close/>
                </a:path>
                <a:path w="4978400" h="3167379">
                  <a:moveTo>
                    <a:pt x="844486" y="373405"/>
                  </a:moveTo>
                  <a:lnTo>
                    <a:pt x="838809" y="363689"/>
                  </a:lnTo>
                  <a:lnTo>
                    <a:pt x="838809" y="370827"/>
                  </a:lnTo>
                  <a:lnTo>
                    <a:pt x="838809" y="372643"/>
                  </a:lnTo>
                  <a:lnTo>
                    <a:pt x="838593" y="373329"/>
                  </a:lnTo>
                  <a:lnTo>
                    <a:pt x="838136" y="373926"/>
                  </a:lnTo>
                  <a:lnTo>
                    <a:pt x="837730" y="374548"/>
                  </a:lnTo>
                  <a:lnTo>
                    <a:pt x="837184" y="375031"/>
                  </a:lnTo>
                  <a:lnTo>
                    <a:pt x="836447" y="375285"/>
                  </a:lnTo>
                  <a:lnTo>
                    <a:pt x="835710" y="375627"/>
                  </a:lnTo>
                  <a:lnTo>
                    <a:pt x="834275" y="375767"/>
                  </a:lnTo>
                  <a:lnTo>
                    <a:pt x="829068" y="375767"/>
                  </a:lnTo>
                  <a:lnTo>
                    <a:pt x="829068" y="367982"/>
                  </a:lnTo>
                  <a:lnTo>
                    <a:pt x="833755" y="367982"/>
                  </a:lnTo>
                  <a:lnTo>
                    <a:pt x="838809" y="370827"/>
                  </a:lnTo>
                  <a:lnTo>
                    <a:pt x="838809" y="363689"/>
                  </a:lnTo>
                  <a:lnTo>
                    <a:pt x="837920" y="363448"/>
                  </a:lnTo>
                  <a:lnTo>
                    <a:pt x="835748" y="363308"/>
                  </a:lnTo>
                  <a:lnTo>
                    <a:pt x="823531" y="363308"/>
                  </a:lnTo>
                  <a:lnTo>
                    <a:pt x="823531" y="390652"/>
                  </a:lnTo>
                  <a:lnTo>
                    <a:pt x="829068" y="390652"/>
                  </a:lnTo>
                  <a:lnTo>
                    <a:pt x="829068" y="380377"/>
                  </a:lnTo>
                  <a:lnTo>
                    <a:pt x="835164" y="380377"/>
                  </a:lnTo>
                  <a:lnTo>
                    <a:pt x="843635" y="375767"/>
                  </a:lnTo>
                  <a:lnTo>
                    <a:pt x="844130" y="374815"/>
                  </a:lnTo>
                  <a:lnTo>
                    <a:pt x="844486" y="373405"/>
                  </a:lnTo>
                  <a:close/>
                </a:path>
                <a:path w="4978400" h="3167379">
                  <a:moveTo>
                    <a:pt x="870216" y="390652"/>
                  </a:moveTo>
                  <a:lnTo>
                    <a:pt x="867740" y="384429"/>
                  </a:lnTo>
                  <a:lnTo>
                    <a:pt x="865911" y="379818"/>
                  </a:lnTo>
                  <a:lnTo>
                    <a:pt x="861885" y="369735"/>
                  </a:lnTo>
                  <a:lnTo>
                    <a:pt x="860145" y="365366"/>
                  </a:lnTo>
                  <a:lnTo>
                    <a:pt x="860145" y="379818"/>
                  </a:lnTo>
                  <a:lnTo>
                    <a:pt x="852652" y="379818"/>
                  </a:lnTo>
                  <a:lnTo>
                    <a:pt x="856373" y="369735"/>
                  </a:lnTo>
                  <a:lnTo>
                    <a:pt x="860145" y="379818"/>
                  </a:lnTo>
                  <a:lnTo>
                    <a:pt x="860145" y="365366"/>
                  </a:lnTo>
                  <a:lnTo>
                    <a:pt x="859332" y="363308"/>
                  </a:lnTo>
                  <a:lnTo>
                    <a:pt x="853465" y="363308"/>
                  </a:lnTo>
                  <a:lnTo>
                    <a:pt x="842860" y="390652"/>
                  </a:lnTo>
                  <a:lnTo>
                    <a:pt x="848741" y="390652"/>
                  </a:lnTo>
                  <a:lnTo>
                    <a:pt x="850963" y="384429"/>
                  </a:lnTo>
                  <a:lnTo>
                    <a:pt x="861910" y="384429"/>
                  </a:lnTo>
                  <a:lnTo>
                    <a:pt x="864273" y="390652"/>
                  </a:lnTo>
                  <a:lnTo>
                    <a:pt x="870216" y="390652"/>
                  </a:lnTo>
                  <a:close/>
                </a:path>
                <a:path w="4978400" h="3167379">
                  <a:moveTo>
                    <a:pt x="895019" y="382257"/>
                  </a:moveTo>
                  <a:lnTo>
                    <a:pt x="889673" y="380568"/>
                  </a:lnTo>
                  <a:lnTo>
                    <a:pt x="889266" y="382587"/>
                  </a:lnTo>
                  <a:lnTo>
                    <a:pt x="888453" y="384098"/>
                  </a:lnTo>
                  <a:lnTo>
                    <a:pt x="886371" y="385914"/>
                  </a:lnTo>
                  <a:lnTo>
                    <a:pt x="885088" y="386384"/>
                  </a:lnTo>
                  <a:lnTo>
                    <a:pt x="881646" y="386384"/>
                  </a:lnTo>
                  <a:lnTo>
                    <a:pt x="876896" y="373519"/>
                  </a:lnTo>
                  <a:lnTo>
                    <a:pt x="877595" y="371233"/>
                  </a:lnTo>
                  <a:lnTo>
                    <a:pt x="878916" y="369608"/>
                  </a:lnTo>
                  <a:lnTo>
                    <a:pt x="880071" y="368325"/>
                  </a:lnTo>
                  <a:lnTo>
                    <a:pt x="881697" y="367588"/>
                  </a:lnTo>
                  <a:lnTo>
                    <a:pt x="885228" y="367588"/>
                  </a:lnTo>
                  <a:lnTo>
                    <a:pt x="889546" y="372186"/>
                  </a:lnTo>
                  <a:lnTo>
                    <a:pt x="894943" y="370827"/>
                  </a:lnTo>
                  <a:lnTo>
                    <a:pt x="894346" y="368655"/>
                  </a:lnTo>
                  <a:lnTo>
                    <a:pt x="893737" y="367588"/>
                  </a:lnTo>
                  <a:lnTo>
                    <a:pt x="893394" y="366966"/>
                  </a:lnTo>
                  <a:lnTo>
                    <a:pt x="890079" y="363855"/>
                  </a:lnTo>
                  <a:lnTo>
                    <a:pt x="887374" y="362839"/>
                  </a:lnTo>
                  <a:lnTo>
                    <a:pt x="880211" y="362839"/>
                  </a:lnTo>
                  <a:lnTo>
                    <a:pt x="877112" y="364121"/>
                  </a:lnTo>
                  <a:lnTo>
                    <a:pt x="874750" y="366623"/>
                  </a:lnTo>
                  <a:lnTo>
                    <a:pt x="872464" y="369138"/>
                  </a:lnTo>
                  <a:lnTo>
                    <a:pt x="871245" y="372643"/>
                  </a:lnTo>
                  <a:lnTo>
                    <a:pt x="871245" y="381520"/>
                  </a:lnTo>
                  <a:lnTo>
                    <a:pt x="872464" y="384911"/>
                  </a:lnTo>
                  <a:lnTo>
                    <a:pt x="874814" y="387489"/>
                  </a:lnTo>
                  <a:lnTo>
                    <a:pt x="877112" y="389915"/>
                  </a:lnTo>
                  <a:lnTo>
                    <a:pt x="880071" y="391134"/>
                  </a:lnTo>
                  <a:lnTo>
                    <a:pt x="886637" y="391134"/>
                  </a:lnTo>
                  <a:lnTo>
                    <a:pt x="889076" y="390398"/>
                  </a:lnTo>
                  <a:lnTo>
                    <a:pt x="890955" y="388962"/>
                  </a:lnTo>
                  <a:lnTo>
                    <a:pt x="892848" y="387489"/>
                  </a:lnTo>
                  <a:lnTo>
                    <a:pt x="893508" y="386384"/>
                  </a:lnTo>
                  <a:lnTo>
                    <a:pt x="894207" y="385241"/>
                  </a:lnTo>
                  <a:lnTo>
                    <a:pt x="895019" y="382257"/>
                  </a:lnTo>
                  <a:close/>
                </a:path>
                <a:path w="4978400" h="3167379">
                  <a:moveTo>
                    <a:pt x="920889" y="390652"/>
                  </a:moveTo>
                  <a:lnTo>
                    <a:pt x="914806" y="381444"/>
                  </a:lnTo>
                  <a:lnTo>
                    <a:pt x="911504" y="376440"/>
                  </a:lnTo>
                  <a:lnTo>
                    <a:pt x="914730" y="371500"/>
                  </a:lnTo>
                  <a:lnTo>
                    <a:pt x="920076" y="363308"/>
                  </a:lnTo>
                  <a:lnTo>
                    <a:pt x="913650" y="363308"/>
                  </a:lnTo>
                  <a:lnTo>
                    <a:pt x="908253" y="371500"/>
                  </a:lnTo>
                  <a:lnTo>
                    <a:pt x="902843" y="363308"/>
                  </a:lnTo>
                  <a:lnTo>
                    <a:pt x="896416" y="363308"/>
                  </a:lnTo>
                  <a:lnTo>
                    <a:pt x="905014" y="376440"/>
                  </a:lnTo>
                  <a:lnTo>
                    <a:pt x="895565" y="390652"/>
                  </a:lnTo>
                  <a:lnTo>
                    <a:pt x="902169" y="390652"/>
                  </a:lnTo>
                  <a:lnTo>
                    <a:pt x="908253" y="381444"/>
                  </a:lnTo>
                  <a:lnTo>
                    <a:pt x="914273" y="390652"/>
                  </a:lnTo>
                  <a:lnTo>
                    <a:pt x="920889" y="390652"/>
                  </a:lnTo>
                  <a:close/>
                </a:path>
                <a:path w="4978400" h="3167379">
                  <a:moveTo>
                    <a:pt x="948118" y="372592"/>
                  </a:moveTo>
                  <a:lnTo>
                    <a:pt x="946899" y="369062"/>
                  </a:lnTo>
                  <a:lnTo>
                    <a:pt x="945502" y="367588"/>
                  </a:lnTo>
                  <a:lnTo>
                    <a:pt x="944537" y="366560"/>
                  </a:lnTo>
                  <a:lnTo>
                    <a:pt x="942428" y="364388"/>
                  </a:lnTo>
                  <a:lnTo>
                    <a:pt x="942428" y="373811"/>
                  </a:lnTo>
                  <a:lnTo>
                    <a:pt x="942428" y="380085"/>
                  </a:lnTo>
                  <a:lnTo>
                    <a:pt x="941768" y="382473"/>
                  </a:lnTo>
                  <a:lnTo>
                    <a:pt x="938923" y="385648"/>
                  </a:lnTo>
                  <a:lnTo>
                    <a:pt x="937107" y="386461"/>
                  </a:lnTo>
                  <a:lnTo>
                    <a:pt x="932726" y="386461"/>
                  </a:lnTo>
                  <a:lnTo>
                    <a:pt x="930884" y="385648"/>
                  </a:lnTo>
                  <a:lnTo>
                    <a:pt x="929474" y="384022"/>
                  </a:lnTo>
                  <a:lnTo>
                    <a:pt x="928039" y="382473"/>
                  </a:lnTo>
                  <a:lnTo>
                    <a:pt x="927303" y="380085"/>
                  </a:lnTo>
                  <a:lnTo>
                    <a:pt x="927303" y="373811"/>
                  </a:lnTo>
                  <a:lnTo>
                    <a:pt x="927976" y="371500"/>
                  </a:lnTo>
                  <a:lnTo>
                    <a:pt x="929462" y="369874"/>
                  </a:lnTo>
                  <a:lnTo>
                    <a:pt x="930808" y="368325"/>
                  </a:lnTo>
                  <a:lnTo>
                    <a:pt x="932649" y="367588"/>
                  </a:lnTo>
                  <a:lnTo>
                    <a:pt x="937158" y="367588"/>
                  </a:lnTo>
                  <a:lnTo>
                    <a:pt x="938999" y="368325"/>
                  </a:lnTo>
                  <a:lnTo>
                    <a:pt x="940473" y="369951"/>
                  </a:lnTo>
                  <a:lnTo>
                    <a:pt x="941768" y="371424"/>
                  </a:lnTo>
                  <a:lnTo>
                    <a:pt x="942428" y="373811"/>
                  </a:lnTo>
                  <a:lnTo>
                    <a:pt x="942428" y="364388"/>
                  </a:lnTo>
                  <a:lnTo>
                    <a:pt x="942098" y="364045"/>
                  </a:lnTo>
                  <a:lnTo>
                    <a:pt x="938860" y="362839"/>
                  </a:lnTo>
                  <a:lnTo>
                    <a:pt x="932649" y="362839"/>
                  </a:lnTo>
                  <a:lnTo>
                    <a:pt x="930694" y="363169"/>
                  </a:lnTo>
                  <a:lnTo>
                    <a:pt x="928928" y="363931"/>
                  </a:lnTo>
                  <a:lnTo>
                    <a:pt x="927633" y="364451"/>
                  </a:lnTo>
                  <a:lnTo>
                    <a:pt x="922909" y="370154"/>
                  </a:lnTo>
                  <a:lnTo>
                    <a:pt x="922032" y="372046"/>
                  </a:lnTo>
                  <a:lnTo>
                    <a:pt x="921727" y="373811"/>
                  </a:lnTo>
                  <a:lnTo>
                    <a:pt x="921626" y="381520"/>
                  </a:lnTo>
                  <a:lnTo>
                    <a:pt x="922845" y="384975"/>
                  </a:lnTo>
                  <a:lnTo>
                    <a:pt x="925207" y="387489"/>
                  </a:lnTo>
                  <a:lnTo>
                    <a:pt x="927633" y="389915"/>
                  </a:lnTo>
                  <a:lnTo>
                    <a:pt x="930884" y="391210"/>
                  </a:lnTo>
                  <a:lnTo>
                    <a:pt x="938923" y="391210"/>
                  </a:lnTo>
                  <a:lnTo>
                    <a:pt x="942174" y="389915"/>
                  </a:lnTo>
                  <a:lnTo>
                    <a:pt x="945438" y="386461"/>
                  </a:lnTo>
                  <a:lnTo>
                    <a:pt x="946899" y="384911"/>
                  </a:lnTo>
                  <a:lnTo>
                    <a:pt x="948093" y="381520"/>
                  </a:lnTo>
                  <a:lnTo>
                    <a:pt x="948118" y="372592"/>
                  </a:lnTo>
                  <a:close/>
                </a:path>
                <a:path w="4978400" h="3167379">
                  <a:moveTo>
                    <a:pt x="975423" y="386054"/>
                  </a:moveTo>
                  <a:lnTo>
                    <a:pt x="972985" y="386054"/>
                  </a:lnTo>
                  <a:lnTo>
                    <a:pt x="972985" y="367982"/>
                  </a:lnTo>
                  <a:lnTo>
                    <a:pt x="972985" y="363308"/>
                  </a:lnTo>
                  <a:lnTo>
                    <a:pt x="967447" y="363308"/>
                  </a:lnTo>
                  <a:lnTo>
                    <a:pt x="967447" y="367982"/>
                  </a:lnTo>
                  <a:lnTo>
                    <a:pt x="967447" y="386054"/>
                  </a:lnTo>
                  <a:lnTo>
                    <a:pt x="957110" y="386054"/>
                  </a:lnTo>
                  <a:lnTo>
                    <a:pt x="958659" y="382257"/>
                  </a:lnTo>
                  <a:lnTo>
                    <a:pt x="959408" y="376250"/>
                  </a:lnTo>
                  <a:lnTo>
                    <a:pt x="959408" y="367982"/>
                  </a:lnTo>
                  <a:lnTo>
                    <a:pt x="967447" y="367982"/>
                  </a:lnTo>
                  <a:lnTo>
                    <a:pt x="967447" y="363308"/>
                  </a:lnTo>
                  <a:lnTo>
                    <a:pt x="954125" y="363308"/>
                  </a:lnTo>
                  <a:lnTo>
                    <a:pt x="954125" y="370967"/>
                  </a:lnTo>
                  <a:lnTo>
                    <a:pt x="953985" y="374815"/>
                  </a:lnTo>
                  <a:lnTo>
                    <a:pt x="953579" y="377939"/>
                  </a:lnTo>
                  <a:lnTo>
                    <a:pt x="953249" y="381038"/>
                  </a:lnTo>
                  <a:lnTo>
                    <a:pt x="952500" y="383755"/>
                  </a:lnTo>
                  <a:lnTo>
                    <a:pt x="951357" y="386054"/>
                  </a:lnTo>
                  <a:lnTo>
                    <a:pt x="949071" y="386054"/>
                  </a:lnTo>
                  <a:lnTo>
                    <a:pt x="949071" y="396621"/>
                  </a:lnTo>
                  <a:lnTo>
                    <a:pt x="953655" y="396621"/>
                  </a:lnTo>
                  <a:lnTo>
                    <a:pt x="953655" y="390652"/>
                  </a:lnTo>
                  <a:lnTo>
                    <a:pt x="970737" y="390652"/>
                  </a:lnTo>
                  <a:lnTo>
                    <a:pt x="970737" y="396621"/>
                  </a:lnTo>
                  <a:lnTo>
                    <a:pt x="975423" y="396621"/>
                  </a:lnTo>
                  <a:lnTo>
                    <a:pt x="975423" y="390652"/>
                  </a:lnTo>
                  <a:lnTo>
                    <a:pt x="975423" y="386054"/>
                  </a:lnTo>
                  <a:close/>
                </a:path>
                <a:path w="4978400" h="3167379">
                  <a:moveTo>
                    <a:pt x="1003388" y="380847"/>
                  </a:moveTo>
                  <a:lnTo>
                    <a:pt x="997712" y="374777"/>
                  </a:lnTo>
                  <a:lnTo>
                    <a:pt x="997712" y="381330"/>
                  </a:lnTo>
                  <a:lnTo>
                    <a:pt x="997712" y="383362"/>
                  </a:lnTo>
                  <a:lnTo>
                    <a:pt x="995057" y="385787"/>
                  </a:lnTo>
                  <a:lnTo>
                    <a:pt x="994384" y="385978"/>
                  </a:lnTo>
                  <a:lnTo>
                    <a:pt x="993178" y="386054"/>
                  </a:lnTo>
                  <a:lnTo>
                    <a:pt x="986155" y="386054"/>
                  </a:lnTo>
                  <a:lnTo>
                    <a:pt x="986155" y="378866"/>
                  </a:lnTo>
                  <a:lnTo>
                    <a:pt x="993990" y="378866"/>
                  </a:lnTo>
                  <a:lnTo>
                    <a:pt x="995540" y="379158"/>
                  </a:lnTo>
                  <a:lnTo>
                    <a:pt x="997229" y="380377"/>
                  </a:lnTo>
                  <a:lnTo>
                    <a:pt x="997712" y="381330"/>
                  </a:lnTo>
                  <a:lnTo>
                    <a:pt x="997712" y="374777"/>
                  </a:lnTo>
                  <a:lnTo>
                    <a:pt x="997089" y="374548"/>
                  </a:lnTo>
                  <a:lnTo>
                    <a:pt x="995413" y="374294"/>
                  </a:lnTo>
                  <a:lnTo>
                    <a:pt x="986155" y="374294"/>
                  </a:lnTo>
                  <a:lnTo>
                    <a:pt x="986155" y="363308"/>
                  </a:lnTo>
                  <a:lnTo>
                    <a:pt x="980617" y="363308"/>
                  </a:lnTo>
                  <a:lnTo>
                    <a:pt x="980617" y="390652"/>
                  </a:lnTo>
                  <a:lnTo>
                    <a:pt x="995756" y="390652"/>
                  </a:lnTo>
                  <a:lnTo>
                    <a:pt x="997496" y="390461"/>
                  </a:lnTo>
                  <a:lnTo>
                    <a:pt x="999858" y="389585"/>
                  </a:lnTo>
                  <a:lnTo>
                    <a:pt x="1000950" y="388696"/>
                  </a:lnTo>
                  <a:lnTo>
                    <a:pt x="1001890" y="387337"/>
                  </a:lnTo>
                  <a:lnTo>
                    <a:pt x="1002906" y="386054"/>
                  </a:lnTo>
                  <a:lnTo>
                    <a:pt x="1003312" y="384695"/>
                  </a:lnTo>
                  <a:lnTo>
                    <a:pt x="1003388" y="380847"/>
                  </a:lnTo>
                  <a:close/>
                </a:path>
                <a:path w="4978400" h="3167379">
                  <a:moveTo>
                    <a:pt x="1012024" y="363308"/>
                  </a:moveTo>
                  <a:lnTo>
                    <a:pt x="1006563" y="363308"/>
                  </a:lnTo>
                  <a:lnTo>
                    <a:pt x="1006563" y="390652"/>
                  </a:lnTo>
                  <a:lnTo>
                    <a:pt x="1012024" y="390652"/>
                  </a:lnTo>
                  <a:lnTo>
                    <a:pt x="1012024" y="363308"/>
                  </a:lnTo>
                  <a:close/>
                </a:path>
                <a:path w="4978400" h="3167379">
                  <a:moveTo>
                    <a:pt x="1199832" y="553377"/>
                  </a:moveTo>
                  <a:lnTo>
                    <a:pt x="1191526" y="553377"/>
                  </a:lnTo>
                  <a:lnTo>
                    <a:pt x="1186726" y="572058"/>
                  </a:lnTo>
                  <a:lnTo>
                    <a:pt x="1183335" y="559206"/>
                  </a:lnTo>
                  <a:lnTo>
                    <a:pt x="1181811" y="553377"/>
                  </a:lnTo>
                  <a:lnTo>
                    <a:pt x="1173556" y="553377"/>
                  </a:lnTo>
                  <a:lnTo>
                    <a:pt x="1173556" y="580796"/>
                  </a:lnTo>
                  <a:lnTo>
                    <a:pt x="1178636" y="580796"/>
                  </a:lnTo>
                  <a:lnTo>
                    <a:pt x="1178687" y="559206"/>
                  </a:lnTo>
                  <a:lnTo>
                    <a:pt x="1184033" y="580796"/>
                  </a:lnTo>
                  <a:lnTo>
                    <a:pt x="1189367" y="580796"/>
                  </a:lnTo>
                  <a:lnTo>
                    <a:pt x="1191526" y="572058"/>
                  </a:lnTo>
                  <a:lnTo>
                    <a:pt x="1194701" y="559206"/>
                  </a:lnTo>
                  <a:lnTo>
                    <a:pt x="1194765" y="580796"/>
                  </a:lnTo>
                  <a:lnTo>
                    <a:pt x="1199832" y="580796"/>
                  </a:lnTo>
                  <a:lnTo>
                    <a:pt x="1199832" y="559206"/>
                  </a:lnTo>
                  <a:lnTo>
                    <a:pt x="1199832" y="553377"/>
                  </a:lnTo>
                  <a:close/>
                </a:path>
                <a:path w="4978400" h="3167379">
                  <a:moveTo>
                    <a:pt x="1199896" y="2761894"/>
                  </a:moveTo>
                  <a:lnTo>
                    <a:pt x="1191590" y="2761894"/>
                  </a:lnTo>
                  <a:lnTo>
                    <a:pt x="1186789" y="2780500"/>
                  </a:lnTo>
                  <a:lnTo>
                    <a:pt x="1183398" y="2767711"/>
                  </a:lnTo>
                  <a:lnTo>
                    <a:pt x="1181862" y="2761894"/>
                  </a:lnTo>
                  <a:lnTo>
                    <a:pt x="1173619" y="2761894"/>
                  </a:lnTo>
                  <a:lnTo>
                    <a:pt x="1173619" y="2789237"/>
                  </a:lnTo>
                  <a:lnTo>
                    <a:pt x="1178687" y="2789237"/>
                  </a:lnTo>
                  <a:lnTo>
                    <a:pt x="1178750" y="2767711"/>
                  </a:lnTo>
                  <a:lnTo>
                    <a:pt x="1184097" y="2789237"/>
                  </a:lnTo>
                  <a:lnTo>
                    <a:pt x="1189418" y="2789237"/>
                  </a:lnTo>
                  <a:lnTo>
                    <a:pt x="1191590" y="2780500"/>
                  </a:lnTo>
                  <a:lnTo>
                    <a:pt x="1194765" y="2767711"/>
                  </a:lnTo>
                  <a:lnTo>
                    <a:pt x="1194841" y="2789237"/>
                  </a:lnTo>
                  <a:lnTo>
                    <a:pt x="1199896" y="2789237"/>
                  </a:lnTo>
                  <a:lnTo>
                    <a:pt x="1199896" y="2767711"/>
                  </a:lnTo>
                  <a:lnTo>
                    <a:pt x="1199896" y="2761894"/>
                  </a:lnTo>
                  <a:close/>
                </a:path>
                <a:path w="4978400" h="3167379">
                  <a:moveTo>
                    <a:pt x="1232065" y="562660"/>
                  </a:moveTo>
                  <a:lnTo>
                    <a:pt x="1230845" y="559206"/>
                  </a:lnTo>
                  <a:lnTo>
                    <a:pt x="1229385" y="557644"/>
                  </a:lnTo>
                  <a:lnTo>
                    <a:pt x="1228483" y="556691"/>
                  </a:lnTo>
                  <a:lnTo>
                    <a:pt x="1226388" y="554558"/>
                  </a:lnTo>
                  <a:lnTo>
                    <a:pt x="1226388" y="563880"/>
                  </a:lnTo>
                  <a:lnTo>
                    <a:pt x="1226388" y="570179"/>
                  </a:lnTo>
                  <a:lnTo>
                    <a:pt x="1225715" y="572541"/>
                  </a:lnTo>
                  <a:lnTo>
                    <a:pt x="1222883" y="575741"/>
                  </a:lnTo>
                  <a:lnTo>
                    <a:pt x="1221041" y="576541"/>
                  </a:lnTo>
                  <a:lnTo>
                    <a:pt x="1216647" y="576541"/>
                  </a:lnTo>
                  <a:lnTo>
                    <a:pt x="1214843" y="575741"/>
                  </a:lnTo>
                  <a:lnTo>
                    <a:pt x="1211999" y="572541"/>
                  </a:lnTo>
                  <a:lnTo>
                    <a:pt x="1211262" y="570179"/>
                  </a:lnTo>
                  <a:lnTo>
                    <a:pt x="1211275" y="563880"/>
                  </a:lnTo>
                  <a:lnTo>
                    <a:pt x="1211922" y="561581"/>
                  </a:lnTo>
                  <a:lnTo>
                    <a:pt x="1214767" y="558457"/>
                  </a:lnTo>
                  <a:lnTo>
                    <a:pt x="1216583" y="557644"/>
                  </a:lnTo>
                  <a:lnTo>
                    <a:pt x="1221117" y="557644"/>
                  </a:lnTo>
                  <a:lnTo>
                    <a:pt x="1222946" y="558393"/>
                  </a:lnTo>
                  <a:lnTo>
                    <a:pt x="1225715" y="561517"/>
                  </a:lnTo>
                  <a:lnTo>
                    <a:pt x="1226388" y="563880"/>
                  </a:lnTo>
                  <a:lnTo>
                    <a:pt x="1226388" y="554558"/>
                  </a:lnTo>
                  <a:lnTo>
                    <a:pt x="1226058" y="554215"/>
                  </a:lnTo>
                  <a:lnTo>
                    <a:pt x="1222806" y="552919"/>
                  </a:lnTo>
                  <a:lnTo>
                    <a:pt x="1216583" y="552919"/>
                  </a:lnTo>
                  <a:lnTo>
                    <a:pt x="1214628" y="553262"/>
                  </a:lnTo>
                  <a:lnTo>
                    <a:pt x="1211592" y="554545"/>
                  </a:lnTo>
                  <a:lnTo>
                    <a:pt x="1210449" y="555358"/>
                  </a:lnTo>
                  <a:lnTo>
                    <a:pt x="1209370" y="556501"/>
                  </a:lnTo>
                  <a:lnTo>
                    <a:pt x="1208278" y="557580"/>
                  </a:lnTo>
                  <a:lnTo>
                    <a:pt x="1205572" y="571614"/>
                  </a:lnTo>
                  <a:lnTo>
                    <a:pt x="1206792" y="575043"/>
                  </a:lnTo>
                  <a:lnTo>
                    <a:pt x="1209154" y="577545"/>
                  </a:lnTo>
                  <a:lnTo>
                    <a:pt x="1211592" y="580059"/>
                  </a:lnTo>
                  <a:lnTo>
                    <a:pt x="1214843" y="581279"/>
                  </a:lnTo>
                  <a:lnTo>
                    <a:pt x="1222883" y="581279"/>
                  </a:lnTo>
                  <a:lnTo>
                    <a:pt x="1232039" y="571614"/>
                  </a:lnTo>
                  <a:lnTo>
                    <a:pt x="1232065" y="562660"/>
                  </a:lnTo>
                  <a:close/>
                </a:path>
                <a:path w="4978400" h="3167379">
                  <a:moveTo>
                    <a:pt x="1232141" y="2771102"/>
                  </a:moveTo>
                  <a:lnTo>
                    <a:pt x="1230922" y="2767647"/>
                  </a:lnTo>
                  <a:lnTo>
                    <a:pt x="1229461" y="2766085"/>
                  </a:lnTo>
                  <a:lnTo>
                    <a:pt x="1228559" y="2765133"/>
                  </a:lnTo>
                  <a:lnTo>
                    <a:pt x="1226464" y="2762986"/>
                  </a:lnTo>
                  <a:lnTo>
                    <a:pt x="1226464" y="2772321"/>
                  </a:lnTo>
                  <a:lnTo>
                    <a:pt x="1226464" y="2778620"/>
                  </a:lnTo>
                  <a:lnTo>
                    <a:pt x="1225765" y="2780982"/>
                  </a:lnTo>
                  <a:lnTo>
                    <a:pt x="1224356" y="2782608"/>
                  </a:lnTo>
                  <a:lnTo>
                    <a:pt x="1222946" y="2784157"/>
                  </a:lnTo>
                  <a:lnTo>
                    <a:pt x="1221117" y="2784970"/>
                  </a:lnTo>
                  <a:lnTo>
                    <a:pt x="1216723" y="2784970"/>
                  </a:lnTo>
                  <a:lnTo>
                    <a:pt x="1214907" y="2784157"/>
                  </a:lnTo>
                  <a:lnTo>
                    <a:pt x="1213472" y="2782608"/>
                  </a:lnTo>
                  <a:lnTo>
                    <a:pt x="1212075" y="2780982"/>
                  </a:lnTo>
                  <a:lnTo>
                    <a:pt x="1211326" y="2778620"/>
                  </a:lnTo>
                  <a:lnTo>
                    <a:pt x="1211351" y="2772321"/>
                  </a:lnTo>
                  <a:lnTo>
                    <a:pt x="1211999" y="2770009"/>
                  </a:lnTo>
                  <a:lnTo>
                    <a:pt x="1214843" y="2766898"/>
                  </a:lnTo>
                  <a:lnTo>
                    <a:pt x="1216647" y="2766085"/>
                  </a:lnTo>
                  <a:lnTo>
                    <a:pt x="1221181" y="2766085"/>
                  </a:lnTo>
                  <a:lnTo>
                    <a:pt x="1222997" y="2766898"/>
                  </a:lnTo>
                  <a:lnTo>
                    <a:pt x="1224432" y="2768460"/>
                  </a:lnTo>
                  <a:lnTo>
                    <a:pt x="1225765" y="2769959"/>
                  </a:lnTo>
                  <a:lnTo>
                    <a:pt x="1226464" y="2772321"/>
                  </a:lnTo>
                  <a:lnTo>
                    <a:pt x="1226464" y="2762986"/>
                  </a:lnTo>
                  <a:lnTo>
                    <a:pt x="1226121" y="2762631"/>
                  </a:lnTo>
                  <a:lnTo>
                    <a:pt x="1222883" y="2761348"/>
                  </a:lnTo>
                  <a:lnTo>
                    <a:pt x="1216647" y="2761348"/>
                  </a:lnTo>
                  <a:lnTo>
                    <a:pt x="1214691" y="2761754"/>
                  </a:lnTo>
                  <a:lnTo>
                    <a:pt x="1211668" y="2762961"/>
                  </a:lnTo>
                  <a:lnTo>
                    <a:pt x="1210513" y="2763774"/>
                  </a:lnTo>
                  <a:lnTo>
                    <a:pt x="1209421" y="2764942"/>
                  </a:lnTo>
                  <a:lnTo>
                    <a:pt x="1208341" y="2766022"/>
                  </a:lnTo>
                  <a:lnTo>
                    <a:pt x="1207541" y="2767304"/>
                  </a:lnTo>
                  <a:lnTo>
                    <a:pt x="1206944" y="2768663"/>
                  </a:lnTo>
                  <a:lnTo>
                    <a:pt x="1206055" y="2770555"/>
                  </a:lnTo>
                  <a:lnTo>
                    <a:pt x="1205750" y="2772321"/>
                  </a:lnTo>
                  <a:lnTo>
                    <a:pt x="1205649" y="2780093"/>
                  </a:lnTo>
                  <a:lnTo>
                    <a:pt x="1206868" y="2783484"/>
                  </a:lnTo>
                  <a:lnTo>
                    <a:pt x="1209230" y="2785999"/>
                  </a:lnTo>
                  <a:lnTo>
                    <a:pt x="1211668" y="2788501"/>
                  </a:lnTo>
                  <a:lnTo>
                    <a:pt x="1214907" y="2789720"/>
                  </a:lnTo>
                  <a:lnTo>
                    <a:pt x="1222946" y="2789720"/>
                  </a:lnTo>
                  <a:lnTo>
                    <a:pt x="1226172" y="2788501"/>
                  </a:lnTo>
                  <a:lnTo>
                    <a:pt x="1229550" y="2784970"/>
                  </a:lnTo>
                  <a:lnTo>
                    <a:pt x="1230972" y="2783484"/>
                  </a:lnTo>
                  <a:lnTo>
                    <a:pt x="1232115" y="2780093"/>
                  </a:lnTo>
                  <a:lnTo>
                    <a:pt x="1232141" y="2771102"/>
                  </a:lnTo>
                  <a:close/>
                </a:path>
                <a:path w="4978400" h="3167379">
                  <a:moveTo>
                    <a:pt x="1270368" y="580796"/>
                  </a:moveTo>
                  <a:lnTo>
                    <a:pt x="1270355" y="576148"/>
                  </a:lnTo>
                  <a:lnTo>
                    <a:pt x="1270304" y="553377"/>
                  </a:lnTo>
                  <a:lnTo>
                    <a:pt x="1264831" y="553377"/>
                  </a:lnTo>
                  <a:lnTo>
                    <a:pt x="1264831" y="576148"/>
                  </a:lnTo>
                  <a:lnTo>
                    <a:pt x="1256728" y="576148"/>
                  </a:lnTo>
                  <a:lnTo>
                    <a:pt x="1256728" y="553377"/>
                  </a:lnTo>
                  <a:lnTo>
                    <a:pt x="1251191" y="553377"/>
                  </a:lnTo>
                  <a:lnTo>
                    <a:pt x="1251191" y="576148"/>
                  </a:lnTo>
                  <a:lnTo>
                    <a:pt x="1243330" y="576148"/>
                  </a:lnTo>
                  <a:lnTo>
                    <a:pt x="1243330" y="553377"/>
                  </a:lnTo>
                  <a:lnTo>
                    <a:pt x="1237792" y="553377"/>
                  </a:lnTo>
                  <a:lnTo>
                    <a:pt x="1237792" y="580796"/>
                  </a:lnTo>
                  <a:lnTo>
                    <a:pt x="1270368" y="580796"/>
                  </a:lnTo>
                  <a:close/>
                </a:path>
                <a:path w="4978400" h="3167379">
                  <a:moveTo>
                    <a:pt x="1270444" y="2789237"/>
                  </a:moveTo>
                  <a:lnTo>
                    <a:pt x="1270431" y="2784564"/>
                  </a:lnTo>
                  <a:lnTo>
                    <a:pt x="1270368" y="2761894"/>
                  </a:lnTo>
                  <a:lnTo>
                    <a:pt x="1264881" y="2761894"/>
                  </a:lnTo>
                  <a:lnTo>
                    <a:pt x="1264881" y="2784564"/>
                  </a:lnTo>
                  <a:lnTo>
                    <a:pt x="1256792" y="2784564"/>
                  </a:lnTo>
                  <a:lnTo>
                    <a:pt x="1256792" y="2761894"/>
                  </a:lnTo>
                  <a:lnTo>
                    <a:pt x="1251254" y="2761894"/>
                  </a:lnTo>
                  <a:lnTo>
                    <a:pt x="1251254" y="2784564"/>
                  </a:lnTo>
                  <a:lnTo>
                    <a:pt x="1243406" y="2784564"/>
                  </a:lnTo>
                  <a:lnTo>
                    <a:pt x="1243406" y="2761894"/>
                  </a:lnTo>
                  <a:lnTo>
                    <a:pt x="1237869" y="2761894"/>
                  </a:lnTo>
                  <a:lnTo>
                    <a:pt x="1237869" y="2789237"/>
                  </a:lnTo>
                  <a:lnTo>
                    <a:pt x="1270444" y="2789237"/>
                  </a:lnTo>
                  <a:close/>
                </a:path>
                <a:path w="4978400" h="3167379">
                  <a:moveTo>
                    <a:pt x="1298130" y="576148"/>
                  </a:moveTo>
                  <a:lnTo>
                    <a:pt x="1282928" y="576148"/>
                  </a:lnTo>
                  <a:lnTo>
                    <a:pt x="1282928" y="568744"/>
                  </a:lnTo>
                  <a:lnTo>
                    <a:pt x="1296581" y="568744"/>
                  </a:lnTo>
                  <a:lnTo>
                    <a:pt x="1296581" y="564095"/>
                  </a:lnTo>
                  <a:lnTo>
                    <a:pt x="1282928" y="564095"/>
                  </a:lnTo>
                  <a:lnTo>
                    <a:pt x="1282928" y="558050"/>
                  </a:lnTo>
                  <a:lnTo>
                    <a:pt x="1297609" y="558050"/>
                  </a:lnTo>
                  <a:lnTo>
                    <a:pt x="1297609" y="553377"/>
                  </a:lnTo>
                  <a:lnTo>
                    <a:pt x="1277391" y="553377"/>
                  </a:lnTo>
                  <a:lnTo>
                    <a:pt x="1277391" y="580796"/>
                  </a:lnTo>
                  <a:lnTo>
                    <a:pt x="1298130" y="580796"/>
                  </a:lnTo>
                  <a:lnTo>
                    <a:pt x="1298130" y="576148"/>
                  </a:lnTo>
                  <a:close/>
                </a:path>
                <a:path w="4978400" h="3167379">
                  <a:moveTo>
                    <a:pt x="1298206" y="2784564"/>
                  </a:moveTo>
                  <a:lnTo>
                    <a:pt x="1283004" y="2784564"/>
                  </a:lnTo>
                  <a:lnTo>
                    <a:pt x="1283004" y="2777185"/>
                  </a:lnTo>
                  <a:lnTo>
                    <a:pt x="1296644" y="2777185"/>
                  </a:lnTo>
                  <a:lnTo>
                    <a:pt x="1296644" y="2772587"/>
                  </a:lnTo>
                  <a:lnTo>
                    <a:pt x="1283004" y="2772587"/>
                  </a:lnTo>
                  <a:lnTo>
                    <a:pt x="1283004" y="2766491"/>
                  </a:lnTo>
                  <a:lnTo>
                    <a:pt x="1297647" y="2766491"/>
                  </a:lnTo>
                  <a:lnTo>
                    <a:pt x="1297647" y="2761894"/>
                  </a:lnTo>
                  <a:lnTo>
                    <a:pt x="1277467" y="2761894"/>
                  </a:lnTo>
                  <a:lnTo>
                    <a:pt x="1277467" y="2789237"/>
                  </a:lnTo>
                  <a:lnTo>
                    <a:pt x="1298206" y="2789237"/>
                  </a:lnTo>
                  <a:lnTo>
                    <a:pt x="1298206" y="2784564"/>
                  </a:lnTo>
                  <a:close/>
                </a:path>
                <a:path w="4978400" h="3167379">
                  <a:moveTo>
                    <a:pt x="1325956" y="553377"/>
                  </a:moveTo>
                  <a:lnTo>
                    <a:pt x="1320419" y="553377"/>
                  </a:lnTo>
                  <a:lnTo>
                    <a:pt x="1320419" y="564210"/>
                  </a:lnTo>
                  <a:lnTo>
                    <a:pt x="1309674" y="564210"/>
                  </a:lnTo>
                  <a:lnTo>
                    <a:pt x="1309674" y="553377"/>
                  </a:lnTo>
                  <a:lnTo>
                    <a:pt x="1304137" y="553377"/>
                  </a:lnTo>
                  <a:lnTo>
                    <a:pt x="1304137" y="580796"/>
                  </a:lnTo>
                  <a:lnTo>
                    <a:pt x="1309674" y="580796"/>
                  </a:lnTo>
                  <a:lnTo>
                    <a:pt x="1309674" y="568820"/>
                  </a:lnTo>
                  <a:lnTo>
                    <a:pt x="1320419" y="568820"/>
                  </a:lnTo>
                  <a:lnTo>
                    <a:pt x="1320419" y="580796"/>
                  </a:lnTo>
                  <a:lnTo>
                    <a:pt x="1325956" y="580796"/>
                  </a:lnTo>
                  <a:lnTo>
                    <a:pt x="1325956" y="568820"/>
                  </a:lnTo>
                  <a:lnTo>
                    <a:pt x="1325956" y="564210"/>
                  </a:lnTo>
                  <a:lnTo>
                    <a:pt x="1325956" y="553377"/>
                  </a:lnTo>
                  <a:close/>
                </a:path>
                <a:path w="4978400" h="3167379">
                  <a:moveTo>
                    <a:pt x="1326032" y="2761894"/>
                  </a:moveTo>
                  <a:lnTo>
                    <a:pt x="1320495" y="2761894"/>
                  </a:lnTo>
                  <a:lnTo>
                    <a:pt x="1320495" y="2772651"/>
                  </a:lnTo>
                  <a:lnTo>
                    <a:pt x="1309751" y="2772651"/>
                  </a:lnTo>
                  <a:lnTo>
                    <a:pt x="1309751" y="2761894"/>
                  </a:lnTo>
                  <a:lnTo>
                    <a:pt x="1304213" y="2761894"/>
                  </a:lnTo>
                  <a:lnTo>
                    <a:pt x="1304213" y="2789237"/>
                  </a:lnTo>
                  <a:lnTo>
                    <a:pt x="1309751" y="2789237"/>
                  </a:lnTo>
                  <a:lnTo>
                    <a:pt x="1309751" y="2777261"/>
                  </a:lnTo>
                  <a:lnTo>
                    <a:pt x="1320495" y="2777261"/>
                  </a:lnTo>
                  <a:lnTo>
                    <a:pt x="1320495" y="2789237"/>
                  </a:lnTo>
                  <a:lnTo>
                    <a:pt x="1326032" y="2789237"/>
                  </a:lnTo>
                  <a:lnTo>
                    <a:pt x="1326032" y="2777261"/>
                  </a:lnTo>
                  <a:lnTo>
                    <a:pt x="1326032" y="2772651"/>
                  </a:lnTo>
                  <a:lnTo>
                    <a:pt x="1326032" y="2761894"/>
                  </a:lnTo>
                  <a:close/>
                </a:path>
                <a:path w="4978400" h="3167379">
                  <a:moveTo>
                    <a:pt x="1354810" y="553377"/>
                  </a:moveTo>
                  <a:lnTo>
                    <a:pt x="1349349" y="553377"/>
                  </a:lnTo>
                  <a:lnTo>
                    <a:pt x="1349349" y="564210"/>
                  </a:lnTo>
                  <a:lnTo>
                    <a:pt x="1338529" y="564210"/>
                  </a:lnTo>
                  <a:lnTo>
                    <a:pt x="1338529" y="553377"/>
                  </a:lnTo>
                  <a:lnTo>
                    <a:pt x="1333068" y="553377"/>
                  </a:lnTo>
                  <a:lnTo>
                    <a:pt x="1333068" y="580796"/>
                  </a:lnTo>
                  <a:lnTo>
                    <a:pt x="1338529" y="580796"/>
                  </a:lnTo>
                  <a:lnTo>
                    <a:pt x="1338529" y="568820"/>
                  </a:lnTo>
                  <a:lnTo>
                    <a:pt x="1349349" y="568820"/>
                  </a:lnTo>
                  <a:lnTo>
                    <a:pt x="1349349" y="580796"/>
                  </a:lnTo>
                  <a:lnTo>
                    <a:pt x="1354810" y="580796"/>
                  </a:lnTo>
                  <a:lnTo>
                    <a:pt x="1354810" y="568820"/>
                  </a:lnTo>
                  <a:lnTo>
                    <a:pt x="1354810" y="564210"/>
                  </a:lnTo>
                  <a:lnTo>
                    <a:pt x="1354810" y="553377"/>
                  </a:lnTo>
                  <a:close/>
                </a:path>
                <a:path w="4978400" h="3167379">
                  <a:moveTo>
                    <a:pt x="1354950" y="2761894"/>
                  </a:moveTo>
                  <a:lnTo>
                    <a:pt x="1349413" y="2761894"/>
                  </a:lnTo>
                  <a:lnTo>
                    <a:pt x="1349413" y="2772651"/>
                  </a:lnTo>
                  <a:lnTo>
                    <a:pt x="1338681" y="2772651"/>
                  </a:lnTo>
                  <a:lnTo>
                    <a:pt x="1338681" y="2761894"/>
                  </a:lnTo>
                  <a:lnTo>
                    <a:pt x="1333144" y="2761894"/>
                  </a:lnTo>
                  <a:lnTo>
                    <a:pt x="1333144" y="2789237"/>
                  </a:lnTo>
                  <a:lnTo>
                    <a:pt x="1338681" y="2789237"/>
                  </a:lnTo>
                  <a:lnTo>
                    <a:pt x="1338681" y="2777261"/>
                  </a:lnTo>
                  <a:lnTo>
                    <a:pt x="1349413" y="2777261"/>
                  </a:lnTo>
                  <a:lnTo>
                    <a:pt x="1349413" y="2789237"/>
                  </a:lnTo>
                  <a:lnTo>
                    <a:pt x="1354950" y="2789237"/>
                  </a:lnTo>
                  <a:lnTo>
                    <a:pt x="1354950" y="2777261"/>
                  </a:lnTo>
                  <a:lnTo>
                    <a:pt x="1354950" y="2772651"/>
                  </a:lnTo>
                  <a:lnTo>
                    <a:pt x="1354950" y="2761894"/>
                  </a:lnTo>
                  <a:close/>
                </a:path>
                <a:path w="4978400" h="3167379">
                  <a:moveTo>
                    <a:pt x="1383665" y="553377"/>
                  </a:moveTo>
                  <a:lnTo>
                    <a:pt x="1378204" y="553377"/>
                  </a:lnTo>
                  <a:lnTo>
                    <a:pt x="1367104" y="571614"/>
                  </a:lnTo>
                  <a:lnTo>
                    <a:pt x="1367104" y="553377"/>
                  </a:lnTo>
                  <a:lnTo>
                    <a:pt x="1361973" y="553377"/>
                  </a:lnTo>
                  <a:lnTo>
                    <a:pt x="1361973" y="580796"/>
                  </a:lnTo>
                  <a:lnTo>
                    <a:pt x="1367459" y="580796"/>
                  </a:lnTo>
                  <a:lnTo>
                    <a:pt x="1373136" y="571614"/>
                  </a:lnTo>
                  <a:lnTo>
                    <a:pt x="1378534" y="562876"/>
                  </a:lnTo>
                  <a:lnTo>
                    <a:pt x="1378534" y="580796"/>
                  </a:lnTo>
                  <a:lnTo>
                    <a:pt x="1383665" y="580796"/>
                  </a:lnTo>
                  <a:lnTo>
                    <a:pt x="1383665" y="562876"/>
                  </a:lnTo>
                  <a:lnTo>
                    <a:pt x="1383665" y="553377"/>
                  </a:lnTo>
                  <a:close/>
                </a:path>
                <a:path w="4978400" h="3167379">
                  <a:moveTo>
                    <a:pt x="1383741" y="2761894"/>
                  </a:moveTo>
                  <a:lnTo>
                    <a:pt x="1378242" y="2761894"/>
                  </a:lnTo>
                  <a:lnTo>
                    <a:pt x="1367167" y="2780093"/>
                  </a:lnTo>
                  <a:lnTo>
                    <a:pt x="1367167" y="2761894"/>
                  </a:lnTo>
                  <a:lnTo>
                    <a:pt x="1362036" y="2761894"/>
                  </a:lnTo>
                  <a:lnTo>
                    <a:pt x="1362036" y="2789237"/>
                  </a:lnTo>
                  <a:lnTo>
                    <a:pt x="1367574" y="2789237"/>
                  </a:lnTo>
                  <a:lnTo>
                    <a:pt x="1373200" y="2780093"/>
                  </a:lnTo>
                  <a:lnTo>
                    <a:pt x="1378610" y="2771292"/>
                  </a:lnTo>
                  <a:lnTo>
                    <a:pt x="1378610" y="2789237"/>
                  </a:lnTo>
                  <a:lnTo>
                    <a:pt x="1383741" y="2789237"/>
                  </a:lnTo>
                  <a:lnTo>
                    <a:pt x="1383741" y="2771292"/>
                  </a:lnTo>
                  <a:lnTo>
                    <a:pt x="1383741" y="2761894"/>
                  </a:lnTo>
                  <a:close/>
                </a:path>
                <a:path w="4978400" h="3167379">
                  <a:moveTo>
                    <a:pt x="1410817" y="580796"/>
                  </a:moveTo>
                  <a:lnTo>
                    <a:pt x="1401419" y="566712"/>
                  </a:lnTo>
                  <a:lnTo>
                    <a:pt x="1402372" y="566115"/>
                  </a:lnTo>
                  <a:lnTo>
                    <a:pt x="1403108" y="565569"/>
                  </a:lnTo>
                  <a:lnTo>
                    <a:pt x="1403350" y="565099"/>
                  </a:lnTo>
                  <a:lnTo>
                    <a:pt x="1403451" y="564908"/>
                  </a:lnTo>
                  <a:lnTo>
                    <a:pt x="1403858" y="564286"/>
                  </a:lnTo>
                  <a:lnTo>
                    <a:pt x="1404188" y="563473"/>
                  </a:lnTo>
                  <a:lnTo>
                    <a:pt x="1405686" y="559562"/>
                  </a:lnTo>
                  <a:lnTo>
                    <a:pt x="1406029" y="559003"/>
                  </a:lnTo>
                  <a:lnTo>
                    <a:pt x="1408582" y="557314"/>
                  </a:lnTo>
                  <a:lnTo>
                    <a:pt x="1410563" y="557314"/>
                  </a:lnTo>
                  <a:lnTo>
                    <a:pt x="1410563" y="553262"/>
                  </a:lnTo>
                  <a:lnTo>
                    <a:pt x="1407172" y="553262"/>
                  </a:lnTo>
                  <a:lnTo>
                    <a:pt x="1405356" y="553593"/>
                  </a:lnTo>
                  <a:lnTo>
                    <a:pt x="1403045" y="555066"/>
                  </a:lnTo>
                  <a:lnTo>
                    <a:pt x="1401902" y="556907"/>
                  </a:lnTo>
                  <a:lnTo>
                    <a:pt x="1399870" y="562178"/>
                  </a:lnTo>
                  <a:lnTo>
                    <a:pt x="1399197" y="563613"/>
                  </a:lnTo>
                  <a:lnTo>
                    <a:pt x="1398727" y="564095"/>
                  </a:lnTo>
                  <a:lnTo>
                    <a:pt x="1398320" y="564616"/>
                  </a:lnTo>
                  <a:lnTo>
                    <a:pt x="1397508" y="564972"/>
                  </a:lnTo>
                  <a:lnTo>
                    <a:pt x="1396212" y="565099"/>
                  </a:lnTo>
                  <a:lnTo>
                    <a:pt x="1396212" y="553377"/>
                  </a:lnTo>
                  <a:lnTo>
                    <a:pt x="1390751" y="553377"/>
                  </a:lnTo>
                  <a:lnTo>
                    <a:pt x="1390751" y="580796"/>
                  </a:lnTo>
                  <a:lnTo>
                    <a:pt x="1396212" y="580796"/>
                  </a:lnTo>
                  <a:lnTo>
                    <a:pt x="1396212" y="568820"/>
                  </a:lnTo>
                  <a:lnTo>
                    <a:pt x="1397177" y="568820"/>
                  </a:lnTo>
                  <a:lnTo>
                    <a:pt x="1400009" y="571868"/>
                  </a:lnTo>
                  <a:lnTo>
                    <a:pt x="1400416" y="572604"/>
                  </a:lnTo>
                  <a:lnTo>
                    <a:pt x="1400606" y="573087"/>
                  </a:lnTo>
                  <a:lnTo>
                    <a:pt x="1400898" y="573417"/>
                  </a:lnTo>
                  <a:lnTo>
                    <a:pt x="1400962" y="573633"/>
                  </a:lnTo>
                  <a:lnTo>
                    <a:pt x="1404327" y="580796"/>
                  </a:lnTo>
                  <a:lnTo>
                    <a:pt x="1410817" y="580796"/>
                  </a:lnTo>
                  <a:close/>
                </a:path>
                <a:path w="4978400" h="3167379">
                  <a:moveTo>
                    <a:pt x="1410893" y="2789237"/>
                  </a:moveTo>
                  <a:lnTo>
                    <a:pt x="1407071" y="2781528"/>
                  </a:lnTo>
                  <a:lnTo>
                    <a:pt x="1406220" y="2779839"/>
                  </a:lnTo>
                  <a:lnTo>
                    <a:pt x="1405356" y="2778328"/>
                  </a:lnTo>
                  <a:lnTo>
                    <a:pt x="1404543" y="2777261"/>
                  </a:lnTo>
                  <a:lnTo>
                    <a:pt x="1403731" y="2776182"/>
                  </a:lnTo>
                  <a:lnTo>
                    <a:pt x="1402715" y="2775496"/>
                  </a:lnTo>
                  <a:lnTo>
                    <a:pt x="1401495" y="2775153"/>
                  </a:lnTo>
                  <a:lnTo>
                    <a:pt x="1402448" y="2774607"/>
                  </a:lnTo>
                  <a:lnTo>
                    <a:pt x="1403184" y="2774010"/>
                  </a:lnTo>
                  <a:lnTo>
                    <a:pt x="1403413" y="2773540"/>
                  </a:lnTo>
                  <a:lnTo>
                    <a:pt x="1403515" y="2773324"/>
                  </a:lnTo>
                  <a:lnTo>
                    <a:pt x="1403921" y="2772727"/>
                  </a:lnTo>
                  <a:lnTo>
                    <a:pt x="1404327" y="2771914"/>
                  </a:lnTo>
                  <a:lnTo>
                    <a:pt x="1405280" y="2769197"/>
                  </a:lnTo>
                  <a:lnTo>
                    <a:pt x="1405763" y="2768054"/>
                  </a:lnTo>
                  <a:lnTo>
                    <a:pt x="1406436" y="2766898"/>
                  </a:lnTo>
                  <a:lnTo>
                    <a:pt x="1406842" y="2766428"/>
                  </a:lnTo>
                  <a:lnTo>
                    <a:pt x="1407845" y="2765882"/>
                  </a:lnTo>
                  <a:lnTo>
                    <a:pt x="1408645" y="2765755"/>
                  </a:lnTo>
                  <a:lnTo>
                    <a:pt x="1410614" y="2765755"/>
                  </a:lnTo>
                  <a:lnTo>
                    <a:pt x="1410614" y="2761678"/>
                  </a:lnTo>
                  <a:lnTo>
                    <a:pt x="1407248" y="2761678"/>
                  </a:lnTo>
                  <a:lnTo>
                    <a:pt x="1405407" y="2762034"/>
                  </a:lnTo>
                  <a:lnTo>
                    <a:pt x="1403108" y="2763520"/>
                  </a:lnTo>
                  <a:lnTo>
                    <a:pt x="1401965" y="2765348"/>
                  </a:lnTo>
                  <a:lnTo>
                    <a:pt x="1399946" y="2770619"/>
                  </a:lnTo>
                  <a:lnTo>
                    <a:pt x="1399273" y="2772029"/>
                  </a:lnTo>
                  <a:lnTo>
                    <a:pt x="1398384" y="2773057"/>
                  </a:lnTo>
                  <a:lnTo>
                    <a:pt x="1397584" y="2773388"/>
                  </a:lnTo>
                  <a:lnTo>
                    <a:pt x="1396365" y="2773540"/>
                  </a:lnTo>
                  <a:lnTo>
                    <a:pt x="1396365" y="2761894"/>
                  </a:lnTo>
                  <a:lnTo>
                    <a:pt x="1390827" y="2761894"/>
                  </a:lnTo>
                  <a:lnTo>
                    <a:pt x="1390827" y="2789237"/>
                  </a:lnTo>
                  <a:lnTo>
                    <a:pt x="1396365" y="2789237"/>
                  </a:lnTo>
                  <a:lnTo>
                    <a:pt x="1396365" y="2777261"/>
                  </a:lnTo>
                  <a:lnTo>
                    <a:pt x="1397241" y="2777261"/>
                  </a:lnTo>
                  <a:lnTo>
                    <a:pt x="1397914" y="2777452"/>
                  </a:lnTo>
                  <a:lnTo>
                    <a:pt x="1398866" y="2778137"/>
                  </a:lnTo>
                  <a:lnTo>
                    <a:pt x="1399413" y="2778950"/>
                  </a:lnTo>
                  <a:lnTo>
                    <a:pt x="1400086" y="2780309"/>
                  </a:lnTo>
                  <a:lnTo>
                    <a:pt x="1400746" y="2781528"/>
                  </a:lnTo>
                  <a:lnTo>
                    <a:pt x="1401089" y="2782062"/>
                  </a:lnTo>
                  <a:lnTo>
                    <a:pt x="1401089" y="2782201"/>
                  </a:lnTo>
                  <a:lnTo>
                    <a:pt x="1404404" y="2789237"/>
                  </a:lnTo>
                  <a:lnTo>
                    <a:pt x="1410893" y="2789237"/>
                  </a:lnTo>
                  <a:close/>
                </a:path>
                <a:path w="4978400" h="3167379">
                  <a:moveTo>
                    <a:pt x="1437030" y="553377"/>
                  </a:moveTo>
                  <a:lnTo>
                    <a:pt x="1431556" y="553377"/>
                  </a:lnTo>
                  <a:lnTo>
                    <a:pt x="1420495" y="571614"/>
                  </a:lnTo>
                  <a:lnTo>
                    <a:pt x="1420495" y="553377"/>
                  </a:lnTo>
                  <a:lnTo>
                    <a:pt x="1415364" y="553377"/>
                  </a:lnTo>
                  <a:lnTo>
                    <a:pt x="1415364" y="580796"/>
                  </a:lnTo>
                  <a:lnTo>
                    <a:pt x="1420825" y="580796"/>
                  </a:lnTo>
                  <a:lnTo>
                    <a:pt x="1426502" y="571614"/>
                  </a:lnTo>
                  <a:lnTo>
                    <a:pt x="1431899" y="562876"/>
                  </a:lnTo>
                  <a:lnTo>
                    <a:pt x="1431899" y="580796"/>
                  </a:lnTo>
                  <a:lnTo>
                    <a:pt x="1437030" y="580796"/>
                  </a:lnTo>
                  <a:lnTo>
                    <a:pt x="1437030" y="562876"/>
                  </a:lnTo>
                  <a:lnTo>
                    <a:pt x="1437030" y="553377"/>
                  </a:lnTo>
                  <a:close/>
                </a:path>
                <a:path w="4978400" h="3167379">
                  <a:moveTo>
                    <a:pt x="1437093" y="2761894"/>
                  </a:moveTo>
                  <a:lnTo>
                    <a:pt x="1431632" y="2761894"/>
                  </a:lnTo>
                  <a:lnTo>
                    <a:pt x="1420558" y="2780093"/>
                  </a:lnTo>
                  <a:lnTo>
                    <a:pt x="1420558" y="2761894"/>
                  </a:lnTo>
                  <a:lnTo>
                    <a:pt x="1415402" y="2761894"/>
                  </a:lnTo>
                  <a:lnTo>
                    <a:pt x="1415402" y="2789237"/>
                  </a:lnTo>
                  <a:lnTo>
                    <a:pt x="1420888" y="2789237"/>
                  </a:lnTo>
                  <a:lnTo>
                    <a:pt x="1426540" y="2780093"/>
                  </a:lnTo>
                  <a:lnTo>
                    <a:pt x="1431963" y="2771292"/>
                  </a:lnTo>
                  <a:lnTo>
                    <a:pt x="1431963" y="2789237"/>
                  </a:lnTo>
                  <a:lnTo>
                    <a:pt x="1437093" y="2789237"/>
                  </a:lnTo>
                  <a:lnTo>
                    <a:pt x="1437093" y="2771292"/>
                  </a:lnTo>
                  <a:lnTo>
                    <a:pt x="1437093" y="2761894"/>
                  </a:lnTo>
                  <a:close/>
                </a:path>
                <a:path w="4978400" h="3167379">
                  <a:moveTo>
                    <a:pt x="1641729" y="2612148"/>
                  </a:moveTo>
                  <a:lnTo>
                    <a:pt x="1639366" y="2612148"/>
                  </a:lnTo>
                  <a:lnTo>
                    <a:pt x="1639366" y="2594089"/>
                  </a:lnTo>
                  <a:lnTo>
                    <a:pt x="1639366" y="2589479"/>
                  </a:lnTo>
                  <a:lnTo>
                    <a:pt x="1633829" y="2589479"/>
                  </a:lnTo>
                  <a:lnTo>
                    <a:pt x="1633829" y="2594089"/>
                  </a:lnTo>
                  <a:lnTo>
                    <a:pt x="1633829" y="2612148"/>
                  </a:lnTo>
                  <a:lnTo>
                    <a:pt x="1623491" y="2612148"/>
                  </a:lnTo>
                  <a:lnTo>
                    <a:pt x="1625041" y="2608364"/>
                  </a:lnTo>
                  <a:lnTo>
                    <a:pt x="1625777" y="2602344"/>
                  </a:lnTo>
                  <a:lnTo>
                    <a:pt x="1625777" y="2594089"/>
                  </a:lnTo>
                  <a:lnTo>
                    <a:pt x="1633829" y="2594089"/>
                  </a:lnTo>
                  <a:lnTo>
                    <a:pt x="1633829" y="2589479"/>
                  </a:lnTo>
                  <a:lnTo>
                    <a:pt x="1620532" y="2589479"/>
                  </a:lnTo>
                  <a:lnTo>
                    <a:pt x="1620532" y="2597073"/>
                  </a:lnTo>
                  <a:lnTo>
                    <a:pt x="1620316" y="2600985"/>
                  </a:lnTo>
                  <a:lnTo>
                    <a:pt x="1619643" y="2607145"/>
                  </a:lnTo>
                  <a:lnTo>
                    <a:pt x="1618830" y="2609862"/>
                  </a:lnTo>
                  <a:lnTo>
                    <a:pt x="1617764" y="2612148"/>
                  </a:lnTo>
                  <a:lnTo>
                    <a:pt x="1615376" y="2612148"/>
                  </a:lnTo>
                  <a:lnTo>
                    <a:pt x="1615376" y="2622791"/>
                  </a:lnTo>
                  <a:lnTo>
                    <a:pt x="1620050" y="2622791"/>
                  </a:lnTo>
                  <a:lnTo>
                    <a:pt x="1620050" y="2616835"/>
                  </a:lnTo>
                  <a:lnTo>
                    <a:pt x="1637144" y="2616835"/>
                  </a:lnTo>
                  <a:lnTo>
                    <a:pt x="1637144" y="2622791"/>
                  </a:lnTo>
                  <a:lnTo>
                    <a:pt x="1641729" y="2622791"/>
                  </a:lnTo>
                  <a:lnTo>
                    <a:pt x="1641729" y="2616835"/>
                  </a:lnTo>
                  <a:lnTo>
                    <a:pt x="1641729" y="2612148"/>
                  </a:lnTo>
                  <a:close/>
                </a:path>
                <a:path w="4978400" h="3167379">
                  <a:moveTo>
                    <a:pt x="1672132" y="2598699"/>
                  </a:moveTo>
                  <a:lnTo>
                    <a:pt x="1670989" y="2595232"/>
                  </a:lnTo>
                  <a:lnTo>
                    <a:pt x="1669478" y="2593683"/>
                  </a:lnTo>
                  <a:lnTo>
                    <a:pt x="1666468" y="2590596"/>
                  </a:lnTo>
                  <a:lnTo>
                    <a:pt x="1666468" y="2599906"/>
                  </a:lnTo>
                  <a:lnTo>
                    <a:pt x="1666468" y="2606217"/>
                  </a:lnTo>
                  <a:lnTo>
                    <a:pt x="1665782" y="2608580"/>
                  </a:lnTo>
                  <a:lnTo>
                    <a:pt x="1664373" y="2610193"/>
                  </a:lnTo>
                  <a:lnTo>
                    <a:pt x="1662938" y="2611742"/>
                  </a:lnTo>
                  <a:lnTo>
                    <a:pt x="1661121" y="2612555"/>
                  </a:lnTo>
                  <a:lnTo>
                    <a:pt x="1656740" y="2612555"/>
                  </a:lnTo>
                  <a:lnTo>
                    <a:pt x="1654898" y="2611742"/>
                  </a:lnTo>
                  <a:lnTo>
                    <a:pt x="1653489" y="2610193"/>
                  </a:lnTo>
                  <a:lnTo>
                    <a:pt x="1652079" y="2608580"/>
                  </a:lnTo>
                  <a:lnTo>
                    <a:pt x="1651317" y="2606217"/>
                  </a:lnTo>
                  <a:lnTo>
                    <a:pt x="1651342" y="2599906"/>
                  </a:lnTo>
                  <a:lnTo>
                    <a:pt x="1652079" y="2597594"/>
                  </a:lnTo>
                  <a:lnTo>
                    <a:pt x="1653489" y="2595969"/>
                  </a:lnTo>
                  <a:lnTo>
                    <a:pt x="1654848" y="2594495"/>
                  </a:lnTo>
                  <a:lnTo>
                    <a:pt x="1656664" y="2593683"/>
                  </a:lnTo>
                  <a:lnTo>
                    <a:pt x="1661198" y="2593683"/>
                  </a:lnTo>
                  <a:lnTo>
                    <a:pt x="1663014" y="2594495"/>
                  </a:lnTo>
                  <a:lnTo>
                    <a:pt x="1664500" y="2596045"/>
                  </a:lnTo>
                  <a:lnTo>
                    <a:pt x="1665782" y="2597531"/>
                  </a:lnTo>
                  <a:lnTo>
                    <a:pt x="1666468" y="2599906"/>
                  </a:lnTo>
                  <a:lnTo>
                    <a:pt x="1666468" y="2590596"/>
                  </a:lnTo>
                  <a:lnTo>
                    <a:pt x="1666113" y="2590228"/>
                  </a:lnTo>
                  <a:lnTo>
                    <a:pt x="1662874" y="2588933"/>
                  </a:lnTo>
                  <a:lnTo>
                    <a:pt x="1656664" y="2588933"/>
                  </a:lnTo>
                  <a:lnTo>
                    <a:pt x="1654708" y="2589339"/>
                  </a:lnTo>
                  <a:lnTo>
                    <a:pt x="1651723" y="2590558"/>
                  </a:lnTo>
                  <a:lnTo>
                    <a:pt x="1650504" y="2591371"/>
                  </a:lnTo>
                  <a:lnTo>
                    <a:pt x="1649437" y="2592540"/>
                  </a:lnTo>
                  <a:lnTo>
                    <a:pt x="1648358" y="2593606"/>
                  </a:lnTo>
                  <a:lnTo>
                    <a:pt x="1647545" y="2594902"/>
                  </a:lnTo>
                  <a:lnTo>
                    <a:pt x="1646072" y="2598140"/>
                  </a:lnTo>
                  <a:lnTo>
                    <a:pt x="1645767" y="2599906"/>
                  </a:lnTo>
                  <a:lnTo>
                    <a:pt x="1645666" y="2607691"/>
                  </a:lnTo>
                  <a:lnTo>
                    <a:pt x="1646885" y="2611082"/>
                  </a:lnTo>
                  <a:lnTo>
                    <a:pt x="1649247" y="2613583"/>
                  </a:lnTo>
                  <a:lnTo>
                    <a:pt x="1651673" y="2616085"/>
                  </a:lnTo>
                  <a:lnTo>
                    <a:pt x="1654898" y="2617305"/>
                  </a:lnTo>
                  <a:lnTo>
                    <a:pt x="1662938" y="2617305"/>
                  </a:lnTo>
                  <a:lnTo>
                    <a:pt x="1666189" y="2616085"/>
                  </a:lnTo>
                  <a:lnTo>
                    <a:pt x="1668551" y="2613583"/>
                  </a:lnTo>
                  <a:lnTo>
                    <a:pt x="1669542" y="2612555"/>
                  </a:lnTo>
                  <a:lnTo>
                    <a:pt x="1670989" y="2611082"/>
                  </a:lnTo>
                  <a:lnTo>
                    <a:pt x="1672107" y="2607691"/>
                  </a:lnTo>
                  <a:lnTo>
                    <a:pt x="1672132" y="2598699"/>
                  </a:lnTo>
                  <a:close/>
                </a:path>
                <a:path w="4978400" h="3167379">
                  <a:moveTo>
                    <a:pt x="1697596" y="2616835"/>
                  </a:moveTo>
                  <a:lnTo>
                    <a:pt x="1691500" y="2607551"/>
                  </a:lnTo>
                  <a:lnTo>
                    <a:pt x="1688211" y="2602534"/>
                  </a:lnTo>
                  <a:lnTo>
                    <a:pt x="1691462" y="2597594"/>
                  </a:lnTo>
                  <a:lnTo>
                    <a:pt x="1696808" y="2589479"/>
                  </a:lnTo>
                  <a:lnTo>
                    <a:pt x="1690319" y="2589479"/>
                  </a:lnTo>
                  <a:lnTo>
                    <a:pt x="1684972" y="2597594"/>
                  </a:lnTo>
                  <a:lnTo>
                    <a:pt x="1679575" y="2589479"/>
                  </a:lnTo>
                  <a:lnTo>
                    <a:pt x="1673161" y="2589479"/>
                  </a:lnTo>
                  <a:lnTo>
                    <a:pt x="1681657" y="2602534"/>
                  </a:lnTo>
                  <a:lnTo>
                    <a:pt x="1672272" y="2616835"/>
                  </a:lnTo>
                  <a:lnTo>
                    <a:pt x="1678889" y="2616835"/>
                  </a:lnTo>
                  <a:lnTo>
                    <a:pt x="1684896" y="2607551"/>
                  </a:lnTo>
                  <a:lnTo>
                    <a:pt x="1690979" y="2616835"/>
                  </a:lnTo>
                  <a:lnTo>
                    <a:pt x="1697596" y="2616835"/>
                  </a:lnTo>
                  <a:close/>
                </a:path>
                <a:path w="4978400" h="3167379">
                  <a:moveTo>
                    <a:pt x="1724825" y="2598699"/>
                  </a:moveTo>
                  <a:lnTo>
                    <a:pt x="1723605" y="2595232"/>
                  </a:lnTo>
                  <a:lnTo>
                    <a:pt x="1722107" y="2593683"/>
                  </a:lnTo>
                  <a:lnTo>
                    <a:pt x="1719148" y="2590635"/>
                  </a:lnTo>
                  <a:lnTo>
                    <a:pt x="1719148" y="2599906"/>
                  </a:lnTo>
                  <a:lnTo>
                    <a:pt x="1719148" y="2606217"/>
                  </a:lnTo>
                  <a:lnTo>
                    <a:pt x="1718398" y="2608580"/>
                  </a:lnTo>
                  <a:lnTo>
                    <a:pt x="1717001" y="2610193"/>
                  </a:lnTo>
                  <a:lnTo>
                    <a:pt x="1715566" y="2611742"/>
                  </a:lnTo>
                  <a:lnTo>
                    <a:pt x="1713826" y="2612555"/>
                  </a:lnTo>
                  <a:lnTo>
                    <a:pt x="1709432" y="2612555"/>
                  </a:lnTo>
                  <a:lnTo>
                    <a:pt x="1707591" y="2611742"/>
                  </a:lnTo>
                  <a:lnTo>
                    <a:pt x="1706118" y="2610193"/>
                  </a:lnTo>
                  <a:lnTo>
                    <a:pt x="1704708" y="2608580"/>
                  </a:lnTo>
                  <a:lnTo>
                    <a:pt x="1704009" y="2606217"/>
                  </a:lnTo>
                  <a:lnTo>
                    <a:pt x="1704035" y="2599906"/>
                  </a:lnTo>
                  <a:lnTo>
                    <a:pt x="1704708" y="2597594"/>
                  </a:lnTo>
                  <a:lnTo>
                    <a:pt x="1706118" y="2596045"/>
                  </a:lnTo>
                  <a:lnTo>
                    <a:pt x="1707476" y="2594495"/>
                  </a:lnTo>
                  <a:lnTo>
                    <a:pt x="1709293" y="2593683"/>
                  </a:lnTo>
                  <a:lnTo>
                    <a:pt x="1713890" y="2593683"/>
                  </a:lnTo>
                  <a:lnTo>
                    <a:pt x="1715706" y="2594495"/>
                  </a:lnTo>
                  <a:lnTo>
                    <a:pt x="1718475" y="2597531"/>
                  </a:lnTo>
                  <a:lnTo>
                    <a:pt x="1719148" y="2599906"/>
                  </a:lnTo>
                  <a:lnTo>
                    <a:pt x="1719148" y="2590635"/>
                  </a:lnTo>
                  <a:lnTo>
                    <a:pt x="1718767" y="2590228"/>
                  </a:lnTo>
                  <a:lnTo>
                    <a:pt x="1715566" y="2588933"/>
                  </a:lnTo>
                  <a:lnTo>
                    <a:pt x="1709293" y="2588933"/>
                  </a:lnTo>
                  <a:lnTo>
                    <a:pt x="1707337" y="2589339"/>
                  </a:lnTo>
                  <a:lnTo>
                    <a:pt x="1704365" y="2590558"/>
                  </a:lnTo>
                  <a:lnTo>
                    <a:pt x="1703197" y="2591371"/>
                  </a:lnTo>
                  <a:lnTo>
                    <a:pt x="1702130" y="2592540"/>
                  </a:lnTo>
                  <a:lnTo>
                    <a:pt x="1701050" y="2593606"/>
                  </a:lnTo>
                  <a:lnTo>
                    <a:pt x="1700174" y="2594902"/>
                  </a:lnTo>
                  <a:lnTo>
                    <a:pt x="1698764" y="2598140"/>
                  </a:lnTo>
                  <a:lnTo>
                    <a:pt x="1698459" y="2599906"/>
                  </a:lnTo>
                  <a:lnTo>
                    <a:pt x="1698358" y="2607691"/>
                  </a:lnTo>
                  <a:lnTo>
                    <a:pt x="1699501" y="2611082"/>
                  </a:lnTo>
                  <a:lnTo>
                    <a:pt x="1701939" y="2613583"/>
                  </a:lnTo>
                  <a:lnTo>
                    <a:pt x="1704301" y="2616085"/>
                  </a:lnTo>
                  <a:lnTo>
                    <a:pt x="1707540" y="2617305"/>
                  </a:lnTo>
                  <a:lnTo>
                    <a:pt x="1715630" y="2617305"/>
                  </a:lnTo>
                  <a:lnTo>
                    <a:pt x="1718805" y="2616085"/>
                  </a:lnTo>
                  <a:lnTo>
                    <a:pt x="1721243" y="2613583"/>
                  </a:lnTo>
                  <a:lnTo>
                    <a:pt x="1722208" y="2612555"/>
                  </a:lnTo>
                  <a:lnTo>
                    <a:pt x="1723605" y="2611082"/>
                  </a:lnTo>
                  <a:lnTo>
                    <a:pt x="1724799" y="2607691"/>
                  </a:lnTo>
                  <a:lnTo>
                    <a:pt x="1724825" y="2598699"/>
                  </a:lnTo>
                  <a:close/>
                </a:path>
                <a:path w="4978400" h="3167379">
                  <a:moveTo>
                    <a:pt x="1752053" y="2612148"/>
                  </a:moveTo>
                  <a:lnTo>
                    <a:pt x="1749691" y="2612148"/>
                  </a:lnTo>
                  <a:lnTo>
                    <a:pt x="1749691" y="2594089"/>
                  </a:lnTo>
                  <a:lnTo>
                    <a:pt x="1749691" y="2589479"/>
                  </a:lnTo>
                  <a:lnTo>
                    <a:pt x="1744154" y="2589479"/>
                  </a:lnTo>
                  <a:lnTo>
                    <a:pt x="1744154" y="2594089"/>
                  </a:lnTo>
                  <a:lnTo>
                    <a:pt x="1744154" y="2612148"/>
                  </a:lnTo>
                  <a:lnTo>
                    <a:pt x="1733816" y="2612148"/>
                  </a:lnTo>
                  <a:lnTo>
                    <a:pt x="1735302" y="2608364"/>
                  </a:lnTo>
                  <a:lnTo>
                    <a:pt x="1736115" y="2602344"/>
                  </a:lnTo>
                  <a:lnTo>
                    <a:pt x="1736115" y="2594089"/>
                  </a:lnTo>
                  <a:lnTo>
                    <a:pt x="1744154" y="2594089"/>
                  </a:lnTo>
                  <a:lnTo>
                    <a:pt x="1744154" y="2589479"/>
                  </a:lnTo>
                  <a:lnTo>
                    <a:pt x="1730844" y="2589479"/>
                  </a:lnTo>
                  <a:lnTo>
                    <a:pt x="1730844" y="2597073"/>
                  </a:lnTo>
                  <a:lnTo>
                    <a:pt x="1730641" y="2600985"/>
                  </a:lnTo>
                  <a:lnTo>
                    <a:pt x="1730311" y="2604046"/>
                  </a:lnTo>
                  <a:lnTo>
                    <a:pt x="1729905" y="2607145"/>
                  </a:lnTo>
                  <a:lnTo>
                    <a:pt x="1729143" y="2609862"/>
                  </a:lnTo>
                  <a:lnTo>
                    <a:pt x="1728076" y="2612148"/>
                  </a:lnTo>
                  <a:lnTo>
                    <a:pt x="1725701" y="2612148"/>
                  </a:lnTo>
                  <a:lnTo>
                    <a:pt x="1725701" y="2622791"/>
                  </a:lnTo>
                  <a:lnTo>
                    <a:pt x="1730311" y="2622791"/>
                  </a:lnTo>
                  <a:lnTo>
                    <a:pt x="1730311" y="2616835"/>
                  </a:lnTo>
                  <a:lnTo>
                    <a:pt x="1747469" y="2616835"/>
                  </a:lnTo>
                  <a:lnTo>
                    <a:pt x="1747469" y="2622791"/>
                  </a:lnTo>
                  <a:lnTo>
                    <a:pt x="1752053" y="2622791"/>
                  </a:lnTo>
                  <a:lnTo>
                    <a:pt x="1752053" y="2616835"/>
                  </a:lnTo>
                  <a:lnTo>
                    <a:pt x="1752053" y="2612148"/>
                  </a:lnTo>
                  <a:close/>
                </a:path>
                <a:path w="4978400" h="3167379">
                  <a:moveTo>
                    <a:pt x="1779943" y="2610789"/>
                  </a:moveTo>
                  <a:lnTo>
                    <a:pt x="1775155" y="2601201"/>
                  </a:lnTo>
                  <a:lnTo>
                    <a:pt x="1774342" y="2600896"/>
                  </a:lnTo>
                  <a:lnTo>
                    <a:pt x="1774342" y="2607424"/>
                  </a:lnTo>
                  <a:lnTo>
                    <a:pt x="1774342" y="2609532"/>
                  </a:lnTo>
                  <a:lnTo>
                    <a:pt x="1774088" y="2610193"/>
                  </a:lnTo>
                  <a:lnTo>
                    <a:pt x="1773529" y="2610789"/>
                  </a:lnTo>
                  <a:lnTo>
                    <a:pt x="1773059" y="2611412"/>
                  </a:lnTo>
                  <a:lnTo>
                    <a:pt x="1772462" y="2611742"/>
                  </a:lnTo>
                  <a:lnTo>
                    <a:pt x="1771789" y="2611958"/>
                  </a:lnTo>
                  <a:lnTo>
                    <a:pt x="1771103" y="2612085"/>
                  </a:lnTo>
                  <a:lnTo>
                    <a:pt x="1769884" y="2612148"/>
                  </a:lnTo>
                  <a:lnTo>
                    <a:pt x="1762798" y="2612148"/>
                  </a:lnTo>
                  <a:lnTo>
                    <a:pt x="1762798" y="2604973"/>
                  </a:lnTo>
                  <a:lnTo>
                    <a:pt x="1770646" y="2604973"/>
                  </a:lnTo>
                  <a:lnTo>
                    <a:pt x="1772196" y="2605328"/>
                  </a:lnTo>
                  <a:lnTo>
                    <a:pt x="1773936" y="2606548"/>
                  </a:lnTo>
                  <a:lnTo>
                    <a:pt x="1774342" y="2607424"/>
                  </a:lnTo>
                  <a:lnTo>
                    <a:pt x="1774342" y="2600896"/>
                  </a:lnTo>
                  <a:lnTo>
                    <a:pt x="1773745" y="2600655"/>
                  </a:lnTo>
                  <a:lnTo>
                    <a:pt x="1772132" y="2600388"/>
                  </a:lnTo>
                  <a:lnTo>
                    <a:pt x="1762798" y="2600388"/>
                  </a:lnTo>
                  <a:lnTo>
                    <a:pt x="1762798" y="2589479"/>
                  </a:lnTo>
                  <a:lnTo>
                    <a:pt x="1757260" y="2589479"/>
                  </a:lnTo>
                  <a:lnTo>
                    <a:pt x="1757260" y="2616835"/>
                  </a:lnTo>
                  <a:lnTo>
                    <a:pt x="1772462" y="2616835"/>
                  </a:lnTo>
                  <a:lnTo>
                    <a:pt x="1774151" y="2616619"/>
                  </a:lnTo>
                  <a:lnTo>
                    <a:pt x="1775371" y="2616162"/>
                  </a:lnTo>
                  <a:lnTo>
                    <a:pt x="1776590" y="2615755"/>
                  </a:lnTo>
                  <a:lnTo>
                    <a:pt x="1777593" y="2614879"/>
                  </a:lnTo>
                  <a:lnTo>
                    <a:pt x="1778622" y="2613507"/>
                  </a:lnTo>
                  <a:lnTo>
                    <a:pt x="1779549" y="2612148"/>
                  </a:lnTo>
                  <a:lnTo>
                    <a:pt x="1779943" y="2610789"/>
                  </a:lnTo>
                  <a:close/>
                </a:path>
                <a:path w="4978400" h="3167379">
                  <a:moveTo>
                    <a:pt x="1788731" y="2589479"/>
                  </a:moveTo>
                  <a:lnTo>
                    <a:pt x="1783194" y="2589479"/>
                  </a:lnTo>
                  <a:lnTo>
                    <a:pt x="1783194" y="2616835"/>
                  </a:lnTo>
                  <a:lnTo>
                    <a:pt x="1788731" y="2616835"/>
                  </a:lnTo>
                  <a:lnTo>
                    <a:pt x="1788731" y="2589479"/>
                  </a:lnTo>
                  <a:close/>
                </a:path>
                <a:path w="4978400" h="3167379">
                  <a:moveTo>
                    <a:pt x="2054898" y="2446451"/>
                  </a:moveTo>
                  <a:lnTo>
                    <a:pt x="2054860" y="2442108"/>
                  </a:lnTo>
                  <a:lnTo>
                    <a:pt x="2054504" y="2440889"/>
                  </a:lnTo>
                  <a:lnTo>
                    <a:pt x="2054364" y="2440698"/>
                  </a:lnTo>
                  <a:lnTo>
                    <a:pt x="2052624" y="2438260"/>
                  </a:lnTo>
                  <a:lnTo>
                    <a:pt x="2051469" y="2437307"/>
                  </a:lnTo>
                  <a:lnTo>
                    <a:pt x="2049259" y="2436533"/>
                  </a:lnTo>
                  <a:lnTo>
                    <a:pt x="2049259" y="2443061"/>
                  </a:lnTo>
                  <a:lnTo>
                    <a:pt x="2049259" y="2445156"/>
                  </a:lnTo>
                  <a:lnTo>
                    <a:pt x="2049043" y="2445905"/>
                  </a:lnTo>
                  <a:lnTo>
                    <a:pt x="2048497" y="2446451"/>
                  </a:lnTo>
                  <a:lnTo>
                    <a:pt x="2047963" y="2447048"/>
                  </a:lnTo>
                  <a:lnTo>
                    <a:pt x="2047341" y="2447455"/>
                  </a:lnTo>
                  <a:lnTo>
                    <a:pt x="2046681" y="2447594"/>
                  </a:lnTo>
                  <a:lnTo>
                    <a:pt x="2046008" y="2447810"/>
                  </a:lnTo>
                  <a:lnTo>
                    <a:pt x="2044788" y="2447861"/>
                  </a:lnTo>
                  <a:lnTo>
                    <a:pt x="2037702" y="2447861"/>
                  </a:lnTo>
                  <a:lnTo>
                    <a:pt x="2037702" y="2440698"/>
                  </a:lnTo>
                  <a:lnTo>
                    <a:pt x="2045462" y="2440698"/>
                  </a:lnTo>
                  <a:lnTo>
                    <a:pt x="2047011" y="2440965"/>
                  </a:lnTo>
                  <a:lnTo>
                    <a:pt x="2047900" y="2441587"/>
                  </a:lnTo>
                  <a:lnTo>
                    <a:pt x="2048852" y="2442108"/>
                  </a:lnTo>
                  <a:lnTo>
                    <a:pt x="2049259" y="2443061"/>
                  </a:lnTo>
                  <a:lnTo>
                    <a:pt x="2049259" y="2436533"/>
                  </a:lnTo>
                  <a:lnTo>
                    <a:pt x="2048776" y="2436355"/>
                  </a:lnTo>
                  <a:lnTo>
                    <a:pt x="2047087" y="2436088"/>
                  </a:lnTo>
                  <a:lnTo>
                    <a:pt x="2037702" y="2436088"/>
                  </a:lnTo>
                  <a:lnTo>
                    <a:pt x="2037702" y="2429726"/>
                  </a:lnTo>
                  <a:lnTo>
                    <a:pt x="2052548" y="2429726"/>
                  </a:lnTo>
                  <a:lnTo>
                    <a:pt x="2052548" y="2425115"/>
                  </a:lnTo>
                  <a:lnTo>
                    <a:pt x="2032139" y="2425115"/>
                  </a:lnTo>
                  <a:lnTo>
                    <a:pt x="2032139" y="2452459"/>
                  </a:lnTo>
                  <a:lnTo>
                    <a:pt x="2047341" y="2452459"/>
                  </a:lnTo>
                  <a:lnTo>
                    <a:pt x="2049043" y="2452205"/>
                  </a:lnTo>
                  <a:lnTo>
                    <a:pt x="2050262" y="2451722"/>
                  </a:lnTo>
                  <a:lnTo>
                    <a:pt x="2051545" y="2451252"/>
                  </a:lnTo>
                  <a:lnTo>
                    <a:pt x="2052624" y="2450363"/>
                  </a:lnTo>
                  <a:lnTo>
                    <a:pt x="2054415" y="2447861"/>
                  </a:lnTo>
                  <a:lnTo>
                    <a:pt x="2054504" y="2447734"/>
                  </a:lnTo>
                  <a:lnTo>
                    <a:pt x="2054898" y="2446451"/>
                  </a:lnTo>
                  <a:close/>
                </a:path>
                <a:path w="4978400" h="3167379">
                  <a:moveTo>
                    <a:pt x="2086203" y="2434399"/>
                  </a:moveTo>
                  <a:lnTo>
                    <a:pt x="2084984" y="2430869"/>
                  </a:lnTo>
                  <a:lnTo>
                    <a:pt x="2083536" y="2429395"/>
                  </a:lnTo>
                  <a:lnTo>
                    <a:pt x="2080514" y="2426297"/>
                  </a:lnTo>
                  <a:lnTo>
                    <a:pt x="2080514" y="2435542"/>
                  </a:lnTo>
                  <a:lnTo>
                    <a:pt x="2080514" y="2441918"/>
                  </a:lnTo>
                  <a:lnTo>
                    <a:pt x="2079777" y="2444280"/>
                  </a:lnTo>
                  <a:lnTo>
                    <a:pt x="2076945" y="2447455"/>
                  </a:lnTo>
                  <a:lnTo>
                    <a:pt x="2075129" y="2448217"/>
                  </a:lnTo>
                  <a:lnTo>
                    <a:pt x="2070735" y="2448217"/>
                  </a:lnTo>
                  <a:lnTo>
                    <a:pt x="2068893" y="2447455"/>
                  </a:lnTo>
                  <a:lnTo>
                    <a:pt x="2066061" y="2444204"/>
                  </a:lnTo>
                  <a:lnTo>
                    <a:pt x="2065312" y="2441918"/>
                  </a:lnTo>
                  <a:lnTo>
                    <a:pt x="2065337" y="2435542"/>
                  </a:lnTo>
                  <a:lnTo>
                    <a:pt x="2066061" y="2433256"/>
                  </a:lnTo>
                  <a:lnTo>
                    <a:pt x="2067420" y="2431707"/>
                  </a:lnTo>
                  <a:lnTo>
                    <a:pt x="2068842" y="2430132"/>
                  </a:lnTo>
                  <a:lnTo>
                    <a:pt x="2070658" y="2429395"/>
                  </a:lnTo>
                  <a:lnTo>
                    <a:pt x="2075243" y="2429395"/>
                  </a:lnTo>
                  <a:lnTo>
                    <a:pt x="2077085" y="2430132"/>
                  </a:lnTo>
                  <a:lnTo>
                    <a:pt x="2078418" y="2431707"/>
                  </a:lnTo>
                  <a:lnTo>
                    <a:pt x="2079777" y="2433256"/>
                  </a:lnTo>
                  <a:lnTo>
                    <a:pt x="2080514" y="2435542"/>
                  </a:lnTo>
                  <a:lnTo>
                    <a:pt x="2080514" y="2426297"/>
                  </a:lnTo>
                  <a:lnTo>
                    <a:pt x="2080107" y="2425877"/>
                  </a:lnTo>
                  <a:lnTo>
                    <a:pt x="2076945" y="2424646"/>
                  </a:lnTo>
                  <a:lnTo>
                    <a:pt x="2070658" y="2424646"/>
                  </a:lnTo>
                  <a:lnTo>
                    <a:pt x="2059660" y="2443327"/>
                  </a:lnTo>
                  <a:lnTo>
                    <a:pt x="2060854" y="2446782"/>
                  </a:lnTo>
                  <a:lnTo>
                    <a:pt x="2063292" y="2449220"/>
                  </a:lnTo>
                  <a:lnTo>
                    <a:pt x="2065655" y="2451722"/>
                  </a:lnTo>
                  <a:lnTo>
                    <a:pt x="2068893" y="2452941"/>
                  </a:lnTo>
                  <a:lnTo>
                    <a:pt x="2076945" y="2452941"/>
                  </a:lnTo>
                  <a:lnTo>
                    <a:pt x="2080183" y="2451722"/>
                  </a:lnTo>
                  <a:lnTo>
                    <a:pt x="2082546" y="2449220"/>
                  </a:lnTo>
                  <a:lnTo>
                    <a:pt x="2083523" y="2448217"/>
                  </a:lnTo>
                  <a:lnTo>
                    <a:pt x="2084984" y="2446718"/>
                  </a:lnTo>
                  <a:lnTo>
                    <a:pt x="2086178" y="2443327"/>
                  </a:lnTo>
                  <a:lnTo>
                    <a:pt x="2086203" y="2434399"/>
                  </a:lnTo>
                  <a:close/>
                </a:path>
                <a:path w="4978400" h="3167379">
                  <a:moveTo>
                    <a:pt x="2113623" y="2425115"/>
                  </a:moveTo>
                  <a:lnTo>
                    <a:pt x="2108085" y="2425115"/>
                  </a:lnTo>
                  <a:lnTo>
                    <a:pt x="2108085" y="2435885"/>
                  </a:lnTo>
                  <a:lnTo>
                    <a:pt x="2097341" y="2435885"/>
                  </a:lnTo>
                  <a:lnTo>
                    <a:pt x="2097341" y="2425115"/>
                  </a:lnTo>
                  <a:lnTo>
                    <a:pt x="2091804" y="2425115"/>
                  </a:lnTo>
                  <a:lnTo>
                    <a:pt x="2091804" y="2452459"/>
                  </a:lnTo>
                  <a:lnTo>
                    <a:pt x="2097341" y="2452459"/>
                  </a:lnTo>
                  <a:lnTo>
                    <a:pt x="2097341" y="2440482"/>
                  </a:lnTo>
                  <a:lnTo>
                    <a:pt x="2108085" y="2440482"/>
                  </a:lnTo>
                  <a:lnTo>
                    <a:pt x="2108085" y="2452459"/>
                  </a:lnTo>
                  <a:lnTo>
                    <a:pt x="2113623" y="2452459"/>
                  </a:lnTo>
                  <a:lnTo>
                    <a:pt x="2113623" y="2440482"/>
                  </a:lnTo>
                  <a:lnTo>
                    <a:pt x="2113623" y="2435885"/>
                  </a:lnTo>
                  <a:lnTo>
                    <a:pt x="2113623" y="2425115"/>
                  </a:lnTo>
                  <a:close/>
                </a:path>
                <a:path w="4978400" h="3167379">
                  <a:moveTo>
                    <a:pt x="2141664" y="2425115"/>
                  </a:moveTo>
                  <a:lnTo>
                    <a:pt x="2135911" y="2425115"/>
                  </a:lnTo>
                  <a:lnTo>
                    <a:pt x="2130450" y="2439263"/>
                  </a:lnTo>
                  <a:lnTo>
                    <a:pt x="2124100" y="2425115"/>
                  </a:lnTo>
                  <a:lnTo>
                    <a:pt x="2117890" y="2425115"/>
                  </a:lnTo>
                  <a:lnTo>
                    <a:pt x="2127935" y="2444762"/>
                  </a:lnTo>
                  <a:lnTo>
                    <a:pt x="2127415" y="2446312"/>
                  </a:lnTo>
                  <a:lnTo>
                    <a:pt x="2126869" y="2447264"/>
                  </a:lnTo>
                  <a:lnTo>
                    <a:pt x="2125789" y="2448217"/>
                  </a:lnTo>
                  <a:lnTo>
                    <a:pt x="2124913" y="2448483"/>
                  </a:lnTo>
                  <a:lnTo>
                    <a:pt x="2122957" y="2448483"/>
                  </a:lnTo>
                  <a:lnTo>
                    <a:pt x="2122284" y="2448407"/>
                  </a:lnTo>
                  <a:lnTo>
                    <a:pt x="2121471" y="2448407"/>
                  </a:lnTo>
                  <a:lnTo>
                    <a:pt x="2121471" y="2452459"/>
                  </a:lnTo>
                  <a:lnTo>
                    <a:pt x="2122398" y="2452751"/>
                  </a:lnTo>
                  <a:lnTo>
                    <a:pt x="2123694" y="2452827"/>
                  </a:lnTo>
                  <a:lnTo>
                    <a:pt x="2126932" y="2452827"/>
                  </a:lnTo>
                  <a:lnTo>
                    <a:pt x="2135352" y="2439263"/>
                  </a:lnTo>
                  <a:lnTo>
                    <a:pt x="2141664" y="2425115"/>
                  </a:lnTo>
                  <a:close/>
                </a:path>
                <a:path w="4978400" h="3167379">
                  <a:moveTo>
                    <a:pt x="2168563" y="2444013"/>
                  </a:moveTo>
                  <a:lnTo>
                    <a:pt x="2163216" y="2442400"/>
                  </a:lnTo>
                  <a:lnTo>
                    <a:pt x="2162733" y="2444419"/>
                  </a:lnTo>
                  <a:lnTo>
                    <a:pt x="2161997" y="2445829"/>
                  </a:lnTo>
                  <a:lnTo>
                    <a:pt x="2160917" y="2446782"/>
                  </a:lnTo>
                  <a:lnTo>
                    <a:pt x="2159901" y="2447734"/>
                  </a:lnTo>
                  <a:lnTo>
                    <a:pt x="2158631" y="2448217"/>
                  </a:lnTo>
                  <a:lnTo>
                    <a:pt x="2155177" y="2448217"/>
                  </a:lnTo>
                  <a:lnTo>
                    <a:pt x="2153551" y="2447455"/>
                  </a:lnTo>
                  <a:lnTo>
                    <a:pt x="2152205" y="2445829"/>
                  </a:lnTo>
                  <a:lnTo>
                    <a:pt x="2151062" y="2444546"/>
                  </a:lnTo>
                  <a:lnTo>
                    <a:pt x="2150529" y="2442400"/>
                  </a:lnTo>
                  <a:lnTo>
                    <a:pt x="2150440" y="2435352"/>
                  </a:lnTo>
                  <a:lnTo>
                    <a:pt x="2151062" y="2432964"/>
                  </a:lnTo>
                  <a:lnTo>
                    <a:pt x="2152459" y="2431415"/>
                  </a:lnTo>
                  <a:lnTo>
                    <a:pt x="2153615" y="2430056"/>
                  </a:lnTo>
                  <a:lnTo>
                    <a:pt x="2155240" y="2429395"/>
                  </a:lnTo>
                  <a:lnTo>
                    <a:pt x="2158746" y="2429395"/>
                  </a:lnTo>
                  <a:lnTo>
                    <a:pt x="2159965" y="2429789"/>
                  </a:lnTo>
                  <a:lnTo>
                    <a:pt x="2161997" y="2431415"/>
                  </a:lnTo>
                  <a:lnTo>
                    <a:pt x="2162670" y="2432520"/>
                  </a:lnTo>
                  <a:lnTo>
                    <a:pt x="2163026" y="2433929"/>
                  </a:lnTo>
                  <a:lnTo>
                    <a:pt x="2168487" y="2432634"/>
                  </a:lnTo>
                  <a:lnTo>
                    <a:pt x="2167864" y="2430462"/>
                  </a:lnTo>
                  <a:lnTo>
                    <a:pt x="2167267" y="2429395"/>
                  </a:lnTo>
                  <a:lnTo>
                    <a:pt x="2166937" y="2428798"/>
                  </a:lnTo>
                  <a:lnTo>
                    <a:pt x="2163622" y="2425598"/>
                  </a:lnTo>
                  <a:lnTo>
                    <a:pt x="2160917" y="2424646"/>
                  </a:lnTo>
                  <a:lnTo>
                    <a:pt x="2153691" y="2424646"/>
                  </a:lnTo>
                  <a:lnTo>
                    <a:pt x="2150656" y="2425877"/>
                  </a:lnTo>
                  <a:lnTo>
                    <a:pt x="2145906" y="2430945"/>
                  </a:lnTo>
                  <a:lnTo>
                    <a:pt x="2144763" y="2434475"/>
                  </a:lnTo>
                  <a:lnTo>
                    <a:pt x="2144763" y="2443327"/>
                  </a:lnTo>
                  <a:lnTo>
                    <a:pt x="2145906" y="2446718"/>
                  </a:lnTo>
                  <a:lnTo>
                    <a:pt x="2150592" y="2451658"/>
                  </a:lnTo>
                  <a:lnTo>
                    <a:pt x="2153551" y="2452941"/>
                  </a:lnTo>
                  <a:lnTo>
                    <a:pt x="2160181" y="2452941"/>
                  </a:lnTo>
                  <a:lnTo>
                    <a:pt x="2162543" y="2452205"/>
                  </a:lnTo>
                  <a:lnTo>
                    <a:pt x="2164435" y="2450719"/>
                  </a:lnTo>
                  <a:lnTo>
                    <a:pt x="2166391" y="2449296"/>
                  </a:lnTo>
                  <a:lnTo>
                    <a:pt x="2167039" y="2448217"/>
                  </a:lnTo>
                  <a:lnTo>
                    <a:pt x="2167750" y="2447048"/>
                  </a:lnTo>
                  <a:lnTo>
                    <a:pt x="2168563" y="2444013"/>
                  </a:lnTo>
                  <a:close/>
                </a:path>
                <a:path w="4978400" h="3167379">
                  <a:moveTo>
                    <a:pt x="2435072" y="2235390"/>
                  </a:moveTo>
                  <a:lnTo>
                    <a:pt x="2434653" y="2234031"/>
                  </a:lnTo>
                  <a:lnTo>
                    <a:pt x="2434590" y="2233828"/>
                  </a:lnTo>
                  <a:lnTo>
                    <a:pt x="2433523" y="2232469"/>
                  </a:lnTo>
                  <a:lnTo>
                    <a:pt x="2432520" y="2231110"/>
                  </a:lnTo>
                  <a:lnTo>
                    <a:pt x="2431148" y="2230183"/>
                  </a:lnTo>
                  <a:lnTo>
                    <a:pt x="2429459" y="2229739"/>
                  </a:lnTo>
                  <a:lnTo>
                    <a:pt x="2429459" y="2236863"/>
                  </a:lnTo>
                  <a:lnTo>
                    <a:pt x="2429459" y="2238705"/>
                  </a:lnTo>
                  <a:lnTo>
                    <a:pt x="2427097" y="2241346"/>
                  </a:lnTo>
                  <a:lnTo>
                    <a:pt x="2426360" y="2241689"/>
                  </a:lnTo>
                  <a:lnTo>
                    <a:pt x="2424925" y="2241829"/>
                  </a:lnTo>
                  <a:lnTo>
                    <a:pt x="2419743" y="2241829"/>
                  </a:lnTo>
                  <a:lnTo>
                    <a:pt x="2419743" y="2234031"/>
                  </a:lnTo>
                  <a:lnTo>
                    <a:pt x="2424404" y="2234031"/>
                  </a:lnTo>
                  <a:lnTo>
                    <a:pt x="2429459" y="2236863"/>
                  </a:lnTo>
                  <a:lnTo>
                    <a:pt x="2429459" y="2229739"/>
                  </a:lnTo>
                  <a:lnTo>
                    <a:pt x="2428583" y="2229497"/>
                  </a:lnTo>
                  <a:lnTo>
                    <a:pt x="2426424" y="2229370"/>
                  </a:lnTo>
                  <a:lnTo>
                    <a:pt x="2414257" y="2229370"/>
                  </a:lnTo>
                  <a:lnTo>
                    <a:pt x="2414257" y="2256713"/>
                  </a:lnTo>
                  <a:lnTo>
                    <a:pt x="2419743" y="2256713"/>
                  </a:lnTo>
                  <a:lnTo>
                    <a:pt x="2419743" y="2246414"/>
                  </a:lnTo>
                  <a:lnTo>
                    <a:pt x="2425814" y="2246414"/>
                  </a:lnTo>
                  <a:lnTo>
                    <a:pt x="2434298" y="2241829"/>
                  </a:lnTo>
                  <a:lnTo>
                    <a:pt x="2434806" y="2240877"/>
                  </a:lnTo>
                  <a:lnTo>
                    <a:pt x="2435021" y="2239988"/>
                  </a:lnTo>
                  <a:lnTo>
                    <a:pt x="2435072" y="2235390"/>
                  </a:lnTo>
                  <a:close/>
                </a:path>
                <a:path w="4978400" h="3167379">
                  <a:moveTo>
                    <a:pt x="2463927" y="2246884"/>
                  </a:moveTo>
                  <a:lnTo>
                    <a:pt x="2463444" y="2245271"/>
                  </a:lnTo>
                  <a:lnTo>
                    <a:pt x="2463215" y="2244928"/>
                  </a:lnTo>
                  <a:lnTo>
                    <a:pt x="2462492" y="2243899"/>
                  </a:lnTo>
                  <a:lnTo>
                    <a:pt x="2461628" y="2242566"/>
                  </a:lnTo>
                  <a:lnTo>
                    <a:pt x="2460409" y="2241613"/>
                  </a:lnTo>
                  <a:lnTo>
                    <a:pt x="2459050" y="2241067"/>
                  </a:lnTo>
                  <a:lnTo>
                    <a:pt x="2458237" y="2240800"/>
                  </a:lnTo>
                  <a:lnTo>
                    <a:pt x="2458237" y="2247366"/>
                  </a:lnTo>
                  <a:lnTo>
                    <a:pt x="2458237" y="2249398"/>
                  </a:lnTo>
                  <a:lnTo>
                    <a:pt x="2457983" y="2250135"/>
                  </a:lnTo>
                  <a:lnTo>
                    <a:pt x="2456954" y="2251303"/>
                  </a:lnTo>
                  <a:lnTo>
                    <a:pt x="2456357" y="2251710"/>
                  </a:lnTo>
                  <a:lnTo>
                    <a:pt x="2455659" y="2251824"/>
                  </a:lnTo>
                  <a:lnTo>
                    <a:pt x="2454999" y="2252040"/>
                  </a:lnTo>
                  <a:lnTo>
                    <a:pt x="2453779" y="2252116"/>
                  </a:lnTo>
                  <a:lnTo>
                    <a:pt x="2446693" y="2252116"/>
                  </a:lnTo>
                  <a:lnTo>
                    <a:pt x="2446693" y="2244928"/>
                  </a:lnTo>
                  <a:lnTo>
                    <a:pt x="2454516" y="2244928"/>
                  </a:lnTo>
                  <a:lnTo>
                    <a:pt x="2456065" y="2245195"/>
                  </a:lnTo>
                  <a:lnTo>
                    <a:pt x="2457831" y="2246414"/>
                  </a:lnTo>
                  <a:lnTo>
                    <a:pt x="2458237" y="2247366"/>
                  </a:lnTo>
                  <a:lnTo>
                    <a:pt x="2458237" y="2240800"/>
                  </a:lnTo>
                  <a:lnTo>
                    <a:pt x="2457640" y="2240584"/>
                  </a:lnTo>
                  <a:lnTo>
                    <a:pt x="2456027" y="2240330"/>
                  </a:lnTo>
                  <a:lnTo>
                    <a:pt x="2446693" y="2240330"/>
                  </a:lnTo>
                  <a:lnTo>
                    <a:pt x="2446693" y="2229370"/>
                  </a:lnTo>
                  <a:lnTo>
                    <a:pt x="2441156" y="2229370"/>
                  </a:lnTo>
                  <a:lnTo>
                    <a:pt x="2441156" y="2256713"/>
                  </a:lnTo>
                  <a:lnTo>
                    <a:pt x="2456357" y="2256713"/>
                  </a:lnTo>
                  <a:lnTo>
                    <a:pt x="2458047" y="2256510"/>
                  </a:lnTo>
                  <a:lnTo>
                    <a:pt x="2463927" y="2250490"/>
                  </a:lnTo>
                  <a:lnTo>
                    <a:pt x="2463927" y="2246884"/>
                  </a:lnTo>
                  <a:close/>
                </a:path>
                <a:path w="4978400" h="3167379">
                  <a:moveTo>
                    <a:pt x="2472639" y="2229370"/>
                  </a:moveTo>
                  <a:lnTo>
                    <a:pt x="2467102" y="2229370"/>
                  </a:lnTo>
                  <a:lnTo>
                    <a:pt x="2467102" y="2256713"/>
                  </a:lnTo>
                  <a:lnTo>
                    <a:pt x="2472639" y="2256713"/>
                  </a:lnTo>
                  <a:lnTo>
                    <a:pt x="2472639" y="2229370"/>
                  </a:lnTo>
                  <a:close/>
                </a:path>
                <a:path w="4978400" h="3167379">
                  <a:moveTo>
                    <a:pt x="2501481" y="2229370"/>
                  </a:moveTo>
                  <a:lnTo>
                    <a:pt x="2495943" y="2229370"/>
                  </a:lnTo>
                  <a:lnTo>
                    <a:pt x="2495943" y="2240140"/>
                  </a:lnTo>
                  <a:lnTo>
                    <a:pt x="2485212" y="2240140"/>
                  </a:lnTo>
                  <a:lnTo>
                    <a:pt x="2485212" y="2229370"/>
                  </a:lnTo>
                  <a:lnTo>
                    <a:pt x="2479649" y="2229370"/>
                  </a:lnTo>
                  <a:lnTo>
                    <a:pt x="2479649" y="2256713"/>
                  </a:lnTo>
                  <a:lnTo>
                    <a:pt x="2485212" y="2256713"/>
                  </a:lnTo>
                  <a:lnTo>
                    <a:pt x="2485212" y="2244788"/>
                  </a:lnTo>
                  <a:lnTo>
                    <a:pt x="2495943" y="2244788"/>
                  </a:lnTo>
                  <a:lnTo>
                    <a:pt x="2495943" y="2256713"/>
                  </a:lnTo>
                  <a:lnTo>
                    <a:pt x="2501481" y="2256713"/>
                  </a:lnTo>
                  <a:lnTo>
                    <a:pt x="2501481" y="2244788"/>
                  </a:lnTo>
                  <a:lnTo>
                    <a:pt x="2501481" y="2240140"/>
                  </a:lnTo>
                  <a:lnTo>
                    <a:pt x="2501481" y="2229370"/>
                  </a:lnTo>
                  <a:close/>
                </a:path>
                <a:path w="4978400" h="3167379">
                  <a:moveTo>
                    <a:pt x="2533891" y="2238629"/>
                  </a:moveTo>
                  <a:lnTo>
                    <a:pt x="2532697" y="2235200"/>
                  </a:lnTo>
                  <a:lnTo>
                    <a:pt x="2531211" y="2233625"/>
                  </a:lnTo>
                  <a:lnTo>
                    <a:pt x="2530271" y="2232622"/>
                  </a:lnTo>
                  <a:lnTo>
                    <a:pt x="2528239" y="2230526"/>
                  </a:lnTo>
                  <a:lnTo>
                    <a:pt x="2528239" y="2239848"/>
                  </a:lnTo>
                  <a:lnTo>
                    <a:pt x="2528239" y="2246147"/>
                  </a:lnTo>
                  <a:lnTo>
                    <a:pt x="2527554" y="2248509"/>
                  </a:lnTo>
                  <a:lnTo>
                    <a:pt x="2526144" y="2250135"/>
                  </a:lnTo>
                  <a:lnTo>
                    <a:pt x="2524709" y="2251710"/>
                  </a:lnTo>
                  <a:lnTo>
                    <a:pt x="2522893" y="2252522"/>
                  </a:lnTo>
                  <a:lnTo>
                    <a:pt x="2518499" y="2252522"/>
                  </a:lnTo>
                  <a:lnTo>
                    <a:pt x="2516695" y="2251710"/>
                  </a:lnTo>
                  <a:lnTo>
                    <a:pt x="2513850" y="2248509"/>
                  </a:lnTo>
                  <a:lnTo>
                    <a:pt x="2513114" y="2246147"/>
                  </a:lnTo>
                  <a:lnTo>
                    <a:pt x="2513126" y="2239848"/>
                  </a:lnTo>
                  <a:lnTo>
                    <a:pt x="2513774" y="2237562"/>
                  </a:lnTo>
                  <a:lnTo>
                    <a:pt x="2515247" y="2235936"/>
                  </a:lnTo>
                  <a:lnTo>
                    <a:pt x="2516543" y="2234425"/>
                  </a:lnTo>
                  <a:lnTo>
                    <a:pt x="2518435" y="2233625"/>
                  </a:lnTo>
                  <a:lnTo>
                    <a:pt x="2522969" y="2233625"/>
                  </a:lnTo>
                  <a:lnTo>
                    <a:pt x="2524785" y="2234387"/>
                  </a:lnTo>
                  <a:lnTo>
                    <a:pt x="2526207" y="2236000"/>
                  </a:lnTo>
                  <a:lnTo>
                    <a:pt x="2527554" y="2237486"/>
                  </a:lnTo>
                  <a:lnTo>
                    <a:pt x="2528239" y="2239848"/>
                  </a:lnTo>
                  <a:lnTo>
                    <a:pt x="2528239" y="2230526"/>
                  </a:lnTo>
                  <a:lnTo>
                    <a:pt x="2527909" y="2230183"/>
                  </a:lnTo>
                  <a:lnTo>
                    <a:pt x="2524658" y="2228900"/>
                  </a:lnTo>
                  <a:lnTo>
                    <a:pt x="2518359" y="2228900"/>
                  </a:lnTo>
                  <a:lnTo>
                    <a:pt x="2507424" y="2247582"/>
                  </a:lnTo>
                  <a:lnTo>
                    <a:pt x="2508643" y="2251011"/>
                  </a:lnTo>
                  <a:lnTo>
                    <a:pt x="2511006" y="2253526"/>
                  </a:lnTo>
                  <a:lnTo>
                    <a:pt x="2513444" y="2255951"/>
                  </a:lnTo>
                  <a:lnTo>
                    <a:pt x="2516619" y="2257247"/>
                  </a:lnTo>
                  <a:lnTo>
                    <a:pt x="2524709" y="2257247"/>
                  </a:lnTo>
                  <a:lnTo>
                    <a:pt x="2527909" y="2255951"/>
                  </a:lnTo>
                  <a:lnTo>
                    <a:pt x="2531199" y="2252522"/>
                  </a:lnTo>
                  <a:lnTo>
                    <a:pt x="2532697" y="2250948"/>
                  </a:lnTo>
                  <a:lnTo>
                    <a:pt x="2533866" y="2247582"/>
                  </a:lnTo>
                  <a:lnTo>
                    <a:pt x="2533891" y="2238629"/>
                  </a:lnTo>
                  <a:close/>
                </a:path>
                <a:path w="4978400" h="3167379">
                  <a:moveTo>
                    <a:pt x="2559723" y="2256713"/>
                  </a:moveTo>
                  <a:lnTo>
                    <a:pt x="2556002" y="2249271"/>
                  </a:lnTo>
                  <a:lnTo>
                    <a:pt x="2555062" y="2247290"/>
                  </a:lnTo>
                  <a:lnTo>
                    <a:pt x="2554186" y="2245817"/>
                  </a:lnTo>
                  <a:lnTo>
                    <a:pt x="2553373" y="2244788"/>
                  </a:lnTo>
                  <a:lnTo>
                    <a:pt x="2552560" y="2243709"/>
                  </a:lnTo>
                  <a:lnTo>
                    <a:pt x="2551531" y="2243048"/>
                  </a:lnTo>
                  <a:lnTo>
                    <a:pt x="2550312" y="2242693"/>
                  </a:lnTo>
                  <a:lnTo>
                    <a:pt x="2551265" y="2242096"/>
                  </a:lnTo>
                  <a:lnTo>
                    <a:pt x="2552014" y="2241473"/>
                  </a:lnTo>
                  <a:lnTo>
                    <a:pt x="2552281" y="2240991"/>
                  </a:lnTo>
                  <a:lnTo>
                    <a:pt x="2552750" y="2240254"/>
                  </a:lnTo>
                  <a:lnTo>
                    <a:pt x="2553157" y="2239441"/>
                  </a:lnTo>
                  <a:lnTo>
                    <a:pt x="2557475" y="2233282"/>
                  </a:lnTo>
                  <a:lnTo>
                    <a:pt x="2559456" y="2233282"/>
                  </a:lnTo>
                  <a:lnTo>
                    <a:pt x="2559456" y="2229154"/>
                  </a:lnTo>
                  <a:lnTo>
                    <a:pt x="2559050" y="2229231"/>
                  </a:lnTo>
                  <a:lnTo>
                    <a:pt x="2556065" y="2229231"/>
                  </a:lnTo>
                  <a:lnTo>
                    <a:pt x="2554249" y="2229561"/>
                  </a:lnTo>
                  <a:lnTo>
                    <a:pt x="2553081" y="2230297"/>
                  </a:lnTo>
                  <a:lnTo>
                    <a:pt x="2551938" y="2230996"/>
                  </a:lnTo>
                  <a:lnTo>
                    <a:pt x="2550795" y="2232876"/>
                  </a:lnTo>
                  <a:lnTo>
                    <a:pt x="2549652" y="2235797"/>
                  </a:lnTo>
                  <a:lnTo>
                    <a:pt x="2548763" y="2238159"/>
                  </a:lnTo>
                  <a:lnTo>
                    <a:pt x="2548102" y="2239581"/>
                  </a:lnTo>
                  <a:lnTo>
                    <a:pt x="2547620" y="2240064"/>
                  </a:lnTo>
                  <a:lnTo>
                    <a:pt x="2547213" y="2240584"/>
                  </a:lnTo>
                  <a:lnTo>
                    <a:pt x="2546400" y="2240940"/>
                  </a:lnTo>
                  <a:lnTo>
                    <a:pt x="2545181" y="2240991"/>
                  </a:lnTo>
                  <a:lnTo>
                    <a:pt x="2545181" y="2229370"/>
                  </a:lnTo>
                  <a:lnTo>
                    <a:pt x="2539644" y="2229370"/>
                  </a:lnTo>
                  <a:lnTo>
                    <a:pt x="2539644" y="2256713"/>
                  </a:lnTo>
                  <a:lnTo>
                    <a:pt x="2545181" y="2256713"/>
                  </a:lnTo>
                  <a:lnTo>
                    <a:pt x="2545181" y="2244788"/>
                  </a:lnTo>
                  <a:lnTo>
                    <a:pt x="2546070" y="2244788"/>
                  </a:lnTo>
                  <a:lnTo>
                    <a:pt x="2548902" y="2247836"/>
                  </a:lnTo>
                  <a:lnTo>
                    <a:pt x="2549309" y="2248585"/>
                  </a:lnTo>
                  <a:lnTo>
                    <a:pt x="2549575" y="2248992"/>
                  </a:lnTo>
                  <a:lnTo>
                    <a:pt x="2549906" y="2249601"/>
                  </a:lnTo>
                  <a:lnTo>
                    <a:pt x="2553233" y="2256713"/>
                  </a:lnTo>
                  <a:lnTo>
                    <a:pt x="2559723" y="2256713"/>
                  </a:lnTo>
                  <a:close/>
                </a:path>
                <a:path w="4978400" h="3167379">
                  <a:moveTo>
                    <a:pt x="2813266" y="912888"/>
                  </a:moveTo>
                  <a:lnTo>
                    <a:pt x="2810840" y="912888"/>
                  </a:lnTo>
                  <a:lnTo>
                    <a:pt x="2810840" y="894753"/>
                  </a:lnTo>
                  <a:lnTo>
                    <a:pt x="2810840" y="890155"/>
                  </a:lnTo>
                  <a:lnTo>
                    <a:pt x="2805303" y="890155"/>
                  </a:lnTo>
                  <a:lnTo>
                    <a:pt x="2805303" y="894753"/>
                  </a:lnTo>
                  <a:lnTo>
                    <a:pt x="2805303" y="912888"/>
                  </a:lnTo>
                  <a:lnTo>
                    <a:pt x="2794965" y="912888"/>
                  </a:lnTo>
                  <a:lnTo>
                    <a:pt x="2796514" y="909104"/>
                  </a:lnTo>
                  <a:lnTo>
                    <a:pt x="2797251" y="903084"/>
                  </a:lnTo>
                  <a:lnTo>
                    <a:pt x="2797251" y="894753"/>
                  </a:lnTo>
                  <a:lnTo>
                    <a:pt x="2805303" y="894753"/>
                  </a:lnTo>
                  <a:lnTo>
                    <a:pt x="2805303" y="890155"/>
                  </a:lnTo>
                  <a:lnTo>
                    <a:pt x="2791980" y="890155"/>
                  </a:lnTo>
                  <a:lnTo>
                    <a:pt x="2791980" y="897813"/>
                  </a:lnTo>
                  <a:lnTo>
                    <a:pt x="2791841" y="901649"/>
                  </a:lnTo>
                  <a:lnTo>
                    <a:pt x="2791434" y="904773"/>
                  </a:lnTo>
                  <a:lnTo>
                    <a:pt x="2791091" y="907808"/>
                  </a:lnTo>
                  <a:lnTo>
                    <a:pt x="2790355" y="910602"/>
                  </a:lnTo>
                  <a:lnTo>
                    <a:pt x="2789212" y="912888"/>
                  </a:lnTo>
                  <a:lnTo>
                    <a:pt x="2786926" y="912888"/>
                  </a:lnTo>
                  <a:lnTo>
                    <a:pt x="2786926" y="923467"/>
                  </a:lnTo>
                  <a:lnTo>
                    <a:pt x="2791498" y="923467"/>
                  </a:lnTo>
                  <a:lnTo>
                    <a:pt x="2791498" y="917498"/>
                  </a:lnTo>
                  <a:lnTo>
                    <a:pt x="2808592" y="917498"/>
                  </a:lnTo>
                  <a:lnTo>
                    <a:pt x="2808592" y="923467"/>
                  </a:lnTo>
                  <a:lnTo>
                    <a:pt x="2813266" y="923467"/>
                  </a:lnTo>
                  <a:lnTo>
                    <a:pt x="2813266" y="917498"/>
                  </a:lnTo>
                  <a:lnTo>
                    <a:pt x="2813266" y="912888"/>
                  </a:lnTo>
                  <a:close/>
                </a:path>
                <a:path w="4978400" h="3167379">
                  <a:moveTo>
                    <a:pt x="2843669" y="899439"/>
                  </a:moveTo>
                  <a:lnTo>
                    <a:pt x="2842450" y="895896"/>
                  </a:lnTo>
                  <a:lnTo>
                    <a:pt x="2841015" y="894422"/>
                  </a:lnTo>
                  <a:lnTo>
                    <a:pt x="2837992" y="891311"/>
                  </a:lnTo>
                  <a:lnTo>
                    <a:pt x="2837992" y="900582"/>
                  </a:lnTo>
                  <a:lnTo>
                    <a:pt x="2837992" y="906945"/>
                  </a:lnTo>
                  <a:lnTo>
                    <a:pt x="2837256" y="909307"/>
                  </a:lnTo>
                  <a:lnTo>
                    <a:pt x="2835821" y="910869"/>
                  </a:lnTo>
                  <a:lnTo>
                    <a:pt x="2834411" y="912482"/>
                  </a:lnTo>
                  <a:lnTo>
                    <a:pt x="2832646" y="913295"/>
                  </a:lnTo>
                  <a:lnTo>
                    <a:pt x="2828188" y="913295"/>
                  </a:lnTo>
                  <a:lnTo>
                    <a:pt x="2826448" y="912482"/>
                  </a:lnTo>
                  <a:lnTo>
                    <a:pt x="2823527" y="909307"/>
                  </a:lnTo>
                  <a:lnTo>
                    <a:pt x="2822867" y="906945"/>
                  </a:lnTo>
                  <a:lnTo>
                    <a:pt x="2822879" y="900582"/>
                  </a:lnTo>
                  <a:lnTo>
                    <a:pt x="2823527" y="898334"/>
                  </a:lnTo>
                  <a:lnTo>
                    <a:pt x="2826296" y="895159"/>
                  </a:lnTo>
                  <a:lnTo>
                    <a:pt x="2828112" y="894422"/>
                  </a:lnTo>
                  <a:lnTo>
                    <a:pt x="2832722" y="894422"/>
                  </a:lnTo>
                  <a:lnTo>
                    <a:pt x="2834538" y="895159"/>
                  </a:lnTo>
                  <a:lnTo>
                    <a:pt x="2837307" y="898283"/>
                  </a:lnTo>
                  <a:lnTo>
                    <a:pt x="2837992" y="900582"/>
                  </a:lnTo>
                  <a:lnTo>
                    <a:pt x="2837992" y="891311"/>
                  </a:lnTo>
                  <a:lnTo>
                    <a:pt x="2837586" y="890892"/>
                  </a:lnTo>
                  <a:lnTo>
                    <a:pt x="2834411" y="889673"/>
                  </a:lnTo>
                  <a:lnTo>
                    <a:pt x="2828112" y="889673"/>
                  </a:lnTo>
                  <a:lnTo>
                    <a:pt x="2826156" y="890003"/>
                  </a:lnTo>
                  <a:lnTo>
                    <a:pt x="2824480" y="890778"/>
                  </a:lnTo>
                  <a:lnTo>
                    <a:pt x="2823197" y="891298"/>
                  </a:lnTo>
                  <a:lnTo>
                    <a:pt x="2817114" y="908354"/>
                  </a:lnTo>
                  <a:lnTo>
                    <a:pt x="2818333" y="911821"/>
                  </a:lnTo>
                  <a:lnTo>
                    <a:pt x="2823121" y="916762"/>
                  </a:lnTo>
                  <a:lnTo>
                    <a:pt x="2826372" y="918044"/>
                  </a:lnTo>
                  <a:lnTo>
                    <a:pt x="2834487" y="918044"/>
                  </a:lnTo>
                  <a:lnTo>
                    <a:pt x="2843644" y="908354"/>
                  </a:lnTo>
                  <a:lnTo>
                    <a:pt x="2843669" y="899439"/>
                  </a:lnTo>
                  <a:close/>
                </a:path>
                <a:path w="4978400" h="3167379">
                  <a:moveTo>
                    <a:pt x="2869069" y="917498"/>
                  </a:moveTo>
                  <a:lnTo>
                    <a:pt x="2862948" y="908240"/>
                  </a:lnTo>
                  <a:lnTo>
                    <a:pt x="2859659" y="903274"/>
                  </a:lnTo>
                  <a:lnTo>
                    <a:pt x="2862897" y="898334"/>
                  </a:lnTo>
                  <a:lnTo>
                    <a:pt x="2868257" y="890155"/>
                  </a:lnTo>
                  <a:lnTo>
                    <a:pt x="2861767" y="890155"/>
                  </a:lnTo>
                  <a:lnTo>
                    <a:pt x="2856446" y="898334"/>
                  </a:lnTo>
                  <a:lnTo>
                    <a:pt x="2851023" y="890155"/>
                  </a:lnTo>
                  <a:lnTo>
                    <a:pt x="2844609" y="890155"/>
                  </a:lnTo>
                  <a:lnTo>
                    <a:pt x="2853194" y="903274"/>
                  </a:lnTo>
                  <a:lnTo>
                    <a:pt x="2843720" y="917498"/>
                  </a:lnTo>
                  <a:lnTo>
                    <a:pt x="2850350" y="917498"/>
                  </a:lnTo>
                  <a:lnTo>
                    <a:pt x="2856446" y="908240"/>
                  </a:lnTo>
                  <a:lnTo>
                    <a:pt x="2862427" y="917498"/>
                  </a:lnTo>
                  <a:lnTo>
                    <a:pt x="2869069" y="917498"/>
                  </a:lnTo>
                  <a:close/>
                </a:path>
                <a:path w="4978400" h="3167379">
                  <a:moveTo>
                    <a:pt x="2896298" y="899439"/>
                  </a:moveTo>
                  <a:lnTo>
                    <a:pt x="2895079" y="895896"/>
                  </a:lnTo>
                  <a:lnTo>
                    <a:pt x="2893682" y="894422"/>
                  </a:lnTo>
                  <a:lnTo>
                    <a:pt x="2892717" y="893394"/>
                  </a:lnTo>
                  <a:lnTo>
                    <a:pt x="2890621" y="891247"/>
                  </a:lnTo>
                  <a:lnTo>
                    <a:pt x="2890621" y="900582"/>
                  </a:lnTo>
                  <a:lnTo>
                    <a:pt x="2890621" y="906945"/>
                  </a:lnTo>
                  <a:lnTo>
                    <a:pt x="2889948" y="909307"/>
                  </a:lnTo>
                  <a:lnTo>
                    <a:pt x="2888513" y="910869"/>
                  </a:lnTo>
                  <a:lnTo>
                    <a:pt x="2887103" y="912482"/>
                  </a:lnTo>
                  <a:lnTo>
                    <a:pt x="2885275" y="913295"/>
                  </a:lnTo>
                  <a:lnTo>
                    <a:pt x="2880880" y="913295"/>
                  </a:lnTo>
                  <a:lnTo>
                    <a:pt x="2879064" y="912482"/>
                  </a:lnTo>
                  <a:lnTo>
                    <a:pt x="2877629" y="910869"/>
                  </a:lnTo>
                  <a:lnTo>
                    <a:pt x="2876232" y="909307"/>
                  </a:lnTo>
                  <a:lnTo>
                    <a:pt x="2875483" y="906945"/>
                  </a:lnTo>
                  <a:lnTo>
                    <a:pt x="2875508" y="900582"/>
                  </a:lnTo>
                  <a:lnTo>
                    <a:pt x="2876156" y="898334"/>
                  </a:lnTo>
                  <a:lnTo>
                    <a:pt x="2877591" y="896708"/>
                  </a:lnTo>
                  <a:lnTo>
                    <a:pt x="2878988" y="895159"/>
                  </a:lnTo>
                  <a:lnTo>
                    <a:pt x="2880804" y="894422"/>
                  </a:lnTo>
                  <a:lnTo>
                    <a:pt x="2885338" y="894422"/>
                  </a:lnTo>
                  <a:lnTo>
                    <a:pt x="2887180" y="895159"/>
                  </a:lnTo>
                  <a:lnTo>
                    <a:pt x="2888589" y="896708"/>
                  </a:lnTo>
                  <a:lnTo>
                    <a:pt x="2889948" y="898283"/>
                  </a:lnTo>
                  <a:lnTo>
                    <a:pt x="2890621" y="900582"/>
                  </a:lnTo>
                  <a:lnTo>
                    <a:pt x="2890621" y="891247"/>
                  </a:lnTo>
                  <a:lnTo>
                    <a:pt x="2890278" y="890892"/>
                  </a:lnTo>
                  <a:lnTo>
                    <a:pt x="2887040" y="889673"/>
                  </a:lnTo>
                  <a:lnTo>
                    <a:pt x="2880804" y="889673"/>
                  </a:lnTo>
                  <a:lnTo>
                    <a:pt x="2878798" y="890003"/>
                  </a:lnTo>
                  <a:lnTo>
                    <a:pt x="2877108" y="890778"/>
                  </a:lnTo>
                  <a:lnTo>
                    <a:pt x="2875826" y="891298"/>
                  </a:lnTo>
                  <a:lnTo>
                    <a:pt x="2869806" y="908354"/>
                  </a:lnTo>
                  <a:lnTo>
                    <a:pt x="2871025" y="911821"/>
                  </a:lnTo>
                  <a:lnTo>
                    <a:pt x="2873387" y="914323"/>
                  </a:lnTo>
                  <a:lnTo>
                    <a:pt x="2875826" y="916762"/>
                  </a:lnTo>
                  <a:lnTo>
                    <a:pt x="2878988" y="918044"/>
                  </a:lnTo>
                  <a:lnTo>
                    <a:pt x="2887103" y="918044"/>
                  </a:lnTo>
                  <a:lnTo>
                    <a:pt x="2896273" y="908354"/>
                  </a:lnTo>
                  <a:lnTo>
                    <a:pt x="2896298" y="899439"/>
                  </a:lnTo>
                  <a:close/>
                </a:path>
                <a:path w="4978400" h="3167379">
                  <a:moveTo>
                    <a:pt x="2923578" y="912888"/>
                  </a:moveTo>
                  <a:lnTo>
                    <a:pt x="2921139" y="912888"/>
                  </a:lnTo>
                  <a:lnTo>
                    <a:pt x="2921139" y="894753"/>
                  </a:lnTo>
                  <a:lnTo>
                    <a:pt x="2921139" y="890155"/>
                  </a:lnTo>
                  <a:lnTo>
                    <a:pt x="2915602" y="890155"/>
                  </a:lnTo>
                  <a:lnTo>
                    <a:pt x="2915602" y="894753"/>
                  </a:lnTo>
                  <a:lnTo>
                    <a:pt x="2915602" y="912888"/>
                  </a:lnTo>
                  <a:lnTo>
                    <a:pt x="2905264" y="912888"/>
                  </a:lnTo>
                  <a:lnTo>
                    <a:pt x="2906826" y="909104"/>
                  </a:lnTo>
                  <a:lnTo>
                    <a:pt x="2907563" y="903084"/>
                  </a:lnTo>
                  <a:lnTo>
                    <a:pt x="2907563" y="894753"/>
                  </a:lnTo>
                  <a:lnTo>
                    <a:pt x="2915602" y="894753"/>
                  </a:lnTo>
                  <a:lnTo>
                    <a:pt x="2915602" y="890155"/>
                  </a:lnTo>
                  <a:lnTo>
                    <a:pt x="2902305" y="890155"/>
                  </a:lnTo>
                  <a:lnTo>
                    <a:pt x="2902305" y="897813"/>
                  </a:lnTo>
                  <a:lnTo>
                    <a:pt x="2902166" y="901649"/>
                  </a:lnTo>
                  <a:lnTo>
                    <a:pt x="2901759" y="904773"/>
                  </a:lnTo>
                  <a:lnTo>
                    <a:pt x="2901429" y="907808"/>
                  </a:lnTo>
                  <a:lnTo>
                    <a:pt x="2900692" y="910602"/>
                  </a:lnTo>
                  <a:lnTo>
                    <a:pt x="2899537" y="912888"/>
                  </a:lnTo>
                  <a:lnTo>
                    <a:pt x="2897225" y="912888"/>
                  </a:lnTo>
                  <a:lnTo>
                    <a:pt x="2897225" y="923467"/>
                  </a:lnTo>
                  <a:lnTo>
                    <a:pt x="2901835" y="923467"/>
                  </a:lnTo>
                  <a:lnTo>
                    <a:pt x="2901835" y="917498"/>
                  </a:lnTo>
                  <a:lnTo>
                    <a:pt x="2918917" y="917498"/>
                  </a:lnTo>
                  <a:lnTo>
                    <a:pt x="2918917" y="923467"/>
                  </a:lnTo>
                  <a:lnTo>
                    <a:pt x="2923578" y="923467"/>
                  </a:lnTo>
                  <a:lnTo>
                    <a:pt x="2923578" y="917498"/>
                  </a:lnTo>
                  <a:lnTo>
                    <a:pt x="2923578" y="912888"/>
                  </a:lnTo>
                  <a:close/>
                </a:path>
                <a:path w="4978400" h="3167379">
                  <a:moveTo>
                    <a:pt x="2951543" y="907694"/>
                  </a:moveTo>
                  <a:lnTo>
                    <a:pt x="2951073" y="906068"/>
                  </a:lnTo>
                  <a:lnTo>
                    <a:pt x="2950832" y="905738"/>
                  </a:lnTo>
                  <a:lnTo>
                    <a:pt x="2949181" y="903351"/>
                  </a:lnTo>
                  <a:lnTo>
                    <a:pt x="2948038" y="902411"/>
                  </a:lnTo>
                  <a:lnTo>
                    <a:pt x="2946628" y="901865"/>
                  </a:lnTo>
                  <a:lnTo>
                    <a:pt x="2945815" y="901585"/>
                  </a:lnTo>
                  <a:lnTo>
                    <a:pt x="2945815" y="908164"/>
                  </a:lnTo>
                  <a:lnTo>
                    <a:pt x="2945815" y="910196"/>
                  </a:lnTo>
                  <a:lnTo>
                    <a:pt x="2943237" y="912634"/>
                  </a:lnTo>
                  <a:lnTo>
                    <a:pt x="2942577" y="912825"/>
                  </a:lnTo>
                  <a:lnTo>
                    <a:pt x="2941358" y="912888"/>
                  </a:lnTo>
                  <a:lnTo>
                    <a:pt x="2934271" y="912888"/>
                  </a:lnTo>
                  <a:lnTo>
                    <a:pt x="2934271" y="905738"/>
                  </a:lnTo>
                  <a:lnTo>
                    <a:pt x="2942171" y="905738"/>
                  </a:lnTo>
                  <a:lnTo>
                    <a:pt x="2943720" y="905992"/>
                  </a:lnTo>
                  <a:lnTo>
                    <a:pt x="2945409" y="907211"/>
                  </a:lnTo>
                  <a:lnTo>
                    <a:pt x="2945815" y="908164"/>
                  </a:lnTo>
                  <a:lnTo>
                    <a:pt x="2945815" y="901585"/>
                  </a:lnTo>
                  <a:lnTo>
                    <a:pt x="2945269" y="901395"/>
                  </a:lnTo>
                  <a:lnTo>
                    <a:pt x="2943580" y="901128"/>
                  </a:lnTo>
                  <a:lnTo>
                    <a:pt x="2934271" y="901128"/>
                  </a:lnTo>
                  <a:lnTo>
                    <a:pt x="2934271" y="890155"/>
                  </a:lnTo>
                  <a:lnTo>
                    <a:pt x="2928772" y="890155"/>
                  </a:lnTo>
                  <a:lnTo>
                    <a:pt x="2928772" y="917498"/>
                  </a:lnTo>
                  <a:lnTo>
                    <a:pt x="2943910" y="917498"/>
                  </a:lnTo>
                  <a:lnTo>
                    <a:pt x="2945676" y="917308"/>
                  </a:lnTo>
                  <a:lnTo>
                    <a:pt x="2946819" y="916901"/>
                  </a:lnTo>
                  <a:lnTo>
                    <a:pt x="2948038" y="916419"/>
                  </a:lnTo>
                  <a:lnTo>
                    <a:pt x="2949117" y="915543"/>
                  </a:lnTo>
                  <a:lnTo>
                    <a:pt x="2950070" y="914184"/>
                  </a:lnTo>
                  <a:lnTo>
                    <a:pt x="2951022" y="912888"/>
                  </a:lnTo>
                  <a:lnTo>
                    <a:pt x="2951454" y="911555"/>
                  </a:lnTo>
                  <a:lnTo>
                    <a:pt x="2951543" y="907694"/>
                  </a:lnTo>
                  <a:close/>
                </a:path>
                <a:path w="4978400" h="3167379">
                  <a:moveTo>
                    <a:pt x="2960205" y="890155"/>
                  </a:moveTo>
                  <a:lnTo>
                    <a:pt x="2954655" y="890155"/>
                  </a:lnTo>
                  <a:lnTo>
                    <a:pt x="2954655" y="917498"/>
                  </a:lnTo>
                  <a:lnTo>
                    <a:pt x="2960205" y="917498"/>
                  </a:lnTo>
                  <a:lnTo>
                    <a:pt x="2960205" y="890155"/>
                  </a:lnTo>
                  <a:close/>
                </a:path>
                <a:path w="4978400" h="3167379">
                  <a:moveTo>
                    <a:pt x="3563086" y="2761894"/>
                  </a:moveTo>
                  <a:lnTo>
                    <a:pt x="3554844" y="2761894"/>
                  </a:lnTo>
                  <a:lnTo>
                    <a:pt x="3549980" y="2780500"/>
                  </a:lnTo>
                  <a:lnTo>
                    <a:pt x="3546602" y="2767711"/>
                  </a:lnTo>
                  <a:lnTo>
                    <a:pt x="3545065" y="2761894"/>
                  </a:lnTo>
                  <a:lnTo>
                    <a:pt x="3536810" y="2761894"/>
                  </a:lnTo>
                  <a:lnTo>
                    <a:pt x="3536810" y="2789237"/>
                  </a:lnTo>
                  <a:lnTo>
                    <a:pt x="3541941" y="2789237"/>
                  </a:lnTo>
                  <a:lnTo>
                    <a:pt x="3541941" y="2767711"/>
                  </a:lnTo>
                  <a:lnTo>
                    <a:pt x="3547287" y="2789237"/>
                  </a:lnTo>
                  <a:lnTo>
                    <a:pt x="3552634" y="2789237"/>
                  </a:lnTo>
                  <a:lnTo>
                    <a:pt x="3554793" y="2780500"/>
                  </a:lnTo>
                  <a:lnTo>
                    <a:pt x="3557955" y="2767711"/>
                  </a:lnTo>
                  <a:lnTo>
                    <a:pt x="3558019" y="2789237"/>
                  </a:lnTo>
                  <a:lnTo>
                    <a:pt x="3563086" y="2789237"/>
                  </a:lnTo>
                  <a:lnTo>
                    <a:pt x="3563086" y="2767711"/>
                  </a:lnTo>
                  <a:lnTo>
                    <a:pt x="3563086" y="2761894"/>
                  </a:lnTo>
                  <a:close/>
                </a:path>
                <a:path w="4978400" h="3167379">
                  <a:moveTo>
                    <a:pt x="3563086" y="556171"/>
                  </a:moveTo>
                  <a:lnTo>
                    <a:pt x="3554844" y="556171"/>
                  </a:lnTo>
                  <a:lnTo>
                    <a:pt x="3549980" y="574776"/>
                  </a:lnTo>
                  <a:lnTo>
                    <a:pt x="3546602" y="561987"/>
                  </a:lnTo>
                  <a:lnTo>
                    <a:pt x="3545065" y="556171"/>
                  </a:lnTo>
                  <a:lnTo>
                    <a:pt x="3536810" y="556171"/>
                  </a:lnTo>
                  <a:lnTo>
                    <a:pt x="3536810" y="583514"/>
                  </a:lnTo>
                  <a:lnTo>
                    <a:pt x="3541941" y="583514"/>
                  </a:lnTo>
                  <a:lnTo>
                    <a:pt x="3541941" y="561987"/>
                  </a:lnTo>
                  <a:lnTo>
                    <a:pt x="3547287" y="583514"/>
                  </a:lnTo>
                  <a:lnTo>
                    <a:pt x="3552634" y="583514"/>
                  </a:lnTo>
                  <a:lnTo>
                    <a:pt x="3554793" y="574776"/>
                  </a:lnTo>
                  <a:lnTo>
                    <a:pt x="3557955" y="561987"/>
                  </a:lnTo>
                  <a:lnTo>
                    <a:pt x="3558019" y="583514"/>
                  </a:lnTo>
                  <a:lnTo>
                    <a:pt x="3563086" y="583514"/>
                  </a:lnTo>
                  <a:lnTo>
                    <a:pt x="3563086" y="561987"/>
                  </a:lnTo>
                  <a:lnTo>
                    <a:pt x="3563086" y="556171"/>
                  </a:lnTo>
                  <a:close/>
                </a:path>
                <a:path w="4978400" h="3167379">
                  <a:moveTo>
                    <a:pt x="3595319" y="2771102"/>
                  </a:moveTo>
                  <a:lnTo>
                    <a:pt x="3594150" y="2767647"/>
                  </a:lnTo>
                  <a:lnTo>
                    <a:pt x="3592652" y="2766085"/>
                  </a:lnTo>
                  <a:lnTo>
                    <a:pt x="3589642" y="2762974"/>
                  </a:lnTo>
                  <a:lnTo>
                    <a:pt x="3589642" y="2772321"/>
                  </a:lnTo>
                  <a:lnTo>
                    <a:pt x="3589642" y="2778620"/>
                  </a:lnTo>
                  <a:lnTo>
                    <a:pt x="3588956" y="2780982"/>
                  </a:lnTo>
                  <a:lnTo>
                    <a:pt x="3587546" y="2782608"/>
                  </a:lnTo>
                  <a:lnTo>
                    <a:pt x="3586137" y="2784157"/>
                  </a:lnTo>
                  <a:lnTo>
                    <a:pt x="3584295" y="2784970"/>
                  </a:lnTo>
                  <a:lnTo>
                    <a:pt x="3579901" y="2784970"/>
                  </a:lnTo>
                  <a:lnTo>
                    <a:pt x="3578098" y="2784157"/>
                  </a:lnTo>
                  <a:lnTo>
                    <a:pt x="3576663" y="2782608"/>
                  </a:lnTo>
                  <a:lnTo>
                    <a:pt x="3575253" y="2780982"/>
                  </a:lnTo>
                  <a:lnTo>
                    <a:pt x="3574516" y="2778620"/>
                  </a:lnTo>
                  <a:lnTo>
                    <a:pt x="3574529" y="2772321"/>
                  </a:lnTo>
                  <a:lnTo>
                    <a:pt x="3575253" y="2770009"/>
                  </a:lnTo>
                  <a:lnTo>
                    <a:pt x="3576586" y="2768460"/>
                  </a:lnTo>
                  <a:lnTo>
                    <a:pt x="3578021" y="2766898"/>
                  </a:lnTo>
                  <a:lnTo>
                    <a:pt x="3579838" y="2766085"/>
                  </a:lnTo>
                  <a:lnTo>
                    <a:pt x="3584371" y="2766085"/>
                  </a:lnTo>
                  <a:lnTo>
                    <a:pt x="3586188" y="2766898"/>
                  </a:lnTo>
                  <a:lnTo>
                    <a:pt x="3587610" y="2768460"/>
                  </a:lnTo>
                  <a:lnTo>
                    <a:pt x="3588956" y="2769959"/>
                  </a:lnTo>
                  <a:lnTo>
                    <a:pt x="3589642" y="2772321"/>
                  </a:lnTo>
                  <a:lnTo>
                    <a:pt x="3589642" y="2762974"/>
                  </a:lnTo>
                  <a:lnTo>
                    <a:pt x="3589312" y="2762631"/>
                  </a:lnTo>
                  <a:lnTo>
                    <a:pt x="3586061" y="2761348"/>
                  </a:lnTo>
                  <a:lnTo>
                    <a:pt x="3579838" y="2761348"/>
                  </a:lnTo>
                  <a:lnTo>
                    <a:pt x="3577882" y="2761754"/>
                  </a:lnTo>
                  <a:lnTo>
                    <a:pt x="3574923" y="2762961"/>
                  </a:lnTo>
                  <a:lnTo>
                    <a:pt x="3573703" y="2763774"/>
                  </a:lnTo>
                  <a:lnTo>
                    <a:pt x="3572599" y="2764942"/>
                  </a:lnTo>
                  <a:lnTo>
                    <a:pt x="3571532" y="2766022"/>
                  </a:lnTo>
                  <a:lnTo>
                    <a:pt x="3570719" y="2767304"/>
                  </a:lnTo>
                  <a:lnTo>
                    <a:pt x="3570122" y="2768663"/>
                  </a:lnTo>
                  <a:lnTo>
                    <a:pt x="3569233" y="2770555"/>
                  </a:lnTo>
                  <a:lnTo>
                    <a:pt x="3568941" y="2772321"/>
                  </a:lnTo>
                  <a:lnTo>
                    <a:pt x="3568827" y="2780093"/>
                  </a:lnTo>
                  <a:lnTo>
                    <a:pt x="3570046" y="2783484"/>
                  </a:lnTo>
                  <a:lnTo>
                    <a:pt x="3572408" y="2785999"/>
                  </a:lnTo>
                  <a:lnTo>
                    <a:pt x="3574846" y="2788501"/>
                  </a:lnTo>
                  <a:lnTo>
                    <a:pt x="3578098" y="2789720"/>
                  </a:lnTo>
                  <a:lnTo>
                    <a:pt x="3586137" y="2789720"/>
                  </a:lnTo>
                  <a:lnTo>
                    <a:pt x="3589363" y="2788501"/>
                  </a:lnTo>
                  <a:lnTo>
                    <a:pt x="3592741" y="2784970"/>
                  </a:lnTo>
                  <a:lnTo>
                    <a:pt x="3594150" y="2783484"/>
                  </a:lnTo>
                  <a:lnTo>
                    <a:pt x="3595293" y="2780093"/>
                  </a:lnTo>
                  <a:lnTo>
                    <a:pt x="3595319" y="2771102"/>
                  </a:lnTo>
                  <a:close/>
                </a:path>
                <a:path w="4978400" h="3167379">
                  <a:moveTo>
                    <a:pt x="3595319" y="565378"/>
                  </a:moveTo>
                  <a:lnTo>
                    <a:pt x="3594150" y="561924"/>
                  </a:lnTo>
                  <a:lnTo>
                    <a:pt x="3592652" y="560374"/>
                  </a:lnTo>
                  <a:lnTo>
                    <a:pt x="3589642" y="557250"/>
                  </a:lnTo>
                  <a:lnTo>
                    <a:pt x="3589642" y="566597"/>
                  </a:lnTo>
                  <a:lnTo>
                    <a:pt x="3589642" y="572871"/>
                  </a:lnTo>
                  <a:lnTo>
                    <a:pt x="3588956" y="575335"/>
                  </a:lnTo>
                  <a:lnTo>
                    <a:pt x="3587546" y="576884"/>
                  </a:lnTo>
                  <a:lnTo>
                    <a:pt x="3586137" y="578510"/>
                  </a:lnTo>
                  <a:lnTo>
                    <a:pt x="3584295" y="579247"/>
                  </a:lnTo>
                  <a:lnTo>
                    <a:pt x="3579901" y="579247"/>
                  </a:lnTo>
                  <a:lnTo>
                    <a:pt x="3578098" y="578434"/>
                  </a:lnTo>
                  <a:lnTo>
                    <a:pt x="3576663" y="576884"/>
                  </a:lnTo>
                  <a:lnTo>
                    <a:pt x="3575253" y="575259"/>
                  </a:lnTo>
                  <a:lnTo>
                    <a:pt x="3574516" y="572871"/>
                  </a:lnTo>
                  <a:lnTo>
                    <a:pt x="3574529" y="566597"/>
                  </a:lnTo>
                  <a:lnTo>
                    <a:pt x="3575253" y="564286"/>
                  </a:lnTo>
                  <a:lnTo>
                    <a:pt x="3576586" y="562737"/>
                  </a:lnTo>
                  <a:lnTo>
                    <a:pt x="3578021" y="561174"/>
                  </a:lnTo>
                  <a:lnTo>
                    <a:pt x="3579838" y="560374"/>
                  </a:lnTo>
                  <a:lnTo>
                    <a:pt x="3584371" y="560374"/>
                  </a:lnTo>
                  <a:lnTo>
                    <a:pt x="3586188" y="561174"/>
                  </a:lnTo>
                  <a:lnTo>
                    <a:pt x="3588956" y="564210"/>
                  </a:lnTo>
                  <a:lnTo>
                    <a:pt x="3589642" y="566597"/>
                  </a:lnTo>
                  <a:lnTo>
                    <a:pt x="3589642" y="557250"/>
                  </a:lnTo>
                  <a:lnTo>
                    <a:pt x="3589312" y="556907"/>
                  </a:lnTo>
                  <a:lnTo>
                    <a:pt x="3586061" y="555625"/>
                  </a:lnTo>
                  <a:lnTo>
                    <a:pt x="3579838" y="555625"/>
                  </a:lnTo>
                  <a:lnTo>
                    <a:pt x="3568827" y="574382"/>
                  </a:lnTo>
                  <a:lnTo>
                    <a:pt x="3570046" y="577761"/>
                  </a:lnTo>
                  <a:lnTo>
                    <a:pt x="3572408" y="580275"/>
                  </a:lnTo>
                  <a:lnTo>
                    <a:pt x="3574846" y="582777"/>
                  </a:lnTo>
                  <a:lnTo>
                    <a:pt x="3578098" y="583996"/>
                  </a:lnTo>
                  <a:lnTo>
                    <a:pt x="3586137" y="583996"/>
                  </a:lnTo>
                  <a:lnTo>
                    <a:pt x="3589363" y="582777"/>
                  </a:lnTo>
                  <a:lnTo>
                    <a:pt x="3592741" y="579247"/>
                  </a:lnTo>
                  <a:lnTo>
                    <a:pt x="3594150" y="577761"/>
                  </a:lnTo>
                  <a:lnTo>
                    <a:pt x="3595293" y="574382"/>
                  </a:lnTo>
                  <a:lnTo>
                    <a:pt x="3595319" y="565378"/>
                  </a:lnTo>
                  <a:close/>
                </a:path>
                <a:path w="4978400" h="3167379">
                  <a:moveTo>
                    <a:pt x="3633622" y="2761894"/>
                  </a:moveTo>
                  <a:lnTo>
                    <a:pt x="3628098" y="2761894"/>
                  </a:lnTo>
                  <a:lnTo>
                    <a:pt x="3628098" y="2784564"/>
                  </a:lnTo>
                  <a:lnTo>
                    <a:pt x="3619982" y="2784564"/>
                  </a:lnTo>
                  <a:lnTo>
                    <a:pt x="3619982" y="2761894"/>
                  </a:lnTo>
                  <a:lnTo>
                    <a:pt x="3614445" y="2761894"/>
                  </a:lnTo>
                  <a:lnTo>
                    <a:pt x="3614445" y="2784564"/>
                  </a:lnTo>
                  <a:lnTo>
                    <a:pt x="3606584" y="2784564"/>
                  </a:lnTo>
                  <a:lnTo>
                    <a:pt x="3606584" y="2761894"/>
                  </a:lnTo>
                  <a:lnTo>
                    <a:pt x="3601047" y="2761894"/>
                  </a:lnTo>
                  <a:lnTo>
                    <a:pt x="3601047" y="2789237"/>
                  </a:lnTo>
                  <a:lnTo>
                    <a:pt x="3633622" y="2789237"/>
                  </a:lnTo>
                  <a:lnTo>
                    <a:pt x="3633622" y="2784564"/>
                  </a:lnTo>
                  <a:lnTo>
                    <a:pt x="3633622" y="2761894"/>
                  </a:lnTo>
                  <a:close/>
                </a:path>
                <a:path w="4978400" h="3167379">
                  <a:moveTo>
                    <a:pt x="3633622" y="556171"/>
                  </a:moveTo>
                  <a:lnTo>
                    <a:pt x="3628098" y="556171"/>
                  </a:lnTo>
                  <a:lnTo>
                    <a:pt x="3628098" y="578916"/>
                  </a:lnTo>
                  <a:lnTo>
                    <a:pt x="3619982" y="578916"/>
                  </a:lnTo>
                  <a:lnTo>
                    <a:pt x="3619982" y="556171"/>
                  </a:lnTo>
                  <a:lnTo>
                    <a:pt x="3614445" y="556171"/>
                  </a:lnTo>
                  <a:lnTo>
                    <a:pt x="3614445" y="578916"/>
                  </a:lnTo>
                  <a:lnTo>
                    <a:pt x="3606584" y="578916"/>
                  </a:lnTo>
                  <a:lnTo>
                    <a:pt x="3606584" y="556171"/>
                  </a:lnTo>
                  <a:lnTo>
                    <a:pt x="3601047" y="556171"/>
                  </a:lnTo>
                  <a:lnTo>
                    <a:pt x="3601047" y="583514"/>
                  </a:lnTo>
                  <a:lnTo>
                    <a:pt x="3633622" y="583514"/>
                  </a:lnTo>
                  <a:lnTo>
                    <a:pt x="3633622" y="578916"/>
                  </a:lnTo>
                  <a:lnTo>
                    <a:pt x="3633622" y="556171"/>
                  </a:lnTo>
                  <a:close/>
                </a:path>
                <a:path w="4978400" h="3167379">
                  <a:moveTo>
                    <a:pt x="3661384" y="2784564"/>
                  </a:moveTo>
                  <a:lnTo>
                    <a:pt x="3646182" y="2784564"/>
                  </a:lnTo>
                  <a:lnTo>
                    <a:pt x="3646182" y="2777185"/>
                  </a:lnTo>
                  <a:lnTo>
                    <a:pt x="3659835" y="2777185"/>
                  </a:lnTo>
                  <a:lnTo>
                    <a:pt x="3659835" y="2772587"/>
                  </a:lnTo>
                  <a:lnTo>
                    <a:pt x="3646182" y="2772587"/>
                  </a:lnTo>
                  <a:lnTo>
                    <a:pt x="3646182" y="2766491"/>
                  </a:lnTo>
                  <a:lnTo>
                    <a:pt x="3660838" y="2766491"/>
                  </a:lnTo>
                  <a:lnTo>
                    <a:pt x="3660838" y="2761894"/>
                  </a:lnTo>
                  <a:lnTo>
                    <a:pt x="3640645" y="2761894"/>
                  </a:lnTo>
                  <a:lnTo>
                    <a:pt x="3640645" y="2789237"/>
                  </a:lnTo>
                  <a:lnTo>
                    <a:pt x="3661384" y="2789237"/>
                  </a:lnTo>
                  <a:lnTo>
                    <a:pt x="3661384" y="2784564"/>
                  </a:lnTo>
                  <a:close/>
                </a:path>
                <a:path w="4978400" h="3167379">
                  <a:moveTo>
                    <a:pt x="3661384" y="578916"/>
                  </a:moveTo>
                  <a:lnTo>
                    <a:pt x="3646182" y="578916"/>
                  </a:lnTo>
                  <a:lnTo>
                    <a:pt x="3646182" y="571461"/>
                  </a:lnTo>
                  <a:lnTo>
                    <a:pt x="3659835" y="571461"/>
                  </a:lnTo>
                  <a:lnTo>
                    <a:pt x="3659835" y="566864"/>
                  </a:lnTo>
                  <a:lnTo>
                    <a:pt x="3646182" y="566864"/>
                  </a:lnTo>
                  <a:lnTo>
                    <a:pt x="3646182" y="560781"/>
                  </a:lnTo>
                  <a:lnTo>
                    <a:pt x="3660838" y="560781"/>
                  </a:lnTo>
                  <a:lnTo>
                    <a:pt x="3660838" y="556171"/>
                  </a:lnTo>
                  <a:lnTo>
                    <a:pt x="3640645" y="556171"/>
                  </a:lnTo>
                  <a:lnTo>
                    <a:pt x="3640645" y="583514"/>
                  </a:lnTo>
                  <a:lnTo>
                    <a:pt x="3661384" y="583514"/>
                  </a:lnTo>
                  <a:lnTo>
                    <a:pt x="3661384" y="578916"/>
                  </a:lnTo>
                  <a:close/>
                </a:path>
                <a:path w="4978400" h="3167379">
                  <a:moveTo>
                    <a:pt x="3689210" y="2761894"/>
                  </a:moveTo>
                  <a:lnTo>
                    <a:pt x="3683673" y="2761894"/>
                  </a:lnTo>
                  <a:lnTo>
                    <a:pt x="3683673" y="2772651"/>
                  </a:lnTo>
                  <a:lnTo>
                    <a:pt x="3672941" y="2772651"/>
                  </a:lnTo>
                  <a:lnTo>
                    <a:pt x="3672941" y="2761894"/>
                  </a:lnTo>
                  <a:lnTo>
                    <a:pt x="3667404" y="2761894"/>
                  </a:lnTo>
                  <a:lnTo>
                    <a:pt x="3667404" y="2789237"/>
                  </a:lnTo>
                  <a:lnTo>
                    <a:pt x="3672941" y="2789237"/>
                  </a:lnTo>
                  <a:lnTo>
                    <a:pt x="3672941" y="2777261"/>
                  </a:lnTo>
                  <a:lnTo>
                    <a:pt x="3683673" y="2777261"/>
                  </a:lnTo>
                  <a:lnTo>
                    <a:pt x="3683673" y="2789237"/>
                  </a:lnTo>
                  <a:lnTo>
                    <a:pt x="3689210" y="2789237"/>
                  </a:lnTo>
                  <a:lnTo>
                    <a:pt x="3689210" y="2777261"/>
                  </a:lnTo>
                  <a:lnTo>
                    <a:pt x="3689210" y="2772651"/>
                  </a:lnTo>
                  <a:lnTo>
                    <a:pt x="3689210" y="2761894"/>
                  </a:lnTo>
                  <a:close/>
                </a:path>
                <a:path w="4978400" h="3167379">
                  <a:moveTo>
                    <a:pt x="3689210" y="556171"/>
                  </a:moveTo>
                  <a:lnTo>
                    <a:pt x="3683673" y="556171"/>
                  </a:lnTo>
                  <a:lnTo>
                    <a:pt x="3683673" y="566928"/>
                  </a:lnTo>
                  <a:lnTo>
                    <a:pt x="3672941" y="566928"/>
                  </a:lnTo>
                  <a:lnTo>
                    <a:pt x="3672941" y="556171"/>
                  </a:lnTo>
                  <a:lnTo>
                    <a:pt x="3667404" y="556171"/>
                  </a:lnTo>
                  <a:lnTo>
                    <a:pt x="3667404" y="583514"/>
                  </a:lnTo>
                  <a:lnTo>
                    <a:pt x="3672941" y="583514"/>
                  </a:lnTo>
                  <a:lnTo>
                    <a:pt x="3672941" y="571538"/>
                  </a:lnTo>
                  <a:lnTo>
                    <a:pt x="3683673" y="571538"/>
                  </a:lnTo>
                  <a:lnTo>
                    <a:pt x="3683673" y="583514"/>
                  </a:lnTo>
                  <a:lnTo>
                    <a:pt x="3689210" y="583514"/>
                  </a:lnTo>
                  <a:lnTo>
                    <a:pt x="3689210" y="571538"/>
                  </a:lnTo>
                  <a:lnTo>
                    <a:pt x="3689210" y="566928"/>
                  </a:lnTo>
                  <a:lnTo>
                    <a:pt x="3689210" y="556171"/>
                  </a:lnTo>
                  <a:close/>
                </a:path>
                <a:path w="4978400" h="3167379">
                  <a:moveTo>
                    <a:pt x="3718141" y="2761894"/>
                  </a:moveTo>
                  <a:lnTo>
                    <a:pt x="3712603" y="2761894"/>
                  </a:lnTo>
                  <a:lnTo>
                    <a:pt x="3712603" y="2772651"/>
                  </a:lnTo>
                  <a:lnTo>
                    <a:pt x="3701859" y="2772651"/>
                  </a:lnTo>
                  <a:lnTo>
                    <a:pt x="3701859" y="2761894"/>
                  </a:lnTo>
                  <a:lnTo>
                    <a:pt x="3696322" y="2761894"/>
                  </a:lnTo>
                  <a:lnTo>
                    <a:pt x="3696322" y="2789237"/>
                  </a:lnTo>
                  <a:lnTo>
                    <a:pt x="3701859" y="2789237"/>
                  </a:lnTo>
                  <a:lnTo>
                    <a:pt x="3701859" y="2777261"/>
                  </a:lnTo>
                  <a:lnTo>
                    <a:pt x="3712603" y="2777261"/>
                  </a:lnTo>
                  <a:lnTo>
                    <a:pt x="3712603" y="2789237"/>
                  </a:lnTo>
                  <a:lnTo>
                    <a:pt x="3718141" y="2789237"/>
                  </a:lnTo>
                  <a:lnTo>
                    <a:pt x="3718141" y="2777261"/>
                  </a:lnTo>
                  <a:lnTo>
                    <a:pt x="3718141" y="2772651"/>
                  </a:lnTo>
                  <a:lnTo>
                    <a:pt x="3718141" y="2761894"/>
                  </a:lnTo>
                  <a:close/>
                </a:path>
                <a:path w="4978400" h="3167379">
                  <a:moveTo>
                    <a:pt x="3718141" y="556171"/>
                  </a:moveTo>
                  <a:lnTo>
                    <a:pt x="3712603" y="556171"/>
                  </a:lnTo>
                  <a:lnTo>
                    <a:pt x="3712603" y="566928"/>
                  </a:lnTo>
                  <a:lnTo>
                    <a:pt x="3701859" y="566928"/>
                  </a:lnTo>
                  <a:lnTo>
                    <a:pt x="3701859" y="556171"/>
                  </a:lnTo>
                  <a:lnTo>
                    <a:pt x="3696322" y="556171"/>
                  </a:lnTo>
                  <a:lnTo>
                    <a:pt x="3696322" y="583514"/>
                  </a:lnTo>
                  <a:lnTo>
                    <a:pt x="3701859" y="583514"/>
                  </a:lnTo>
                  <a:lnTo>
                    <a:pt x="3701859" y="571538"/>
                  </a:lnTo>
                  <a:lnTo>
                    <a:pt x="3712603" y="571538"/>
                  </a:lnTo>
                  <a:lnTo>
                    <a:pt x="3712603" y="583514"/>
                  </a:lnTo>
                  <a:lnTo>
                    <a:pt x="3718141" y="583514"/>
                  </a:lnTo>
                  <a:lnTo>
                    <a:pt x="3718141" y="571538"/>
                  </a:lnTo>
                  <a:lnTo>
                    <a:pt x="3718141" y="566928"/>
                  </a:lnTo>
                  <a:lnTo>
                    <a:pt x="3718141" y="556171"/>
                  </a:lnTo>
                  <a:close/>
                </a:path>
                <a:path w="4978400" h="3167379">
                  <a:moveTo>
                    <a:pt x="3746995" y="2761894"/>
                  </a:moveTo>
                  <a:lnTo>
                    <a:pt x="3741458" y="2761894"/>
                  </a:lnTo>
                  <a:lnTo>
                    <a:pt x="3730421" y="2780093"/>
                  </a:lnTo>
                  <a:lnTo>
                    <a:pt x="3730421" y="2761894"/>
                  </a:lnTo>
                  <a:lnTo>
                    <a:pt x="3725227" y="2761894"/>
                  </a:lnTo>
                  <a:lnTo>
                    <a:pt x="3725227" y="2789237"/>
                  </a:lnTo>
                  <a:lnTo>
                    <a:pt x="3730764" y="2789237"/>
                  </a:lnTo>
                  <a:lnTo>
                    <a:pt x="3736378" y="2780093"/>
                  </a:lnTo>
                  <a:lnTo>
                    <a:pt x="3741788" y="2771292"/>
                  </a:lnTo>
                  <a:lnTo>
                    <a:pt x="3741788" y="2789237"/>
                  </a:lnTo>
                  <a:lnTo>
                    <a:pt x="3746995" y="2789237"/>
                  </a:lnTo>
                  <a:lnTo>
                    <a:pt x="3746995" y="2771292"/>
                  </a:lnTo>
                  <a:lnTo>
                    <a:pt x="3746995" y="2761894"/>
                  </a:lnTo>
                  <a:close/>
                </a:path>
                <a:path w="4978400" h="3167379">
                  <a:moveTo>
                    <a:pt x="3746995" y="556171"/>
                  </a:moveTo>
                  <a:lnTo>
                    <a:pt x="3741458" y="556171"/>
                  </a:lnTo>
                  <a:lnTo>
                    <a:pt x="3730421" y="574382"/>
                  </a:lnTo>
                  <a:lnTo>
                    <a:pt x="3730421" y="556171"/>
                  </a:lnTo>
                  <a:lnTo>
                    <a:pt x="3725227" y="556171"/>
                  </a:lnTo>
                  <a:lnTo>
                    <a:pt x="3725227" y="583514"/>
                  </a:lnTo>
                  <a:lnTo>
                    <a:pt x="3730764" y="583514"/>
                  </a:lnTo>
                  <a:lnTo>
                    <a:pt x="3736378" y="574382"/>
                  </a:lnTo>
                  <a:lnTo>
                    <a:pt x="3741788" y="565569"/>
                  </a:lnTo>
                  <a:lnTo>
                    <a:pt x="3741788" y="583514"/>
                  </a:lnTo>
                  <a:lnTo>
                    <a:pt x="3746995" y="583514"/>
                  </a:lnTo>
                  <a:lnTo>
                    <a:pt x="3746995" y="565569"/>
                  </a:lnTo>
                  <a:lnTo>
                    <a:pt x="3746995" y="556171"/>
                  </a:lnTo>
                  <a:close/>
                </a:path>
                <a:path w="4978400" h="3167379">
                  <a:moveTo>
                    <a:pt x="3774084" y="2789237"/>
                  </a:moveTo>
                  <a:lnTo>
                    <a:pt x="3770261" y="2781528"/>
                  </a:lnTo>
                  <a:lnTo>
                    <a:pt x="3769398" y="2779839"/>
                  </a:lnTo>
                  <a:lnTo>
                    <a:pt x="3768547" y="2778328"/>
                  </a:lnTo>
                  <a:lnTo>
                    <a:pt x="3767734" y="2777261"/>
                  </a:lnTo>
                  <a:lnTo>
                    <a:pt x="3766921" y="2776182"/>
                  </a:lnTo>
                  <a:lnTo>
                    <a:pt x="3765893" y="2775496"/>
                  </a:lnTo>
                  <a:lnTo>
                    <a:pt x="3764673" y="2775153"/>
                  </a:lnTo>
                  <a:lnTo>
                    <a:pt x="3765626" y="2774607"/>
                  </a:lnTo>
                  <a:lnTo>
                    <a:pt x="3766375" y="2774010"/>
                  </a:lnTo>
                  <a:lnTo>
                    <a:pt x="3766604" y="2773540"/>
                  </a:lnTo>
                  <a:lnTo>
                    <a:pt x="3766705" y="2773324"/>
                  </a:lnTo>
                  <a:lnTo>
                    <a:pt x="3767112" y="2772727"/>
                  </a:lnTo>
                  <a:lnTo>
                    <a:pt x="3767518" y="2771914"/>
                  </a:lnTo>
                  <a:lnTo>
                    <a:pt x="3768471" y="2769197"/>
                  </a:lnTo>
                  <a:lnTo>
                    <a:pt x="3768953" y="2768054"/>
                  </a:lnTo>
                  <a:lnTo>
                    <a:pt x="3769614" y="2766898"/>
                  </a:lnTo>
                  <a:lnTo>
                    <a:pt x="3770020" y="2766428"/>
                  </a:lnTo>
                  <a:lnTo>
                    <a:pt x="3770566" y="2766161"/>
                  </a:lnTo>
                  <a:lnTo>
                    <a:pt x="3771023" y="2765882"/>
                  </a:lnTo>
                  <a:lnTo>
                    <a:pt x="3771836" y="2765755"/>
                  </a:lnTo>
                  <a:lnTo>
                    <a:pt x="3773792" y="2765755"/>
                  </a:lnTo>
                  <a:lnTo>
                    <a:pt x="3773792" y="2761678"/>
                  </a:lnTo>
                  <a:lnTo>
                    <a:pt x="3770426" y="2761678"/>
                  </a:lnTo>
                  <a:lnTo>
                    <a:pt x="3768585" y="2762034"/>
                  </a:lnTo>
                  <a:lnTo>
                    <a:pt x="3766299" y="2763520"/>
                  </a:lnTo>
                  <a:lnTo>
                    <a:pt x="3765156" y="2765348"/>
                  </a:lnTo>
                  <a:lnTo>
                    <a:pt x="3763124" y="2770619"/>
                  </a:lnTo>
                  <a:lnTo>
                    <a:pt x="3762451" y="2772029"/>
                  </a:lnTo>
                  <a:lnTo>
                    <a:pt x="3762044" y="2772587"/>
                  </a:lnTo>
                  <a:lnTo>
                    <a:pt x="3761575" y="2773057"/>
                  </a:lnTo>
                  <a:lnTo>
                    <a:pt x="3760762" y="2773388"/>
                  </a:lnTo>
                  <a:lnTo>
                    <a:pt x="3759543" y="2773540"/>
                  </a:lnTo>
                  <a:lnTo>
                    <a:pt x="3759543" y="2761894"/>
                  </a:lnTo>
                  <a:lnTo>
                    <a:pt x="3754005" y="2761894"/>
                  </a:lnTo>
                  <a:lnTo>
                    <a:pt x="3754005" y="2789237"/>
                  </a:lnTo>
                  <a:lnTo>
                    <a:pt x="3759543" y="2789237"/>
                  </a:lnTo>
                  <a:lnTo>
                    <a:pt x="3759543" y="2777261"/>
                  </a:lnTo>
                  <a:lnTo>
                    <a:pt x="3760432" y="2777261"/>
                  </a:lnTo>
                  <a:lnTo>
                    <a:pt x="3761092" y="2777452"/>
                  </a:lnTo>
                  <a:lnTo>
                    <a:pt x="3762044" y="2778137"/>
                  </a:lnTo>
                  <a:lnTo>
                    <a:pt x="3762603" y="2778950"/>
                  </a:lnTo>
                  <a:lnTo>
                    <a:pt x="3763264" y="2780309"/>
                  </a:lnTo>
                  <a:lnTo>
                    <a:pt x="3763937" y="2781528"/>
                  </a:lnTo>
                  <a:lnTo>
                    <a:pt x="3764267" y="2782062"/>
                  </a:lnTo>
                  <a:lnTo>
                    <a:pt x="3764267" y="2782201"/>
                  </a:lnTo>
                  <a:lnTo>
                    <a:pt x="3767582" y="2789237"/>
                  </a:lnTo>
                  <a:lnTo>
                    <a:pt x="3774084" y="2789237"/>
                  </a:lnTo>
                  <a:close/>
                </a:path>
                <a:path w="4978400" h="3167379">
                  <a:moveTo>
                    <a:pt x="3774084" y="583514"/>
                  </a:moveTo>
                  <a:lnTo>
                    <a:pt x="3764673" y="569442"/>
                  </a:lnTo>
                  <a:lnTo>
                    <a:pt x="3765626" y="568883"/>
                  </a:lnTo>
                  <a:lnTo>
                    <a:pt x="3766375" y="568286"/>
                  </a:lnTo>
                  <a:lnTo>
                    <a:pt x="3766629" y="567817"/>
                  </a:lnTo>
                  <a:lnTo>
                    <a:pt x="3767175" y="566864"/>
                  </a:lnTo>
                  <a:lnTo>
                    <a:pt x="3767518" y="566191"/>
                  </a:lnTo>
                  <a:lnTo>
                    <a:pt x="3768471" y="563473"/>
                  </a:lnTo>
                  <a:lnTo>
                    <a:pt x="3768953" y="562330"/>
                  </a:lnTo>
                  <a:lnTo>
                    <a:pt x="3771836" y="560006"/>
                  </a:lnTo>
                  <a:lnTo>
                    <a:pt x="3773792" y="560006"/>
                  </a:lnTo>
                  <a:lnTo>
                    <a:pt x="3773792" y="555955"/>
                  </a:lnTo>
                  <a:lnTo>
                    <a:pt x="3770426" y="555955"/>
                  </a:lnTo>
                  <a:lnTo>
                    <a:pt x="3768585" y="556361"/>
                  </a:lnTo>
                  <a:lnTo>
                    <a:pt x="3767442" y="557047"/>
                  </a:lnTo>
                  <a:lnTo>
                    <a:pt x="3766299" y="557796"/>
                  </a:lnTo>
                  <a:lnTo>
                    <a:pt x="3765156" y="559600"/>
                  </a:lnTo>
                  <a:lnTo>
                    <a:pt x="3763124" y="564908"/>
                  </a:lnTo>
                  <a:lnTo>
                    <a:pt x="3762451" y="566305"/>
                  </a:lnTo>
                  <a:lnTo>
                    <a:pt x="3762044" y="566864"/>
                  </a:lnTo>
                  <a:lnTo>
                    <a:pt x="3761575" y="567334"/>
                  </a:lnTo>
                  <a:lnTo>
                    <a:pt x="3760762" y="567677"/>
                  </a:lnTo>
                  <a:lnTo>
                    <a:pt x="3759543" y="567817"/>
                  </a:lnTo>
                  <a:lnTo>
                    <a:pt x="3759543" y="556171"/>
                  </a:lnTo>
                  <a:lnTo>
                    <a:pt x="3754005" y="556171"/>
                  </a:lnTo>
                  <a:lnTo>
                    <a:pt x="3754005" y="583514"/>
                  </a:lnTo>
                  <a:lnTo>
                    <a:pt x="3759543" y="583514"/>
                  </a:lnTo>
                  <a:lnTo>
                    <a:pt x="3759543" y="571538"/>
                  </a:lnTo>
                  <a:lnTo>
                    <a:pt x="3760432" y="571538"/>
                  </a:lnTo>
                  <a:lnTo>
                    <a:pt x="3761092" y="571728"/>
                  </a:lnTo>
                  <a:lnTo>
                    <a:pt x="3762044" y="572414"/>
                  </a:lnTo>
                  <a:lnTo>
                    <a:pt x="3762603" y="573227"/>
                  </a:lnTo>
                  <a:lnTo>
                    <a:pt x="3763670" y="575373"/>
                  </a:lnTo>
                  <a:lnTo>
                    <a:pt x="3763937" y="575779"/>
                  </a:lnTo>
                  <a:lnTo>
                    <a:pt x="3764267" y="576478"/>
                  </a:lnTo>
                  <a:lnTo>
                    <a:pt x="3767582" y="583514"/>
                  </a:lnTo>
                  <a:lnTo>
                    <a:pt x="3774084" y="583514"/>
                  </a:lnTo>
                  <a:close/>
                </a:path>
                <a:path w="4978400" h="3167379">
                  <a:moveTo>
                    <a:pt x="3800284" y="2761894"/>
                  </a:moveTo>
                  <a:lnTo>
                    <a:pt x="3794823" y="2761894"/>
                  </a:lnTo>
                  <a:lnTo>
                    <a:pt x="3783749" y="2780093"/>
                  </a:lnTo>
                  <a:lnTo>
                    <a:pt x="3783749" y="2761894"/>
                  </a:lnTo>
                  <a:lnTo>
                    <a:pt x="3778593" y="2761894"/>
                  </a:lnTo>
                  <a:lnTo>
                    <a:pt x="3778593" y="2789237"/>
                  </a:lnTo>
                  <a:lnTo>
                    <a:pt x="3784079" y="2789237"/>
                  </a:lnTo>
                  <a:lnTo>
                    <a:pt x="3789718" y="2780093"/>
                  </a:lnTo>
                  <a:lnTo>
                    <a:pt x="3795153" y="2771292"/>
                  </a:lnTo>
                  <a:lnTo>
                    <a:pt x="3795153" y="2789237"/>
                  </a:lnTo>
                  <a:lnTo>
                    <a:pt x="3800284" y="2789237"/>
                  </a:lnTo>
                  <a:lnTo>
                    <a:pt x="3800284" y="2771292"/>
                  </a:lnTo>
                  <a:lnTo>
                    <a:pt x="3800284" y="2761894"/>
                  </a:lnTo>
                  <a:close/>
                </a:path>
                <a:path w="4978400" h="3167379">
                  <a:moveTo>
                    <a:pt x="3800284" y="556171"/>
                  </a:moveTo>
                  <a:lnTo>
                    <a:pt x="3794823" y="556171"/>
                  </a:lnTo>
                  <a:lnTo>
                    <a:pt x="3783749" y="574382"/>
                  </a:lnTo>
                  <a:lnTo>
                    <a:pt x="3783749" y="556171"/>
                  </a:lnTo>
                  <a:lnTo>
                    <a:pt x="3778593" y="556171"/>
                  </a:lnTo>
                  <a:lnTo>
                    <a:pt x="3778593" y="583514"/>
                  </a:lnTo>
                  <a:lnTo>
                    <a:pt x="3784079" y="583514"/>
                  </a:lnTo>
                  <a:lnTo>
                    <a:pt x="3789718" y="574382"/>
                  </a:lnTo>
                  <a:lnTo>
                    <a:pt x="3795153" y="565569"/>
                  </a:lnTo>
                  <a:lnTo>
                    <a:pt x="3795153" y="583514"/>
                  </a:lnTo>
                  <a:lnTo>
                    <a:pt x="3800284" y="583514"/>
                  </a:lnTo>
                  <a:lnTo>
                    <a:pt x="3800284" y="565569"/>
                  </a:lnTo>
                  <a:lnTo>
                    <a:pt x="3800284" y="556171"/>
                  </a:lnTo>
                  <a:close/>
                </a:path>
                <a:path w="4978400" h="3167379">
                  <a:moveTo>
                    <a:pt x="3993019" y="2977413"/>
                  </a:moveTo>
                  <a:lnTo>
                    <a:pt x="3990657" y="2977413"/>
                  </a:lnTo>
                  <a:lnTo>
                    <a:pt x="3990657" y="2959277"/>
                  </a:lnTo>
                  <a:lnTo>
                    <a:pt x="3990657" y="2954680"/>
                  </a:lnTo>
                  <a:lnTo>
                    <a:pt x="3985120" y="2954680"/>
                  </a:lnTo>
                  <a:lnTo>
                    <a:pt x="3985120" y="2959277"/>
                  </a:lnTo>
                  <a:lnTo>
                    <a:pt x="3985120" y="2977413"/>
                  </a:lnTo>
                  <a:lnTo>
                    <a:pt x="3974795" y="2977413"/>
                  </a:lnTo>
                  <a:lnTo>
                    <a:pt x="3976344" y="2973628"/>
                  </a:lnTo>
                  <a:lnTo>
                    <a:pt x="3977081" y="2967609"/>
                  </a:lnTo>
                  <a:lnTo>
                    <a:pt x="3977081" y="2959277"/>
                  </a:lnTo>
                  <a:lnTo>
                    <a:pt x="3985120" y="2959277"/>
                  </a:lnTo>
                  <a:lnTo>
                    <a:pt x="3985120" y="2954680"/>
                  </a:lnTo>
                  <a:lnTo>
                    <a:pt x="3971810" y="2954680"/>
                  </a:lnTo>
                  <a:lnTo>
                    <a:pt x="3971810" y="2962313"/>
                  </a:lnTo>
                  <a:lnTo>
                    <a:pt x="3971620" y="2966174"/>
                  </a:lnTo>
                  <a:lnTo>
                    <a:pt x="3970947" y="2972333"/>
                  </a:lnTo>
                  <a:lnTo>
                    <a:pt x="3970134" y="2975127"/>
                  </a:lnTo>
                  <a:lnTo>
                    <a:pt x="3969042" y="2977413"/>
                  </a:lnTo>
                  <a:lnTo>
                    <a:pt x="3966680" y="2977413"/>
                  </a:lnTo>
                  <a:lnTo>
                    <a:pt x="3966680" y="2987992"/>
                  </a:lnTo>
                  <a:lnTo>
                    <a:pt x="3971353" y="2987992"/>
                  </a:lnTo>
                  <a:lnTo>
                    <a:pt x="3971353" y="2982023"/>
                  </a:lnTo>
                  <a:lnTo>
                    <a:pt x="3988435" y="2982023"/>
                  </a:lnTo>
                  <a:lnTo>
                    <a:pt x="3988435" y="2987992"/>
                  </a:lnTo>
                  <a:lnTo>
                    <a:pt x="3993019" y="2987992"/>
                  </a:lnTo>
                  <a:lnTo>
                    <a:pt x="3993019" y="2982023"/>
                  </a:lnTo>
                  <a:lnTo>
                    <a:pt x="3993019" y="2977413"/>
                  </a:lnTo>
                  <a:close/>
                </a:path>
                <a:path w="4978400" h="3167379">
                  <a:moveTo>
                    <a:pt x="4004233" y="373405"/>
                  </a:moveTo>
                  <a:lnTo>
                    <a:pt x="4004183" y="369328"/>
                  </a:lnTo>
                  <a:lnTo>
                    <a:pt x="4003814" y="367982"/>
                  </a:lnTo>
                  <a:lnTo>
                    <a:pt x="4003764" y="367779"/>
                  </a:lnTo>
                  <a:lnTo>
                    <a:pt x="4001617" y="365074"/>
                  </a:lnTo>
                  <a:lnTo>
                    <a:pt x="4000322" y="364121"/>
                  </a:lnTo>
                  <a:lnTo>
                    <a:pt x="3998557" y="363664"/>
                  </a:lnTo>
                  <a:lnTo>
                    <a:pt x="3998557" y="370827"/>
                  </a:lnTo>
                  <a:lnTo>
                    <a:pt x="3998557" y="372643"/>
                  </a:lnTo>
                  <a:lnTo>
                    <a:pt x="3998366" y="373329"/>
                  </a:lnTo>
                  <a:lnTo>
                    <a:pt x="3997553" y="374548"/>
                  </a:lnTo>
                  <a:lnTo>
                    <a:pt x="3997007" y="375031"/>
                  </a:lnTo>
                  <a:lnTo>
                    <a:pt x="3996271" y="375285"/>
                  </a:lnTo>
                  <a:lnTo>
                    <a:pt x="3995534" y="375627"/>
                  </a:lnTo>
                  <a:lnTo>
                    <a:pt x="3994124" y="375767"/>
                  </a:lnTo>
                  <a:lnTo>
                    <a:pt x="3988917" y="375767"/>
                  </a:lnTo>
                  <a:lnTo>
                    <a:pt x="3988917" y="367982"/>
                  </a:lnTo>
                  <a:lnTo>
                    <a:pt x="3993565" y="367982"/>
                  </a:lnTo>
                  <a:lnTo>
                    <a:pt x="3998557" y="370827"/>
                  </a:lnTo>
                  <a:lnTo>
                    <a:pt x="3998557" y="363664"/>
                  </a:lnTo>
                  <a:lnTo>
                    <a:pt x="3997744" y="363448"/>
                  </a:lnTo>
                  <a:lnTo>
                    <a:pt x="3995597" y="363308"/>
                  </a:lnTo>
                  <a:lnTo>
                    <a:pt x="3983355" y="363308"/>
                  </a:lnTo>
                  <a:lnTo>
                    <a:pt x="3983355" y="390652"/>
                  </a:lnTo>
                  <a:lnTo>
                    <a:pt x="3988917" y="390652"/>
                  </a:lnTo>
                  <a:lnTo>
                    <a:pt x="3988917" y="380377"/>
                  </a:lnTo>
                  <a:lnTo>
                    <a:pt x="3994975" y="380377"/>
                  </a:lnTo>
                  <a:lnTo>
                    <a:pt x="4003459" y="375767"/>
                  </a:lnTo>
                  <a:lnTo>
                    <a:pt x="4003979" y="374815"/>
                  </a:lnTo>
                  <a:lnTo>
                    <a:pt x="4004233" y="373405"/>
                  </a:lnTo>
                  <a:close/>
                </a:path>
                <a:path w="4978400" h="3167379">
                  <a:moveTo>
                    <a:pt x="4023423" y="2963964"/>
                  </a:moveTo>
                  <a:lnTo>
                    <a:pt x="4022280" y="2960433"/>
                  </a:lnTo>
                  <a:lnTo>
                    <a:pt x="4020845" y="2958947"/>
                  </a:lnTo>
                  <a:lnTo>
                    <a:pt x="4017746" y="2955760"/>
                  </a:lnTo>
                  <a:lnTo>
                    <a:pt x="4017746" y="2965107"/>
                  </a:lnTo>
                  <a:lnTo>
                    <a:pt x="4017746" y="2971457"/>
                  </a:lnTo>
                  <a:lnTo>
                    <a:pt x="4017073" y="2973844"/>
                  </a:lnTo>
                  <a:lnTo>
                    <a:pt x="4014241" y="2977019"/>
                  </a:lnTo>
                  <a:lnTo>
                    <a:pt x="4012425" y="2977819"/>
                  </a:lnTo>
                  <a:lnTo>
                    <a:pt x="4008031" y="2977819"/>
                  </a:lnTo>
                  <a:lnTo>
                    <a:pt x="4006202" y="2977019"/>
                  </a:lnTo>
                  <a:lnTo>
                    <a:pt x="4004792" y="2975394"/>
                  </a:lnTo>
                  <a:lnTo>
                    <a:pt x="4003357" y="2973844"/>
                  </a:lnTo>
                  <a:lnTo>
                    <a:pt x="4002621" y="2971457"/>
                  </a:lnTo>
                  <a:lnTo>
                    <a:pt x="4002633" y="2965107"/>
                  </a:lnTo>
                  <a:lnTo>
                    <a:pt x="4003357" y="2962859"/>
                  </a:lnTo>
                  <a:lnTo>
                    <a:pt x="4004716" y="2961246"/>
                  </a:lnTo>
                  <a:lnTo>
                    <a:pt x="4006126" y="2959684"/>
                  </a:lnTo>
                  <a:lnTo>
                    <a:pt x="4007967" y="2958947"/>
                  </a:lnTo>
                  <a:lnTo>
                    <a:pt x="4012501" y="2958947"/>
                  </a:lnTo>
                  <a:lnTo>
                    <a:pt x="4014305" y="2959684"/>
                  </a:lnTo>
                  <a:lnTo>
                    <a:pt x="4015714" y="2961246"/>
                  </a:lnTo>
                  <a:lnTo>
                    <a:pt x="4017073" y="2962795"/>
                  </a:lnTo>
                  <a:lnTo>
                    <a:pt x="4017746" y="2965107"/>
                  </a:lnTo>
                  <a:lnTo>
                    <a:pt x="4017746" y="2955760"/>
                  </a:lnTo>
                  <a:lnTo>
                    <a:pt x="4017416" y="2955417"/>
                  </a:lnTo>
                  <a:lnTo>
                    <a:pt x="4014165" y="2954197"/>
                  </a:lnTo>
                  <a:lnTo>
                    <a:pt x="4007967" y="2954197"/>
                  </a:lnTo>
                  <a:lnTo>
                    <a:pt x="3998226" y="2961500"/>
                  </a:lnTo>
                  <a:lnTo>
                    <a:pt x="3997337" y="2963418"/>
                  </a:lnTo>
                  <a:lnTo>
                    <a:pt x="3997045" y="2965107"/>
                  </a:lnTo>
                  <a:lnTo>
                    <a:pt x="3996931" y="2972879"/>
                  </a:lnTo>
                  <a:lnTo>
                    <a:pt x="3998150" y="2976346"/>
                  </a:lnTo>
                  <a:lnTo>
                    <a:pt x="4000512" y="2978848"/>
                  </a:lnTo>
                  <a:lnTo>
                    <a:pt x="4002951" y="2981287"/>
                  </a:lnTo>
                  <a:lnTo>
                    <a:pt x="4006202" y="2982569"/>
                  </a:lnTo>
                  <a:lnTo>
                    <a:pt x="4014241" y="2982569"/>
                  </a:lnTo>
                  <a:lnTo>
                    <a:pt x="4017480" y="2981287"/>
                  </a:lnTo>
                  <a:lnTo>
                    <a:pt x="4019842" y="2978785"/>
                  </a:lnTo>
                  <a:lnTo>
                    <a:pt x="4020769" y="2977819"/>
                  </a:lnTo>
                  <a:lnTo>
                    <a:pt x="4022280" y="2976270"/>
                  </a:lnTo>
                  <a:lnTo>
                    <a:pt x="4023398" y="2972879"/>
                  </a:lnTo>
                  <a:lnTo>
                    <a:pt x="4023423" y="2963964"/>
                  </a:lnTo>
                  <a:close/>
                </a:path>
                <a:path w="4978400" h="3167379">
                  <a:moveTo>
                    <a:pt x="4033088" y="380847"/>
                  </a:moveTo>
                  <a:lnTo>
                    <a:pt x="4032618" y="379222"/>
                  </a:lnTo>
                  <a:lnTo>
                    <a:pt x="4032364" y="378866"/>
                  </a:lnTo>
                  <a:lnTo>
                    <a:pt x="4030726" y="376504"/>
                  </a:lnTo>
                  <a:lnTo>
                    <a:pt x="4029583" y="375551"/>
                  </a:lnTo>
                  <a:lnTo>
                    <a:pt x="4027411" y="374777"/>
                  </a:lnTo>
                  <a:lnTo>
                    <a:pt x="4027411" y="381330"/>
                  </a:lnTo>
                  <a:lnTo>
                    <a:pt x="4027411" y="383362"/>
                  </a:lnTo>
                  <a:lnTo>
                    <a:pt x="4027144" y="384098"/>
                  </a:lnTo>
                  <a:lnTo>
                    <a:pt x="4026077" y="385241"/>
                  </a:lnTo>
                  <a:lnTo>
                    <a:pt x="4025455" y="385648"/>
                  </a:lnTo>
                  <a:lnTo>
                    <a:pt x="4024782" y="385787"/>
                  </a:lnTo>
                  <a:lnTo>
                    <a:pt x="4024096" y="385978"/>
                  </a:lnTo>
                  <a:lnTo>
                    <a:pt x="4022877" y="386054"/>
                  </a:lnTo>
                  <a:lnTo>
                    <a:pt x="4015867" y="386054"/>
                  </a:lnTo>
                  <a:lnTo>
                    <a:pt x="4015867" y="378866"/>
                  </a:lnTo>
                  <a:lnTo>
                    <a:pt x="4023690" y="378866"/>
                  </a:lnTo>
                  <a:lnTo>
                    <a:pt x="4025265" y="379158"/>
                  </a:lnTo>
                  <a:lnTo>
                    <a:pt x="4026941" y="380377"/>
                  </a:lnTo>
                  <a:lnTo>
                    <a:pt x="4027411" y="381330"/>
                  </a:lnTo>
                  <a:lnTo>
                    <a:pt x="4027411" y="374777"/>
                  </a:lnTo>
                  <a:lnTo>
                    <a:pt x="4026814" y="374548"/>
                  </a:lnTo>
                  <a:lnTo>
                    <a:pt x="4025125" y="374294"/>
                  </a:lnTo>
                  <a:lnTo>
                    <a:pt x="4015867" y="374294"/>
                  </a:lnTo>
                  <a:lnTo>
                    <a:pt x="4015867" y="363308"/>
                  </a:lnTo>
                  <a:lnTo>
                    <a:pt x="4010329" y="363308"/>
                  </a:lnTo>
                  <a:lnTo>
                    <a:pt x="4010329" y="390652"/>
                  </a:lnTo>
                  <a:lnTo>
                    <a:pt x="4025455" y="390652"/>
                  </a:lnTo>
                  <a:lnTo>
                    <a:pt x="4027220" y="390461"/>
                  </a:lnTo>
                  <a:lnTo>
                    <a:pt x="4029583" y="389585"/>
                  </a:lnTo>
                  <a:lnTo>
                    <a:pt x="4030662" y="388696"/>
                  </a:lnTo>
                  <a:lnTo>
                    <a:pt x="4031615" y="387337"/>
                  </a:lnTo>
                  <a:lnTo>
                    <a:pt x="4032618" y="386054"/>
                  </a:lnTo>
                  <a:lnTo>
                    <a:pt x="4033088" y="384429"/>
                  </a:lnTo>
                  <a:lnTo>
                    <a:pt x="4033088" y="380847"/>
                  </a:lnTo>
                  <a:close/>
                </a:path>
                <a:path w="4978400" h="3167379">
                  <a:moveTo>
                    <a:pt x="4041737" y="363308"/>
                  </a:moveTo>
                  <a:lnTo>
                    <a:pt x="4036263" y="363308"/>
                  </a:lnTo>
                  <a:lnTo>
                    <a:pt x="4036263" y="390652"/>
                  </a:lnTo>
                  <a:lnTo>
                    <a:pt x="4041737" y="390652"/>
                  </a:lnTo>
                  <a:lnTo>
                    <a:pt x="4041737" y="363308"/>
                  </a:lnTo>
                  <a:close/>
                </a:path>
                <a:path w="4978400" h="3167379">
                  <a:moveTo>
                    <a:pt x="4048887" y="2982023"/>
                  </a:moveTo>
                  <a:lnTo>
                    <a:pt x="4042765" y="2972739"/>
                  </a:lnTo>
                  <a:lnTo>
                    <a:pt x="4039514" y="2967799"/>
                  </a:lnTo>
                  <a:lnTo>
                    <a:pt x="4042740" y="2962859"/>
                  </a:lnTo>
                  <a:lnTo>
                    <a:pt x="4048087" y="2954680"/>
                  </a:lnTo>
                  <a:lnTo>
                    <a:pt x="4041610" y="2954680"/>
                  </a:lnTo>
                  <a:lnTo>
                    <a:pt x="4036263" y="2962859"/>
                  </a:lnTo>
                  <a:lnTo>
                    <a:pt x="4030853" y="2954680"/>
                  </a:lnTo>
                  <a:lnTo>
                    <a:pt x="4024452" y="2954680"/>
                  </a:lnTo>
                  <a:lnTo>
                    <a:pt x="4032948" y="2967799"/>
                  </a:lnTo>
                  <a:lnTo>
                    <a:pt x="4023576" y="2982023"/>
                  </a:lnTo>
                  <a:lnTo>
                    <a:pt x="4030180" y="2982023"/>
                  </a:lnTo>
                  <a:lnTo>
                    <a:pt x="4036199" y="2972739"/>
                  </a:lnTo>
                  <a:lnTo>
                    <a:pt x="4042283" y="2982023"/>
                  </a:lnTo>
                  <a:lnTo>
                    <a:pt x="4048887" y="2982023"/>
                  </a:lnTo>
                  <a:close/>
                </a:path>
                <a:path w="4978400" h="3167379">
                  <a:moveTo>
                    <a:pt x="4070654" y="363308"/>
                  </a:moveTo>
                  <a:lnTo>
                    <a:pt x="4065117" y="363308"/>
                  </a:lnTo>
                  <a:lnTo>
                    <a:pt x="4065117" y="374078"/>
                  </a:lnTo>
                  <a:lnTo>
                    <a:pt x="4054386" y="374078"/>
                  </a:lnTo>
                  <a:lnTo>
                    <a:pt x="4054386" y="363308"/>
                  </a:lnTo>
                  <a:lnTo>
                    <a:pt x="4048823" y="363308"/>
                  </a:lnTo>
                  <a:lnTo>
                    <a:pt x="4048823" y="390652"/>
                  </a:lnTo>
                  <a:lnTo>
                    <a:pt x="4054386" y="390652"/>
                  </a:lnTo>
                  <a:lnTo>
                    <a:pt x="4054386" y="378752"/>
                  </a:lnTo>
                  <a:lnTo>
                    <a:pt x="4065117" y="378752"/>
                  </a:lnTo>
                  <a:lnTo>
                    <a:pt x="4065117" y="390652"/>
                  </a:lnTo>
                  <a:lnTo>
                    <a:pt x="4070654" y="390652"/>
                  </a:lnTo>
                  <a:lnTo>
                    <a:pt x="4070654" y="378752"/>
                  </a:lnTo>
                  <a:lnTo>
                    <a:pt x="4070654" y="374078"/>
                  </a:lnTo>
                  <a:lnTo>
                    <a:pt x="4070654" y="363308"/>
                  </a:lnTo>
                  <a:close/>
                </a:path>
                <a:path w="4978400" h="3167379">
                  <a:moveTo>
                    <a:pt x="4076128" y="2963964"/>
                  </a:moveTo>
                  <a:lnTo>
                    <a:pt x="4074909" y="2960433"/>
                  </a:lnTo>
                  <a:lnTo>
                    <a:pt x="4073474" y="2958947"/>
                  </a:lnTo>
                  <a:lnTo>
                    <a:pt x="4070439" y="2955836"/>
                  </a:lnTo>
                  <a:lnTo>
                    <a:pt x="4070439" y="2965107"/>
                  </a:lnTo>
                  <a:lnTo>
                    <a:pt x="4070439" y="2971457"/>
                  </a:lnTo>
                  <a:lnTo>
                    <a:pt x="4069702" y="2973844"/>
                  </a:lnTo>
                  <a:lnTo>
                    <a:pt x="4066857" y="2977019"/>
                  </a:lnTo>
                  <a:lnTo>
                    <a:pt x="4065117" y="2977819"/>
                  </a:lnTo>
                  <a:lnTo>
                    <a:pt x="4060723" y="2977819"/>
                  </a:lnTo>
                  <a:lnTo>
                    <a:pt x="4058894" y="2977019"/>
                  </a:lnTo>
                  <a:lnTo>
                    <a:pt x="4055999" y="2973844"/>
                  </a:lnTo>
                  <a:lnTo>
                    <a:pt x="4055313" y="2971457"/>
                  </a:lnTo>
                  <a:lnTo>
                    <a:pt x="4055338" y="2965107"/>
                  </a:lnTo>
                  <a:lnTo>
                    <a:pt x="4055999" y="2962859"/>
                  </a:lnTo>
                  <a:lnTo>
                    <a:pt x="4058767" y="2959684"/>
                  </a:lnTo>
                  <a:lnTo>
                    <a:pt x="4060583" y="2958947"/>
                  </a:lnTo>
                  <a:lnTo>
                    <a:pt x="4065193" y="2958947"/>
                  </a:lnTo>
                  <a:lnTo>
                    <a:pt x="4067010" y="2959684"/>
                  </a:lnTo>
                  <a:lnTo>
                    <a:pt x="4068368" y="2961246"/>
                  </a:lnTo>
                  <a:lnTo>
                    <a:pt x="4069778" y="2962795"/>
                  </a:lnTo>
                  <a:lnTo>
                    <a:pt x="4070439" y="2965107"/>
                  </a:lnTo>
                  <a:lnTo>
                    <a:pt x="4070439" y="2955836"/>
                  </a:lnTo>
                  <a:lnTo>
                    <a:pt x="4070032" y="2955417"/>
                  </a:lnTo>
                  <a:lnTo>
                    <a:pt x="4066857" y="2954197"/>
                  </a:lnTo>
                  <a:lnTo>
                    <a:pt x="4060583" y="2954197"/>
                  </a:lnTo>
                  <a:lnTo>
                    <a:pt x="4049636" y="2972879"/>
                  </a:lnTo>
                  <a:lnTo>
                    <a:pt x="4050804" y="2976346"/>
                  </a:lnTo>
                  <a:lnTo>
                    <a:pt x="4053217" y="2978848"/>
                  </a:lnTo>
                  <a:lnTo>
                    <a:pt x="4055592" y="2981287"/>
                  </a:lnTo>
                  <a:lnTo>
                    <a:pt x="4058818" y="2982569"/>
                  </a:lnTo>
                  <a:lnTo>
                    <a:pt x="4066933" y="2982569"/>
                  </a:lnTo>
                  <a:lnTo>
                    <a:pt x="4070108" y="2981287"/>
                  </a:lnTo>
                  <a:lnTo>
                    <a:pt x="4072547" y="2978785"/>
                  </a:lnTo>
                  <a:lnTo>
                    <a:pt x="4073448" y="2977819"/>
                  </a:lnTo>
                  <a:lnTo>
                    <a:pt x="4074909" y="2976270"/>
                  </a:lnTo>
                  <a:lnTo>
                    <a:pt x="4076103" y="2972879"/>
                  </a:lnTo>
                  <a:lnTo>
                    <a:pt x="4076128" y="2963964"/>
                  </a:lnTo>
                  <a:close/>
                </a:path>
                <a:path w="4978400" h="3167379">
                  <a:moveTo>
                    <a:pt x="4103090" y="372592"/>
                  </a:moveTo>
                  <a:lnTo>
                    <a:pt x="4101871" y="369062"/>
                  </a:lnTo>
                  <a:lnTo>
                    <a:pt x="4100436" y="367588"/>
                  </a:lnTo>
                  <a:lnTo>
                    <a:pt x="4097413" y="364477"/>
                  </a:lnTo>
                  <a:lnTo>
                    <a:pt x="4097413" y="373811"/>
                  </a:lnTo>
                  <a:lnTo>
                    <a:pt x="4097413" y="380085"/>
                  </a:lnTo>
                  <a:lnTo>
                    <a:pt x="4096677" y="382473"/>
                  </a:lnTo>
                  <a:lnTo>
                    <a:pt x="4093832" y="385648"/>
                  </a:lnTo>
                  <a:lnTo>
                    <a:pt x="4092067" y="386461"/>
                  </a:lnTo>
                  <a:lnTo>
                    <a:pt x="4087596" y="386461"/>
                  </a:lnTo>
                  <a:lnTo>
                    <a:pt x="4085793" y="385648"/>
                  </a:lnTo>
                  <a:lnTo>
                    <a:pt x="4084358" y="384022"/>
                  </a:lnTo>
                  <a:lnTo>
                    <a:pt x="4082948" y="382473"/>
                  </a:lnTo>
                  <a:lnTo>
                    <a:pt x="4082275" y="380085"/>
                  </a:lnTo>
                  <a:lnTo>
                    <a:pt x="4082275" y="373811"/>
                  </a:lnTo>
                  <a:lnTo>
                    <a:pt x="4082948" y="371500"/>
                  </a:lnTo>
                  <a:lnTo>
                    <a:pt x="4085717" y="368325"/>
                  </a:lnTo>
                  <a:lnTo>
                    <a:pt x="4087558" y="367588"/>
                  </a:lnTo>
                  <a:lnTo>
                    <a:pt x="4092130" y="367588"/>
                  </a:lnTo>
                  <a:lnTo>
                    <a:pt x="4093946" y="368325"/>
                  </a:lnTo>
                  <a:lnTo>
                    <a:pt x="4096677" y="371424"/>
                  </a:lnTo>
                  <a:lnTo>
                    <a:pt x="4097413" y="373811"/>
                  </a:lnTo>
                  <a:lnTo>
                    <a:pt x="4097413" y="364477"/>
                  </a:lnTo>
                  <a:lnTo>
                    <a:pt x="4097007" y="364045"/>
                  </a:lnTo>
                  <a:lnTo>
                    <a:pt x="4093832" y="362839"/>
                  </a:lnTo>
                  <a:lnTo>
                    <a:pt x="4087558" y="362839"/>
                  </a:lnTo>
                  <a:lnTo>
                    <a:pt x="4085577" y="363169"/>
                  </a:lnTo>
                  <a:lnTo>
                    <a:pt x="4083901" y="363931"/>
                  </a:lnTo>
                  <a:lnTo>
                    <a:pt x="4082618" y="364451"/>
                  </a:lnTo>
                  <a:lnTo>
                    <a:pt x="4076535" y="381520"/>
                  </a:lnTo>
                  <a:lnTo>
                    <a:pt x="4077741" y="384975"/>
                  </a:lnTo>
                  <a:lnTo>
                    <a:pt x="4082542" y="389915"/>
                  </a:lnTo>
                  <a:lnTo>
                    <a:pt x="4085793" y="391210"/>
                  </a:lnTo>
                  <a:lnTo>
                    <a:pt x="4093832" y="391210"/>
                  </a:lnTo>
                  <a:lnTo>
                    <a:pt x="4097070" y="389915"/>
                  </a:lnTo>
                  <a:lnTo>
                    <a:pt x="4099445" y="387413"/>
                  </a:lnTo>
                  <a:lnTo>
                    <a:pt x="4100372" y="386461"/>
                  </a:lnTo>
                  <a:lnTo>
                    <a:pt x="4101871" y="384911"/>
                  </a:lnTo>
                  <a:lnTo>
                    <a:pt x="4103065" y="381520"/>
                  </a:lnTo>
                  <a:lnTo>
                    <a:pt x="4103090" y="372592"/>
                  </a:lnTo>
                  <a:close/>
                </a:path>
                <a:path w="4978400" h="3167379">
                  <a:moveTo>
                    <a:pt x="4103357" y="2977413"/>
                  </a:moveTo>
                  <a:lnTo>
                    <a:pt x="4100995" y="2977413"/>
                  </a:lnTo>
                  <a:lnTo>
                    <a:pt x="4100995" y="2959277"/>
                  </a:lnTo>
                  <a:lnTo>
                    <a:pt x="4100995" y="2954680"/>
                  </a:lnTo>
                  <a:lnTo>
                    <a:pt x="4095458" y="2954680"/>
                  </a:lnTo>
                  <a:lnTo>
                    <a:pt x="4095458" y="2959277"/>
                  </a:lnTo>
                  <a:lnTo>
                    <a:pt x="4095458" y="2977413"/>
                  </a:lnTo>
                  <a:lnTo>
                    <a:pt x="4085120" y="2977413"/>
                  </a:lnTo>
                  <a:lnTo>
                    <a:pt x="4086606" y="2973628"/>
                  </a:lnTo>
                  <a:lnTo>
                    <a:pt x="4087406" y="2967609"/>
                  </a:lnTo>
                  <a:lnTo>
                    <a:pt x="4087406" y="2959277"/>
                  </a:lnTo>
                  <a:lnTo>
                    <a:pt x="4095458" y="2959277"/>
                  </a:lnTo>
                  <a:lnTo>
                    <a:pt x="4095458" y="2954680"/>
                  </a:lnTo>
                  <a:lnTo>
                    <a:pt x="4082135" y="2954680"/>
                  </a:lnTo>
                  <a:lnTo>
                    <a:pt x="4082135" y="2962313"/>
                  </a:lnTo>
                  <a:lnTo>
                    <a:pt x="4081945" y="2966174"/>
                  </a:lnTo>
                  <a:lnTo>
                    <a:pt x="4081259" y="2972333"/>
                  </a:lnTo>
                  <a:lnTo>
                    <a:pt x="4080446" y="2975127"/>
                  </a:lnTo>
                  <a:lnTo>
                    <a:pt x="4079367" y="2977413"/>
                  </a:lnTo>
                  <a:lnTo>
                    <a:pt x="4077004" y="2977413"/>
                  </a:lnTo>
                  <a:lnTo>
                    <a:pt x="4077004" y="2987992"/>
                  </a:lnTo>
                  <a:lnTo>
                    <a:pt x="4081665" y="2987992"/>
                  </a:lnTo>
                  <a:lnTo>
                    <a:pt x="4081665" y="2982023"/>
                  </a:lnTo>
                  <a:lnTo>
                    <a:pt x="4098747" y="2982023"/>
                  </a:lnTo>
                  <a:lnTo>
                    <a:pt x="4098747" y="2987992"/>
                  </a:lnTo>
                  <a:lnTo>
                    <a:pt x="4103357" y="2987992"/>
                  </a:lnTo>
                  <a:lnTo>
                    <a:pt x="4103357" y="2982023"/>
                  </a:lnTo>
                  <a:lnTo>
                    <a:pt x="4103357" y="2977413"/>
                  </a:lnTo>
                  <a:close/>
                </a:path>
                <a:path w="4978400" h="3167379">
                  <a:moveTo>
                    <a:pt x="4128820" y="390652"/>
                  </a:moveTo>
                  <a:lnTo>
                    <a:pt x="4124972" y="382955"/>
                  </a:lnTo>
                  <a:lnTo>
                    <a:pt x="4124160" y="381254"/>
                  </a:lnTo>
                  <a:lnTo>
                    <a:pt x="4123283" y="379755"/>
                  </a:lnTo>
                  <a:lnTo>
                    <a:pt x="4122470" y="378752"/>
                  </a:lnTo>
                  <a:lnTo>
                    <a:pt x="4121658" y="377647"/>
                  </a:lnTo>
                  <a:lnTo>
                    <a:pt x="4120654" y="376986"/>
                  </a:lnTo>
                  <a:lnTo>
                    <a:pt x="4119435" y="376656"/>
                  </a:lnTo>
                  <a:lnTo>
                    <a:pt x="4120438" y="376034"/>
                  </a:lnTo>
                  <a:lnTo>
                    <a:pt x="4121112" y="375437"/>
                  </a:lnTo>
                  <a:lnTo>
                    <a:pt x="4121429" y="374954"/>
                  </a:lnTo>
                  <a:lnTo>
                    <a:pt x="4121924" y="374218"/>
                  </a:lnTo>
                  <a:lnTo>
                    <a:pt x="4122280" y="373405"/>
                  </a:lnTo>
                  <a:lnTo>
                    <a:pt x="4126674" y="367245"/>
                  </a:lnTo>
                  <a:lnTo>
                    <a:pt x="4128554" y="367245"/>
                  </a:lnTo>
                  <a:lnTo>
                    <a:pt x="4128554" y="363093"/>
                  </a:lnTo>
                  <a:lnTo>
                    <a:pt x="4128147" y="363169"/>
                  </a:lnTo>
                  <a:lnTo>
                    <a:pt x="4125239" y="363169"/>
                  </a:lnTo>
                  <a:lnTo>
                    <a:pt x="4123423" y="363524"/>
                  </a:lnTo>
                  <a:lnTo>
                    <a:pt x="4122280" y="364261"/>
                  </a:lnTo>
                  <a:lnTo>
                    <a:pt x="4121112" y="364934"/>
                  </a:lnTo>
                  <a:lnTo>
                    <a:pt x="4119969" y="366839"/>
                  </a:lnTo>
                  <a:lnTo>
                    <a:pt x="4117886" y="372122"/>
                  </a:lnTo>
                  <a:lnTo>
                    <a:pt x="4117200" y="373519"/>
                  </a:lnTo>
                  <a:lnTo>
                    <a:pt x="4116794" y="374002"/>
                  </a:lnTo>
                  <a:lnTo>
                    <a:pt x="4116387" y="374548"/>
                  </a:lnTo>
                  <a:lnTo>
                    <a:pt x="4115498" y="374878"/>
                  </a:lnTo>
                  <a:lnTo>
                    <a:pt x="4114279" y="374954"/>
                  </a:lnTo>
                  <a:lnTo>
                    <a:pt x="4114279" y="363308"/>
                  </a:lnTo>
                  <a:lnTo>
                    <a:pt x="4108742" y="363308"/>
                  </a:lnTo>
                  <a:lnTo>
                    <a:pt x="4108742" y="390652"/>
                  </a:lnTo>
                  <a:lnTo>
                    <a:pt x="4114279" y="390652"/>
                  </a:lnTo>
                  <a:lnTo>
                    <a:pt x="4114279" y="378752"/>
                  </a:lnTo>
                  <a:lnTo>
                    <a:pt x="4115244" y="378752"/>
                  </a:lnTo>
                  <a:lnTo>
                    <a:pt x="4115905" y="378866"/>
                  </a:lnTo>
                  <a:lnTo>
                    <a:pt x="4116794" y="379564"/>
                  </a:lnTo>
                  <a:lnTo>
                    <a:pt x="4117416" y="380441"/>
                  </a:lnTo>
                  <a:lnTo>
                    <a:pt x="4118076" y="381787"/>
                  </a:lnTo>
                  <a:lnTo>
                    <a:pt x="4118483" y="382549"/>
                  </a:lnTo>
                  <a:lnTo>
                    <a:pt x="4118673" y="382955"/>
                  </a:lnTo>
                  <a:lnTo>
                    <a:pt x="4118965" y="383362"/>
                  </a:lnTo>
                  <a:lnTo>
                    <a:pt x="4122331" y="390652"/>
                  </a:lnTo>
                  <a:lnTo>
                    <a:pt x="4128820" y="390652"/>
                  </a:lnTo>
                  <a:close/>
                </a:path>
                <a:path w="4978400" h="3167379">
                  <a:moveTo>
                    <a:pt x="4131322" y="2972219"/>
                  </a:moveTo>
                  <a:lnTo>
                    <a:pt x="4130852" y="2970593"/>
                  </a:lnTo>
                  <a:lnTo>
                    <a:pt x="4130611" y="2970238"/>
                  </a:lnTo>
                  <a:lnTo>
                    <a:pt x="4129963" y="2969234"/>
                  </a:lnTo>
                  <a:lnTo>
                    <a:pt x="4129036" y="2967875"/>
                  </a:lnTo>
                  <a:lnTo>
                    <a:pt x="4127868" y="2966923"/>
                  </a:lnTo>
                  <a:lnTo>
                    <a:pt x="4126458" y="2966389"/>
                  </a:lnTo>
                  <a:lnTo>
                    <a:pt x="4125645" y="2966123"/>
                  </a:lnTo>
                  <a:lnTo>
                    <a:pt x="4125645" y="2972689"/>
                  </a:lnTo>
                  <a:lnTo>
                    <a:pt x="4125645" y="2974721"/>
                  </a:lnTo>
                  <a:lnTo>
                    <a:pt x="4123067" y="2977159"/>
                  </a:lnTo>
                  <a:lnTo>
                    <a:pt x="4122394" y="2977350"/>
                  </a:lnTo>
                  <a:lnTo>
                    <a:pt x="4121175" y="2977413"/>
                  </a:lnTo>
                  <a:lnTo>
                    <a:pt x="4114088" y="2977413"/>
                  </a:lnTo>
                  <a:lnTo>
                    <a:pt x="4114088" y="2970238"/>
                  </a:lnTo>
                  <a:lnTo>
                    <a:pt x="4121924" y="2970238"/>
                  </a:lnTo>
                  <a:lnTo>
                    <a:pt x="4123474" y="2970517"/>
                  </a:lnTo>
                  <a:lnTo>
                    <a:pt x="4125239" y="2971736"/>
                  </a:lnTo>
                  <a:lnTo>
                    <a:pt x="4125645" y="2972689"/>
                  </a:lnTo>
                  <a:lnTo>
                    <a:pt x="4125645" y="2966123"/>
                  </a:lnTo>
                  <a:lnTo>
                    <a:pt x="4125049" y="2965920"/>
                  </a:lnTo>
                  <a:lnTo>
                    <a:pt x="4123423" y="2965627"/>
                  </a:lnTo>
                  <a:lnTo>
                    <a:pt x="4114088" y="2965627"/>
                  </a:lnTo>
                  <a:lnTo>
                    <a:pt x="4114088" y="2954680"/>
                  </a:lnTo>
                  <a:lnTo>
                    <a:pt x="4108551" y="2954680"/>
                  </a:lnTo>
                  <a:lnTo>
                    <a:pt x="4108551" y="2982023"/>
                  </a:lnTo>
                  <a:lnTo>
                    <a:pt x="4123753" y="2982023"/>
                  </a:lnTo>
                  <a:lnTo>
                    <a:pt x="4125455" y="2981807"/>
                  </a:lnTo>
                  <a:lnTo>
                    <a:pt x="4131246" y="2976054"/>
                  </a:lnTo>
                  <a:lnTo>
                    <a:pt x="4131322" y="2972219"/>
                  </a:lnTo>
                  <a:close/>
                </a:path>
                <a:path w="4978400" h="3167379">
                  <a:moveTo>
                    <a:pt x="4140035" y="2954680"/>
                  </a:moveTo>
                  <a:lnTo>
                    <a:pt x="4134497" y="2954680"/>
                  </a:lnTo>
                  <a:lnTo>
                    <a:pt x="4134497" y="2982023"/>
                  </a:lnTo>
                  <a:lnTo>
                    <a:pt x="4140035" y="2982023"/>
                  </a:lnTo>
                  <a:lnTo>
                    <a:pt x="4140035" y="2954680"/>
                  </a:lnTo>
                  <a:close/>
                </a:path>
                <a:path w="4978400" h="3167379">
                  <a:moveTo>
                    <a:pt x="4375543" y="3139757"/>
                  </a:moveTo>
                  <a:lnTo>
                    <a:pt x="4369790" y="3133877"/>
                  </a:lnTo>
                  <a:lnTo>
                    <a:pt x="4369790" y="3141027"/>
                  </a:lnTo>
                  <a:lnTo>
                    <a:pt x="4369790" y="3142792"/>
                  </a:lnTo>
                  <a:lnTo>
                    <a:pt x="4365345" y="3145917"/>
                  </a:lnTo>
                  <a:lnTo>
                    <a:pt x="4360151" y="3145917"/>
                  </a:lnTo>
                  <a:lnTo>
                    <a:pt x="4360151" y="3138106"/>
                  </a:lnTo>
                  <a:lnTo>
                    <a:pt x="4364799" y="3138106"/>
                  </a:lnTo>
                  <a:lnTo>
                    <a:pt x="4366095" y="3138182"/>
                  </a:lnTo>
                  <a:lnTo>
                    <a:pt x="4366755" y="3138322"/>
                  </a:lnTo>
                  <a:lnTo>
                    <a:pt x="4367644" y="3138474"/>
                  </a:lnTo>
                  <a:lnTo>
                    <a:pt x="4368381" y="3138868"/>
                  </a:lnTo>
                  <a:lnTo>
                    <a:pt x="4369524" y="3140164"/>
                  </a:lnTo>
                  <a:lnTo>
                    <a:pt x="4369790" y="3141027"/>
                  </a:lnTo>
                  <a:lnTo>
                    <a:pt x="4369790" y="3133877"/>
                  </a:lnTo>
                  <a:lnTo>
                    <a:pt x="4368978" y="3133648"/>
                  </a:lnTo>
                  <a:lnTo>
                    <a:pt x="4366831" y="3133534"/>
                  </a:lnTo>
                  <a:lnTo>
                    <a:pt x="4354614" y="3133534"/>
                  </a:lnTo>
                  <a:lnTo>
                    <a:pt x="4354614" y="3160877"/>
                  </a:lnTo>
                  <a:lnTo>
                    <a:pt x="4360151" y="3160877"/>
                  </a:lnTo>
                  <a:lnTo>
                    <a:pt x="4360151" y="3150514"/>
                  </a:lnTo>
                  <a:lnTo>
                    <a:pt x="4366209" y="3150514"/>
                  </a:lnTo>
                  <a:lnTo>
                    <a:pt x="4375543" y="3143593"/>
                  </a:lnTo>
                  <a:lnTo>
                    <a:pt x="4375543" y="3139757"/>
                  </a:lnTo>
                  <a:close/>
                </a:path>
                <a:path w="4978400" h="3167379">
                  <a:moveTo>
                    <a:pt x="4401299" y="3160877"/>
                  </a:moveTo>
                  <a:lnTo>
                    <a:pt x="4398797" y="3154642"/>
                  </a:lnTo>
                  <a:lnTo>
                    <a:pt x="4396956" y="3150044"/>
                  </a:lnTo>
                  <a:lnTo>
                    <a:pt x="4392879" y="3139871"/>
                  </a:lnTo>
                  <a:lnTo>
                    <a:pt x="4391228" y="3135757"/>
                  </a:lnTo>
                  <a:lnTo>
                    <a:pt x="4391228" y="3150044"/>
                  </a:lnTo>
                  <a:lnTo>
                    <a:pt x="4383722" y="3150044"/>
                  </a:lnTo>
                  <a:lnTo>
                    <a:pt x="4387354" y="3139871"/>
                  </a:lnTo>
                  <a:lnTo>
                    <a:pt x="4391228" y="3150044"/>
                  </a:lnTo>
                  <a:lnTo>
                    <a:pt x="4391228" y="3135757"/>
                  </a:lnTo>
                  <a:lnTo>
                    <a:pt x="4390339" y="3133534"/>
                  </a:lnTo>
                  <a:lnTo>
                    <a:pt x="4384535" y="3133534"/>
                  </a:lnTo>
                  <a:lnTo>
                    <a:pt x="4373918" y="3160877"/>
                  </a:lnTo>
                  <a:lnTo>
                    <a:pt x="4379747" y="3160877"/>
                  </a:lnTo>
                  <a:lnTo>
                    <a:pt x="4382033" y="3154642"/>
                  </a:lnTo>
                  <a:lnTo>
                    <a:pt x="4392968" y="3154642"/>
                  </a:lnTo>
                  <a:lnTo>
                    <a:pt x="4395330" y="3160877"/>
                  </a:lnTo>
                  <a:lnTo>
                    <a:pt x="4401299" y="3160877"/>
                  </a:lnTo>
                  <a:close/>
                </a:path>
                <a:path w="4978400" h="3167379">
                  <a:moveTo>
                    <a:pt x="4426064" y="3152406"/>
                  </a:moveTo>
                  <a:lnTo>
                    <a:pt x="4420743" y="3150781"/>
                  </a:lnTo>
                  <a:lnTo>
                    <a:pt x="4420260" y="3152737"/>
                  </a:lnTo>
                  <a:lnTo>
                    <a:pt x="4419524" y="3154248"/>
                  </a:lnTo>
                  <a:lnTo>
                    <a:pt x="4417428" y="3156127"/>
                  </a:lnTo>
                  <a:lnTo>
                    <a:pt x="4416133" y="3156610"/>
                  </a:lnTo>
                  <a:lnTo>
                    <a:pt x="4412704" y="3156610"/>
                  </a:lnTo>
                  <a:lnTo>
                    <a:pt x="4411078" y="3155861"/>
                  </a:lnTo>
                  <a:lnTo>
                    <a:pt x="4409757" y="3154248"/>
                  </a:lnTo>
                  <a:lnTo>
                    <a:pt x="4408576" y="3152876"/>
                  </a:lnTo>
                  <a:lnTo>
                    <a:pt x="4408055" y="3150781"/>
                  </a:lnTo>
                  <a:lnTo>
                    <a:pt x="4407979" y="3143745"/>
                  </a:lnTo>
                  <a:lnTo>
                    <a:pt x="4408576" y="3141383"/>
                  </a:lnTo>
                  <a:lnTo>
                    <a:pt x="4409986" y="3139808"/>
                  </a:lnTo>
                  <a:lnTo>
                    <a:pt x="4411154" y="3138474"/>
                  </a:lnTo>
                  <a:lnTo>
                    <a:pt x="4412767" y="3137700"/>
                  </a:lnTo>
                  <a:lnTo>
                    <a:pt x="4416285" y="3137700"/>
                  </a:lnTo>
                  <a:lnTo>
                    <a:pt x="4417492" y="3138106"/>
                  </a:lnTo>
                  <a:lnTo>
                    <a:pt x="4418571" y="3138995"/>
                  </a:lnTo>
                  <a:lnTo>
                    <a:pt x="4419600" y="3139808"/>
                  </a:lnTo>
                  <a:lnTo>
                    <a:pt x="4420260" y="3140900"/>
                  </a:lnTo>
                  <a:lnTo>
                    <a:pt x="4420527" y="3142310"/>
                  </a:lnTo>
                  <a:lnTo>
                    <a:pt x="4426013" y="3141027"/>
                  </a:lnTo>
                  <a:lnTo>
                    <a:pt x="4418457" y="3132975"/>
                  </a:lnTo>
                  <a:lnTo>
                    <a:pt x="4411294" y="3132975"/>
                  </a:lnTo>
                  <a:lnTo>
                    <a:pt x="4408170" y="3134271"/>
                  </a:lnTo>
                  <a:lnTo>
                    <a:pt x="4405808" y="3136773"/>
                  </a:lnTo>
                  <a:lnTo>
                    <a:pt x="4403445" y="3139325"/>
                  </a:lnTo>
                  <a:lnTo>
                    <a:pt x="4402290" y="3142856"/>
                  </a:lnTo>
                  <a:lnTo>
                    <a:pt x="4402290" y="3151733"/>
                  </a:lnTo>
                  <a:lnTo>
                    <a:pt x="4403445" y="3155099"/>
                  </a:lnTo>
                  <a:lnTo>
                    <a:pt x="4405871" y="3157677"/>
                  </a:lnTo>
                  <a:lnTo>
                    <a:pt x="4408170" y="3160064"/>
                  </a:lnTo>
                  <a:lnTo>
                    <a:pt x="4411154" y="3161334"/>
                  </a:lnTo>
                  <a:lnTo>
                    <a:pt x="4417695" y="3161334"/>
                  </a:lnTo>
                  <a:lnTo>
                    <a:pt x="4426064" y="3152406"/>
                  </a:lnTo>
                  <a:close/>
                </a:path>
                <a:path w="4978400" h="3167379">
                  <a:moveTo>
                    <a:pt x="4451959" y="3160877"/>
                  </a:moveTo>
                  <a:lnTo>
                    <a:pt x="4445851" y="3151594"/>
                  </a:lnTo>
                  <a:lnTo>
                    <a:pt x="4442561" y="3146577"/>
                  </a:lnTo>
                  <a:lnTo>
                    <a:pt x="4445813" y="3141637"/>
                  </a:lnTo>
                  <a:lnTo>
                    <a:pt x="4451147" y="3133534"/>
                  </a:lnTo>
                  <a:lnTo>
                    <a:pt x="4444657" y="3133534"/>
                  </a:lnTo>
                  <a:lnTo>
                    <a:pt x="4439310" y="3141637"/>
                  </a:lnTo>
                  <a:lnTo>
                    <a:pt x="4433913" y="3133534"/>
                  </a:lnTo>
                  <a:lnTo>
                    <a:pt x="4427499" y="3133534"/>
                  </a:lnTo>
                  <a:lnTo>
                    <a:pt x="4436021" y="3146577"/>
                  </a:lnTo>
                  <a:lnTo>
                    <a:pt x="4426610" y="3160877"/>
                  </a:lnTo>
                  <a:lnTo>
                    <a:pt x="4433252" y="3160877"/>
                  </a:lnTo>
                  <a:lnTo>
                    <a:pt x="4439310" y="3151594"/>
                  </a:lnTo>
                  <a:lnTo>
                    <a:pt x="4445330" y="3160877"/>
                  </a:lnTo>
                  <a:lnTo>
                    <a:pt x="4451959" y="3160877"/>
                  </a:lnTo>
                  <a:close/>
                </a:path>
                <a:path w="4978400" h="3167379">
                  <a:moveTo>
                    <a:pt x="4479163" y="3142716"/>
                  </a:moveTo>
                  <a:lnTo>
                    <a:pt x="4477944" y="3139275"/>
                  </a:lnTo>
                  <a:lnTo>
                    <a:pt x="4476445" y="3137700"/>
                  </a:lnTo>
                  <a:lnTo>
                    <a:pt x="4473511" y="3134652"/>
                  </a:lnTo>
                  <a:lnTo>
                    <a:pt x="4473511" y="3143935"/>
                  </a:lnTo>
                  <a:lnTo>
                    <a:pt x="4473511" y="3150235"/>
                  </a:lnTo>
                  <a:lnTo>
                    <a:pt x="4472813" y="3152660"/>
                  </a:lnTo>
                  <a:lnTo>
                    <a:pt x="4471416" y="3154248"/>
                  </a:lnTo>
                  <a:lnTo>
                    <a:pt x="4469981" y="3155797"/>
                  </a:lnTo>
                  <a:lnTo>
                    <a:pt x="4468165" y="3156610"/>
                  </a:lnTo>
                  <a:lnTo>
                    <a:pt x="4463770" y="3156610"/>
                  </a:lnTo>
                  <a:lnTo>
                    <a:pt x="4461954" y="3155797"/>
                  </a:lnTo>
                  <a:lnTo>
                    <a:pt x="4460532" y="3154248"/>
                  </a:lnTo>
                  <a:lnTo>
                    <a:pt x="4459122" y="3152597"/>
                  </a:lnTo>
                  <a:lnTo>
                    <a:pt x="4458386" y="3150235"/>
                  </a:lnTo>
                  <a:lnTo>
                    <a:pt x="4458398" y="3143935"/>
                  </a:lnTo>
                  <a:lnTo>
                    <a:pt x="4459046" y="3141637"/>
                  </a:lnTo>
                  <a:lnTo>
                    <a:pt x="4460456" y="3140087"/>
                  </a:lnTo>
                  <a:lnTo>
                    <a:pt x="4461815" y="3138513"/>
                  </a:lnTo>
                  <a:lnTo>
                    <a:pt x="4463707" y="3137700"/>
                  </a:lnTo>
                  <a:lnTo>
                    <a:pt x="4468241" y="3137700"/>
                  </a:lnTo>
                  <a:lnTo>
                    <a:pt x="4470044" y="3138513"/>
                  </a:lnTo>
                  <a:lnTo>
                    <a:pt x="4471416" y="3140087"/>
                  </a:lnTo>
                  <a:lnTo>
                    <a:pt x="4472813" y="3141573"/>
                  </a:lnTo>
                  <a:lnTo>
                    <a:pt x="4473511" y="3143935"/>
                  </a:lnTo>
                  <a:lnTo>
                    <a:pt x="4473511" y="3134652"/>
                  </a:lnTo>
                  <a:lnTo>
                    <a:pt x="4473156" y="3134271"/>
                  </a:lnTo>
                  <a:lnTo>
                    <a:pt x="4469930" y="3132975"/>
                  </a:lnTo>
                  <a:lnTo>
                    <a:pt x="4463631" y="3132975"/>
                  </a:lnTo>
                  <a:lnTo>
                    <a:pt x="4452696" y="3151733"/>
                  </a:lnTo>
                  <a:lnTo>
                    <a:pt x="4453915" y="3155099"/>
                  </a:lnTo>
                  <a:lnTo>
                    <a:pt x="4458640" y="3160115"/>
                  </a:lnTo>
                  <a:lnTo>
                    <a:pt x="4461891" y="3161334"/>
                  </a:lnTo>
                  <a:lnTo>
                    <a:pt x="4469981" y="3161334"/>
                  </a:lnTo>
                  <a:lnTo>
                    <a:pt x="4479137" y="3151733"/>
                  </a:lnTo>
                  <a:lnTo>
                    <a:pt x="4479163" y="3142716"/>
                  </a:lnTo>
                  <a:close/>
                </a:path>
                <a:path w="4978400" h="3167379">
                  <a:moveTo>
                    <a:pt x="4506392" y="3156267"/>
                  </a:moveTo>
                  <a:lnTo>
                    <a:pt x="4504029" y="3156267"/>
                  </a:lnTo>
                  <a:lnTo>
                    <a:pt x="4504029" y="3138106"/>
                  </a:lnTo>
                  <a:lnTo>
                    <a:pt x="4504029" y="3133534"/>
                  </a:lnTo>
                  <a:lnTo>
                    <a:pt x="4498492" y="3133534"/>
                  </a:lnTo>
                  <a:lnTo>
                    <a:pt x="4498492" y="3138106"/>
                  </a:lnTo>
                  <a:lnTo>
                    <a:pt x="4498492" y="3156267"/>
                  </a:lnTo>
                  <a:lnTo>
                    <a:pt x="4488167" y="3156267"/>
                  </a:lnTo>
                  <a:lnTo>
                    <a:pt x="4489716" y="3152470"/>
                  </a:lnTo>
                  <a:lnTo>
                    <a:pt x="4490453" y="3146361"/>
                  </a:lnTo>
                  <a:lnTo>
                    <a:pt x="4490453" y="3138106"/>
                  </a:lnTo>
                  <a:lnTo>
                    <a:pt x="4498492" y="3138106"/>
                  </a:lnTo>
                  <a:lnTo>
                    <a:pt x="4498492" y="3133534"/>
                  </a:lnTo>
                  <a:lnTo>
                    <a:pt x="4485183" y="3133534"/>
                  </a:lnTo>
                  <a:lnTo>
                    <a:pt x="4485183" y="3141091"/>
                  </a:lnTo>
                  <a:lnTo>
                    <a:pt x="4484992" y="3145028"/>
                  </a:lnTo>
                  <a:lnTo>
                    <a:pt x="4484319" y="3151187"/>
                  </a:lnTo>
                  <a:lnTo>
                    <a:pt x="4483557" y="3153880"/>
                  </a:lnTo>
                  <a:lnTo>
                    <a:pt x="4482414" y="3156267"/>
                  </a:lnTo>
                  <a:lnTo>
                    <a:pt x="4480052" y="3156267"/>
                  </a:lnTo>
                  <a:lnTo>
                    <a:pt x="4480052" y="3166821"/>
                  </a:lnTo>
                  <a:lnTo>
                    <a:pt x="4484725" y="3166821"/>
                  </a:lnTo>
                  <a:lnTo>
                    <a:pt x="4484725" y="3160877"/>
                  </a:lnTo>
                  <a:lnTo>
                    <a:pt x="4501820" y="3160877"/>
                  </a:lnTo>
                  <a:lnTo>
                    <a:pt x="4501820" y="3166821"/>
                  </a:lnTo>
                  <a:lnTo>
                    <a:pt x="4506392" y="3166821"/>
                  </a:lnTo>
                  <a:lnTo>
                    <a:pt x="4506392" y="3160877"/>
                  </a:lnTo>
                  <a:lnTo>
                    <a:pt x="4506392" y="3156267"/>
                  </a:lnTo>
                  <a:close/>
                </a:path>
                <a:path w="4978400" h="3167379">
                  <a:moveTo>
                    <a:pt x="4534306" y="3154832"/>
                  </a:moveTo>
                  <a:lnTo>
                    <a:pt x="4534268" y="3150565"/>
                  </a:lnTo>
                  <a:lnTo>
                    <a:pt x="4533963" y="3149422"/>
                  </a:lnTo>
                  <a:lnTo>
                    <a:pt x="4533684" y="3149015"/>
                  </a:lnTo>
                  <a:lnTo>
                    <a:pt x="4533036" y="3148063"/>
                  </a:lnTo>
                  <a:lnTo>
                    <a:pt x="4532071" y="3146729"/>
                  </a:lnTo>
                  <a:lnTo>
                    <a:pt x="4530928" y="3145764"/>
                  </a:lnTo>
                  <a:lnTo>
                    <a:pt x="4528693" y="3144913"/>
                  </a:lnTo>
                  <a:lnTo>
                    <a:pt x="4528693" y="3151454"/>
                  </a:lnTo>
                  <a:lnTo>
                    <a:pt x="4528693" y="3153549"/>
                  </a:lnTo>
                  <a:lnTo>
                    <a:pt x="4528502" y="3154248"/>
                  </a:lnTo>
                  <a:lnTo>
                    <a:pt x="4527943" y="3154832"/>
                  </a:lnTo>
                  <a:lnTo>
                    <a:pt x="4527423" y="3155454"/>
                  </a:lnTo>
                  <a:lnTo>
                    <a:pt x="4526800" y="3155797"/>
                  </a:lnTo>
                  <a:lnTo>
                    <a:pt x="4526140" y="3155988"/>
                  </a:lnTo>
                  <a:lnTo>
                    <a:pt x="4525467" y="3156127"/>
                  </a:lnTo>
                  <a:lnTo>
                    <a:pt x="4524248" y="3156267"/>
                  </a:lnTo>
                  <a:lnTo>
                    <a:pt x="4517136" y="3156267"/>
                  </a:lnTo>
                  <a:lnTo>
                    <a:pt x="4517136" y="3149015"/>
                  </a:lnTo>
                  <a:lnTo>
                    <a:pt x="4524984" y="3149015"/>
                  </a:lnTo>
                  <a:lnTo>
                    <a:pt x="4526546" y="3149346"/>
                  </a:lnTo>
                  <a:lnTo>
                    <a:pt x="4528286" y="3150565"/>
                  </a:lnTo>
                  <a:lnTo>
                    <a:pt x="4528693" y="3151454"/>
                  </a:lnTo>
                  <a:lnTo>
                    <a:pt x="4528693" y="3144913"/>
                  </a:lnTo>
                  <a:lnTo>
                    <a:pt x="4528159" y="3144697"/>
                  </a:lnTo>
                  <a:lnTo>
                    <a:pt x="4526470" y="3144405"/>
                  </a:lnTo>
                  <a:lnTo>
                    <a:pt x="4517136" y="3144405"/>
                  </a:lnTo>
                  <a:lnTo>
                    <a:pt x="4517136" y="3133534"/>
                  </a:lnTo>
                  <a:lnTo>
                    <a:pt x="4511599" y="3133534"/>
                  </a:lnTo>
                  <a:lnTo>
                    <a:pt x="4511599" y="3160877"/>
                  </a:lnTo>
                  <a:lnTo>
                    <a:pt x="4526800" y="3160877"/>
                  </a:lnTo>
                  <a:lnTo>
                    <a:pt x="4528566" y="3160661"/>
                  </a:lnTo>
                  <a:lnTo>
                    <a:pt x="4529709" y="3160179"/>
                  </a:lnTo>
                  <a:lnTo>
                    <a:pt x="4530928" y="3159772"/>
                  </a:lnTo>
                  <a:lnTo>
                    <a:pt x="4532007" y="3158896"/>
                  </a:lnTo>
                  <a:lnTo>
                    <a:pt x="4532960" y="3157563"/>
                  </a:lnTo>
                  <a:lnTo>
                    <a:pt x="4533836" y="3156267"/>
                  </a:lnTo>
                  <a:lnTo>
                    <a:pt x="4534306" y="3154832"/>
                  </a:lnTo>
                  <a:close/>
                </a:path>
                <a:path w="4978400" h="3167379">
                  <a:moveTo>
                    <a:pt x="4543082" y="3133534"/>
                  </a:moveTo>
                  <a:lnTo>
                    <a:pt x="4537545" y="3133534"/>
                  </a:lnTo>
                  <a:lnTo>
                    <a:pt x="4537545" y="3160877"/>
                  </a:lnTo>
                  <a:lnTo>
                    <a:pt x="4543082" y="3160877"/>
                  </a:lnTo>
                  <a:lnTo>
                    <a:pt x="4543082" y="3133534"/>
                  </a:lnTo>
                  <a:close/>
                </a:path>
                <a:path w="4978400" h="3167379">
                  <a:moveTo>
                    <a:pt x="4726775" y="430466"/>
                  </a:moveTo>
                  <a:lnTo>
                    <a:pt x="4721314" y="430466"/>
                  </a:lnTo>
                  <a:lnTo>
                    <a:pt x="4710277" y="448665"/>
                  </a:lnTo>
                  <a:lnTo>
                    <a:pt x="4710277" y="430466"/>
                  </a:lnTo>
                  <a:lnTo>
                    <a:pt x="4705083" y="430466"/>
                  </a:lnTo>
                  <a:lnTo>
                    <a:pt x="4705083" y="457809"/>
                  </a:lnTo>
                  <a:lnTo>
                    <a:pt x="4710646" y="457809"/>
                  </a:lnTo>
                  <a:lnTo>
                    <a:pt x="4716272" y="448665"/>
                  </a:lnTo>
                  <a:lnTo>
                    <a:pt x="4721644" y="439940"/>
                  </a:lnTo>
                  <a:lnTo>
                    <a:pt x="4721644" y="457809"/>
                  </a:lnTo>
                  <a:lnTo>
                    <a:pt x="4726775" y="457809"/>
                  </a:lnTo>
                  <a:lnTo>
                    <a:pt x="4726775" y="439940"/>
                  </a:lnTo>
                  <a:lnTo>
                    <a:pt x="4726775" y="430466"/>
                  </a:lnTo>
                  <a:close/>
                </a:path>
                <a:path w="4978400" h="3167379">
                  <a:moveTo>
                    <a:pt x="4755629" y="430466"/>
                  </a:moveTo>
                  <a:lnTo>
                    <a:pt x="4750092" y="430466"/>
                  </a:lnTo>
                  <a:lnTo>
                    <a:pt x="4750092" y="441299"/>
                  </a:lnTo>
                  <a:lnTo>
                    <a:pt x="4739348" y="441299"/>
                  </a:lnTo>
                  <a:lnTo>
                    <a:pt x="4739348" y="430466"/>
                  </a:lnTo>
                  <a:lnTo>
                    <a:pt x="4733810" y="430466"/>
                  </a:lnTo>
                  <a:lnTo>
                    <a:pt x="4733810" y="457809"/>
                  </a:lnTo>
                  <a:lnTo>
                    <a:pt x="4739348" y="457809"/>
                  </a:lnTo>
                  <a:lnTo>
                    <a:pt x="4739348" y="445897"/>
                  </a:lnTo>
                  <a:lnTo>
                    <a:pt x="4750092" y="445897"/>
                  </a:lnTo>
                  <a:lnTo>
                    <a:pt x="4750092" y="457809"/>
                  </a:lnTo>
                  <a:lnTo>
                    <a:pt x="4755629" y="457809"/>
                  </a:lnTo>
                  <a:lnTo>
                    <a:pt x="4755629" y="445897"/>
                  </a:lnTo>
                  <a:lnTo>
                    <a:pt x="4755629" y="441299"/>
                  </a:lnTo>
                  <a:lnTo>
                    <a:pt x="4755629" y="430466"/>
                  </a:lnTo>
                  <a:close/>
                </a:path>
                <a:path w="4978400" h="3167379">
                  <a:moveTo>
                    <a:pt x="4768177" y="869442"/>
                  </a:moveTo>
                  <a:lnTo>
                    <a:pt x="4767783" y="867892"/>
                  </a:lnTo>
                  <a:lnTo>
                    <a:pt x="4767732" y="867676"/>
                  </a:lnTo>
                  <a:lnTo>
                    <a:pt x="4766627" y="866330"/>
                  </a:lnTo>
                  <a:lnTo>
                    <a:pt x="4765560" y="864971"/>
                  </a:lnTo>
                  <a:lnTo>
                    <a:pt x="4764265" y="864019"/>
                  </a:lnTo>
                  <a:lnTo>
                    <a:pt x="4762525" y="863574"/>
                  </a:lnTo>
                  <a:lnTo>
                    <a:pt x="4762525" y="870724"/>
                  </a:lnTo>
                  <a:lnTo>
                    <a:pt x="4762525" y="872566"/>
                  </a:lnTo>
                  <a:lnTo>
                    <a:pt x="4757991" y="875665"/>
                  </a:lnTo>
                  <a:lnTo>
                    <a:pt x="4752860" y="875665"/>
                  </a:lnTo>
                  <a:lnTo>
                    <a:pt x="4752860" y="867892"/>
                  </a:lnTo>
                  <a:lnTo>
                    <a:pt x="4758804" y="867892"/>
                  </a:lnTo>
                  <a:lnTo>
                    <a:pt x="4760353" y="868222"/>
                  </a:lnTo>
                  <a:lnTo>
                    <a:pt x="4761090" y="868629"/>
                  </a:lnTo>
                  <a:lnTo>
                    <a:pt x="4762233" y="869911"/>
                  </a:lnTo>
                  <a:lnTo>
                    <a:pt x="4762525" y="870724"/>
                  </a:lnTo>
                  <a:lnTo>
                    <a:pt x="4762525" y="863574"/>
                  </a:lnTo>
                  <a:lnTo>
                    <a:pt x="4761712" y="863358"/>
                  </a:lnTo>
                  <a:lnTo>
                    <a:pt x="4759464" y="863206"/>
                  </a:lnTo>
                  <a:lnTo>
                    <a:pt x="4747323" y="863206"/>
                  </a:lnTo>
                  <a:lnTo>
                    <a:pt x="4747323" y="890562"/>
                  </a:lnTo>
                  <a:lnTo>
                    <a:pt x="4752860" y="890562"/>
                  </a:lnTo>
                  <a:lnTo>
                    <a:pt x="4752860" y="880275"/>
                  </a:lnTo>
                  <a:lnTo>
                    <a:pt x="4758944" y="880275"/>
                  </a:lnTo>
                  <a:lnTo>
                    <a:pt x="4768177" y="873302"/>
                  </a:lnTo>
                  <a:lnTo>
                    <a:pt x="4768177" y="869442"/>
                  </a:lnTo>
                  <a:close/>
                </a:path>
                <a:path w="4978400" h="3167379">
                  <a:moveTo>
                    <a:pt x="4785499" y="451383"/>
                  </a:moveTo>
                  <a:lnTo>
                    <a:pt x="4780356" y="443255"/>
                  </a:lnTo>
                  <a:lnTo>
                    <a:pt x="4781575" y="442696"/>
                  </a:lnTo>
                  <a:lnTo>
                    <a:pt x="4784179" y="436067"/>
                  </a:lnTo>
                  <a:lnTo>
                    <a:pt x="4783937" y="435140"/>
                  </a:lnTo>
                  <a:lnTo>
                    <a:pt x="4783379" y="434187"/>
                  </a:lnTo>
                  <a:lnTo>
                    <a:pt x="4782782" y="433235"/>
                  </a:lnTo>
                  <a:lnTo>
                    <a:pt x="4782121" y="432422"/>
                  </a:lnTo>
                  <a:lnTo>
                    <a:pt x="4780419" y="431342"/>
                  </a:lnTo>
                  <a:lnTo>
                    <a:pt x="4779873" y="431114"/>
                  </a:lnTo>
                  <a:lnTo>
                    <a:pt x="4779873" y="448805"/>
                  </a:lnTo>
                  <a:lnTo>
                    <a:pt x="4779873" y="450621"/>
                  </a:lnTo>
                  <a:lnTo>
                    <a:pt x="4775289" y="453199"/>
                  </a:lnTo>
                  <a:lnTo>
                    <a:pt x="4768177" y="453199"/>
                  </a:lnTo>
                  <a:lnTo>
                    <a:pt x="4768177" y="445897"/>
                  </a:lnTo>
                  <a:lnTo>
                    <a:pt x="4775149" y="445897"/>
                  </a:lnTo>
                  <a:lnTo>
                    <a:pt x="4779873" y="448805"/>
                  </a:lnTo>
                  <a:lnTo>
                    <a:pt x="4779873" y="431114"/>
                  </a:lnTo>
                  <a:lnTo>
                    <a:pt x="4779467" y="430936"/>
                  </a:lnTo>
                  <a:lnTo>
                    <a:pt x="4778807" y="430809"/>
                  </a:lnTo>
                  <a:lnTo>
                    <a:pt x="4778807" y="437311"/>
                  </a:lnTo>
                  <a:lnTo>
                    <a:pt x="4778807" y="438975"/>
                  </a:lnTo>
                  <a:lnTo>
                    <a:pt x="4778591" y="439737"/>
                  </a:lnTo>
                  <a:lnTo>
                    <a:pt x="4777511" y="440817"/>
                  </a:lnTo>
                  <a:lnTo>
                    <a:pt x="4776775" y="441147"/>
                  </a:lnTo>
                  <a:lnTo>
                    <a:pt x="4775822" y="441223"/>
                  </a:lnTo>
                  <a:lnTo>
                    <a:pt x="4775289" y="441299"/>
                  </a:lnTo>
                  <a:lnTo>
                    <a:pt x="4773930" y="441363"/>
                  </a:lnTo>
                  <a:lnTo>
                    <a:pt x="4768177" y="441363"/>
                  </a:lnTo>
                  <a:lnTo>
                    <a:pt x="4768177" y="435063"/>
                  </a:lnTo>
                  <a:lnTo>
                    <a:pt x="4775479" y="435063"/>
                  </a:lnTo>
                  <a:lnTo>
                    <a:pt x="4778807" y="437311"/>
                  </a:lnTo>
                  <a:lnTo>
                    <a:pt x="4778807" y="430809"/>
                  </a:lnTo>
                  <a:lnTo>
                    <a:pt x="4778400" y="430720"/>
                  </a:lnTo>
                  <a:lnTo>
                    <a:pt x="4777371" y="430606"/>
                  </a:lnTo>
                  <a:lnTo>
                    <a:pt x="4775746" y="430466"/>
                  </a:lnTo>
                  <a:lnTo>
                    <a:pt x="4762639" y="430466"/>
                  </a:lnTo>
                  <a:lnTo>
                    <a:pt x="4762639" y="457809"/>
                  </a:lnTo>
                  <a:lnTo>
                    <a:pt x="4775479" y="457809"/>
                  </a:lnTo>
                  <a:lnTo>
                    <a:pt x="4784839" y="453199"/>
                  </a:lnTo>
                  <a:lnTo>
                    <a:pt x="4785296" y="452323"/>
                  </a:lnTo>
                  <a:lnTo>
                    <a:pt x="4785499" y="451383"/>
                  </a:lnTo>
                  <a:close/>
                </a:path>
                <a:path w="4978400" h="3167379">
                  <a:moveTo>
                    <a:pt x="4790541" y="3036938"/>
                  </a:moveTo>
                  <a:lnTo>
                    <a:pt x="4790478" y="3032849"/>
                  </a:lnTo>
                  <a:lnTo>
                    <a:pt x="4790059" y="3031439"/>
                  </a:lnTo>
                  <a:lnTo>
                    <a:pt x="4790021" y="3031299"/>
                  </a:lnTo>
                  <a:lnTo>
                    <a:pt x="4788992" y="3029889"/>
                  </a:lnTo>
                  <a:lnTo>
                    <a:pt x="4787912" y="3028531"/>
                  </a:lnTo>
                  <a:lnTo>
                    <a:pt x="4786630" y="3027654"/>
                  </a:lnTo>
                  <a:lnTo>
                    <a:pt x="4784890" y="3027197"/>
                  </a:lnTo>
                  <a:lnTo>
                    <a:pt x="4784890" y="3034360"/>
                  </a:lnTo>
                  <a:lnTo>
                    <a:pt x="4784890" y="3036125"/>
                  </a:lnTo>
                  <a:lnTo>
                    <a:pt x="4780356" y="3039224"/>
                  </a:lnTo>
                  <a:lnTo>
                    <a:pt x="4775225" y="3039224"/>
                  </a:lnTo>
                  <a:lnTo>
                    <a:pt x="4775225" y="3031439"/>
                  </a:lnTo>
                  <a:lnTo>
                    <a:pt x="4779797" y="3031439"/>
                  </a:lnTo>
                  <a:lnTo>
                    <a:pt x="4781169" y="3031515"/>
                  </a:lnTo>
                  <a:lnTo>
                    <a:pt x="4782718" y="3031782"/>
                  </a:lnTo>
                  <a:lnTo>
                    <a:pt x="4783455" y="3032188"/>
                  </a:lnTo>
                  <a:lnTo>
                    <a:pt x="4784001" y="3032849"/>
                  </a:lnTo>
                  <a:lnTo>
                    <a:pt x="4784598" y="3033471"/>
                  </a:lnTo>
                  <a:lnTo>
                    <a:pt x="4784890" y="3034360"/>
                  </a:lnTo>
                  <a:lnTo>
                    <a:pt x="4784890" y="3027197"/>
                  </a:lnTo>
                  <a:lnTo>
                    <a:pt x="4784077" y="3026981"/>
                  </a:lnTo>
                  <a:lnTo>
                    <a:pt x="4781829" y="3026841"/>
                  </a:lnTo>
                  <a:lnTo>
                    <a:pt x="4769688" y="3026841"/>
                  </a:lnTo>
                  <a:lnTo>
                    <a:pt x="4769688" y="3054185"/>
                  </a:lnTo>
                  <a:lnTo>
                    <a:pt x="4775225" y="3054185"/>
                  </a:lnTo>
                  <a:lnTo>
                    <a:pt x="4775225" y="3043834"/>
                  </a:lnTo>
                  <a:lnTo>
                    <a:pt x="4781308" y="3043834"/>
                  </a:lnTo>
                  <a:lnTo>
                    <a:pt x="4790275" y="3038335"/>
                  </a:lnTo>
                  <a:lnTo>
                    <a:pt x="4790541" y="3036938"/>
                  </a:lnTo>
                  <a:close/>
                </a:path>
                <a:path w="4978400" h="3167379">
                  <a:moveTo>
                    <a:pt x="4794008" y="890562"/>
                  </a:moveTo>
                  <a:lnTo>
                    <a:pt x="4791507" y="884326"/>
                  </a:lnTo>
                  <a:lnTo>
                    <a:pt x="4789665" y="879729"/>
                  </a:lnTo>
                  <a:lnTo>
                    <a:pt x="4785601" y="869581"/>
                  </a:lnTo>
                  <a:lnTo>
                    <a:pt x="4783861" y="865238"/>
                  </a:lnTo>
                  <a:lnTo>
                    <a:pt x="4783861" y="879729"/>
                  </a:lnTo>
                  <a:lnTo>
                    <a:pt x="4776444" y="879729"/>
                  </a:lnTo>
                  <a:lnTo>
                    <a:pt x="4780089" y="869581"/>
                  </a:lnTo>
                  <a:lnTo>
                    <a:pt x="4783861" y="879729"/>
                  </a:lnTo>
                  <a:lnTo>
                    <a:pt x="4783861" y="865238"/>
                  </a:lnTo>
                  <a:lnTo>
                    <a:pt x="4783048" y="863206"/>
                  </a:lnTo>
                  <a:lnTo>
                    <a:pt x="4777244" y="863206"/>
                  </a:lnTo>
                  <a:lnTo>
                    <a:pt x="4766627" y="890562"/>
                  </a:lnTo>
                  <a:lnTo>
                    <a:pt x="4772457" y="890562"/>
                  </a:lnTo>
                  <a:lnTo>
                    <a:pt x="4774743" y="884326"/>
                  </a:lnTo>
                  <a:lnTo>
                    <a:pt x="4785703" y="884326"/>
                  </a:lnTo>
                  <a:lnTo>
                    <a:pt x="4788065" y="890562"/>
                  </a:lnTo>
                  <a:lnTo>
                    <a:pt x="4794008" y="890562"/>
                  </a:lnTo>
                  <a:close/>
                </a:path>
                <a:path w="4978400" h="3167379">
                  <a:moveTo>
                    <a:pt x="4795647" y="21818"/>
                  </a:moveTo>
                  <a:lnTo>
                    <a:pt x="4795634" y="17475"/>
                  </a:lnTo>
                  <a:lnTo>
                    <a:pt x="4795291" y="16256"/>
                  </a:lnTo>
                  <a:lnTo>
                    <a:pt x="4795151" y="16065"/>
                  </a:lnTo>
                  <a:lnTo>
                    <a:pt x="4794339" y="14960"/>
                  </a:lnTo>
                  <a:lnTo>
                    <a:pt x="4793386" y="13627"/>
                  </a:lnTo>
                  <a:lnTo>
                    <a:pt x="4792243" y="12674"/>
                  </a:lnTo>
                  <a:lnTo>
                    <a:pt x="4790021" y="11899"/>
                  </a:lnTo>
                  <a:lnTo>
                    <a:pt x="4790021" y="18427"/>
                  </a:lnTo>
                  <a:lnTo>
                    <a:pt x="4790021" y="20523"/>
                  </a:lnTo>
                  <a:lnTo>
                    <a:pt x="4785550" y="23215"/>
                  </a:lnTo>
                  <a:lnTo>
                    <a:pt x="4778464" y="23215"/>
                  </a:lnTo>
                  <a:lnTo>
                    <a:pt x="4778464" y="16065"/>
                  </a:lnTo>
                  <a:lnTo>
                    <a:pt x="4786223" y="16065"/>
                  </a:lnTo>
                  <a:lnTo>
                    <a:pt x="4787773" y="16319"/>
                  </a:lnTo>
                  <a:lnTo>
                    <a:pt x="4788662" y="16941"/>
                  </a:lnTo>
                  <a:lnTo>
                    <a:pt x="4789538" y="17475"/>
                  </a:lnTo>
                  <a:lnTo>
                    <a:pt x="4790021" y="18427"/>
                  </a:lnTo>
                  <a:lnTo>
                    <a:pt x="4790021" y="11899"/>
                  </a:lnTo>
                  <a:lnTo>
                    <a:pt x="4789538" y="11722"/>
                  </a:lnTo>
                  <a:lnTo>
                    <a:pt x="4787849" y="11455"/>
                  </a:lnTo>
                  <a:lnTo>
                    <a:pt x="4778464" y="11455"/>
                  </a:lnTo>
                  <a:lnTo>
                    <a:pt x="4778464" y="5080"/>
                  </a:lnTo>
                  <a:lnTo>
                    <a:pt x="4793310" y="5080"/>
                  </a:lnTo>
                  <a:lnTo>
                    <a:pt x="4793310" y="482"/>
                  </a:lnTo>
                  <a:lnTo>
                    <a:pt x="4772926" y="482"/>
                  </a:lnTo>
                  <a:lnTo>
                    <a:pt x="4772926" y="27825"/>
                  </a:lnTo>
                  <a:lnTo>
                    <a:pt x="4788065" y="27825"/>
                  </a:lnTo>
                  <a:lnTo>
                    <a:pt x="4789805" y="27559"/>
                  </a:lnTo>
                  <a:lnTo>
                    <a:pt x="4792243" y="26606"/>
                  </a:lnTo>
                  <a:lnTo>
                    <a:pt x="4793310" y="25730"/>
                  </a:lnTo>
                  <a:lnTo>
                    <a:pt x="4794262" y="24384"/>
                  </a:lnTo>
                  <a:lnTo>
                    <a:pt x="4795202" y="23215"/>
                  </a:lnTo>
                  <a:lnTo>
                    <a:pt x="4795647" y="21818"/>
                  </a:lnTo>
                  <a:close/>
                </a:path>
                <a:path w="4978400" h="3167379">
                  <a:moveTo>
                    <a:pt x="4812309" y="453199"/>
                  </a:moveTo>
                  <a:lnTo>
                    <a:pt x="4797031" y="453199"/>
                  </a:lnTo>
                  <a:lnTo>
                    <a:pt x="4797031" y="445833"/>
                  </a:lnTo>
                  <a:lnTo>
                    <a:pt x="4810760" y="445833"/>
                  </a:lnTo>
                  <a:lnTo>
                    <a:pt x="4810760" y="441147"/>
                  </a:lnTo>
                  <a:lnTo>
                    <a:pt x="4797031" y="441147"/>
                  </a:lnTo>
                  <a:lnTo>
                    <a:pt x="4797031" y="435140"/>
                  </a:lnTo>
                  <a:lnTo>
                    <a:pt x="4811763" y="435140"/>
                  </a:lnTo>
                  <a:lnTo>
                    <a:pt x="4811763" y="430466"/>
                  </a:lnTo>
                  <a:lnTo>
                    <a:pt x="4791570" y="430466"/>
                  </a:lnTo>
                  <a:lnTo>
                    <a:pt x="4791570" y="457809"/>
                  </a:lnTo>
                  <a:lnTo>
                    <a:pt x="4812309" y="457809"/>
                  </a:lnTo>
                  <a:lnTo>
                    <a:pt x="4812309" y="453199"/>
                  </a:lnTo>
                  <a:close/>
                </a:path>
                <a:path w="4978400" h="3167379">
                  <a:moveTo>
                    <a:pt x="4818799" y="882154"/>
                  </a:moveTo>
                  <a:lnTo>
                    <a:pt x="4813452" y="880465"/>
                  </a:lnTo>
                  <a:lnTo>
                    <a:pt x="4812982" y="882510"/>
                  </a:lnTo>
                  <a:lnTo>
                    <a:pt x="4812233" y="883996"/>
                  </a:lnTo>
                  <a:lnTo>
                    <a:pt x="4811166" y="884872"/>
                  </a:lnTo>
                  <a:lnTo>
                    <a:pt x="4810137" y="885837"/>
                  </a:lnTo>
                  <a:lnTo>
                    <a:pt x="4808867" y="886282"/>
                  </a:lnTo>
                  <a:lnTo>
                    <a:pt x="4805413" y="886282"/>
                  </a:lnTo>
                  <a:lnTo>
                    <a:pt x="4803787" y="885545"/>
                  </a:lnTo>
                  <a:lnTo>
                    <a:pt x="4802378" y="883996"/>
                  </a:lnTo>
                  <a:lnTo>
                    <a:pt x="4801286" y="882637"/>
                  </a:lnTo>
                  <a:lnTo>
                    <a:pt x="4800752" y="880465"/>
                  </a:lnTo>
                  <a:lnTo>
                    <a:pt x="4800689" y="873429"/>
                  </a:lnTo>
                  <a:lnTo>
                    <a:pt x="4801286" y="871131"/>
                  </a:lnTo>
                  <a:lnTo>
                    <a:pt x="4802568" y="869657"/>
                  </a:lnTo>
                  <a:lnTo>
                    <a:pt x="4803864" y="868222"/>
                  </a:lnTo>
                  <a:lnTo>
                    <a:pt x="4805477" y="867486"/>
                  </a:lnTo>
                  <a:lnTo>
                    <a:pt x="4808994" y="867486"/>
                  </a:lnTo>
                  <a:lnTo>
                    <a:pt x="4810214" y="867892"/>
                  </a:lnTo>
                  <a:lnTo>
                    <a:pt x="4812233" y="869505"/>
                  </a:lnTo>
                  <a:lnTo>
                    <a:pt x="4812906" y="870661"/>
                  </a:lnTo>
                  <a:lnTo>
                    <a:pt x="4813262" y="872083"/>
                  </a:lnTo>
                  <a:lnTo>
                    <a:pt x="4818723" y="870724"/>
                  </a:lnTo>
                  <a:lnTo>
                    <a:pt x="4818113" y="868553"/>
                  </a:lnTo>
                  <a:lnTo>
                    <a:pt x="4817516" y="867486"/>
                  </a:lnTo>
                  <a:lnTo>
                    <a:pt x="4817173" y="866863"/>
                  </a:lnTo>
                  <a:lnTo>
                    <a:pt x="4813859" y="863765"/>
                  </a:lnTo>
                  <a:lnTo>
                    <a:pt x="4811090" y="862736"/>
                  </a:lnTo>
                  <a:lnTo>
                    <a:pt x="4803927" y="862736"/>
                  </a:lnTo>
                  <a:lnTo>
                    <a:pt x="4800879" y="863955"/>
                  </a:lnTo>
                  <a:lnTo>
                    <a:pt x="4798517" y="866533"/>
                  </a:lnTo>
                  <a:lnTo>
                    <a:pt x="4796155" y="869035"/>
                  </a:lnTo>
                  <a:lnTo>
                    <a:pt x="4795012" y="872566"/>
                  </a:lnTo>
                  <a:lnTo>
                    <a:pt x="4795012" y="881418"/>
                  </a:lnTo>
                  <a:lnTo>
                    <a:pt x="4796155" y="884809"/>
                  </a:lnTo>
                  <a:lnTo>
                    <a:pt x="4798580" y="887387"/>
                  </a:lnTo>
                  <a:lnTo>
                    <a:pt x="4800828" y="889812"/>
                  </a:lnTo>
                  <a:lnTo>
                    <a:pt x="4803787" y="891032"/>
                  </a:lnTo>
                  <a:lnTo>
                    <a:pt x="4810353" y="891032"/>
                  </a:lnTo>
                  <a:lnTo>
                    <a:pt x="4812792" y="890295"/>
                  </a:lnTo>
                  <a:lnTo>
                    <a:pt x="4816627" y="887387"/>
                  </a:lnTo>
                  <a:lnTo>
                    <a:pt x="4817288" y="886282"/>
                  </a:lnTo>
                  <a:lnTo>
                    <a:pt x="4817986" y="885139"/>
                  </a:lnTo>
                  <a:lnTo>
                    <a:pt x="4818799" y="882154"/>
                  </a:lnTo>
                  <a:close/>
                </a:path>
                <a:path w="4978400" h="3167379">
                  <a:moveTo>
                    <a:pt x="4819269" y="3048152"/>
                  </a:moveTo>
                  <a:lnTo>
                    <a:pt x="4814455" y="3038551"/>
                  </a:lnTo>
                  <a:lnTo>
                    <a:pt x="4813668" y="3038233"/>
                  </a:lnTo>
                  <a:lnTo>
                    <a:pt x="4813668" y="3044787"/>
                  </a:lnTo>
                  <a:lnTo>
                    <a:pt x="4813668" y="3046882"/>
                  </a:lnTo>
                  <a:lnTo>
                    <a:pt x="4813452" y="3047555"/>
                  </a:lnTo>
                  <a:lnTo>
                    <a:pt x="4812906" y="3048152"/>
                  </a:lnTo>
                  <a:lnTo>
                    <a:pt x="4812385" y="3048774"/>
                  </a:lnTo>
                  <a:lnTo>
                    <a:pt x="4811763" y="3049105"/>
                  </a:lnTo>
                  <a:lnTo>
                    <a:pt x="4811090" y="3049320"/>
                  </a:lnTo>
                  <a:lnTo>
                    <a:pt x="4810417" y="3049435"/>
                  </a:lnTo>
                  <a:lnTo>
                    <a:pt x="4809210" y="3049574"/>
                  </a:lnTo>
                  <a:lnTo>
                    <a:pt x="4802098" y="3049574"/>
                  </a:lnTo>
                  <a:lnTo>
                    <a:pt x="4802098" y="3042323"/>
                  </a:lnTo>
                  <a:lnTo>
                    <a:pt x="4809947" y="3042323"/>
                  </a:lnTo>
                  <a:lnTo>
                    <a:pt x="4811496" y="3042678"/>
                  </a:lnTo>
                  <a:lnTo>
                    <a:pt x="4813262" y="3043898"/>
                  </a:lnTo>
                  <a:lnTo>
                    <a:pt x="4813668" y="3044787"/>
                  </a:lnTo>
                  <a:lnTo>
                    <a:pt x="4813668" y="3038233"/>
                  </a:lnTo>
                  <a:lnTo>
                    <a:pt x="4813122" y="3038005"/>
                  </a:lnTo>
                  <a:lnTo>
                    <a:pt x="4811420" y="3037738"/>
                  </a:lnTo>
                  <a:lnTo>
                    <a:pt x="4802098" y="3037738"/>
                  </a:lnTo>
                  <a:lnTo>
                    <a:pt x="4802098" y="3026841"/>
                  </a:lnTo>
                  <a:lnTo>
                    <a:pt x="4796625" y="3026841"/>
                  </a:lnTo>
                  <a:lnTo>
                    <a:pt x="4796625" y="3054185"/>
                  </a:lnTo>
                  <a:lnTo>
                    <a:pt x="4811763" y="3054185"/>
                  </a:lnTo>
                  <a:lnTo>
                    <a:pt x="4813528" y="3053969"/>
                  </a:lnTo>
                  <a:lnTo>
                    <a:pt x="4814671" y="3053511"/>
                  </a:lnTo>
                  <a:lnTo>
                    <a:pt x="4815891" y="3053118"/>
                  </a:lnTo>
                  <a:lnTo>
                    <a:pt x="4816957" y="3052229"/>
                  </a:lnTo>
                  <a:lnTo>
                    <a:pt x="4818824" y="3049574"/>
                  </a:lnTo>
                  <a:lnTo>
                    <a:pt x="4819269" y="3048152"/>
                  </a:lnTo>
                  <a:close/>
                </a:path>
                <a:path w="4978400" h="3167379">
                  <a:moveTo>
                    <a:pt x="4826889" y="9766"/>
                  </a:moveTo>
                  <a:lnTo>
                    <a:pt x="4825670" y="6235"/>
                  </a:lnTo>
                  <a:lnTo>
                    <a:pt x="4824273" y="4749"/>
                  </a:lnTo>
                  <a:lnTo>
                    <a:pt x="4823307" y="3721"/>
                  </a:lnTo>
                  <a:lnTo>
                    <a:pt x="4821237" y="1587"/>
                  </a:lnTo>
                  <a:lnTo>
                    <a:pt x="4821237" y="10909"/>
                  </a:lnTo>
                  <a:lnTo>
                    <a:pt x="4821237" y="17208"/>
                  </a:lnTo>
                  <a:lnTo>
                    <a:pt x="4820539" y="19646"/>
                  </a:lnTo>
                  <a:lnTo>
                    <a:pt x="4817707" y="22809"/>
                  </a:lnTo>
                  <a:lnTo>
                    <a:pt x="4815891" y="23583"/>
                  </a:lnTo>
                  <a:lnTo>
                    <a:pt x="4811496" y="23583"/>
                  </a:lnTo>
                  <a:lnTo>
                    <a:pt x="4809680" y="22771"/>
                  </a:lnTo>
                  <a:lnTo>
                    <a:pt x="4808245" y="21196"/>
                  </a:lnTo>
                  <a:lnTo>
                    <a:pt x="4806848" y="19570"/>
                  </a:lnTo>
                  <a:lnTo>
                    <a:pt x="4806073" y="17208"/>
                  </a:lnTo>
                  <a:lnTo>
                    <a:pt x="4806099" y="10909"/>
                  </a:lnTo>
                  <a:lnTo>
                    <a:pt x="4806772" y="8610"/>
                  </a:lnTo>
                  <a:lnTo>
                    <a:pt x="4808182" y="7035"/>
                  </a:lnTo>
                  <a:lnTo>
                    <a:pt x="4809617" y="5486"/>
                  </a:lnTo>
                  <a:lnTo>
                    <a:pt x="4811420" y="4749"/>
                  </a:lnTo>
                  <a:lnTo>
                    <a:pt x="4815954" y="4749"/>
                  </a:lnTo>
                  <a:lnTo>
                    <a:pt x="4817770" y="5486"/>
                  </a:lnTo>
                  <a:lnTo>
                    <a:pt x="4819205" y="7035"/>
                  </a:lnTo>
                  <a:lnTo>
                    <a:pt x="4820539" y="8610"/>
                  </a:lnTo>
                  <a:lnTo>
                    <a:pt x="4821237" y="10909"/>
                  </a:lnTo>
                  <a:lnTo>
                    <a:pt x="4821237" y="1587"/>
                  </a:lnTo>
                  <a:lnTo>
                    <a:pt x="4820882" y="1219"/>
                  </a:lnTo>
                  <a:lnTo>
                    <a:pt x="4817656" y="0"/>
                  </a:lnTo>
                  <a:lnTo>
                    <a:pt x="4811420" y="0"/>
                  </a:lnTo>
                  <a:lnTo>
                    <a:pt x="4800422" y="18681"/>
                  </a:lnTo>
                  <a:lnTo>
                    <a:pt x="4801641" y="22148"/>
                  </a:lnTo>
                  <a:lnTo>
                    <a:pt x="4806442" y="27089"/>
                  </a:lnTo>
                  <a:lnTo>
                    <a:pt x="4809680" y="28308"/>
                  </a:lnTo>
                  <a:lnTo>
                    <a:pt x="4817707" y="28308"/>
                  </a:lnTo>
                  <a:lnTo>
                    <a:pt x="4820945" y="27089"/>
                  </a:lnTo>
                  <a:lnTo>
                    <a:pt x="4824260" y="23583"/>
                  </a:lnTo>
                  <a:lnTo>
                    <a:pt x="4825670" y="22072"/>
                  </a:lnTo>
                  <a:lnTo>
                    <a:pt x="4826863" y="18681"/>
                  </a:lnTo>
                  <a:lnTo>
                    <a:pt x="4826889" y="9766"/>
                  </a:lnTo>
                  <a:close/>
                </a:path>
                <a:path w="4978400" h="3167379">
                  <a:moveTo>
                    <a:pt x="4828032" y="3026841"/>
                  </a:moveTo>
                  <a:lnTo>
                    <a:pt x="4822495" y="3026841"/>
                  </a:lnTo>
                  <a:lnTo>
                    <a:pt x="4822495" y="3054185"/>
                  </a:lnTo>
                  <a:lnTo>
                    <a:pt x="4828032" y="3054185"/>
                  </a:lnTo>
                  <a:lnTo>
                    <a:pt x="4828032" y="3026841"/>
                  </a:lnTo>
                  <a:close/>
                </a:path>
                <a:path w="4978400" h="3167379">
                  <a:moveTo>
                    <a:pt x="4841087" y="449402"/>
                  </a:moveTo>
                  <a:lnTo>
                    <a:pt x="4835741" y="447713"/>
                  </a:lnTo>
                  <a:lnTo>
                    <a:pt x="4835334" y="449745"/>
                  </a:lnTo>
                  <a:lnTo>
                    <a:pt x="4834521" y="451243"/>
                  </a:lnTo>
                  <a:lnTo>
                    <a:pt x="4833531" y="452196"/>
                  </a:lnTo>
                  <a:lnTo>
                    <a:pt x="4832426" y="453059"/>
                  </a:lnTo>
                  <a:lnTo>
                    <a:pt x="4831169" y="453542"/>
                  </a:lnTo>
                  <a:lnTo>
                    <a:pt x="4827702" y="453542"/>
                  </a:lnTo>
                  <a:lnTo>
                    <a:pt x="4822977" y="440740"/>
                  </a:lnTo>
                  <a:lnTo>
                    <a:pt x="4823650" y="438378"/>
                  </a:lnTo>
                  <a:lnTo>
                    <a:pt x="4824857" y="436905"/>
                  </a:lnTo>
                  <a:lnTo>
                    <a:pt x="4826152" y="435470"/>
                  </a:lnTo>
                  <a:lnTo>
                    <a:pt x="4827778" y="434733"/>
                  </a:lnTo>
                  <a:lnTo>
                    <a:pt x="4831283" y="434733"/>
                  </a:lnTo>
                  <a:lnTo>
                    <a:pt x="4835626" y="439343"/>
                  </a:lnTo>
                  <a:lnTo>
                    <a:pt x="4841024" y="438048"/>
                  </a:lnTo>
                  <a:lnTo>
                    <a:pt x="4840427" y="435800"/>
                  </a:lnTo>
                  <a:lnTo>
                    <a:pt x="4839817" y="434733"/>
                  </a:lnTo>
                  <a:lnTo>
                    <a:pt x="4839462" y="434111"/>
                  </a:lnTo>
                  <a:lnTo>
                    <a:pt x="4836147" y="431012"/>
                  </a:lnTo>
                  <a:lnTo>
                    <a:pt x="4833455" y="429983"/>
                  </a:lnTo>
                  <a:lnTo>
                    <a:pt x="4826292" y="429983"/>
                  </a:lnTo>
                  <a:lnTo>
                    <a:pt x="4823193" y="431266"/>
                  </a:lnTo>
                  <a:lnTo>
                    <a:pt x="4820831" y="433781"/>
                  </a:lnTo>
                  <a:lnTo>
                    <a:pt x="4818519" y="436283"/>
                  </a:lnTo>
                  <a:lnTo>
                    <a:pt x="4817300" y="439788"/>
                  </a:lnTo>
                  <a:lnTo>
                    <a:pt x="4817300" y="448665"/>
                  </a:lnTo>
                  <a:lnTo>
                    <a:pt x="4818519" y="452132"/>
                  </a:lnTo>
                  <a:lnTo>
                    <a:pt x="4823193" y="457073"/>
                  </a:lnTo>
                  <a:lnTo>
                    <a:pt x="4826152" y="458279"/>
                  </a:lnTo>
                  <a:lnTo>
                    <a:pt x="4832718" y="458279"/>
                  </a:lnTo>
                  <a:lnTo>
                    <a:pt x="4840275" y="452386"/>
                  </a:lnTo>
                  <a:lnTo>
                    <a:pt x="4841087" y="449402"/>
                  </a:lnTo>
                  <a:close/>
                </a:path>
                <a:path w="4978400" h="3167379">
                  <a:moveTo>
                    <a:pt x="4844669" y="890562"/>
                  </a:moveTo>
                  <a:lnTo>
                    <a:pt x="4838535" y="881278"/>
                  </a:lnTo>
                  <a:lnTo>
                    <a:pt x="4835271" y="876338"/>
                  </a:lnTo>
                  <a:lnTo>
                    <a:pt x="4838497" y="871397"/>
                  </a:lnTo>
                  <a:lnTo>
                    <a:pt x="4843856" y="863206"/>
                  </a:lnTo>
                  <a:lnTo>
                    <a:pt x="4837366" y="863206"/>
                  </a:lnTo>
                  <a:lnTo>
                    <a:pt x="4832045" y="871397"/>
                  </a:lnTo>
                  <a:lnTo>
                    <a:pt x="4826622" y="863206"/>
                  </a:lnTo>
                  <a:lnTo>
                    <a:pt x="4820209" y="863206"/>
                  </a:lnTo>
                  <a:lnTo>
                    <a:pt x="4828730" y="876338"/>
                  </a:lnTo>
                  <a:lnTo>
                    <a:pt x="4819320" y="890562"/>
                  </a:lnTo>
                  <a:lnTo>
                    <a:pt x="4825962" y="890562"/>
                  </a:lnTo>
                  <a:lnTo>
                    <a:pt x="4831969" y="881278"/>
                  </a:lnTo>
                  <a:lnTo>
                    <a:pt x="4838039" y="890562"/>
                  </a:lnTo>
                  <a:lnTo>
                    <a:pt x="4844669" y="890562"/>
                  </a:lnTo>
                  <a:close/>
                </a:path>
                <a:path w="4978400" h="3167379">
                  <a:moveTo>
                    <a:pt x="4854384" y="482"/>
                  </a:moveTo>
                  <a:lnTo>
                    <a:pt x="4848847" y="482"/>
                  </a:lnTo>
                  <a:lnTo>
                    <a:pt x="4848847" y="11239"/>
                  </a:lnTo>
                  <a:lnTo>
                    <a:pt x="4838103" y="11239"/>
                  </a:lnTo>
                  <a:lnTo>
                    <a:pt x="4838103" y="482"/>
                  </a:lnTo>
                  <a:lnTo>
                    <a:pt x="4832566" y="482"/>
                  </a:lnTo>
                  <a:lnTo>
                    <a:pt x="4832566" y="27825"/>
                  </a:lnTo>
                  <a:lnTo>
                    <a:pt x="4838103" y="27825"/>
                  </a:lnTo>
                  <a:lnTo>
                    <a:pt x="4838103" y="15849"/>
                  </a:lnTo>
                  <a:lnTo>
                    <a:pt x="4848847" y="15849"/>
                  </a:lnTo>
                  <a:lnTo>
                    <a:pt x="4848847" y="27825"/>
                  </a:lnTo>
                  <a:lnTo>
                    <a:pt x="4854384" y="27825"/>
                  </a:lnTo>
                  <a:lnTo>
                    <a:pt x="4854384" y="15849"/>
                  </a:lnTo>
                  <a:lnTo>
                    <a:pt x="4854384" y="11239"/>
                  </a:lnTo>
                  <a:lnTo>
                    <a:pt x="4854384" y="482"/>
                  </a:lnTo>
                  <a:close/>
                </a:path>
                <a:path w="4978400" h="3167379">
                  <a:moveTo>
                    <a:pt x="4856962" y="3026841"/>
                  </a:moveTo>
                  <a:lnTo>
                    <a:pt x="4851425" y="3026841"/>
                  </a:lnTo>
                  <a:lnTo>
                    <a:pt x="4851425" y="3037598"/>
                  </a:lnTo>
                  <a:lnTo>
                    <a:pt x="4840681" y="3037598"/>
                  </a:lnTo>
                  <a:lnTo>
                    <a:pt x="4840681" y="3026841"/>
                  </a:lnTo>
                  <a:lnTo>
                    <a:pt x="4835144" y="3026841"/>
                  </a:lnTo>
                  <a:lnTo>
                    <a:pt x="4835144" y="3054185"/>
                  </a:lnTo>
                  <a:lnTo>
                    <a:pt x="4840681" y="3054185"/>
                  </a:lnTo>
                  <a:lnTo>
                    <a:pt x="4840681" y="3042208"/>
                  </a:lnTo>
                  <a:lnTo>
                    <a:pt x="4851425" y="3042208"/>
                  </a:lnTo>
                  <a:lnTo>
                    <a:pt x="4851425" y="3054185"/>
                  </a:lnTo>
                  <a:lnTo>
                    <a:pt x="4856962" y="3054185"/>
                  </a:lnTo>
                  <a:lnTo>
                    <a:pt x="4856962" y="3042208"/>
                  </a:lnTo>
                  <a:lnTo>
                    <a:pt x="4856962" y="3037598"/>
                  </a:lnTo>
                  <a:lnTo>
                    <a:pt x="4856962" y="3026841"/>
                  </a:lnTo>
                  <a:close/>
                </a:path>
                <a:path w="4978400" h="3167379">
                  <a:moveTo>
                    <a:pt x="4864595" y="430466"/>
                  </a:moveTo>
                  <a:lnTo>
                    <a:pt x="4842980" y="430466"/>
                  </a:lnTo>
                  <a:lnTo>
                    <a:pt x="4842980" y="435140"/>
                  </a:lnTo>
                  <a:lnTo>
                    <a:pt x="4851019" y="435140"/>
                  </a:lnTo>
                  <a:lnTo>
                    <a:pt x="4851019" y="457809"/>
                  </a:lnTo>
                  <a:lnTo>
                    <a:pt x="4856556" y="457809"/>
                  </a:lnTo>
                  <a:lnTo>
                    <a:pt x="4856556" y="435140"/>
                  </a:lnTo>
                  <a:lnTo>
                    <a:pt x="4864595" y="435140"/>
                  </a:lnTo>
                  <a:lnTo>
                    <a:pt x="4864595" y="430466"/>
                  </a:lnTo>
                  <a:close/>
                </a:path>
                <a:path w="4978400" h="3167379">
                  <a:moveTo>
                    <a:pt x="4871898" y="872490"/>
                  </a:moveTo>
                  <a:lnTo>
                    <a:pt x="4870678" y="868959"/>
                  </a:lnTo>
                  <a:lnTo>
                    <a:pt x="4869243" y="867486"/>
                  </a:lnTo>
                  <a:lnTo>
                    <a:pt x="4866221" y="864374"/>
                  </a:lnTo>
                  <a:lnTo>
                    <a:pt x="4866221" y="873633"/>
                  </a:lnTo>
                  <a:lnTo>
                    <a:pt x="4866221" y="880008"/>
                  </a:lnTo>
                  <a:lnTo>
                    <a:pt x="4865484" y="882370"/>
                  </a:lnTo>
                  <a:lnTo>
                    <a:pt x="4862639" y="885545"/>
                  </a:lnTo>
                  <a:lnTo>
                    <a:pt x="4860874" y="886358"/>
                  </a:lnTo>
                  <a:lnTo>
                    <a:pt x="4856480" y="886358"/>
                  </a:lnTo>
                  <a:lnTo>
                    <a:pt x="4854676" y="885545"/>
                  </a:lnTo>
                  <a:lnTo>
                    <a:pt x="4851755" y="882370"/>
                  </a:lnTo>
                  <a:lnTo>
                    <a:pt x="4851095" y="880008"/>
                  </a:lnTo>
                  <a:lnTo>
                    <a:pt x="4851108" y="873633"/>
                  </a:lnTo>
                  <a:lnTo>
                    <a:pt x="4851755" y="871397"/>
                  </a:lnTo>
                  <a:lnTo>
                    <a:pt x="4854524" y="868222"/>
                  </a:lnTo>
                  <a:lnTo>
                    <a:pt x="4856365" y="867486"/>
                  </a:lnTo>
                  <a:lnTo>
                    <a:pt x="4860950" y="867486"/>
                  </a:lnTo>
                  <a:lnTo>
                    <a:pt x="4862766" y="868222"/>
                  </a:lnTo>
                  <a:lnTo>
                    <a:pt x="4864125" y="869772"/>
                  </a:lnTo>
                  <a:lnTo>
                    <a:pt x="4865548" y="871347"/>
                  </a:lnTo>
                  <a:lnTo>
                    <a:pt x="4866221" y="873633"/>
                  </a:lnTo>
                  <a:lnTo>
                    <a:pt x="4866221" y="864374"/>
                  </a:lnTo>
                  <a:lnTo>
                    <a:pt x="4865814" y="863955"/>
                  </a:lnTo>
                  <a:lnTo>
                    <a:pt x="4862639" y="862736"/>
                  </a:lnTo>
                  <a:lnTo>
                    <a:pt x="4856365" y="862736"/>
                  </a:lnTo>
                  <a:lnTo>
                    <a:pt x="4854384" y="863066"/>
                  </a:lnTo>
                  <a:lnTo>
                    <a:pt x="4852708" y="863828"/>
                  </a:lnTo>
                  <a:lnTo>
                    <a:pt x="4851425" y="864362"/>
                  </a:lnTo>
                  <a:lnTo>
                    <a:pt x="4845405" y="881418"/>
                  </a:lnTo>
                  <a:lnTo>
                    <a:pt x="4846561" y="884872"/>
                  </a:lnTo>
                  <a:lnTo>
                    <a:pt x="4851349" y="889812"/>
                  </a:lnTo>
                  <a:lnTo>
                    <a:pt x="4854600" y="891108"/>
                  </a:lnTo>
                  <a:lnTo>
                    <a:pt x="4862715" y="891108"/>
                  </a:lnTo>
                  <a:lnTo>
                    <a:pt x="4871872" y="881418"/>
                  </a:lnTo>
                  <a:lnTo>
                    <a:pt x="4871898" y="872490"/>
                  </a:lnTo>
                  <a:close/>
                </a:path>
                <a:path w="4978400" h="3167379">
                  <a:moveTo>
                    <a:pt x="4882350" y="482"/>
                  </a:moveTo>
                  <a:lnTo>
                    <a:pt x="4876622" y="482"/>
                  </a:lnTo>
                  <a:lnTo>
                    <a:pt x="4871212" y="14630"/>
                  </a:lnTo>
                  <a:lnTo>
                    <a:pt x="4864862" y="482"/>
                  </a:lnTo>
                  <a:lnTo>
                    <a:pt x="4858651" y="482"/>
                  </a:lnTo>
                  <a:lnTo>
                    <a:pt x="4868659" y="20116"/>
                  </a:lnTo>
                  <a:lnTo>
                    <a:pt x="4868176" y="21602"/>
                  </a:lnTo>
                  <a:lnTo>
                    <a:pt x="4867630" y="22618"/>
                  </a:lnTo>
                  <a:lnTo>
                    <a:pt x="4866551" y="23583"/>
                  </a:lnTo>
                  <a:lnTo>
                    <a:pt x="4865598" y="23837"/>
                  </a:lnTo>
                  <a:lnTo>
                    <a:pt x="4863719" y="23837"/>
                  </a:lnTo>
                  <a:lnTo>
                    <a:pt x="4863046" y="23774"/>
                  </a:lnTo>
                  <a:lnTo>
                    <a:pt x="4862233" y="23774"/>
                  </a:lnTo>
                  <a:lnTo>
                    <a:pt x="4862233" y="27825"/>
                  </a:lnTo>
                  <a:lnTo>
                    <a:pt x="4863160" y="28041"/>
                  </a:lnTo>
                  <a:lnTo>
                    <a:pt x="4864379" y="28155"/>
                  </a:lnTo>
                  <a:lnTo>
                    <a:pt x="4867707" y="28155"/>
                  </a:lnTo>
                  <a:lnTo>
                    <a:pt x="4869065" y="27559"/>
                  </a:lnTo>
                  <a:lnTo>
                    <a:pt x="4870069" y="26416"/>
                  </a:lnTo>
                  <a:lnTo>
                    <a:pt x="4871136" y="25247"/>
                  </a:lnTo>
                  <a:lnTo>
                    <a:pt x="4871961" y="23837"/>
                  </a:lnTo>
                  <a:lnTo>
                    <a:pt x="4872164" y="23507"/>
                  </a:lnTo>
                  <a:lnTo>
                    <a:pt x="4876089" y="14630"/>
                  </a:lnTo>
                  <a:lnTo>
                    <a:pt x="4882350" y="482"/>
                  </a:lnTo>
                  <a:close/>
                </a:path>
                <a:path w="4978400" h="3167379">
                  <a:moveTo>
                    <a:pt x="4889398" y="3036049"/>
                  </a:moveTo>
                  <a:lnTo>
                    <a:pt x="4888179" y="3032595"/>
                  </a:lnTo>
                  <a:lnTo>
                    <a:pt x="4886668" y="3031032"/>
                  </a:lnTo>
                  <a:lnTo>
                    <a:pt x="4883645" y="3027921"/>
                  </a:lnTo>
                  <a:lnTo>
                    <a:pt x="4883645" y="3037268"/>
                  </a:lnTo>
                  <a:lnTo>
                    <a:pt x="4883645" y="3043567"/>
                  </a:lnTo>
                  <a:lnTo>
                    <a:pt x="4882972" y="3046006"/>
                  </a:lnTo>
                  <a:lnTo>
                    <a:pt x="4880140" y="3049105"/>
                  </a:lnTo>
                  <a:lnTo>
                    <a:pt x="4878324" y="3049917"/>
                  </a:lnTo>
                  <a:lnTo>
                    <a:pt x="4873930" y="3049917"/>
                  </a:lnTo>
                  <a:lnTo>
                    <a:pt x="4872088" y="3049105"/>
                  </a:lnTo>
                  <a:lnTo>
                    <a:pt x="4870678" y="3047555"/>
                  </a:lnTo>
                  <a:lnTo>
                    <a:pt x="4869256" y="3045930"/>
                  </a:lnTo>
                  <a:lnTo>
                    <a:pt x="4868507" y="3043567"/>
                  </a:lnTo>
                  <a:lnTo>
                    <a:pt x="4868532" y="3037268"/>
                  </a:lnTo>
                  <a:lnTo>
                    <a:pt x="4869256" y="3034957"/>
                  </a:lnTo>
                  <a:lnTo>
                    <a:pt x="4870615" y="3033407"/>
                  </a:lnTo>
                  <a:lnTo>
                    <a:pt x="4872025" y="3031845"/>
                  </a:lnTo>
                  <a:lnTo>
                    <a:pt x="4873853" y="3031032"/>
                  </a:lnTo>
                  <a:lnTo>
                    <a:pt x="4878438" y="3031032"/>
                  </a:lnTo>
                  <a:lnTo>
                    <a:pt x="4880280" y="3031845"/>
                  </a:lnTo>
                  <a:lnTo>
                    <a:pt x="4881613" y="3033407"/>
                  </a:lnTo>
                  <a:lnTo>
                    <a:pt x="4882972" y="3034881"/>
                  </a:lnTo>
                  <a:lnTo>
                    <a:pt x="4883645" y="3037268"/>
                  </a:lnTo>
                  <a:lnTo>
                    <a:pt x="4883645" y="3027921"/>
                  </a:lnTo>
                  <a:lnTo>
                    <a:pt x="4883315" y="3027578"/>
                  </a:lnTo>
                  <a:lnTo>
                    <a:pt x="4880064" y="3026295"/>
                  </a:lnTo>
                  <a:lnTo>
                    <a:pt x="4873853" y="3026295"/>
                  </a:lnTo>
                  <a:lnTo>
                    <a:pt x="4862830" y="3045041"/>
                  </a:lnTo>
                  <a:lnTo>
                    <a:pt x="4864049" y="3048431"/>
                  </a:lnTo>
                  <a:lnTo>
                    <a:pt x="4866411" y="3050946"/>
                  </a:lnTo>
                  <a:lnTo>
                    <a:pt x="4868850" y="3053448"/>
                  </a:lnTo>
                  <a:lnTo>
                    <a:pt x="4872088" y="3054667"/>
                  </a:lnTo>
                  <a:lnTo>
                    <a:pt x="4880140" y="3054667"/>
                  </a:lnTo>
                  <a:lnTo>
                    <a:pt x="4883378" y="3053448"/>
                  </a:lnTo>
                  <a:lnTo>
                    <a:pt x="4885741" y="3050946"/>
                  </a:lnTo>
                  <a:lnTo>
                    <a:pt x="4886744" y="3049917"/>
                  </a:lnTo>
                  <a:lnTo>
                    <a:pt x="4888179" y="3048431"/>
                  </a:lnTo>
                  <a:lnTo>
                    <a:pt x="4889373" y="3045041"/>
                  </a:lnTo>
                  <a:lnTo>
                    <a:pt x="4889398" y="3036049"/>
                  </a:lnTo>
                  <a:close/>
                </a:path>
                <a:path w="4978400" h="3167379">
                  <a:moveTo>
                    <a:pt x="4891278" y="430466"/>
                  </a:moveTo>
                  <a:lnTo>
                    <a:pt x="4885817" y="430466"/>
                  </a:lnTo>
                  <a:lnTo>
                    <a:pt x="4874793" y="448665"/>
                  </a:lnTo>
                  <a:lnTo>
                    <a:pt x="4874793" y="430466"/>
                  </a:lnTo>
                  <a:lnTo>
                    <a:pt x="4869586" y="430466"/>
                  </a:lnTo>
                  <a:lnTo>
                    <a:pt x="4869586" y="457809"/>
                  </a:lnTo>
                  <a:lnTo>
                    <a:pt x="4875149" y="457809"/>
                  </a:lnTo>
                  <a:lnTo>
                    <a:pt x="4880775" y="448665"/>
                  </a:lnTo>
                  <a:lnTo>
                    <a:pt x="4886147" y="439940"/>
                  </a:lnTo>
                  <a:lnTo>
                    <a:pt x="4886147" y="457809"/>
                  </a:lnTo>
                  <a:lnTo>
                    <a:pt x="4891278" y="457809"/>
                  </a:lnTo>
                  <a:lnTo>
                    <a:pt x="4891278" y="439940"/>
                  </a:lnTo>
                  <a:lnTo>
                    <a:pt x="4891278" y="430466"/>
                  </a:lnTo>
                  <a:close/>
                </a:path>
                <a:path w="4978400" h="3167379">
                  <a:moveTo>
                    <a:pt x="4899114" y="885952"/>
                  </a:moveTo>
                  <a:lnTo>
                    <a:pt x="4896751" y="885952"/>
                  </a:lnTo>
                  <a:lnTo>
                    <a:pt x="4896751" y="867892"/>
                  </a:lnTo>
                  <a:lnTo>
                    <a:pt x="4896751" y="863206"/>
                  </a:lnTo>
                  <a:lnTo>
                    <a:pt x="4891214" y="863206"/>
                  </a:lnTo>
                  <a:lnTo>
                    <a:pt x="4891214" y="867892"/>
                  </a:lnTo>
                  <a:lnTo>
                    <a:pt x="4891214" y="885952"/>
                  </a:lnTo>
                  <a:lnTo>
                    <a:pt x="4880876" y="885952"/>
                  </a:lnTo>
                  <a:lnTo>
                    <a:pt x="4882350" y="882154"/>
                  </a:lnTo>
                  <a:lnTo>
                    <a:pt x="4883162" y="876147"/>
                  </a:lnTo>
                  <a:lnTo>
                    <a:pt x="4883162" y="867892"/>
                  </a:lnTo>
                  <a:lnTo>
                    <a:pt x="4891214" y="867892"/>
                  </a:lnTo>
                  <a:lnTo>
                    <a:pt x="4891214" y="863206"/>
                  </a:lnTo>
                  <a:lnTo>
                    <a:pt x="4877917" y="863206"/>
                  </a:lnTo>
                  <a:lnTo>
                    <a:pt x="4877917" y="870864"/>
                  </a:lnTo>
                  <a:lnTo>
                    <a:pt x="4877701" y="874712"/>
                  </a:lnTo>
                  <a:lnTo>
                    <a:pt x="4877371" y="877836"/>
                  </a:lnTo>
                  <a:lnTo>
                    <a:pt x="4876965" y="880872"/>
                  </a:lnTo>
                  <a:lnTo>
                    <a:pt x="4876216" y="883666"/>
                  </a:lnTo>
                  <a:lnTo>
                    <a:pt x="4875149" y="885952"/>
                  </a:lnTo>
                  <a:lnTo>
                    <a:pt x="4872761" y="885952"/>
                  </a:lnTo>
                  <a:lnTo>
                    <a:pt x="4872761" y="896518"/>
                  </a:lnTo>
                  <a:lnTo>
                    <a:pt x="4877371" y="896518"/>
                  </a:lnTo>
                  <a:lnTo>
                    <a:pt x="4877371" y="890562"/>
                  </a:lnTo>
                  <a:lnTo>
                    <a:pt x="4894529" y="890562"/>
                  </a:lnTo>
                  <a:lnTo>
                    <a:pt x="4894529" y="896518"/>
                  </a:lnTo>
                  <a:lnTo>
                    <a:pt x="4899114" y="896518"/>
                  </a:lnTo>
                  <a:lnTo>
                    <a:pt x="4899114" y="890562"/>
                  </a:lnTo>
                  <a:lnTo>
                    <a:pt x="4899114" y="885952"/>
                  </a:lnTo>
                  <a:close/>
                </a:path>
                <a:path w="4978400" h="3167379">
                  <a:moveTo>
                    <a:pt x="4909324" y="19380"/>
                  </a:moveTo>
                  <a:lnTo>
                    <a:pt x="4903978" y="17754"/>
                  </a:lnTo>
                  <a:lnTo>
                    <a:pt x="4903495" y="19786"/>
                  </a:lnTo>
                  <a:lnTo>
                    <a:pt x="4902759" y="21196"/>
                  </a:lnTo>
                  <a:lnTo>
                    <a:pt x="4900612" y="23101"/>
                  </a:lnTo>
                  <a:lnTo>
                    <a:pt x="4899393" y="23583"/>
                  </a:lnTo>
                  <a:lnTo>
                    <a:pt x="4895888" y="23583"/>
                  </a:lnTo>
                  <a:lnTo>
                    <a:pt x="4894313" y="22809"/>
                  </a:lnTo>
                  <a:lnTo>
                    <a:pt x="4891824" y="19900"/>
                  </a:lnTo>
                  <a:lnTo>
                    <a:pt x="4891303" y="17754"/>
                  </a:lnTo>
                  <a:lnTo>
                    <a:pt x="4891214" y="10718"/>
                  </a:lnTo>
                  <a:lnTo>
                    <a:pt x="4891824" y="8331"/>
                  </a:lnTo>
                  <a:lnTo>
                    <a:pt x="4893234" y="6781"/>
                  </a:lnTo>
                  <a:lnTo>
                    <a:pt x="4894313" y="5422"/>
                  </a:lnTo>
                  <a:lnTo>
                    <a:pt x="4896002" y="4749"/>
                  </a:lnTo>
                  <a:lnTo>
                    <a:pt x="4899469" y="4749"/>
                  </a:lnTo>
                  <a:lnTo>
                    <a:pt x="4900727" y="5156"/>
                  </a:lnTo>
                  <a:lnTo>
                    <a:pt x="4902759" y="6781"/>
                  </a:lnTo>
                  <a:lnTo>
                    <a:pt x="4903457" y="7848"/>
                  </a:lnTo>
                  <a:lnTo>
                    <a:pt x="4903787" y="9283"/>
                  </a:lnTo>
                  <a:lnTo>
                    <a:pt x="4909248" y="8001"/>
                  </a:lnTo>
                  <a:lnTo>
                    <a:pt x="4901616" y="0"/>
                  </a:lnTo>
                  <a:lnTo>
                    <a:pt x="4894453" y="0"/>
                  </a:lnTo>
                  <a:lnTo>
                    <a:pt x="4891354" y="1219"/>
                  </a:lnTo>
                  <a:lnTo>
                    <a:pt x="4886693" y="6299"/>
                  </a:lnTo>
                  <a:lnTo>
                    <a:pt x="4885487" y="9829"/>
                  </a:lnTo>
                  <a:lnTo>
                    <a:pt x="4885487" y="18681"/>
                  </a:lnTo>
                  <a:lnTo>
                    <a:pt x="4886693" y="22072"/>
                  </a:lnTo>
                  <a:lnTo>
                    <a:pt x="4889055" y="24650"/>
                  </a:lnTo>
                  <a:lnTo>
                    <a:pt x="4891354" y="27012"/>
                  </a:lnTo>
                  <a:lnTo>
                    <a:pt x="4894313" y="28308"/>
                  </a:lnTo>
                  <a:lnTo>
                    <a:pt x="4900879" y="28308"/>
                  </a:lnTo>
                  <a:lnTo>
                    <a:pt x="4903305" y="27559"/>
                  </a:lnTo>
                  <a:lnTo>
                    <a:pt x="4905197" y="26085"/>
                  </a:lnTo>
                  <a:lnTo>
                    <a:pt x="4907077" y="24650"/>
                  </a:lnTo>
                  <a:lnTo>
                    <a:pt x="4907762" y="23583"/>
                  </a:lnTo>
                  <a:lnTo>
                    <a:pt x="4908512" y="22415"/>
                  </a:lnTo>
                  <a:lnTo>
                    <a:pt x="4909324" y="19380"/>
                  </a:lnTo>
                  <a:close/>
                </a:path>
                <a:path w="4978400" h="3167379">
                  <a:moveTo>
                    <a:pt x="4915116" y="3054185"/>
                  </a:moveTo>
                  <a:lnTo>
                    <a:pt x="4905743" y="3040100"/>
                  </a:lnTo>
                  <a:lnTo>
                    <a:pt x="4906746" y="3039554"/>
                  </a:lnTo>
                  <a:lnTo>
                    <a:pt x="4907432" y="3038957"/>
                  </a:lnTo>
                  <a:lnTo>
                    <a:pt x="4907712" y="3038487"/>
                  </a:lnTo>
                  <a:lnTo>
                    <a:pt x="4908245" y="3037675"/>
                  </a:lnTo>
                  <a:lnTo>
                    <a:pt x="4908588" y="3036862"/>
                  </a:lnTo>
                  <a:lnTo>
                    <a:pt x="4909515" y="3034144"/>
                  </a:lnTo>
                  <a:lnTo>
                    <a:pt x="4909985" y="3033001"/>
                  </a:lnTo>
                  <a:lnTo>
                    <a:pt x="4912969" y="3030702"/>
                  </a:lnTo>
                  <a:lnTo>
                    <a:pt x="4914862" y="3030702"/>
                  </a:lnTo>
                  <a:lnTo>
                    <a:pt x="4914862" y="3026626"/>
                  </a:lnTo>
                  <a:lnTo>
                    <a:pt x="4911547" y="3026626"/>
                  </a:lnTo>
                  <a:lnTo>
                    <a:pt x="4909655" y="3027032"/>
                  </a:lnTo>
                  <a:lnTo>
                    <a:pt x="4908588" y="3027718"/>
                  </a:lnTo>
                  <a:lnTo>
                    <a:pt x="4907369" y="3028467"/>
                  </a:lnTo>
                  <a:lnTo>
                    <a:pt x="4906226" y="3030296"/>
                  </a:lnTo>
                  <a:lnTo>
                    <a:pt x="4905121" y="3033255"/>
                  </a:lnTo>
                  <a:lnTo>
                    <a:pt x="4904194" y="3035566"/>
                  </a:lnTo>
                  <a:lnTo>
                    <a:pt x="4900612" y="3038487"/>
                  </a:lnTo>
                  <a:lnTo>
                    <a:pt x="4900612" y="3026841"/>
                  </a:lnTo>
                  <a:lnTo>
                    <a:pt x="4895075" y="3026841"/>
                  </a:lnTo>
                  <a:lnTo>
                    <a:pt x="4895075" y="3054185"/>
                  </a:lnTo>
                  <a:lnTo>
                    <a:pt x="4900612" y="3054185"/>
                  </a:lnTo>
                  <a:lnTo>
                    <a:pt x="4900612" y="3042208"/>
                  </a:lnTo>
                  <a:lnTo>
                    <a:pt x="4901539" y="3042208"/>
                  </a:lnTo>
                  <a:lnTo>
                    <a:pt x="4905006" y="3046476"/>
                  </a:lnTo>
                  <a:lnTo>
                    <a:pt x="4905197" y="3046882"/>
                  </a:lnTo>
                  <a:lnTo>
                    <a:pt x="4905337" y="3047009"/>
                  </a:lnTo>
                  <a:lnTo>
                    <a:pt x="4908651" y="3054185"/>
                  </a:lnTo>
                  <a:lnTo>
                    <a:pt x="4915116" y="3054185"/>
                  </a:lnTo>
                  <a:close/>
                </a:path>
                <a:path w="4978400" h="3167379">
                  <a:moveTo>
                    <a:pt x="4922355" y="453199"/>
                  </a:moveTo>
                  <a:lnTo>
                    <a:pt x="4920056" y="453199"/>
                  </a:lnTo>
                  <a:lnTo>
                    <a:pt x="4920056" y="430466"/>
                  </a:lnTo>
                  <a:lnTo>
                    <a:pt x="4914531" y="430466"/>
                  </a:lnTo>
                  <a:lnTo>
                    <a:pt x="4914531" y="453199"/>
                  </a:lnTo>
                  <a:lnTo>
                    <a:pt x="4903902" y="453199"/>
                  </a:lnTo>
                  <a:lnTo>
                    <a:pt x="4903902" y="430466"/>
                  </a:lnTo>
                  <a:lnTo>
                    <a:pt x="4898364" y="430466"/>
                  </a:lnTo>
                  <a:lnTo>
                    <a:pt x="4898364" y="457809"/>
                  </a:lnTo>
                  <a:lnTo>
                    <a:pt x="4917770" y="457809"/>
                  </a:lnTo>
                  <a:lnTo>
                    <a:pt x="4917770" y="463842"/>
                  </a:lnTo>
                  <a:lnTo>
                    <a:pt x="4922355" y="463842"/>
                  </a:lnTo>
                  <a:lnTo>
                    <a:pt x="4922355" y="453199"/>
                  </a:lnTo>
                  <a:close/>
                </a:path>
                <a:path w="4978400" h="3167379">
                  <a:moveTo>
                    <a:pt x="4927079" y="880745"/>
                  </a:moveTo>
                  <a:lnTo>
                    <a:pt x="4921428" y="874661"/>
                  </a:lnTo>
                  <a:lnTo>
                    <a:pt x="4921428" y="881227"/>
                  </a:lnTo>
                  <a:lnTo>
                    <a:pt x="4921428" y="883259"/>
                  </a:lnTo>
                  <a:lnTo>
                    <a:pt x="4918849" y="885685"/>
                  </a:lnTo>
                  <a:lnTo>
                    <a:pt x="4918176" y="885875"/>
                  </a:lnTo>
                  <a:lnTo>
                    <a:pt x="4916957" y="885952"/>
                  </a:lnTo>
                  <a:lnTo>
                    <a:pt x="4909871" y="885952"/>
                  </a:lnTo>
                  <a:lnTo>
                    <a:pt x="4909871" y="878789"/>
                  </a:lnTo>
                  <a:lnTo>
                    <a:pt x="4917694" y="878789"/>
                  </a:lnTo>
                  <a:lnTo>
                    <a:pt x="4919256" y="879055"/>
                  </a:lnTo>
                  <a:lnTo>
                    <a:pt x="4921021" y="880275"/>
                  </a:lnTo>
                  <a:lnTo>
                    <a:pt x="4921428" y="881227"/>
                  </a:lnTo>
                  <a:lnTo>
                    <a:pt x="4921428" y="874661"/>
                  </a:lnTo>
                  <a:lnTo>
                    <a:pt x="4920805" y="874445"/>
                  </a:lnTo>
                  <a:lnTo>
                    <a:pt x="4919180" y="874191"/>
                  </a:lnTo>
                  <a:lnTo>
                    <a:pt x="4909871" y="874191"/>
                  </a:lnTo>
                  <a:lnTo>
                    <a:pt x="4909871" y="863206"/>
                  </a:lnTo>
                  <a:lnTo>
                    <a:pt x="4904308" y="863206"/>
                  </a:lnTo>
                  <a:lnTo>
                    <a:pt x="4904308" y="890562"/>
                  </a:lnTo>
                  <a:lnTo>
                    <a:pt x="4919510" y="890562"/>
                  </a:lnTo>
                  <a:lnTo>
                    <a:pt x="4921212" y="890371"/>
                  </a:lnTo>
                  <a:lnTo>
                    <a:pt x="4927003" y="884618"/>
                  </a:lnTo>
                  <a:lnTo>
                    <a:pt x="4927079" y="880745"/>
                  </a:lnTo>
                  <a:close/>
                </a:path>
                <a:path w="4978400" h="3167379">
                  <a:moveTo>
                    <a:pt x="4935817" y="863206"/>
                  </a:moveTo>
                  <a:lnTo>
                    <a:pt x="4930254" y="863206"/>
                  </a:lnTo>
                  <a:lnTo>
                    <a:pt x="4930254" y="890562"/>
                  </a:lnTo>
                  <a:lnTo>
                    <a:pt x="4935817" y="890562"/>
                  </a:lnTo>
                  <a:lnTo>
                    <a:pt x="4935817" y="863206"/>
                  </a:lnTo>
                  <a:close/>
                </a:path>
                <a:path w="4978400" h="3167379">
                  <a:moveTo>
                    <a:pt x="4949253" y="430466"/>
                  </a:moveTo>
                  <a:lnTo>
                    <a:pt x="4943780" y="430466"/>
                  </a:lnTo>
                  <a:lnTo>
                    <a:pt x="4932692" y="448665"/>
                  </a:lnTo>
                  <a:lnTo>
                    <a:pt x="4932692" y="430466"/>
                  </a:lnTo>
                  <a:lnTo>
                    <a:pt x="4927562" y="430466"/>
                  </a:lnTo>
                  <a:lnTo>
                    <a:pt x="4927562" y="457809"/>
                  </a:lnTo>
                  <a:lnTo>
                    <a:pt x="4933023" y="457809"/>
                  </a:lnTo>
                  <a:lnTo>
                    <a:pt x="4938700" y="448665"/>
                  </a:lnTo>
                  <a:lnTo>
                    <a:pt x="4944122" y="439940"/>
                  </a:lnTo>
                  <a:lnTo>
                    <a:pt x="4944122" y="457809"/>
                  </a:lnTo>
                  <a:lnTo>
                    <a:pt x="4949253" y="457809"/>
                  </a:lnTo>
                  <a:lnTo>
                    <a:pt x="4949253" y="439940"/>
                  </a:lnTo>
                  <a:lnTo>
                    <a:pt x="4949253" y="430466"/>
                  </a:lnTo>
                  <a:close/>
                </a:path>
                <a:path w="4978400" h="3167379">
                  <a:moveTo>
                    <a:pt x="4978031" y="430466"/>
                  </a:moveTo>
                  <a:lnTo>
                    <a:pt x="4972494" y="430466"/>
                  </a:lnTo>
                  <a:lnTo>
                    <a:pt x="4961471" y="448665"/>
                  </a:lnTo>
                  <a:lnTo>
                    <a:pt x="4961471" y="430466"/>
                  </a:lnTo>
                  <a:lnTo>
                    <a:pt x="4956264" y="430466"/>
                  </a:lnTo>
                  <a:lnTo>
                    <a:pt x="4956264" y="457809"/>
                  </a:lnTo>
                  <a:lnTo>
                    <a:pt x="4961801" y="457809"/>
                  </a:lnTo>
                  <a:lnTo>
                    <a:pt x="4967440" y="448665"/>
                  </a:lnTo>
                  <a:lnTo>
                    <a:pt x="4972824" y="439940"/>
                  </a:lnTo>
                  <a:lnTo>
                    <a:pt x="4972824" y="457809"/>
                  </a:lnTo>
                  <a:lnTo>
                    <a:pt x="4978031" y="457809"/>
                  </a:lnTo>
                  <a:lnTo>
                    <a:pt x="4978031" y="439940"/>
                  </a:lnTo>
                  <a:lnTo>
                    <a:pt x="4978031" y="430466"/>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508" name="object 496"/>
            <p:cNvSpPr/>
            <p:nvPr/>
          </p:nvSpPr>
          <p:spPr>
            <a:xfrm>
              <a:off x="958608" y="7073410"/>
              <a:ext cx="4853305" cy="751840"/>
            </a:xfrm>
            <a:custGeom>
              <a:avLst/>
              <a:gdLst/>
              <a:ahLst/>
              <a:cxnLst/>
              <a:rect l="l" t="t" r="r" b="b"/>
              <a:pathLst>
                <a:path w="4853305" h="751840">
                  <a:moveTo>
                    <a:pt x="20878" y="734047"/>
                  </a:moveTo>
                  <a:lnTo>
                    <a:pt x="15392" y="724382"/>
                  </a:lnTo>
                  <a:lnTo>
                    <a:pt x="15201" y="724331"/>
                  </a:lnTo>
                  <a:lnTo>
                    <a:pt x="15201" y="731418"/>
                  </a:lnTo>
                  <a:lnTo>
                    <a:pt x="15201" y="733234"/>
                  </a:lnTo>
                  <a:lnTo>
                    <a:pt x="14986" y="733971"/>
                  </a:lnTo>
                  <a:lnTo>
                    <a:pt x="10731" y="736358"/>
                  </a:lnTo>
                  <a:lnTo>
                    <a:pt x="5537" y="736358"/>
                  </a:lnTo>
                  <a:lnTo>
                    <a:pt x="5537" y="728560"/>
                  </a:lnTo>
                  <a:lnTo>
                    <a:pt x="10185" y="728560"/>
                  </a:lnTo>
                  <a:lnTo>
                    <a:pt x="11480" y="728624"/>
                  </a:lnTo>
                  <a:lnTo>
                    <a:pt x="12141" y="728776"/>
                  </a:lnTo>
                  <a:lnTo>
                    <a:pt x="13030" y="728916"/>
                  </a:lnTo>
                  <a:lnTo>
                    <a:pt x="13766" y="729322"/>
                  </a:lnTo>
                  <a:lnTo>
                    <a:pt x="14312" y="729983"/>
                  </a:lnTo>
                  <a:lnTo>
                    <a:pt x="14909" y="730605"/>
                  </a:lnTo>
                  <a:lnTo>
                    <a:pt x="15201" y="731418"/>
                  </a:lnTo>
                  <a:lnTo>
                    <a:pt x="15201" y="724331"/>
                  </a:lnTo>
                  <a:lnTo>
                    <a:pt x="14389" y="724090"/>
                  </a:lnTo>
                  <a:lnTo>
                    <a:pt x="12217" y="723976"/>
                  </a:lnTo>
                  <a:lnTo>
                    <a:pt x="0" y="723976"/>
                  </a:lnTo>
                  <a:lnTo>
                    <a:pt x="0" y="751319"/>
                  </a:lnTo>
                  <a:lnTo>
                    <a:pt x="5537" y="751319"/>
                  </a:lnTo>
                  <a:lnTo>
                    <a:pt x="5537" y="740968"/>
                  </a:lnTo>
                  <a:lnTo>
                    <a:pt x="11620" y="740968"/>
                  </a:lnTo>
                  <a:lnTo>
                    <a:pt x="17678" y="739267"/>
                  </a:lnTo>
                  <a:lnTo>
                    <a:pt x="18630" y="738644"/>
                  </a:lnTo>
                  <a:lnTo>
                    <a:pt x="19380" y="737692"/>
                  </a:lnTo>
                  <a:lnTo>
                    <a:pt x="20129" y="736358"/>
                  </a:lnTo>
                  <a:lnTo>
                    <a:pt x="20535" y="735596"/>
                  </a:lnTo>
                  <a:lnTo>
                    <a:pt x="20650" y="735190"/>
                  </a:lnTo>
                  <a:lnTo>
                    <a:pt x="20878" y="734047"/>
                  </a:lnTo>
                  <a:close/>
                </a:path>
                <a:path w="4853305" h="751840">
                  <a:moveTo>
                    <a:pt x="47485" y="746645"/>
                  </a:moveTo>
                  <a:lnTo>
                    <a:pt x="32283" y="746645"/>
                  </a:lnTo>
                  <a:lnTo>
                    <a:pt x="32283" y="739267"/>
                  </a:lnTo>
                  <a:lnTo>
                    <a:pt x="45935" y="739267"/>
                  </a:lnTo>
                  <a:lnTo>
                    <a:pt x="45935" y="734669"/>
                  </a:lnTo>
                  <a:lnTo>
                    <a:pt x="32283" y="734669"/>
                  </a:lnTo>
                  <a:lnTo>
                    <a:pt x="32283" y="728560"/>
                  </a:lnTo>
                  <a:lnTo>
                    <a:pt x="47015" y="728560"/>
                  </a:lnTo>
                  <a:lnTo>
                    <a:pt x="47015" y="723976"/>
                  </a:lnTo>
                  <a:lnTo>
                    <a:pt x="26746" y="723976"/>
                  </a:lnTo>
                  <a:lnTo>
                    <a:pt x="26746" y="751319"/>
                  </a:lnTo>
                  <a:lnTo>
                    <a:pt x="47485" y="751319"/>
                  </a:lnTo>
                  <a:lnTo>
                    <a:pt x="47485" y="746645"/>
                  </a:lnTo>
                  <a:close/>
                </a:path>
                <a:path w="4853305" h="751840">
                  <a:moveTo>
                    <a:pt x="72542" y="742035"/>
                  </a:moveTo>
                  <a:lnTo>
                    <a:pt x="72136" y="740676"/>
                  </a:lnTo>
                  <a:lnTo>
                    <a:pt x="71183" y="739533"/>
                  </a:lnTo>
                  <a:lnTo>
                    <a:pt x="70332" y="738390"/>
                  </a:lnTo>
                  <a:lnTo>
                    <a:pt x="68973" y="737501"/>
                  </a:lnTo>
                  <a:lnTo>
                    <a:pt x="67157" y="736879"/>
                  </a:lnTo>
                  <a:lnTo>
                    <a:pt x="68630" y="736079"/>
                  </a:lnTo>
                  <a:lnTo>
                    <a:pt x="69773" y="735139"/>
                  </a:lnTo>
                  <a:lnTo>
                    <a:pt x="70523" y="734110"/>
                  </a:lnTo>
                  <a:lnTo>
                    <a:pt x="71259" y="733044"/>
                  </a:lnTo>
                  <a:lnTo>
                    <a:pt x="71589" y="731875"/>
                  </a:lnTo>
                  <a:lnTo>
                    <a:pt x="71589" y="728624"/>
                  </a:lnTo>
                  <a:lnTo>
                    <a:pt x="71272" y="727964"/>
                  </a:lnTo>
                  <a:lnTo>
                    <a:pt x="70777" y="726935"/>
                  </a:lnTo>
                  <a:lnTo>
                    <a:pt x="69176" y="725601"/>
                  </a:lnTo>
                  <a:lnTo>
                    <a:pt x="67564" y="724166"/>
                  </a:lnTo>
                  <a:lnTo>
                    <a:pt x="65125" y="723430"/>
                  </a:lnTo>
                  <a:lnTo>
                    <a:pt x="56527" y="723430"/>
                  </a:lnTo>
                  <a:lnTo>
                    <a:pt x="53213" y="725639"/>
                  </a:lnTo>
                  <a:lnTo>
                    <a:pt x="52070" y="730135"/>
                  </a:lnTo>
                  <a:lnTo>
                    <a:pt x="57416" y="731418"/>
                  </a:lnTo>
                  <a:lnTo>
                    <a:pt x="58089" y="729107"/>
                  </a:lnTo>
                  <a:lnTo>
                    <a:pt x="59588" y="727964"/>
                  </a:lnTo>
                  <a:lnTo>
                    <a:pt x="63220" y="727964"/>
                  </a:lnTo>
                  <a:lnTo>
                    <a:pt x="64236" y="728294"/>
                  </a:lnTo>
                  <a:lnTo>
                    <a:pt x="65722" y="729653"/>
                  </a:lnTo>
                  <a:lnTo>
                    <a:pt x="65900" y="730135"/>
                  </a:lnTo>
                  <a:lnTo>
                    <a:pt x="65925" y="733044"/>
                  </a:lnTo>
                  <a:lnTo>
                    <a:pt x="65608" y="733780"/>
                  </a:lnTo>
                  <a:lnTo>
                    <a:pt x="63842" y="735266"/>
                  </a:lnTo>
                  <a:lnTo>
                    <a:pt x="62547" y="735672"/>
                  </a:lnTo>
                  <a:lnTo>
                    <a:pt x="60261" y="735672"/>
                  </a:lnTo>
                  <a:lnTo>
                    <a:pt x="60261" y="739800"/>
                  </a:lnTo>
                  <a:lnTo>
                    <a:pt x="63284" y="739800"/>
                  </a:lnTo>
                  <a:lnTo>
                    <a:pt x="64643" y="740156"/>
                  </a:lnTo>
                  <a:lnTo>
                    <a:pt x="65532" y="740816"/>
                  </a:lnTo>
                  <a:lnTo>
                    <a:pt x="66459" y="741489"/>
                  </a:lnTo>
                  <a:lnTo>
                    <a:pt x="66865" y="742442"/>
                  </a:lnTo>
                  <a:lnTo>
                    <a:pt x="66865" y="744550"/>
                  </a:lnTo>
                  <a:lnTo>
                    <a:pt x="66459" y="745426"/>
                  </a:lnTo>
                  <a:lnTo>
                    <a:pt x="65722" y="746163"/>
                  </a:lnTo>
                  <a:lnTo>
                    <a:pt x="64909" y="746912"/>
                  </a:lnTo>
                  <a:lnTo>
                    <a:pt x="63627" y="747242"/>
                  </a:lnTo>
                  <a:lnTo>
                    <a:pt x="60591" y="747242"/>
                  </a:lnTo>
                  <a:lnTo>
                    <a:pt x="59588" y="747052"/>
                  </a:lnTo>
                  <a:lnTo>
                    <a:pt x="57823" y="746099"/>
                  </a:lnTo>
                  <a:lnTo>
                    <a:pt x="57150" y="745020"/>
                  </a:lnTo>
                  <a:lnTo>
                    <a:pt x="56603" y="743331"/>
                  </a:lnTo>
                  <a:lnTo>
                    <a:pt x="51549" y="745020"/>
                  </a:lnTo>
                  <a:lnTo>
                    <a:pt x="52425" y="747598"/>
                  </a:lnTo>
                  <a:lnTo>
                    <a:pt x="53619" y="749414"/>
                  </a:lnTo>
                  <a:lnTo>
                    <a:pt x="55321" y="750366"/>
                  </a:lnTo>
                  <a:lnTo>
                    <a:pt x="56934" y="751319"/>
                  </a:lnTo>
                  <a:lnTo>
                    <a:pt x="59182" y="751776"/>
                  </a:lnTo>
                  <a:lnTo>
                    <a:pt x="65532" y="751776"/>
                  </a:lnTo>
                  <a:lnTo>
                    <a:pt x="72542" y="746163"/>
                  </a:lnTo>
                  <a:lnTo>
                    <a:pt x="72542" y="742035"/>
                  </a:lnTo>
                  <a:close/>
                </a:path>
                <a:path w="4853305" h="751840">
                  <a:moveTo>
                    <a:pt x="99517" y="746645"/>
                  </a:moveTo>
                  <a:lnTo>
                    <a:pt x="84315" y="746645"/>
                  </a:lnTo>
                  <a:lnTo>
                    <a:pt x="84315" y="739267"/>
                  </a:lnTo>
                  <a:lnTo>
                    <a:pt x="97942" y="739267"/>
                  </a:lnTo>
                  <a:lnTo>
                    <a:pt x="97942" y="734669"/>
                  </a:lnTo>
                  <a:lnTo>
                    <a:pt x="84315" y="734669"/>
                  </a:lnTo>
                  <a:lnTo>
                    <a:pt x="84315" y="728560"/>
                  </a:lnTo>
                  <a:lnTo>
                    <a:pt x="98971" y="728560"/>
                  </a:lnTo>
                  <a:lnTo>
                    <a:pt x="98971" y="723976"/>
                  </a:lnTo>
                  <a:lnTo>
                    <a:pt x="78752" y="723976"/>
                  </a:lnTo>
                  <a:lnTo>
                    <a:pt x="78752" y="751319"/>
                  </a:lnTo>
                  <a:lnTo>
                    <a:pt x="99517" y="751319"/>
                  </a:lnTo>
                  <a:lnTo>
                    <a:pt x="99517" y="746645"/>
                  </a:lnTo>
                  <a:close/>
                </a:path>
                <a:path w="4853305" h="751840">
                  <a:moveTo>
                    <a:pt x="126466" y="730199"/>
                  </a:moveTo>
                  <a:lnTo>
                    <a:pt x="125945" y="728560"/>
                  </a:lnTo>
                  <a:lnTo>
                    <a:pt x="125907" y="728433"/>
                  </a:lnTo>
                  <a:lnTo>
                    <a:pt x="123837" y="725639"/>
                  </a:lnTo>
                  <a:lnTo>
                    <a:pt x="122478" y="724789"/>
                  </a:lnTo>
                  <a:lnTo>
                    <a:pt x="120777" y="724331"/>
                  </a:lnTo>
                  <a:lnTo>
                    <a:pt x="120777" y="731418"/>
                  </a:lnTo>
                  <a:lnTo>
                    <a:pt x="120777" y="733234"/>
                  </a:lnTo>
                  <a:lnTo>
                    <a:pt x="116268" y="736358"/>
                  </a:lnTo>
                  <a:lnTo>
                    <a:pt x="111061" y="736358"/>
                  </a:lnTo>
                  <a:lnTo>
                    <a:pt x="111061" y="728560"/>
                  </a:lnTo>
                  <a:lnTo>
                    <a:pt x="115722" y="728560"/>
                  </a:lnTo>
                  <a:lnTo>
                    <a:pt x="117005" y="728624"/>
                  </a:lnTo>
                  <a:lnTo>
                    <a:pt x="117678" y="728776"/>
                  </a:lnTo>
                  <a:lnTo>
                    <a:pt x="118567" y="728916"/>
                  </a:lnTo>
                  <a:lnTo>
                    <a:pt x="119303" y="729322"/>
                  </a:lnTo>
                  <a:lnTo>
                    <a:pt x="120446" y="730605"/>
                  </a:lnTo>
                  <a:lnTo>
                    <a:pt x="120777" y="731418"/>
                  </a:lnTo>
                  <a:lnTo>
                    <a:pt x="120777" y="724331"/>
                  </a:lnTo>
                  <a:lnTo>
                    <a:pt x="119900" y="724090"/>
                  </a:lnTo>
                  <a:lnTo>
                    <a:pt x="117754" y="723976"/>
                  </a:lnTo>
                  <a:lnTo>
                    <a:pt x="105575" y="723976"/>
                  </a:lnTo>
                  <a:lnTo>
                    <a:pt x="105575" y="751319"/>
                  </a:lnTo>
                  <a:lnTo>
                    <a:pt x="111061" y="751319"/>
                  </a:lnTo>
                  <a:lnTo>
                    <a:pt x="111061" y="740968"/>
                  </a:lnTo>
                  <a:lnTo>
                    <a:pt x="117132" y="740968"/>
                  </a:lnTo>
                  <a:lnTo>
                    <a:pt x="123215" y="739267"/>
                  </a:lnTo>
                  <a:lnTo>
                    <a:pt x="124167" y="738644"/>
                  </a:lnTo>
                  <a:lnTo>
                    <a:pt x="124904" y="737692"/>
                  </a:lnTo>
                  <a:lnTo>
                    <a:pt x="125641" y="736358"/>
                  </a:lnTo>
                  <a:lnTo>
                    <a:pt x="126123" y="735482"/>
                  </a:lnTo>
                  <a:lnTo>
                    <a:pt x="126466" y="734047"/>
                  </a:lnTo>
                  <a:lnTo>
                    <a:pt x="126466" y="730199"/>
                  </a:lnTo>
                  <a:close/>
                </a:path>
                <a:path w="4853305" h="751840">
                  <a:moveTo>
                    <a:pt x="155194" y="744804"/>
                  </a:moveTo>
                  <a:lnTo>
                    <a:pt x="150037" y="736765"/>
                  </a:lnTo>
                  <a:lnTo>
                    <a:pt x="151257" y="736219"/>
                  </a:lnTo>
                  <a:lnTo>
                    <a:pt x="152146" y="735406"/>
                  </a:lnTo>
                  <a:lnTo>
                    <a:pt x="152565" y="734783"/>
                  </a:lnTo>
                  <a:lnTo>
                    <a:pt x="152920" y="734263"/>
                  </a:lnTo>
                  <a:lnTo>
                    <a:pt x="153543" y="733234"/>
                  </a:lnTo>
                  <a:lnTo>
                    <a:pt x="153758" y="732497"/>
                  </a:lnTo>
                  <a:lnTo>
                    <a:pt x="153885" y="729653"/>
                  </a:lnTo>
                  <a:lnTo>
                    <a:pt x="153619" y="728560"/>
                  </a:lnTo>
                  <a:lnTo>
                    <a:pt x="153022" y="727621"/>
                  </a:lnTo>
                  <a:lnTo>
                    <a:pt x="152476" y="726668"/>
                  </a:lnTo>
                  <a:lnTo>
                    <a:pt x="151803" y="725932"/>
                  </a:lnTo>
                  <a:lnTo>
                    <a:pt x="150926" y="725309"/>
                  </a:lnTo>
                  <a:lnTo>
                    <a:pt x="150114" y="724789"/>
                  </a:lnTo>
                  <a:lnTo>
                    <a:pt x="149491" y="724535"/>
                  </a:lnTo>
                  <a:lnTo>
                    <a:pt x="149491" y="744067"/>
                  </a:lnTo>
                  <a:lnTo>
                    <a:pt x="149301" y="744804"/>
                  </a:lnTo>
                  <a:lnTo>
                    <a:pt x="148755" y="745426"/>
                  </a:lnTo>
                  <a:lnTo>
                    <a:pt x="148221" y="745947"/>
                  </a:lnTo>
                  <a:lnTo>
                    <a:pt x="147535" y="746353"/>
                  </a:lnTo>
                  <a:lnTo>
                    <a:pt x="146723" y="746506"/>
                  </a:lnTo>
                  <a:lnTo>
                    <a:pt x="146202" y="746645"/>
                  </a:lnTo>
                  <a:lnTo>
                    <a:pt x="137871" y="746645"/>
                  </a:lnTo>
                  <a:lnTo>
                    <a:pt x="137871" y="739317"/>
                  </a:lnTo>
                  <a:lnTo>
                    <a:pt x="144830" y="739317"/>
                  </a:lnTo>
                  <a:lnTo>
                    <a:pt x="146456" y="739457"/>
                  </a:lnTo>
                  <a:lnTo>
                    <a:pt x="149491" y="744067"/>
                  </a:lnTo>
                  <a:lnTo>
                    <a:pt x="149491" y="724535"/>
                  </a:lnTo>
                  <a:lnTo>
                    <a:pt x="149161" y="724382"/>
                  </a:lnTo>
                  <a:lnTo>
                    <a:pt x="148488" y="724306"/>
                  </a:lnTo>
                  <a:lnTo>
                    <a:pt x="148488" y="730732"/>
                  </a:lnTo>
                  <a:lnTo>
                    <a:pt x="148488" y="732497"/>
                  </a:lnTo>
                  <a:lnTo>
                    <a:pt x="148221" y="733158"/>
                  </a:lnTo>
                  <a:lnTo>
                    <a:pt x="147129" y="734263"/>
                  </a:lnTo>
                  <a:lnTo>
                    <a:pt x="146392" y="734593"/>
                  </a:lnTo>
                  <a:lnTo>
                    <a:pt x="145427" y="734669"/>
                  </a:lnTo>
                  <a:lnTo>
                    <a:pt x="144983" y="734733"/>
                  </a:lnTo>
                  <a:lnTo>
                    <a:pt x="143624" y="734783"/>
                  </a:lnTo>
                  <a:lnTo>
                    <a:pt x="137871" y="734783"/>
                  </a:lnTo>
                  <a:lnTo>
                    <a:pt x="137871" y="728510"/>
                  </a:lnTo>
                  <a:lnTo>
                    <a:pt x="145173" y="728510"/>
                  </a:lnTo>
                  <a:lnTo>
                    <a:pt x="148488" y="730732"/>
                  </a:lnTo>
                  <a:lnTo>
                    <a:pt x="148488" y="724306"/>
                  </a:lnTo>
                  <a:lnTo>
                    <a:pt x="148082" y="724242"/>
                  </a:lnTo>
                  <a:lnTo>
                    <a:pt x="147002" y="724027"/>
                  </a:lnTo>
                  <a:lnTo>
                    <a:pt x="145427" y="723976"/>
                  </a:lnTo>
                  <a:lnTo>
                    <a:pt x="132334" y="723976"/>
                  </a:lnTo>
                  <a:lnTo>
                    <a:pt x="132334" y="751319"/>
                  </a:lnTo>
                  <a:lnTo>
                    <a:pt x="141668" y="751319"/>
                  </a:lnTo>
                  <a:lnTo>
                    <a:pt x="145173" y="751255"/>
                  </a:lnTo>
                  <a:lnTo>
                    <a:pt x="154914" y="745832"/>
                  </a:lnTo>
                  <a:lnTo>
                    <a:pt x="155194" y="744804"/>
                  </a:lnTo>
                  <a:close/>
                </a:path>
                <a:path w="4853305" h="751840">
                  <a:moveTo>
                    <a:pt x="4740757" y="27825"/>
                  </a:moveTo>
                  <a:lnTo>
                    <a:pt x="4734649" y="18542"/>
                  </a:lnTo>
                  <a:lnTo>
                    <a:pt x="4731347" y="13538"/>
                  </a:lnTo>
                  <a:lnTo>
                    <a:pt x="4734598" y="8597"/>
                  </a:lnTo>
                  <a:lnTo>
                    <a:pt x="4739945" y="482"/>
                  </a:lnTo>
                  <a:lnTo>
                    <a:pt x="4733455" y="482"/>
                  </a:lnTo>
                  <a:lnTo>
                    <a:pt x="4728134" y="8597"/>
                  </a:lnTo>
                  <a:lnTo>
                    <a:pt x="4722711" y="482"/>
                  </a:lnTo>
                  <a:lnTo>
                    <a:pt x="4716297" y="482"/>
                  </a:lnTo>
                  <a:lnTo>
                    <a:pt x="4724806" y="13538"/>
                  </a:lnTo>
                  <a:lnTo>
                    <a:pt x="4715408" y="27825"/>
                  </a:lnTo>
                  <a:lnTo>
                    <a:pt x="4722038" y="27825"/>
                  </a:lnTo>
                  <a:lnTo>
                    <a:pt x="4728134" y="18542"/>
                  </a:lnTo>
                  <a:lnTo>
                    <a:pt x="4734115" y="27825"/>
                  </a:lnTo>
                  <a:lnTo>
                    <a:pt x="4740757" y="27825"/>
                  </a:lnTo>
                  <a:close/>
                </a:path>
                <a:path w="4853305" h="751840">
                  <a:moveTo>
                    <a:pt x="4767986" y="9740"/>
                  </a:moveTo>
                  <a:lnTo>
                    <a:pt x="4766767" y="6235"/>
                  </a:lnTo>
                  <a:lnTo>
                    <a:pt x="4765306" y="4724"/>
                  </a:lnTo>
                  <a:lnTo>
                    <a:pt x="4764329" y="3733"/>
                  </a:lnTo>
                  <a:lnTo>
                    <a:pt x="4762309" y="1587"/>
                  </a:lnTo>
                  <a:lnTo>
                    <a:pt x="4762309" y="10909"/>
                  </a:lnTo>
                  <a:lnTo>
                    <a:pt x="4762309" y="17259"/>
                  </a:lnTo>
                  <a:lnTo>
                    <a:pt x="4761560" y="19646"/>
                  </a:lnTo>
                  <a:lnTo>
                    <a:pt x="4758791" y="22821"/>
                  </a:lnTo>
                  <a:lnTo>
                    <a:pt x="4756963" y="23558"/>
                  </a:lnTo>
                  <a:lnTo>
                    <a:pt x="4752568" y="23558"/>
                  </a:lnTo>
                  <a:lnTo>
                    <a:pt x="4750752" y="22821"/>
                  </a:lnTo>
                  <a:lnTo>
                    <a:pt x="4749317" y="21196"/>
                  </a:lnTo>
                  <a:lnTo>
                    <a:pt x="4747844" y="19570"/>
                  </a:lnTo>
                  <a:lnTo>
                    <a:pt x="4747171" y="17259"/>
                  </a:lnTo>
                  <a:lnTo>
                    <a:pt x="4747184" y="10909"/>
                  </a:lnTo>
                  <a:lnTo>
                    <a:pt x="4747844" y="8597"/>
                  </a:lnTo>
                  <a:lnTo>
                    <a:pt x="4749279" y="7048"/>
                  </a:lnTo>
                  <a:lnTo>
                    <a:pt x="4750613" y="5499"/>
                  </a:lnTo>
                  <a:lnTo>
                    <a:pt x="4752492" y="4724"/>
                  </a:lnTo>
                  <a:lnTo>
                    <a:pt x="4757026" y="4724"/>
                  </a:lnTo>
                  <a:lnTo>
                    <a:pt x="4758868" y="5499"/>
                  </a:lnTo>
                  <a:lnTo>
                    <a:pt x="4760201" y="7048"/>
                  </a:lnTo>
                  <a:lnTo>
                    <a:pt x="4761636" y="8597"/>
                  </a:lnTo>
                  <a:lnTo>
                    <a:pt x="4762309" y="10909"/>
                  </a:lnTo>
                  <a:lnTo>
                    <a:pt x="4762309" y="1587"/>
                  </a:lnTo>
                  <a:lnTo>
                    <a:pt x="4761966" y="1219"/>
                  </a:lnTo>
                  <a:lnTo>
                    <a:pt x="4758728" y="0"/>
                  </a:lnTo>
                  <a:lnTo>
                    <a:pt x="4752454" y="0"/>
                  </a:lnTo>
                  <a:lnTo>
                    <a:pt x="4741494" y="18694"/>
                  </a:lnTo>
                  <a:lnTo>
                    <a:pt x="4742713" y="22148"/>
                  </a:lnTo>
                  <a:lnTo>
                    <a:pt x="4745075" y="24587"/>
                  </a:lnTo>
                  <a:lnTo>
                    <a:pt x="4747438" y="27089"/>
                  </a:lnTo>
                  <a:lnTo>
                    <a:pt x="4750676" y="28308"/>
                  </a:lnTo>
                  <a:lnTo>
                    <a:pt x="4758791" y="28308"/>
                  </a:lnTo>
                  <a:lnTo>
                    <a:pt x="4761966" y="27089"/>
                  </a:lnTo>
                  <a:lnTo>
                    <a:pt x="4764405" y="24587"/>
                  </a:lnTo>
                  <a:lnTo>
                    <a:pt x="4765370" y="23558"/>
                  </a:lnTo>
                  <a:lnTo>
                    <a:pt x="4766767" y="22072"/>
                  </a:lnTo>
                  <a:lnTo>
                    <a:pt x="4767961" y="18694"/>
                  </a:lnTo>
                  <a:lnTo>
                    <a:pt x="4767986" y="9740"/>
                  </a:lnTo>
                  <a:close/>
                </a:path>
                <a:path w="4853305" h="751840">
                  <a:moveTo>
                    <a:pt x="4796472" y="21793"/>
                  </a:moveTo>
                  <a:lnTo>
                    <a:pt x="4791684" y="12204"/>
                  </a:lnTo>
                  <a:lnTo>
                    <a:pt x="4790795" y="11887"/>
                  </a:lnTo>
                  <a:lnTo>
                    <a:pt x="4790795" y="18427"/>
                  </a:lnTo>
                  <a:lnTo>
                    <a:pt x="4790795" y="20497"/>
                  </a:lnTo>
                  <a:lnTo>
                    <a:pt x="4790541" y="21272"/>
                  </a:lnTo>
                  <a:lnTo>
                    <a:pt x="4790059" y="21793"/>
                  </a:lnTo>
                  <a:lnTo>
                    <a:pt x="4789538" y="22415"/>
                  </a:lnTo>
                  <a:lnTo>
                    <a:pt x="4788916" y="22821"/>
                  </a:lnTo>
                  <a:lnTo>
                    <a:pt x="4788243" y="22961"/>
                  </a:lnTo>
                  <a:lnTo>
                    <a:pt x="4787582" y="23152"/>
                  </a:lnTo>
                  <a:lnTo>
                    <a:pt x="4786363" y="23228"/>
                  </a:lnTo>
                  <a:lnTo>
                    <a:pt x="4779251" y="23228"/>
                  </a:lnTo>
                  <a:lnTo>
                    <a:pt x="4779251" y="16040"/>
                  </a:lnTo>
                  <a:lnTo>
                    <a:pt x="4787023" y="16040"/>
                  </a:lnTo>
                  <a:lnTo>
                    <a:pt x="4788586" y="16332"/>
                  </a:lnTo>
                  <a:lnTo>
                    <a:pt x="4789462" y="16929"/>
                  </a:lnTo>
                  <a:lnTo>
                    <a:pt x="4790351" y="17475"/>
                  </a:lnTo>
                  <a:lnTo>
                    <a:pt x="4790795" y="18427"/>
                  </a:lnTo>
                  <a:lnTo>
                    <a:pt x="4790795" y="11887"/>
                  </a:lnTo>
                  <a:lnTo>
                    <a:pt x="4790351" y="11722"/>
                  </a:lnTo>
                  <a:lnTo>
                    <a:pt x="4788649" y="11430"/>
                  </a:lnTo>
                  <a:lnTo>
                    <a:pt x="4779251" y="11430"/>
                  </a:lnTo>
                  <a:lnTo>
                    <a:pt x="4779251" y="5092"/>
                  </a:lnTo>
                  <a:lnTo>
                    <a:pt x="4794123" y="5092"/>
                  </a:lnTo>
                  <a:lnTo>
                    <a:pt x="4794123" y="482"/>
                  </a:lnTo>
                  <a:lnTo>
                    <a:pt x="4773714" y="482"/>
                  </a:lnTo>
                  <a:lnTo>
                    <a:pt x="4773714" y="27825"/>
                  </a:lnTo>
                  <a:lnTo>
                    <a:pt x="4788840" y="27825"/>
                  </a:lnTo>
                  <a:lnTo>
                    <a:pt x="4796079" y="23075"/>
                  </a:lnTo>
                  <a:lnTo>
                    <a:pt x="4796472" y="21793"/>
                  </a:lnTo>
                  <a:close/>
                </a:path>
                <a:path w="4853305" h="751840">
                  <a:moveTo>
                    <a:pt x="4825187" y="21793"/>
                  </a:moveTo>
                  <a:lnTo>
                    <a:pt x="4820399" y="12204"/>
                  </a:lnTo>
                  <a:lnTo>
                    <a:pt x="4819586" y="11899"/>
                  </a:lnTo>
                  <a:lnTo>
                    <a:pt x="4819586" y="18427"/>
                  </a:lnTo>
                  <a:lnTo>
                    <a:pt x="4819586" y="20497"/>
                  </a:lnTo>
                  <a:lnTo>
                    <a:pt x="4819320" y="21272"/>
                  </a:lnTo>
                  <a:lnTo>
                    <a:pt x="4818773" y="21793"/>
                  </a:lnTo>
                  <a:lnTo>
                    <a:pt x="4818316" y="22415"/>
                  </a:lnTo>
                  <a:lnTo>
                    <a:pt x="4817694" y="22821"/>
                  </a:lnTo>
                  <a:lnTo>
                    <a:pt x="4816957" y="22961"/>
                  </a:lnTo>
                  <a:lnTo>
                    <a:pt x="4816284" y="23152"/>
                  </a:lnTo>
                  <a:lnTo>
                    <a:pt x="4815065" y="23228"/>
                  </a:lnTo>
                  <a:lnTo>
                    <a:pt x="4808029" y="23228"/>
                  </a:lnTo>
                  <a:lnTo>
                    <a:pt x="4808029" y="16040"/>
                  </a:lnTo>
                  <a:lnTo>
                    <a:pt x="4815814" y="16040"/>
                  </a:lnTo>
                  <a:lnTo>
                    <a:pt x="4817288" y="16332"/>
                  </a:lnTo>
                  <a:lnTo>
                    <a:pt x="4819129" y="17475"/>
                  </a:lnTo>
                  <a:lnTo>
                    <a:pt x="4819586" y="18427"/>
                  </a:lnTo>
                  <a:lnTo>
                    <a:pt x="4819586" y="11899"/>
                  </a:lnTo>
                  <a:lnTo>
                    <a:pt x="4819129" y="11722"/>
                  </a:lnTo>
                  <a:lnTo>
                    <a:pt x="4817440" y="11430"/>
                  </a:lnTo>
                  <a:lnTo>
                    <a:pt x="4808029" y="11430"/>
                  </a:lnTo>
                  <a:lnTo>
                    <a:pt x="4808029" y="5092"/>
                  </a:lnTo>
                  <a:lnTo>
                    <a:pt x="4822901" y="5092"/>
                  </a:lnTo>
                  <a:lnTo>
                    <a:pt x="4822901" y="482"/>
                  </a:lnTo>
                  <a:lnTo>
                    <a:pt x="4802492" y="482"/>
                  </a:lnTo>
                  <a:lnTo>
                    <a:pt x="4802492" y="27825"/>
                  </a:lnTo>
                  <a:lnTo>
                    <a:pt x="4817630" y="27825"/>
                  </a:lnTo>
                  <a:lnTo>
                    <a:pt x="4824781" y="23075"/>
                  </a:lnTo>
                  <a:lnTo>
                    <a:pt x="4825187" y="21793"/>
                  </a:lnTo>
                  <a:close/>
                </a:path>
                <a:path w="4853305" h="751840">
                  <a:moveTo>
                    <a:pt x="4852898" y="482"/>
                  </a:moveTo>
                  <a:lnTo>
                    <a:pt x="4847437" y="482"/>
                  </a:lnTo>
                  <a:lnTo>
                    <a:pt x="4836338" y="18694"/>
                  </a:lnTo>
                  <a:lnTo>
                    <a:pt x="4836338" y="482"/>
                  </a:lnTo>
                  <a:lnTo>
                    <a:pt x="4831207" y="482"/>
                  </a:lnTo>
                  <a:lnTo>
                    <a:pt x="4831207" y="27825"/>
                  </a:lnTo>
                  <a:lnTo>
                    <a:pt x="4836693" y="27825"/>
                  </a:lnTo>
                  <a:lnTo>
                    <a:pt x="4842332" y="18694"/>
                  </a:lnTo>
                  <a:lnTo>
                    <a:pt x="4847768" y="9880"/>
                  </a:lnTo>
                  <a:lnTo>
                    <a:pt x="4847768" y="27825"/>
                  </a:lnTo>
                  <a:lnTo>
                    <a:pt x="4852898" y="27825"/>
                  </a:lnTo>
                  <a:lnTo>
                    <a:pt x="4852898" y="9880"/>
                  </a:lnTo>
                  <a:lnTo>
                    <a:pt x="4852898" y="482"/>
                  </a:lnTo>
                  <a:close/>
                </a:path>
              </a:pathLst>
            </a:custGeom>
            <a:solidFill>
              <a:srgbClr val="131515"/>
            </a:solidFill>
          </p:spPr>
          <p:txBody>
            <a:bodyPr wrap="square" lIns="0" tIns="0" rIns="0" bIns="0" rtlCol="0"/>
            <a:lstStyle/>
            <a:p>
              <a:pPr defTabSz="465128"/>
              <a:endParaRPr smtClean="0">
                <a:solidFill>
                  <a:prstClr val="black"/>
                </a:solidFill>
              </a:endParaRPr>
            </a:p>
          </p:txBody>
        </p:sp>
        <p:sp>
          <p:nvSpPr>
            <p:cNvPr id="509" name="object 497"/>
            <p:cNvSpPr/>
            <p:nvPr/>
          </p:nvSpPr>
          <p:spPr>
            <a:xfrm>
              <a:off x="899756" y="4658391"/>
              <a:ext cx="4932045" cy="2806700"/>
            </a:xfrm>
            <a:custGeom>
              <a:avLst/>
              <a:gdLst/>
              <a:ahLst/>
              <a:cxnLst/>
              <a:rect l="l" t="t" r="r" b="b"/>
              <a:pathLst>
                <a:path w="4932045" h="2806700">
                  <a:moveTo>
                    <a:pt x="21691" y="107149"/>
                  </a:moveTo>
                  <a:lnTo>
                    <a:pt x="16217" y="107149"/>
                  </a:lnTo>
                  <a:lnTo>
                    <a:pt x="5130" y="125349"/>
                  </a:lnTo>
                  <a:lnTo>
                    <a:pt x="5130" y="107149"/>
                  </a:lnTo>
                  <a:lnTo>
                    <a:pt x="0" y="107149"/>
                  </a:lnTo>
                  <a:lnTo>
                    <a:pt x="0" y="134493"/>
                  </a:lnTo>
                  <a:lnTo>
                    <a:pt x="5486" y="134493"/>
                  </a:lnTo>
                  <a:lnTo>
                    <a:pt x="11125" y="125349"/>
                  </a:lnTo>
                  <a:lnTo>
                    <a:pt x="16560" y="116547"/>
                  </a:lnTo>
                  <a:lnTo>
                    <a:pt x="16560" y="134493"/>
                  </a:lnTo>
                  <a:lnTo>
                    <a:pt x="21691" y="134493"/>
                  </a:lnTo>
                  <a:lnTo>
                    <a:pt x="21691" y="116547"/>
                  </a:lnTo>
                  <a:lnTo>
                    <a:pt x="21691" y="107149"/>
                  </a:lnTo>
                  <a:close/>
                </a:path>
                <a:path w="4932045" h="2806700">
                  <a:moveTo>
                    <a:pt x="50469" y="107149"/>
                  </a:moveTo>
                  <a:lnTo>
                    <a:pt x="45008" y="107149"/>
                  </a:lnTo>
                  <a:lnTo>
                    <a:pt x="45008" y="117906"/>
                  </a:lnTo>
                  <a:lnTo>
                    <a:pt x="34188" y="117906"/>
                  </a:lnTo>
                  <a:lnTo>
                    <a:pt x="34188" y="107149"/>
                  </a:lnTo>
                  <a:lnTo>
                    <a:pt x="28702" y="107149"/>
                  </a:lnTo>
                  <a:lnTo>
                    <a:pt x="28702" y="134493"/>
                  </a:lnTo>
                  <a:lnTo>
                    <a:pt x="34188" y="134493"/>
                  </a:lnTo>
                  <a:lnTo>
                    <a:pt x="34188" y="122516"/>
                  </a:lnTo>
                  <a:lnTo>
                    <a:pt x="45008" y="122516"/>
                  </a:lnTo>
                  <a:lnTo>
                    <a:pt x="45008" y="134493"/>
                  </a:lnTo>
                  <a:lnTo>
                    <a:pt x="50469" y="134493"/>
                  </a:lnTo>
                  <a:lnTo>
                    <a:pt x="50469" y="122516"/>
                  </a:lnTo>
                  <a:lnTo>
                    <a:pt x="50469" y="117906"/>
                  </a:lnTo>
                  <a:lnTo>
                    <a:pt x="50469" y="107149"/>
                  </a:lnTo>
                  <a:close/>
                </a:path>
                <a:path w="4932045" h="2806700">
                  <a:moveTo>
                    <a:pt x="80403" y="124752"/>
                  </a:moveTo>
                  <a:lnTo>
                    <a:pt x="79997" y="123583"/>
                  </a:lnTo>
                  <a:lnTo>
                    <a:pt x="79159" y="122516"/>
                  </a:lnTo>
                  <a:lnTo>
                    <a:pt x="78232" y="121221"/>
                  </a:lnTo>
                  <a:lnTo>
                    <a:pt x="76936" y="120408"/>
                  </a:lnTo>
                  <a:lnTo>
                    <a:pt x="75272" y="119938"/>
                  </a:lnTo>
                  <a:lnTo>
                    <a:pt x="76479" y="119418"/>
                  </a:lnTo>
                  <a:lnTo>
                    <a:pt x="77419" y="118605"/>
                  </a:lnTo>
                  <a:lnTo>
                    <a:pt x="77800" y="117983"/>
                  </a:lnTo>
                  <a:lnTo>
                    <a:pt x="78778" y="116497"/>
                  </a:lnTo>
                  <a:lnTo>
                    <a:pt x="78994" y="115684"/>
                  </a:lnTo>
                  <a:lnTo>
                    <a:pt x="79095" y="112776"/>
                  </a:lnTo>
                  <a:lnTo>
                    <a:pt x="78841" y="111747"/>
                  </a:lnTo>
                  <a:lnTo>
                    <a:pt x="78295" y="110794"/>
                  </a:lnTo>
                  <a:lnTo>
                    <a:pt x="77698" y="109867"/>
                  </a:lnTo>
                  <a:lnTo>
                    <a:pt x="77012" y="109105"/>
                  </a:lnTo>
                  <a:lnTo>
                    <a:pt x="76149" y="108572"/>
                  </a:lnTo>
                  <a:lnTo>
                    <a:pt x="75336" y="107962"/>
                  </a:lnTo>
                  <a:lnTo>
                    <a:pt x="74790" y="107772"/>
                  </a:lnTo>
                  <a:lnTo>
                    <a:pt x="74790" y="125501"/>
                  </a:lnTo>
                  <a:lnTo>
                    <a:pt x="74790" y="127266"/>
                  </a:lnTo>
                  <a:lnTo>
                    <a:pt x="74523" y="128079"/>
                  </a:lnTo>
                  <a:lnTo>
                    <a:pt x="73977" y="128600"/>
                  </a:lnTo>
                  <a:lnTo>
                    <a:pt x="73431" y="129222"/>
                  </a:lnTo>
                  <a:lnTo>
                    <a:pt x="72834" y="129552"/>
                  </a:lnTo>
                  <a:lnTo>
                    <a:pt x="71945" y="129692"/>
                  </a:lnTo>
                  <a:lnTo>
                    <a:pt x="71475" y="129819"/>
                  </a:lnTo>
                  <a:lnTo>
                    <a:pt x="70180" y="129882"/>
                  </a:lnTo>
                  <a:lnTo>
                    <a:pt x="63093" y="129882"/>
                  </a:lnTo>
                  <a:lnTo>
                    <a:pt x="63093" y="122516"/>
                  </a:lnTo>
                  <a:lnTo>
                    <a:pt x="70065" y="122516"/>
                  </a:lnTo>
                  <a:lnTo>
                    <a:pt x="71691" y="122656"/>
                  </a:lnTo>
                  <a:lnTo>
                    <a:pt x="73164" y="123177"/>
                  </a:lnTo>
                  <a:lnTo>
                    <a:pt x="73761" y="123583"/>
                  </a:lnTo>
                  <a:lnTo>
                    <a:pt x="74168" y="124206"/>
                  </a:lnTo>
                  <a:lnTo>
                    <a:pt x="74574" y="124752"/>
                  </a:lnTo>
                  <a:lnTo>
                    <a:pt x="74790" y="125501"/>
                  </a:lnTo>
                  <a:lnTo>
                    <a:pt x="74790" y="107772"/>
                  </a:lnTo>
                  <a:lnTo>
                    <a:pt x="74383" y="107619"/>
                  </a:lnTo>
                  <a:lnTo>
                    <a:pt x="73710" y="107492"/>
                  </a:lnTo>
                  <a:lnTo>
                    <a:pt x="73710" y="113995"/>
                  </a:lnTo>
                  <a:lnTo>
                    <a:pt x="73710" y="115684"/>
                  </a:lnTo>
                  <a:lnTo>
                    <a:pt x="70180" y="117983"/>
                  </a:lnTo>
                  <a:lnTo>
                    <a:pt x="63093" y="117983"/>
                  </a:lnTo>
                  <a:lnTo>
                    <a:pt x="63093" y="111683"/>
                  </a:lnTo>
                  <a:lnTo>
                    <a:pt x="68846" y="111683"/>
                  </a:lnTo>
                  <a:lnTo>
                    <a:pt x="70396" y="111747"/>
                  </a:lnTo>
                  <a:lnTo>
                    <a:pt x="70942" y="111823"/>
                  </a:lnTo>
                  <a:lnTo>
                    <a:pt x="71882" y="111899"/>
                  </a:lnTo>
                  <a:lnTo>
                    <a:pt x="72542" y="112229"/>
                  </a:lnTo>
                  <a:lnTo>
                    <a:pt x="73075" y="112826"/>
                  </a:lnTo>
                  <a:lnTo>
                    <a:pt x="73507" y="113233"/>
                  </a:lnTo>
                  <a:lnTo>
                    <a:pt x="73710" y="113995"/>
                  </a:lnTo>
                  <a:lnTo>
                    <a:pt x="73710" y="107492"/>
                  </a:lnTo>
                  <a:lnTo>
                    <a:pt x="72288" y="107213"/>
                  </a:lnTo>
                  <a:lnTo>
                    <a:pt x="70662" y="107149"/>
                  </a:lnTo>
                  <a:lnTo>
                    <a:pt x="57556" y="107149"/>
                  </a:lnTo>
                  <a:lnTo>
                    <a:pt x="57556" y="134493"/>
                  </a:lnTo>
                  <a:lnTo>
                    <a:pt x="70396" y="134493"/>
                  </a:lnTo>
                  <a:lnTo>
                    <a:pt x="72542" y="134416"/>
                  </a:lnTo>
                  <a:lnTo>
                    <a:pt x="73507" y="134302"/>
                  </a:lnTo>
                  <a:lnTo>
                    <a:pt x="74980" y="134162"/>
                  </a:lnTo>
                  <a:lnTo>
                    <a:pt x="80391" y="128079"/>
                  </a:lnTo>
                  <a:lnTo>
                    <a:pt x="80403" y="124752"/>
                  </a:lnTo>
                  <a:close/>
                </a:path>
                <a:path w="4932045" h="2806700">
                  <a:moveTo>
                    <a:pt x="107226" y="129882"/>
                  </a:moveTo>
                  <a:lnTo>
                    <a:pt x="91948" y="129882"/>
                  </a:lnTo>
                  <a:lnTo>
                    <a:pt x="91948" y="122440"/>
                  </a:lnTo>
                  <a:lnTo>
                    <a:pt x="105600" y="122440"/>
                  </a:lnTo>
                  <a:lnTo>
                    <a:pt x="105600" y="117830"/>
                  </a:lnTo>
                  <a:lnTo>
                    <a:pt x="91948" y="117830"/>
                  </a:lnTo>
                  <a:lnTo>
                    <a:pt x="91948" y="111747"/>
                  </a:lnTo>
                  <a:lnTo>
                    <a:pt x="106680" y="111747"/>
                  </a:lnTo>
                  <a:lnTo>
                    <a:pt x="106680" y="107149"/>
                  </a:lnTo>
                  <a:lnTo>
                    <a:pt x="86410" y="107149"/>
                  </a:lnTo>
                  <a:lnTo>
                    <a:pt x="86410" y="134493"/>
                  </a:lnTo>
                  <a:lnTo>
                    <a:pt x="107226" y="134493"/>
                  </a:lnTo>
                  <a:lnTo>
                    <a:pt x="107226" y="129882"/>
                  </a:lnTo>
                  <a:close/>
                </a:path>
                <a:path w="4932045" h="2806700">
                  <a:moveTo>
                    <a:pt x="136004" y="126047"/>
                  </a:moveTo>
                  <a:lnTo>
                    <a:pt x="130657" y="124396"/>
                  </a:lnTo>
                  <a:lnTo>
                    <a:pt x="130251" y="126453"/>
                  </a:lnTo>
                  <a:lnTo>
                    <a:pt x="129438" y="127863"/>
                  </a:lnTo>
                  <a:lnTo>
                    <a:pt x="128435" y="128816"/>
                  </a:lnTo>
                  <a:lnTo>
                    <a:pt x="127342" y="129768"/>
                  </a:lnTo>
                  <a:lnTo>
                    <a:pt x="126047" y="130225"/>
                  </a:lnTo>
                  <a:lnTo>
                    <a:pt x="122618" y="130225"/>
                  </a:lnTo>
                  <a:lnTo>
                    <a:pt x="120992" y="129476"/>
                  </a:lnTo>
                  <a:lnTo>
                    <a:pt x="119773" y="128003"/>
                  </a:lnTo>
                  <a:lnTo>
                    <a:pt x="118491" y="126568"/>
                  </a:lnTo>
                  <a:lnTo>
                    <a:pt x="117970" y="124396"/>
                  </a:lnTo>
                  <a:lnTo>
                    <a:pt x="117894" y="117360"/>
                  </a:lnTo>
                  <a:lnTo>
                    <a:pt x="118554" y="114998"/>
                  </a:lnTo>
                  <a:lnTo>
                    <a:pt x="121069" y="112090"/>
                  </a:lnTo>
                  <a:lnTo>
                    <a:pt x="122694" y="111417"/>
                  </a:lnTo>
                  <a:lnTo>
                    <a:pt x="126199" y="111417"/>
                  </a:lnTo>
                  <a:lnTo>
                    <a:pt x="130517" y="115951"/>
                  </a:lnTo>
                  <a:lnTo>
                    <a:pt x="135928" y="114668"/>
                  </a:lnTo>
                  <a:lnTo>
                    <a:pt x="135318" y="112496"/>
                  </a:lnTo>
                  <a:lnTo>
                    <a:pt x="134721" y="111417"/>
                  </a:lnTo>
                  <a:lnTo>
                    <a:pt x="134378" y="110794"/>
                  </a:lnTo>
                  <a:lnTo>
                    <a:pt x="133159" y="109651"/>
                  </a:lnTo>
                  <a:lnTo>
                    <a:pt x="131064" y="107619"/>
                  </a:lnTo>
                  <a:lnTo>
                    <a:pt x="128371" y="106667"/>
                  </a:lnTo>
                  <a:lnTo>
                    <a:pt x="121208" y="106667"/>
                  </a:lnTo>
                  <a:lnTo>
                    <a:pt x="118084" y="107886"/>
                  </a:lnTo>
                  <a:lnTo>
                    <a:pt x="113423" y="112966"/>
                  </a:lnTo>
                  <a:lnTo>
                    <a:pt x="112217" y="116497"/>
                  </a:lnTo>
                  <a:lnTo>
                    <a:pt x="112217" y="125349"/>
                  </a:lnTo>
                  <a:lnTo>
                    <a:pt x="113360" y="128739"/>
                  </a:lnTo>
                  <a:lnTo>
                    <a:pt x="118084" y="133756"/>
                  </a:lnTo>
                  <a:lnTo>
                    <a:pt x="121069" y="134975"/>
                  </a:lnTo>
                  <a:lnTo>
                    <a:pt x="127635" y="134975"/>
                  </a:lnTo>
                  <a:lnTo>
                    <a:pt x="135191" y="129070"/>
                  </a:lnTo>
                  <a:lnTo>
                    <a:pt x="136004" y="126047"/>
                  </a:lnTo>
                  <a:close/>
                </a:path>
                <a:path w="4932045" h="2806700">
                  <a:moveTo>
                    <a:pt x="159512" y="107149"/>
                  </a:moveTo>
                  <a:lnTo>
                    <a:pt x="137896" y="107149"/>
                  </a:lnTo>
                  <a:lnTo>
                    <a:pt x="137896" y="111747"/>
                  </a:lnTo>
                  <a:lnTo>
                    <a:pt x="145935" y="111747"/>
                  </a:lnTo>
                  <a:lnTo>
                    <a:pt x="145935" y="134493"/>
                  </a:lnTo>
                  <a:lnTo>
                    <a:pt x="151472" y="134493"/>
                  </a:lnTo>
                  <a:lnTo>
                    <a:pt x="151472" y="111747"/>
                  </a:lnTo>
                  <a:lnTo>
                    <a:pt x="159512" y="111747"/>
                  </a:lnTo>
                  <a:lnTo>
                    <a:pt x="159512" y="107149"/>
                  </a:lnTo>
                  <a:close/>
                </a:path>
                <a:path w="4932045" h="2806700">
                  <a:moveTo>
                    <a:pt x="186194" y="107149"/>
                  </a:moveTo>
                  <a:lnTo>
                    <a:pt x="180733" y="107149"/>
                  </a:lnTo>
                  <a:lnTo>
                    <a:pt x="169633" y="125349"/>
                  </a:lnTo>
                  <a:lnTo>
                    <a:pt x="169633" y="107149"/>
                  </a:lnTo>
                  <a:lnTo>
                    <a:pt x="164503" y="107149"/>
                  </a:lnTo>
                  <a:lnTo>
                    <a:pt x="164503" y="134493"/>
                  </a:lnTo>
                  <a:lnTo>
                    <a:pt x="169964" y="134493"/>
                  </a:lnTo>
                  <a:lnTo>
                    <a:pt x="175615" y="125349"/>
                  </a:lnTo>
                  <a:lnTo>
                    <a:pt x="181063" y="116547"/>
                  </a:lnTo>
                  <a:lnTo>
                    <a:pt x="181063" y="134493"/>
                  </a:lnTo>
                  <a:lnTo>
                    <a:pt x="186194" y="134493"/>
                  </a:lnTo>
                  <a:lnTo>
                    <a:pt x="186194" y="116547"/>
                  </a:lnTo>
                  <a:lnTo>
                    <a:pt x="186194" y="107149"/>
                  </a:lnTo>
                  <a:close/>
                </a:path>
                <a:path w="4932045" h="2806700">
                  <a:moveTo>
                    <a:pt x="217271" y="129882"/>
                  </a:moveTo>
                  <a:lnTo>
                    <a:pt x="214972" y="129882"/>
                  </a:lnTo>
                  <a:lnTo>
                    <a:pt x="214972" y="107149"/>
                  </a:lnTo>
                  <a:lnTo>
                    <a:pt x="209435" y="107149"/>
                  </a:lnTo>
                  <a:lnTo>
                    <a:pt x="209435" y="129882"/>
                  </a:lnTo>
                  <a:lnTo>
                    <a:pt x="198818" y="129882"/>
                  </a:lnTo>
                  <a:lnTo>
                    <a:pt x="198818" y="107149"/>
                  </a:lnTo>
                  <a:lnTo>
                    <a:pt x="193281" y="107149"/>
                  </a:lnTo>
                  <a:lnTo>
                    <a:pt x="193281" y="134493"/>
                  </a:lnTo>
                  <a:lnTo>
                    <a:pt x="212610" y="134493"/>
                  </a:lnTo>
                  <a:lnTo>
                    <a:pt x="212610" y="140462"/>
                  </a:lnTo>
                  <a:lnTo>
                    <a:pt x="217271" y="140462"/>
                  </a:lnTo>
                  <a:lnTo>
                    <a:pt x="217271" y="129882"/>
                  </a:lnTo>
                  <a:close/>
                </a:path>
                <a:path w="4932045" h="2806700">
                  <a:moveTo>
                    <a:pt x="244170" y="107149"/>
                  </a:moveTo>
                  <a:lnTo>
                    <a:pt x="238671" y="107149"/>
                  </a:lnTo>
                  <a:lnTo>
                    <a:pt x="227596" y="125349"/>
                  </a:lnTo>
                  <a:lnTo>
                    <a:pt x="227596" y="107149"/>
                  </a:lnTo>
                  <a:lnTo>
                    <a:pt x="222465" y="107149"/>
                  </a:lnTo>
                  <a:lnTo>
                    <a:pt x="222465" y="134493"/>
                  </a:lnTo>
                  <a:lnTo>
                    <a:pt x="227939" y="134493"/>
                  </a:lnTo>
                  <a:lnTo>
                    <a:pt x="233578" y="125349"/>
                  </a:lnTo>
                  <a:lnTo>
                    <a:pt x="239014" y="116547"/>
                  </a:lnTo>
                  <a:lnTo>
                    <a:pt x="239014" y="134493"/>
                  </a:lnTo>
                  <a:lnTo>
                    <a:pt x="244170" y="134493"/>
                  </a:lnTo>
                  <a:lnTo>
                    <a:pt x="244170" y="116547"/>
                  </a:lnTo>
                  <a:lnTo>
                    <a:pt x="244170" y="107149"/>
                  </a:lnTo>
                  <a:close/>
                </a:path>
                <a:path w="4932045" h="2806700">
                  <a:moveTo>
                    <a:pt x="272872" y="107149"/>
                  </a:moveTo>
                  <a:lnTo>
                    <a:pt x="267385" y="107149"/>
                  </a:lnTo>
                  <a:lnTo>
                    <a:pt x="256387" y="125349"/>
                  </a:lnTo>
                  <a:lnTo>
                    <a:pt x="256387" y="107149"/>
                  </a:lnTo>
                  <a:lnTo>
                    <a:pt x="251180" y="107149"/>
                  </a:lnTo>
                  <a:lnTo>
                    <a:pt x="251180" y="134493"/>
                  </a:lnTo>
                  <a:lnTo>
                    <a:pt x="256717" y="134493"/>
                  </a:lnTo>
                  <a:lnTo>
                    <a:pt x="262331" y="125349"/>
                  </a:lnTo>
                  <a:lnTo>
                    <a:pt x="267741" y="116547"/>
                  </a:lnTo>
                  <a:lnTo>
                    <a:pt x="267741" y="134493"/>
                  </a:lnTo>
                  <a:lnTo>
                    <a:pt x="272872" y="134493"/>
                  </a:lnTo>
                  <a:lnTo>
                    <a:pt x="272872" y="116547"/>
                  </a:lnTo>
                  <a:lnTo>
                    <a:pt x="272872" y="107149"/>
                  </a:lnTo>
                  <a:close/>
                </a:path>
                <a:path w="4932045" h="2806700">
                  <a:moveTo>
                    <a:pt x="468388" y="23215"/>
                  </a:moveTo>
                  <a:lnTo>
                    <a:pt x="466026" y="23215"/>
                  </a:lnTo>
                  <a:lnTo>
                    <a:pt x="466026" y="5067"/>
                  </a:lnTo>
                  <a:lnTo>
                    <a:pt x="466026" y="457"/>
                  </a:lnTo>
                  <a:lnTo>
                    <a:pt x="460489" y="457"/>
                  </a:lnTo>
                  <a:lnTo>
                    <a:pt x="460489" y="5067"/>
                  </a:lnTo>
                  <a:lnTo>
                    <a:pt x="460489" y="23215"/>
                  </a:lnTo>
                  <a:lnTo>
                    <a:pt x="450151" y="23215"/>
                  </a:lnTo>
                  <a:lnTo>
                    <a:pt x="451624" y="19431"/>
                  </a:lnTo>
                  <a:lnTo>
                    <a:pt x="452437" y="13385"/>
                  </a:lnTo>
                  <a:lnTo>
                    <a:pt x="452437" y="5067"/>
                  </a:lnTo>
                  <a:lnTo>
                    <a:pt x="460489" y="5067"/>
                  </a:lnTo>
                  <a:lnTo>
                    <a:pt x="460489" y="457"/>
                  </a:lnTo>
                  <a:lnTo>
                    <a:pt x="447167" y="457"/>
                  </a:lnTo>
                  <a:lnTo>
                    <a:pt x="447167" y="8039"/>
                  </a:lnTo>
                  <a:lnTo>
                    <a:pt x="446976" y="11976"/>
                  </a:lnTo>
                  <a:lnTo>
                    <a:pt x="446620" y="15087"/>
                  </a:lnTo>
                  <a:lnTo>
                    <a:pt x="446214" y="18135"/>
                  </a:lnTo>
                  <a:lnTo>
                    <a:pt x="445477" y="20840"/>
                  </a:lnTo>
                  <a:lnTo>
                    <a:pt x="444398" y="23215"/>
                  </a:lnTo>
                  <a:lnTo>
                    <a:pt x="442036" y="23215"/>
                  </a:lnTo>
                  <a:lnTo>
                    <a:pt x="442036" y="33769"/>
                  </a:lnTo>
                  <a:lnTo>
                    <a:pt x="446620" y="33769"/>
                  </a:lnTo>
                  <a:lnTo>
                    <a:pt x="446620" y="27825"/>
                  </a:lnTo>
                  <a:lnTo>
                    <a:pt x="463778" y="27825"/>
                  </a:lnTo>
                  <a:lnTo>
                    <a:pt x="463778" y="33769"/>
                  </a:lnTo>
                  <a:lnTo>
                    <a:pt x="468388" y="33769"/>
                  </a:lnTo>
                  <a:lnTo>
                    <a:pt x="468388" y="27825"/>
                  </a:lnTo>
                  <a:lnTo>
                    <a:pt x="468388" y="23215"/>
                  </a:lnTo>
                  <a:close/>
                </a:path>
                <a:path w="4932045" h="2806700">
                  <a:moveTo>
                    <a:pt x="498792" y="9740"/>
                  </a:moveTo>
                  <a:lnTo>
                    <a:pt x="497573" y="6235"/>
                  </a:lnTo>
                  <a:lnTo>
                    <a:pt x="496150" y="4724"/>
                  </a:lnTo>
                  <a:lnTo>
                    <a:pt x="495211" y="3721"/>
                  </a:lnTo>
                  <a:lnTo>
                    <a:pt x="493102" y="1562"/>
                  </a:lnTo>
                  <a:lnTo>
                    <a:pt x="493102" y="10883"/>
                  </a:lnTo>
                  <a:lnTo>
                    <a:pt x="493102" y="17259"/>
                  </a:lnTo>
                  <a:lnTo>
                    <a:pt x="492442" y="19621"/>
                  </a:lnTo>
                  <a:lnTo>
                    <a:pt x="491007" y="21196"/>
                  </a:lnTo>
                  <a:lnTo>
                    <a:pt x="489597" y="22821"/>
                  </a:lnTo>
                  <a:lnTo>
                    <a:pt x="487756" y="23622"/>
                  </a:lnTo>
                  <a:lnTo>
                    <a:pt x="483374" y="23622"/>
                  </a:lnTo>
                  <a:lnTo>
                    <a:pt x="481558" y="22821"/>
                  </a:lnTo>
                  <a:lnTo>
                    <a:pt x="480123" y="21196"/>
                  </a:lnTo>
                  <a:lnTo>
                    <a:pt x="478713" y="19545"/>
                  </a:lnTo>
                  <a:lnTo>
                    <a:pt x="477977" y="17259"/>
                  </a:lnTo>
                  <a:lnTo>
                    <a:pt x="478002" y="10883"/>
                  </a:lnTo>
                  <a:lnTo>
                    <a:pt x="478713" y="8597"/>
                  </a:lnTo>
                  <a:lnTo>
                    <a:pt x="481482" y="5473"/>
                  </a:lnTo>
                  <a:lnTo>
                    <a:pt x="483323" y="4724"/>
                  </a:lnTo>
                  <a:lnTo>
                    <a:pt x="487832" y="4724"/>
                  </a:lnTo>
                  <a:lnTo>
                    <a:pt x="489673" y="5473"/>
                  </a:lnTo>
                  <a:lnTo>
                    <a:pt x="492442" y="8597"/>
                  </a:lnTo>
                  <a:lnTo>
                    <a:pt x="493102" y="10883"/>
                  </a:lnTo>
                  <a:lnTo>
                    <a:pt x="493102" y="1562"/>
                  </a:lnTo>
                  <a:lnTo>
                    <a:pt x="492772" y="1219"/>
                  </a:lnTo>
                  <a:lnTo>
                    <a:pt x="489534" y="0"/>
                  </a:lnTo>
                  <a:lnTo>
                    <a:pt x="483323" y="0"/>
                  </a:lnTo>
                  <a:lnTo>
                    <a:pt x="473583" y="7302"/>
                  </a:lnTo>
                  <a:lnTo>
                    <a:pt x="472706" y="9194"/>
                  </a:lnTo>
                  <a:lnTo>
                    <a:pt x="472401" y="10883"/>
                  </a:lnTo>
                  <a:lnTo>
                    <a:pt x="472300" y="18681"/>
                  </a:lnTo>
                  <a:lnTo>
                    <a:pt x="473519" y="22123"/>
                  </a:lnTo>
                  <a:lnTo>
                    <a:pt x="478307" y="27063"/>
                  </a:lnTo>
                  <a:lnTo>
                    <a:pt x="481558" y="28282"/>
                  </a:lnTo>
                  <a:lnTo>
                    <a:pt x="489597" y="28282"/>
                  </a:lnTo>
                  <a:lnTo>
                    <a:pt x="492848" y="27063"/>
                  </a:lnTo>
                  <a:lnTo>
                    <a:pt x="495211" y="24561"/>
                  </a:lnTo>
                  <a:lnTo>
                    <a:pt x="496112" y="23622"/>
                  </a:lnTo>
                  <a:lnTo>
                    <a:pt x="497636" y="22047"/>
                  </a:lnTo>
                  <a:lnTo>
                    <a:pt x="498767" y="18681"/>
                  </a:lnTo>
                  <a:lnTo>
                    <a:pt x="498792" y="9740"/>
                  </a:lnTo>
                  <a:close/>
                </a:path>
                <a:path w="4932045" h="2806700">
                  <a:moveTo>
                    <a:pt x="524256" y="27825"/>
                  </a:moveTo>
                  <a:lnTo>
                    <a:pt x="518121" y="18542"/>
                  </a:lnTo>
                  <a:lnTo>
                    <a:pt x="514845" y="13601"/>
                  </a:lnTo>
                  <a:lnTo>
                    <a:pt x="518121" y="8597"/>
                  </a:lnTo>
                  <a:lnTo>
                    <a:pt x="523443" y="457"/>
                  </a:lnTo>
                  <a:lnTo>
                    <a:pt x="516953" y="457"/>
                  </a:lnTo>
                  <a:lnTo>
                    <a:pt x="511556" y="8597"/>
                  </a:lnTo>
                  <a:lnTo>
                    <a:pt x="506209" y="457"/>
                  </a:lnTo>
                  <a:lnTo>
                    <a:pt x="499795" y="457"/>
                  </a:lnTo>
                  <a:lnTo>
                    <a:pt x="508304" y="13538"/>
                  </a:lnTo>
                  <a:lnTo>
                    <a:pt x="498906" y="27825"/>
                  </a:lnTo>
                  <a:lnTo>
                    <a:pt x="505536" y="27825"/>
                  </a:lnTo>
                  <a:lnTo>
                    <a:pt x="511556" y="18542"/>
                  </a:lnTo>
                  <a:lnTo>
                    <a:pt x="517639" y="27825"/>
                  </a:lnTo>
                  <a:lnTo>
                    <a:pt x="524256" y="27825"/>
                  </a:lnTo>
                  <a:close/>
                </a:path>
                <a:path w="4932045" h="2806700">
                  <a:moveTo>
                    <a:pt x="551484" y="9740"/>
                  </a:moveTo>
                  <a:lnTo>
                    <a:pt x="550265" y="6235"/>
                  </a:lnTo>
                  <a:lnTo>
                    <a:pt x="548805" y="4724"/>
                  </a:lnTo>
                  <a:lnTo>
                    <a:pt x="545807" y="1638"/>
                  </a:lnTo>
                  <a:lnTo>
                    <a:pt x="545807" y="10883"/>
                  </a:lnTo>
                  <a:lnTo>
                    <a:pt x="545807" y="17259"/>
                  </a:lnTo>
                  <a:lnTo>
                    <a:pt x="545058" y="19621"/>
                  </a:lnTo>
                  <a:lnTo>
                    <a:pt x="543636" y="21196"/>
                  </a:lnTo>
                  <a:lnTo>
                    <a:pt x="542226" y="22821"/>
                  </a:lnTo>
                  <a:lnTo>
                    <a:pt x="540461" y="23622"/>
                  </a:lnTo>
                  <a:lnTo>
                    <a:pt x="536016" y="23622"/>
                  </a:lnTo>
                  <a:lnTo>
                    <a:pt x="534250" y="22821"/>
                  </a:lnTo>
                  <a:lnTo>
                    <a:pt x="532777" y="21196"/>
                  </a:lnTo>
                  <a:lnTo>
                    <a:pt x="531342" y="19545"/>
                  </a:lnTo>
                  <a:lnTo>
                    <a:pt x="530669" y="17259"/>
                  </a:lnTo>
                  <a:lnTo>
                    <a:pt x="530694" y="10883"/>
                  </a:lnTo>
                  <a:lnTo>
                    <a:pt x="531342" y="8597"/>
                  </a:lnTo>
                  <a:lnTo>
                    <a:pt x="532777" y="7048"/>
                  </a:lnTo>
                  <a:lnTo>
                    <a:pt x="534111" y="5473"/>
                  </a:lnTo>
                  <a:lnTo>
                    <a:pt x="535952" y="4724"/>
                  </a:lnTo>
                  <a:lnTo>
                    <a:pt x="540524" y="4724"/>
                  </a:lnTo>
                  <a:lnTo>
                    <a:pt x="542366" y="5473"/>
                  </a:lnTo>
                  <a:lnTo>
                    <a:pt x="543699" y="7048"/>
                  </a:lnTo>
                  <a:lnTo>
                    <a:pt x="545058" y="8597"/>
                  </a:lnTo>
                  <a:lnTo>
                    <a:pt x="545807" y="10883"/>
                  </a:lnTo>
                  <a:lnTo>
                    <a:pt x="545807" y="1638"/>
                  </a:lnTo>
                  <a:lnTo>
                    <a:pt x="545401" y="1219"/>
                  </a:lnTo>
                  <a:lnTo>
                    <a:pt x="542226" y="0"/>
                  </a:lnTo>
                  <a:lnTo>
                    <a:pt x="535952" y="0"/>
                  </a:lnTo>
                  <a:lnTo>
                    <a:pt x="524916" y="18681"/>
                  </a:lnTo>
                  <a:lnTo>
                    <a:pt x="526135" y="22123"/>
                  </a:lnTo>
                  <a:lnTo>
                    <a:pt x="528574" y="24561"/>
                  </a:lnTo>
                  <a:lnTo>
                    <a:pt x="530936" y="27063"/>
                  </a:lnTo>
                  <a:lnTo>
                    <a:pt x="534187" y="28282"/>
                  </a:lnTo>
                  <a:lnTo>
                    <a:pt x="542290" y="28282"/>
                  </a:lnTo>
                  <a:lnTo>
                    <a:pt x="545465" y="27063"/>
                  </a:lnTo>
                  <a:lnTo>
                    <a:pt x="547903" y="24561"/>
                  </a:lnTo>
                  <a:lnTo>
                    <a:pt x="548779" y="23622"/>
                  </a:lnTo>
                  <a:lnTo>
                    <a:pt x="550265" y="22047"/>
                  </a:lnTo>
                  <a:lnTo>
                    <a:pt x="551459" y="18681"/>
                  </a:lnTo>
                  <a:lnTo>
                    <a:pt x="551484" y="9740"/>
                  </a:lnTo>
                  <a:close/>
                </a:path>
                <a:path w="4932045" h="2806700">
                  <a:moveTo>
                    <a:pt x="578713" y="23215"/>
                  </a:moveTo>
                  <a:lnTo>
                    <a:pt x="576326" y="23215"/>
                  </a:lnTo>
                  <a:lnTo>
                    <a:pt x="576326" y="5067"/>
                  </a:lnTo>
                  <a:lnTo>
                    <a:pt x="576326" y="457"/>
                  </a:lnTo>
                  <a:lnTo>
                    <a:pt x="570788" y="457"/>
                  </a:lnTo>
                  <a:lnTo>
                    <a:pt x="570788" y="5067"/>
                  </a:lnTo>
                  <a:lnTo>
                    <a:pt x="570788" y="23215"/>
                  </a:lnTo>
                  <a:lnTo>
                    <a:pt x="560463" y="23215"/>
                  </a:lnTo>
                  <a:lnTo>
                    <a:pt x="561962" y="19431"/>
                  </a:lnTo>
                  <a:lnTo>
                    <a:pt x="562749" y="13385"/>
                  </a:lnTo>
                  <a:lnTo>
                    <a:pt x="562749" y="5067"/>
                  </a:lnTo>
                  <a:lnTo>
                    <a:pt x="570788" y="5067"/>
                  </a:lnTo>
                  <a:lnTo>
                    <a:pt x="570788" y="457"/>
                  </a:lnTo>
                  <a:lnTo>
                    <a:pt x="557491" y="457"/>
                  </a:lnTo>
                  <a:lnTo>
                    <a:pt x="557491" y="8039"/>
                  </a:lnTo>
                  <a:lnTo>
                    <a:pt x="557288" y="11976"/>
                  </a:lnTo>
                  <a:lnTo>
                    <a:pt x="556945" y="15087"/>
                  </a:lnTo>
                  <a:lnTo>
                    <a:pt x="556539" y="18135"/>
                  </a:lnTo>
                  <a:lnTo>
                    <a:pt x="555802" y="20840"/>
                  </a:lnTo>
                  <a:lnTo>
                    <a:pt x="554736" y="23215"/>
                  </a:lnTo>
                  <a:lnTo>
                    <a:pt x="552361" y="23215"/>
                  </a:lnTo>
                  <a:lnTo>
                    <a:pt x="552361" y="33769"/>
                  </a:lnTo>
                  <a:lnTo>
                    <a:pt x="556945" y="33769"/>
                  </a:lnTo>
                  <a:lnTo>
                    <a:pt x="556945" y="27825"/>
                  </a:lnTo>
                  <a:lnTo>
                    <a:pt x="574103" y="27825"/>
                  </a:lnTo>
                  <a:lnTo>
                    <a:pt x="574103" y="33769"/>
                  </a:lnTo>
                  <a:lnTo>
                    <a:pt x="578713" y="33769"/>
                  </a:lnTo>
                  <a:lnTo>
                    <a:pt x="578713" y="27825"/>
                  </a:lnTo>
                  <a:lnTo>
                    <a:pt x="578713" y="23215"/>
                  </a:lnTo>
                  <a:close/>
                </a:path>
                <a:path w="4932045" h="2806700">
                  <a:moveTo>
                    <a:pt x="606602" y="21793"/>
                  </a:moveTo>
                  <a:lnTo>
                    <a:pt x="601002" y="11887"/>
                  </a:lnTo>
                  <a:lnTo>
                    <a:pt x="601002" y="18402"/>
                  </a:lnTo>
                  <a:lnTo>
                    <a:pt x="601002" y="20497"/>
                  </a:lnTo>
                  <a:lnTo>
                    <a:pt x="600722" y="21247"/>
                  </a:lnTo>
                  <a:lnTo>
                    <a:pt x="600189" y="21793"/>
                  </a:lnTo>
                  <a:lnTo>
                    <a:pt x="599719" y="22415"/>
                  </a:lnTo>
                  <a:lnTo>
                    <a:pt x="599097" y="22821"/>
                  </a:lnTo>
                  <a:lnTo>
                    <a:pt x="598424" y="22936"/>
                  </a:lnTo>
                  <a:lnTo>
                    <a:pt x="597763" y="23152"/>
                  </a:lnTo>
                  <a:lnTo>
                    <a:pt x="596544" y="23215"/>
                  </a:lnTo>
                  <a:lnTo>
                    <a:pt x="589457" y="23215"/>
                  </a:lnTo>
                  <a:lnTo>
                    <a:pt x="589457" y="16040"/>
                  </a:lnTo>
                  <a:lnTo>
                    <a:pt x="597281" y="16040"/>
                  </a:lnTo>
                  <a:lnTo>
                    <a:pt x="598830" y="16306"/>
                  </a:lnTo>
                  <a:lnTo>
                    <a:pt x="600595" y="17513"/>
                  </a:lnTo>
                  <a:lnTo>
                    <a:pt x="601002" y="18402"/>
                  </a:lnTo>
                  <a:lnTo>
                    <a:pt x="601002" y="11887"/>
                  </a:lnTo>
                  <a:lnTo>
                    <a:pt x="600379" y="11645"/>
                  </a:lnTo>
                  <a:lnTo>
                    <a:pt x="598766" y="11366"/>
                  </a:lnTo>
                  <a:lnTo>
                    <a:pt x="589457" y="11366"/>
                  </a:lnTo>
                  <a:lnTo>
                    <a:pt x="589457" y="457"/>
                  </a:lnTo>
                  <a:lnTo>
                    <a:pt x="583920" y="457"/>
                  </a:lnTo>
                  <a:lnTo>
                    <a:pt x="583920" y="27825"/>
                  </a:lnTo>
                  <a:lnTo>
                    <a:pt x="599097" y="27825"/>
                  </a:lnTo>
                  <a:lnTo>
                    <a:pt x="600786" y="27609"/>
                  </a:lnTo>
                  <a:lnTo>
                    <a:pt x="602005" y="27139"/>
                  </a:lnTo>
                  <a:lnTo>
                    <a:pt x="603148" y="26733"/>
                  </a:lnTo>
                  <a:lnTo>
                    <a:pt x="604253" y="25844"/>
                  </a:lnTo>
                  <a:lnTo>
                    <a:pt x="605256" y="24511"/>
                  </a:lnTo>
                  <a:lnTo>
                    <a:pt x="606158" y="23215"/>
                  </a:lnTo>
                  <a:lnTo>
                    <a:pt x="606310" y="22821"/>
                  </a:lnTo>
                  <a:lnTo>
                    <a:pt x="606602" y="21793"/>
                  </a:lnTo>
                  <a:close/>
                </a:path>
                <a:path w="4932045" h="2806700">
                  <a:moveTo>
                    <a:pt x="615391" y="457"/>
                  </a:moveTo>
                  <a:lnTo>
                    <a:pt x="609854" y="457"/>
                  </a:lnTo>
                  <a:lnTo>
                    <a:pt x="609854" y="27825"/>
                  </a:lnTo>
                  <a:lnTo>
                    <a:pt x="615391" y="27825"/>
                  </a:lnTo>
                  <a:lnTo>
                    <a:pt x="615391" y="457"/>
                  </a:lnTo>
                  <a:close/>
                </a:path>
                <a:path w="4932045" h="2806700">
                  <a:moveTo>
                    <a:pt x="806704" y="2773375"/>
                  </a:moveTo>
                  <a:lnTo>
                    <a:pt x="801243" y="2773375"/>
                  </a:lnTo>
                  <a:lnTo>
                    <a:pt x="790168" y="2791599"/>
                  </a:lnTo>
                  <a:lnTo>
                    <a:pt x="790168" y="2773375"/>
                  </a:lnTo>
                  <a:lnTo>
                    <a:pt x="785037" y="2773375"/>
                  </a:lnTo>
                  <a:lnTo>
                    <a:pt x="785037" y="2800718"/>
                  </a:lnTo>
                  <a:lnTo>
                    <a:pt x="790498" y="2800718"/>
                  </a:lnTo>
                  <a:lnTo>
                    <a:pt x="796137" y="2791599"/>
                  </a:lnTo>
                  <a:lnTo>
                    <a:pt x="801573" y="2782798"/>
                  </a:lnTo>
                  <a:lnTo>
                    <a:pt x="801573" y="2800718"/>
                  </a:lnTo>
                  <a:lnTo>
                    <a:pt x="806704" y="2800718"/>
                  </a:lnTo>
                  <a:lnTo>
                    <a:pt x="806704" y="2782798"/>
                  </a:lnTo>
                  <a:lnTo>
                    <a:pt x="806704" y="2773375"/>
                  </a:lnTo>
                  <a:close/>
                </a:path>
                <a:path w="4932045" h="2806700">
                  <a:moveTo>
                    <a:pt x="835482" y="2773375"/>
                  </a:moveTo>
                  <a:lnTo>
                    <a:pt x="829945" y="2773375"/>
                  </a:lnTo>
                  <a:lnTo>
                    <a:pt x="829945" y="2784157"/>
                  </a:lnTo>
                  <a:lnTo>
                    <a:pt x="819213" y="2784157"/>
                  </a:lnTo>
                  <a:lnTo>
                    <a:pt x="819213" y="2773375"/>
                  </a:lnTo>
                  <a:lnTo>
                    <a:pt x="813676" y="2773375"/>
                  </a:lnTo>
                  <a:lnTo>
                    <a:pt x="813676" y="2800718"/>
                  </a:lnTo>
                  <a:lnTo>
                    <a:pt x="819213" y="2800718"/>
                  </a:lnTo>
                  <a:lnTo>
                    <a:pt x="819213" y="2788742"/>
                  </a:lnTo>
                  <a:lnTo>
                    <a:pt x="829945" y="2788742"/>
                  </a:lnTo>
                  <a:lnTo>
                    <a:pt x="829945" y="2800718"/>
                  </a:lnTo>
                  <a:lnTo>
                    <a:pt x="835482" y="2800718"/>
                  </a:lnTo>
                  <a:lnTo>
                    <a:pt x="835482" y="2788742"/>
                  </a:lnTo>
                  <a:lnTo>
                    <a:pt x="835482" y="2784157"/>
                  </a:lnTo>
                  <a:lnTo>
                    <a:pt x="835482" y="2773375"/>
                  </a:lnTo>
                  <a:close/>
                </a:path>
                <a:path w="4932045" h="2806700">
                  <a:moveTo>
                    <a:pt x="865378" y="2794228"/>
                  </a:moveTo>
                  <a:lnTo>
                    <a:pt x="860285" y="2786189"/>
                  </a:lnTo>
                  <a:lnTo>
                    <a:pt x="861428" y="2785630"/>
                  </a:lnTo>
                  <a:lnTo>
                    <a:pt x="862380" y="2784830"/>
                  </a:lnTo>
                  <a:lnTo>
                    <a:pt x="862761" y="2784208"/>
                  </a:lnTo>
                  <a:lnTo>
                    <a:pt x="863092" y="2783675"/>
                  </a:lnTo>
                  <a:lnTo>
                    <a:pt x="863790" y="2782722"/>
                  </a:lnTo>
                  <a:lnTo>
                    <a:pt x="864031" y="2781909"/>
                  </a:lnTo>
                  <a:lnTo>
                    <a:pt x="864120" y="2779001"/>
                  </a:lnTo>
                  <a:lnTo>
                    <a:pt x="863765" y="2777934"/>
                  </a:lnTo>
                  <a:lnTo>
                    <a:pt x="859751" y="2773984"/>
                  </a:lnTo>
                  <a:lnTo>
                    <a:pt x="859751" y="2791650"/>
                  </a:lnTo>
                  <a:lnTo>
                    <a:pt x="859751" y="2793492"/>
                  </a:lnTo>
                  <a:lnTo>
                    <a:pt x="856970" y="2795917"/>
                  </a:lnTo>
                  <a:lnTo>
                    <a:pt x="856437" y="2796070"/>
                  </a:lnTo>
                  <a:lnTo>
                    <a:pt x="855218" y="2796133"/>
                  </a:lnTo>
                  <a:lnTo>
                    <a:pt x="848131" y="2796133"/>
                  </a:lnTo>
                  <a:lnTo>
                    <a:pt x="848131" y="2788742"/>
                  </a:lnTo>
                  <a:lnTo>
                    <a:pt x="855078" y="2788742"/>
                  </a:lnTo>
                  <a:lnTo>
                    <a:pt x="856703" y="2788882"/>
                  </a:lnTo>
                  <a:lnTo>
                    <a:pt x="858177" y="2789428"/>
                  </a:lnTo>
                  <a:lnTo>
                    <a:pt x="858799" y="2789834"/>
                  </a:lnTo>
                  <a:lnTo>
                    <a:pt x="859142" y="2790431"/>
                  </a:lnTo>
                  <a:lnTo>
                    <a:pt x="859548" y="2790977"/>
                  </a:lnTo>
                  <a:lnTo>
                    <a:pt x="859751" y="2791650"/>
                  </a:lnTo>
                  <a:lnTo>
                    <a:pt x="859751" y="2773984"/>
                  </a:lnTo>
                  <a:lnTo>
                    <a:pt x="859396" y="2773845"/>
                  </a:lnTo>
                  <a:lnTo>
                    <a:pt x="858735" y="2773730"/>
                  </a:lnTo>
                  <a:lnTo>
                    <a:pt x="858735" y="2780144"/>
                  </a:lnTo>
                  <a:lnTo>
                    <a:pt x="858735" y="2781909"/>
                  </a:lnTo>
                  <a:lnTo>
                    <a:pt x="855154" y="2784208"/>
                  </a:lnTo>
                  <a:lnTo>
                    <a:pt x="848131" y="2784208"/>
                  </a:lnTo>
                  <a:lnTo>
                    <a:pt x="848131" y="2777934"/>
                  </a:lnTo>
                  <a:lnTo>
                    <a:pt x="855408" y="2777934"/>
                  </a:lnTo>
                  <a:lnTo>
                    <a:pt x="855967" y="2777972"/>
                  </a:lnTo>
                  <a:lnTo>
                    <a:pt x="856919" y="2778125"/>
                  </a:lnTo>
                  <a:lnTo>
                    <a:pt x="857580" y="2778455"/>
                  </a:lnTo>
                  <a:lnTo>
                    <a:pt x="858139" y="2779077"/>
                  </a:lnTo>
                  <a:lnTo>
                    <a:pt x="858545" y="2779484"/>
                  </a:lnTo>
                  <a:lnTo>
                    <a:pt x="858735" y="2780144"/>
                  </a:lnTo>
                  <a:lnTo>
                    <a:pt x="858735" y="2773730"/>
                  </a:lnTo>
                  <a:lnTo>
                    <a:pt x="857250" y="2773438"/>
                  </a:lnTo>
                  <a:lnTo>
                    <a:pt x="855624" y="2773375"/>
                  </a:lnTo>
                  <a:lnTo>
                    <a:pt x="842568" y="2773375"/>
                  </a:lnTo>
                  <a:lnTo>
                    <a:pt x="842568" y="2800718"/>
                  </a:lnTo>
                  <a:lnTo>
                    <a:pt x="855370" y="2800718"/>
                  </a:lnTo>
                  <a:lnTo>
                    <a:pt x="857580" y="2800667"/>
                  </a:lnTo>
                  <a:lnTo>
                    <a:pt x="858545" y="2800527"/>
                  </a:lnTo>
                  <a:lnTo>
                    <a:pt x="859942" y="2800388"/>
                  </a:lnTo>
                  <a:lnTo>
                    <a:pt x="861237" y="2799905"/>
                  </a:lnTo>
                  <a:lnTo>
                    <a:pt x="862164" y="2799232"/>
                  </a:lnTo>
                  <a:lnTo>
                    <a:pt x="863193" y="2798572"/>
                  </a:lnTo>
                  <a:lnTo>
                    <a:pt x="864006" y="2797619"/>
                  </a:lnTo>
                  <a:lnTo>
                    <a:pt x="864717" y="2796133"/>
                  </a:lnTo>
                  <a:lnTo>
                    <a:pt x="865149" y="2795257"/>
                  </a:lnTo>
                  <a:lnTo>
                    <a:pt x="865378" y="2794228"/>
                  </a:lnTo>
                  <a:close/>
                </a:path>
                <a:path w="4932045" h="2806700">
                  <a:moveTo>
                    <a:pt x="892162" y="2796133"/>
                  </a:moveTo>
                  <a:lnTo>
                    <a:pt x="876960" y="2796133"/>
                  </a:lnTo>
                  <a:lnTo>
                    <a:pt x="876960" y="2788691"/>
                  </a:lnTo>
                  <a:lnTo>
                    <a:pt x="890612" y="2788691"/>
                  </a:lnTo>
                  <a:lnTo>
                    <a:pt x="890612" y="2784081"/>
                  </a:lnTo>
                  <a:lnTo>
                    <a:pt x="876960" y="2784081"/>
                  </a:lnTo>
                  <a:lnTo>
                    <a:pt x="876960" y="2777972"/>
                  </a:lnTo>
                  <a:lnTo>
                    <a:pt x="891641" y="2777972"/>
                  </a:lnTo>
                  <a:lnTo>
                    <a:pt x="891641" y="2773375"/>
                  </a:lnTo>
                  <a:lnTo>
                    <a:pt x="871423" y="2773375"/>
                  </a:lnTo>
                  <a:lnTo>
                    <a:pt x="871423" y="2800718"/>
                  </a:lnTo>
                  <a:lnTo>
                    <a:pt x="892162" y="2800718"/>
                  </a:lnTo>
                  <a:lnTo>
                    <a:pt x="892162" y="2796133"/>
                  </a:lnTo>
                  <a:close/>
                </a:path>
                <a:path w="4932045" h="2806700">
                  <a:moveTo>
                    <a:pt x="921016" y="2792272"/>
                  </a:moveTo>
                  <a:lnTo>
                    <a:pt x="915670" y="2790647"/>
                  </a:lnTo>
                  <a:lnTo>
                    <a:pt x="915225" y="2792679"/>
                  </a:lnTo>
                  <a:lnTo>
                    <a:pt x="914463" y="2794101"/>
                  </a:lnTo>
                  <a:lnTo>
                    <a:pt x="913384" y="2795041"/>
                  </a:lnTo>
                  <a:lnTo>
                    <a:pt x="912380" y="2795994"/>
                  </a:lnTo>
                  <a:lnTo>
                    <a:pt x="911098" y="2796463"/>
                  </a:lnTo>
                  <a:lnTo>
                    <a:pt x="907656" y="2796463"/>
                  </a:lnTo>
                  <a:lnTo>
                    <a:pt x="906030" y="2795727"/>
                  </a:lnTo>
                  <a:lnTo>
                    <a:pt x="903528" y="2792819"/>
                  </a:lnTo>
                  <a:lnTo>
                    <a:pt x="902995" y="2790647"/>
                  </a:lnTo>
                  <a:lnTo>
                    <a:pt x="902906" y="2783611"/>
                  </a:lnTo>
                  <a:lnTo>
                    <a:pt x="903528" y="2781249"/>
                  </a:lnTo>
                  <a:lnTo>
                    <a:pt x="904938" y="2779674"/>
                  </a:lnTo>
                  <a:lnTo>
                    <a:pt x="906081" y="2778328"/>
                  </a:lnTo>
                  <a:lnTo>
                    <a:pt x="907707" y="2777566"/>
                  </a:lnTo>
                  <a:lnTo>
                    <a:pt x="911237" y="2777566"/>
                  </a:lnTo>
                  <a:lnTo>
                    <a:pt x="912456" y="2778048"/>
                  </a:lnTo>
                  <a:lnTo>
                    <a:pt x="914463" y="2779674"/>
                  </a:lnTo>
                  <a:lnTo>
                    <a:pt x="915149" y="2780766"/>
                  </a:lnTo>
                  <a:lnTo>
                    <a:pt x="915479" y="2782176"/>
                  </a:lnTo>
                  <a:lnTo>
                    <a:pt x="920953" y="2780893"/>
                  </a:lnTo>
                  <a:lnTo>
                    <a:pt x="920356" y="2778734"/>
                  </a:lnTo>
                  <a:lnTo>
                    <a:pt x="919695" y="2777566"/>
                  </a:lnTo>
                  <a:lnTo>
                    <a:pt x="919403" y="2777045"/>
                  </a:lnTo>
                  <a:lnTo>
                    <a:pt x="918184" y="2775826"/>
                  </a:lnTo>
                  <a:lnTo>
                    <a:pt x="916076" y="2773845"/>
                  </a:lnTo>
                  <a:lnTo>
                    <a:pt x="913307" y="2772841"/>
                  </a:lnTo>
                  <a:lnTo>
                    <a:pt x="906157" y="2772841"/>
                  </a:lnTo>
                  <a:lnTo>
                    <a:pt x="903122" y="2774137"/>
                  </a:lnTo>
                  <a:lnTo>
                    <a:pt x="900760" y="2776639"/>
                  </a:lnTo>
                  <a:lnTo>
                    <a:pt x="898398" y="2779191"/>
                  </a:lnTo>
                  <a:lnTo>
                    <a:pt x="897255" y="2782722"/>
                  </a:lnTo>
                  <a:lnTo>
                    <a:pt x="897255" y="2791599"/>
                  </a:lnTo>
                  <a:lnTo>
                    <a:pt x="898398" y="2794965"/>
                  </a:lnTo>
                  <a:lnTo>
                    <a:pt x="903046" y="2799905"/>
                  </a:lnTo>
                  <a:lnTo>
                    <a:pt x="906030" y="2801188"/>
                  </a:lnTo>
                  <a:lnTo>
                    <a:pt x="912571" y="2801188"/>
                  </a:lnTo>
                  <a:lnTo>
                    <a:pt x="915009" y="2800451"/>
                  </a:lnTo>
                  <a:lnTo>
                    <a:pt x="916889" y="2798978"/>
                  </a:lnTo>
                  <a:lnTo>
                    <a:pt x="918845" y="2797543"/>
                  </a:lnTo>
                  <a:lnTo>
                    <a:pt x="919505" y="2796463"/>
                  </a:lnTo>
                  <a:lnTo>
                    <a:pt x="920203" y="2795320"/>
                  </a:lnTo>
                  <a:lnTo>
                    <a:pt x="921016" y="2792272"/>
                  </a:lnTo>
                  <a:close/>
                </a:path>
                <a:path w="4932045" h="2806700">
                  <a:moveTo>
                    <a:pt x="944524" y="2773375"/>
                  </a:moveTo>
                  <a:lnTo>
                    <a:pt x="922832" y="2773375"/>
                  </a:lnTo>
                  <a:lnTo>
                    <a:pt x="922832" y="2777972"/>
                  </a:lnTo>
                  <a:lnTo>
                    <a:pt x="930948" y="2777972"/>
                  </a:lnTo>
                  <a:lnTo>
                    <a:pt x="930948" y="2800718"/>
                  </a:lnTo>
                  <a:lnTo>
                    <a:pt x="936485" y="2800718"/>
                  </a:lnTo>
                  <a:lnTo>
                    <a:pt x="936485" y="2777972"/>
                  </a:lnTo>
                  <a:lnTo>
                    <a:pt x="944524" y="2777972"/>
                  </a:lnTo>
                  <a:lnTo>
                    <a:pt x="944524" y="2773375"/>
                  </a:lnTo>
                  <a:close/>
                </a:path>
                <a:path w="4932045" h="2806700">
                  <a:moveTo>
                    <a:pt x="971207" y="2773375"/>
                  </a:moveTo>
                  <a:lnTo>
                    <a:pt x="965746" y="2773375"/>
                  </a:lnTo>
                  <a:lnTo>
                    <a:pt x="954671" y="2791599"/>
                  </a:lnTo>
                  <a:lnTo>
                    <a:pt x="954671" y="2773375"/>
                  </a:lnTo>
                  <a:lnTo>
                    <a:pt x="949540" y="2773375"/>
                  </a:lnTo>
                  <a:lnTo>
                    <a:pt x="949540" y="2800718"/>
                  </a:lnTo>
                  <a:lnTo>
                    <a:pt x="955001" y="2800718"/>
                  </a:lnTo>
                  <a:lnTo>
                    <a:pt x="960640" y="2791599"/>
                  </a:lnTo>
                  <a:lnTo>
                    <a:pt x="966076" y="2782798"/>
                  </a:lnTo>
                  <a:lnTo>
                    <a:pt x="966076" y="2800718"/>
                  </a:lnTo>
                  <a:lnTo>
                    <a:pt x="971207" y="2800718"/>
                  </a:lnTo>
                  <a:lnTo>
                    <a:pt x="971207" y="2782798"/>
                  </a:lnTo>
                  <a:lnTo>
                    <a:pt x="971207" y="2773375"/>
                  </a:lnTo>
                  <a:close/>
                </a:path>
                <a:path w="4932045" h="2806700">
                  <a:moveTo>
                    <a:pt x="1002233" y="2796133"/>
                  </a:moveTo>
                  <a:lnTo>
                    <a:pt x="999998" y="2796133"/>
                  </a:lnTo>
                  <a:lnTo>
                    <a:pt x="999998" y="2773375"/>
                  </a:lnTo>
                  <a:lnTo>
                    <a:pt x="994460" y="2773375"/>
                  </a:lnTo>
                  <a:lnTo>
                    <a:pt x="994460" y="2796133"/>
                  </a:lnTo>
                  <a:lnTo>
                    <a:pt x="983792" y="2796133"/>
                  </a:lnTo>
                  <a:lnTo>
                    <a:pt x="983792" y="2773375"/>
                  </a:lnTo>
                  <a:lnTo>
                    <a:pt x="978255" y="2773375"/>
                  </a:lnTo>
                  <a:lnTo>
                    <a:pt x="978255" y="2800718"/>
                  </a:lnTo>
                  <a:lnTo>
                    <a:pt x="997635" y="2800718"/>
                  </a:lnTo>
                  <a:lnTo>
                    <a:pt x="997635" y="2806687"/>
                  </a:lnTo>
                  <a:lnTo>
                    <a:pt x="1002233" y="2806687"/>
                  </a:lnTo>
                  <a:lnTo>
                    <a:pt x="1002233" y="2796133"/>
                  </a:lnTo>
                  <a:close/>
                </a:path>
                <a:path w="4932045" h="2806700">
                  <a:moveTo>
                    <a:pt x="1029182" y="2773375"/>
                  </a:moveTo>
                  <a:lnTo>
                    <a:pt x="1023645" y="2773375"/>
                  </a:lnTo>
                  <a:lnTo>
                    <a:pt x="1012647" y="2791599"/>
                  </a:lnTo>
                  <a:lnTo>
                    <a:pt x="1012647" y="2773375"/>
                  </a:lnTo>
                  <a:lnTo>
                    <a:pt x="1007491" y="2773375"/>
                  </a:lnTo>
                  <a:lnTo>
                    <a:pt x="1007491" y="2800718"/>
                  </a:lnTo>
                  <a:lnTo>
                    <a:pt x="1012977" y="2800718"/>
                  </a:lnTo>
                  <a:lnTo>
                    <a:pt x="1018565" y="2791599"/>
                  </a:lnTo>
                  <a:lnTo>
                    <a:pt x="1023975" y="2782798"/>
                  </a:lnTo>
                  <a:lnTo>
                    <a:pt x="1023975" y="2800718"/>
                  </a:lnTo>
                  <a:lnTo>
                    <a:pt x="1029182" y="2800718"/>
                  </a:lnTo>
                  <a:lnTo>
                    <a:pt x="1029182" y="2782798"/>
                  </a:lnTo>
                  <a:lnTo>
                    <a:pt x="1029182" y="2773375"/>
                  </a:lnTo>
                  <a:close/>
                </a:path>
                <a:path w="4932045" h="2806700">
                  <a:moveTo>
                    <a:pt x="1057884" y="2773375"/>
                  </a:moveTo>
                  <a:lnTo>
                    <a:pt x="1052423" y="2773375"/>
                  </a:lnTo>
                  <a:lnTo>
                    <a:pt x="1041349" y="2791599"/>
                  </a:lnTo>
                  <a:lnTo>
                    <a:pt x="1041349" y="2773375"/>
                  </a:lnTo>
                  <a:lnTo>
                    <a:pt x="1036193" y="2773375"/>
                  </a:lnTo>
                  <a:lnTo>
                    <a:pt x="1036193" y="2800718"/>
                  </a:lnTo>
                  <a:lnTo>
                    <a:pt x="1041692" y="2800718"/>
                  </a:lnTo>
                  <a:lnTo>
                    <a:pt x="1047318" y="2791599"/>
                  </a:lnTo>
                  <a:lnTo>
                    <a:pt x="1052753" y="2782798"/>
                  </a:lnTo>
                  <a:lnTo>
                    <a:pt x="1052753" y="2800718"/>
                  </a:lnTo>
                  <a:lnTo>
                    <a:pt x="1057884" y="2800718"/>
                  </a:lnTo>
                  <a:lnTo>
                    <a:pt x="1057884" y="2782798"/>
                  </a:lnTo>
                  <a:lnTo>
                    <a:pt x="1057884" y="2773375"/>
                  </a:lnTo>
                  <a:close/>
                </a:path>
                <a:path w="4932045" h="2806700">
                  <a:moveTo>
                    <a:pt x="1660207" y="568604"/>
                  </a:moveTo>
                  <a:lnTo>
                    <a:pt x="1655445" y="558990"/>
                  </a:lnTo>
                  <a:lnTo>
                    <a:pt x="1654632" y="558647"/>
                  </a:lnTo>
                  <a:lnTo>
                    <a:pt x="1654632" y="565137"/>
                  </a:lnTo>
                  <a:lnTo>
                    <a:pt x="1654632" y="567309"/>
                  </a:lnTo>
                  <a:lnTo>
                    <a:pt x="1654365" y="567982"/>
                  </a:lnTo>
                  <a:lnTo>
                    <a:pt x="1653819" y="568604"/>
                  </a:lnTo>
                  <a:lnTo>
                    <a:pt x="1653336" y="569226"/>
                  </a:lnTo>
                  <a:lnTo>
                    <a:pt x="1652739" y="569556"/>
                  </a:lnTo>
                  <a:lnTo>
                    <a:pt x="1652003" y="569747"/>
                  </a:lnTo>
                  <a:lnTo>
                    <a:pt x="1651330" y="569887"/>
                  </a:lnTo>
                  <a:lnTo>
                    <a:pt x="1650123" y="569963"/>
                  </a:lnTo>
                  <a:lnTo>
                    <a:pt x="1643075" y="569963"/>
                  </a:lnTo>
                  <a:lnTo>
                    <a:pt x="1643075" y="562851"/>
                  </a:lnTo>
                  <a:lnTo>
                    <a:pt x="1650860" y="562851"/>
                  </a:lnTo>
                  <a:lnTo>
                    <a:pt x="1652333" y="563118"/>
                  </a:lnTo>
                  <a:lnTo>
                    <a:pt x="1653298" y="563664"/>
                  </a:lnTo>
                  <a:lnTo>
                    <a:pt x="1654149" y="564261"/>
                  </a:lnTo>
                  <a:lnTo>
                    <a:pt x="1654632" y="565137"/>
                  </a:lnTo>
                  <a:lnTo>
                    <a:pt x="1654632" y="558647"/>
                  </a:lnTo>
                  <a:lnTo>
                    <a:pt x="1654149" y="558431"/>
                  </a:lnTo>
                  <a:lnTo>
                    <a:pt x="1652485" y="558241"/>
                  </a:lnTo>
                  <a:lnTo>
                    <a:pt x="1643075" y="558241"/>
                  </a:lnTo>
                  <a:lnTo>
                    <a:pt x="1643075" y="551878"/>
                  </a:lnTo>
                  <a:lnTo>
                    <a:pt x="1657946" y="551878"/>
                  </a:lnTo>
                  <a:lnTo>
                    <a:pt x="1657946" y="547268"/>
                  </a:lnTo>
                  <a:lnTo>
                    <a:pt x="1637538" y="547268"/>
                  </a:lnTo>
                  <a:lnTo>
                    <a:pt x="1637538" y="574611"/>
                  </a:lnTo>
                  <a:lnTo>
                    <a:pt x="1652676" y="574611"/>
                  </a:lnTo>
                  <a:lnTo>
                    <a:pt x="1659877" y="569747"/>
                  </a:lnTo>
                  <a:lnTo>
                    <a:pt x="1660207" y="568604"/>
                  </a:lnTo>
                  <a:close/>
                </a:path>
                <a:path w="4932045" h="2806700">
                  <a:moveTo>
                    <a:pt x="1691525" y="556475"/>
                  </a:moveTo>
                  <a:lnTo>
                    <a:pt x="1690306" y="553046"/>
                  </a:lnTo>
                  <a:lnTo>
                    <a:pt x="1688782" y="551472"/>
                  </a:lnTo>
                  <a:lnTo>
                    <a:pt x="1685848" y="548449"/>
                  </a:lnTo>
                  <a:lnTo>
                    <a:pt x="1685848" y="557695"/>
                  </a:lnTo>
                  <a:lnTo>
                    <a:pt x="1685848" y="563994"/>
                  </a:lnTo>
                  <a:lnTo>
                    <a:pt x="1685099" y="566356"/>
                  </a:lnTo>
                  <a:lnTo>
                    <a:pt x="1683740" y="567982"/>
                  </a:lnTo>
                  <a:lnTo>
                    <a:pt x="1682330" y="569556"/>
                  </a:lnTo>
                  <a:lnTo>
                    <a:pt x="1680502" y="570369"/>
                  </a:lnTo>
                  <a:lnTo>
                    <a:pt x="1676107" y="570369"/>
                  </a:lnTo>
                  <a:lnTo>
                    <a:pt x="1674291" y="569556"/>
                  </a:lnTo>
                  <a:lnTo>
                    <a:pt x="1672882" y="567982"/>
                  </a:lnTo>
                  <a:lnTo>
                    <a:pt x="1671383" y="566356"/>
                  </a:lnTo>
                  <a:lnTo>
                    <a:pt x="1670710" y="563994"/>
                  </a:lnTo>
                  <a:lnTo>
                    <a:pt x="1670735" y="557695"/>
                  </a:lnTo>
                  <a:lnTo>
                    <a:pt x="1671383" y="555409"/>
                  </a:lnTo>
                  <a:lnTo>
                    <a:pt x="1672869" y="553783"/>
                  </a:lnTo>
                  <a:lnTo>
                    <a:pt x="1674152" y="552284"/>
                  </a:lnTo>
                  <a:lnTo>
                    <a:pt x="1675993" y="551472"/>
                  </a:lnTo>
                  <a:lnTo>
                    <a:pt x="1680565" y="551472"/>
                  </a:lnTo>
                  <a:lnTo>
                    <a:pt x="1682407" y="552284"/>
                  </a:lnTo>
                  <a:lnTo>
                    <a:pt x="1683816" y="553859"/>
                  </a:lnTo>
                  <a:lnTo>
                    <a:pt x="1685175" y="555332"/>
                  </a:lnTo>
                  <a:lnTo>
                    <a:pt x="1685848" y="557695"/>
                  </a:lnTo>
                  <a:lnTo>
                    <a:pt x="1685848" y="548449"/>
                  </a:lnTo>
                  <a:lnTo>
                    <a:pt x="1685442" y="548030"/>
                  </a:lnTo>
                  <a:lnTo>
                    <a:pt x="1682267" y="546747"/>
                  </a:lnTo>
                  <a:lnTo>
                    <a:pt x="1675993" y="546747"/>
                  </a:lnTo>
                  <a:lnTo>
                    <a:pt x="1668830" y="550329"/>
                  </a:lnTo>
                  <a:lnTo>
                    <a:pt x="1667725" y="551395"/>
                  </a:lnTo>
                  <a:lnTo>
                    <a:pt x="1665033" y="565480"/>
                  </a:lnTo>
                  <a:lnTo>
                    <a:pt x="1666176" y="568871"/>
                  </a:lnTo>
                  <a:lnTo>
                    <a:pt x="1668614" y="571373"/>
                  </a:lnTo>
                  <a:lnTo>
                    <a:pt x="1670977" y="573874"/>
                  </a:lnTo>
                  <a:lnTo>
                    <a:pt x="1674228" y="575094"/>
                  </a:lnTo>
                  <a:lnTo>
                    <a:pt x="1682330" y="575094"/>
                  </a:lnTo>
                  <a:lnTo>
                    <a:pt x="1691513" y="565480"/>
                  </a:lnTo>
                  <a:lnTo>
                    <a:pt x="1691525" y="556475"/>
                  </a:lnTo>
                  <a:close/>
                </a:path>
                <a:path w="4932045" h="2806700">
                  <a:moveTo>
                    <a:pt x="1718945" y="547268"/>
                  </a:moveTo>
                  <a:lnTo>
                    <a:pt x="1713407" y="547268"/>
                  </a:lnTo>
                  <a:lnTo>
                    <a:pt x="1713407" y="558025"/>
                  </a:lnTo>
                  <a:lnTo>
                    <a:pt x="1702676" y="558025"/>
                  </a:lnTo>
                  <a:lnTo>
                    <a:pt x="1702676" y="547268"/>
                  </a:lnTo>
                  <a:lnTo>
                    <a:pt x="1697139" y="547268"/>
                  </a:lnTo>
                  <a:lnTo>
                    <a:pt x="1697139" y="574611"/>
                  </a:lnTo>
                  <a:lnTo>
                    <a:pt x="1702676" y="574611"/>
                  </a:lnTo>
                  <a:lnTo>
                    <a:pt x="1702676" y="562635"/>
                  </a:lnTo>
                  <a:lnTo>
                    <a:pt x="1713407" y="562635"/>
                  </a:lnTo>
                  <a:lnTo>
                    <a:pt x="1713407" y="574611"/>
                  </a:lnTo>
                  <a:lnTo>
                    <a:pt x="1718945" y="574611"/>
                  </a:lnTo>
                  <a:lnTo>
                    <a:pt x="1718945" y="562635"/>
                  </a:lnTo>
                  <a:lnTo>
                    <a:pt x="1718945" y="558025"/>
                  </a:lnTo>
                  <a:lnTo>
                    <a:pt x="1718945" y="547268"/>
                  </a:lnTo>
                  <a:close/>
                </a:path>
                <a:path w="4932045" h="2806700">
                  <a:moveTo>
                    <a:pt x="1746986" y="547268"/>
                  </a:moveTo>
                  <a:lnTo>
                    <a:pt x="1741233" y="547268"/>
                  </a:lnTo>
                  <a:lnTo>
                    <a:pt x="1735772" y="561416"/>
                  </a:lnTo>
                  <a:lnTo>
                    <a:pt x="1729422" y="547268"/>
                  </a:lnTo>
                  <a:lnTo>
                    <a:pt x="1723199" y="547268"/>
                  </a:lnTo>
                  <a:lnTo>
                    <a:pt x="1733270" y="566839"/>
                  </a:lnTo>
                  <a:lnTo>
                    <a:pt x="1732788" y="568388"/>
                  </a:lnTo>
                  <a:lnTo>
                    <a:pt x="1732267" y="569417"/>
                  </a:lnTo>
                  <a:lnTo>
                    <a:pt x="1731721" y="569887"/>
                  </a:lnTo>
                  <a:lnTo>
                    <a:pt x="1731124" y="570369"/>
                  </a:lnTo>
                  <a:lnTo>
                    <a:pt x="1730235" y="570560"/>
                  </a:lnTo>
                  <a:lnTo>
                    <a:pt x="1727581" y="570560"/>
                  </a:lnTo>
                  <a:lnTo>
                    <a:pt x="1726844" y="570484"/>
                  </a:lnTo>
                  <a:lnTo>
                    <a:pt x="1726844" y="574611"/>
                  </a:lnTo>
                  <a:lnTo>
                    <a:pt x="1727733" y="574827"/>
                  </a:lnTo>
                  <a:lnTo>
                    <a:pt x="1729016" y="574979"/>
                  </a:lnTo>
                  <a:lnTo>
                    <a:pt x="1732330" y="574979"/>
                  </a:lnTo>
                  <a:lnTo>
                    <a:pt x="1737728" y="568058"/>
                  </a:lnTo>
                  <a:lnTo>
                    <a:pt x="1740687" y="561416"/>
                  </a:lnTo>
                  <a:lnTo>
                    <a:pt x="1746986" y="547268"/>
                  </a:lnTo>
                  <a:close/>
                </a:path>
                <a:path w="4932045" h="2806700">
                  <a:moveTo>
                    <a:pt x="1773885" y="566166"/>
                  </a:moveTo>
                  <a:lnTo>
                    <a:pt x="1768538" y="564540"/>
                  </a:lnTo>
                  <a:lnTo>
                    <a:pt x="1768132" y="566508"/>
                  </a:lnTo>
                  <a:lnTo>
                    <a:pt x="1767319" y="567982"/>
                  </a:lnTo>
                  <a:lnTo>
                    <a:pt x="1766316" y="568934"/>
                  </a:lnTo>
                  <a:lnTo>
                    <a:pt x="1765223" y="569887"/>
                  </a:lnTo>
                  <a:lnTo>
                    <a:pt x="1763928" y="570293"/>
                  </a:lnTo>
                  <a:lnTo>
                    <a:pt x="1760499" y="570293"/>
                  </a:lnTo>
                  <a:lnTo>
                    <a:pt x="1758873" y="569633"/>
                  </a:lnTo>
                  <a:lnTo>
                    <a:pt x="1756435" y="566648"/>
                  </a:lnTo>
                  <a:lnTo>
                    <a:pt x="1755863" y="564540"/>
                  </a:lnTo>
                  <a:lnTo>
                    <a:pt x="1755775" y="557504"/>
                  </a:lnTo>
                  <a:lnTo>
                    <a:pt x="1756435" y="555117"/>
                  </a:lnTo>
                  <a:lnTo>
                    <a:pt x="1757654" y="553643"/>
                  </a:lnTo>
                  <a:lnTo>
                    <a:pt x="1758950" y="552208"/>
                  </a:lnTo>
                  <a:lnTo>
                    <a:pt x="1760562" y="551472"/>
                  </a:lnTo>
                  <a:lnTo>
                    <a:pt x="1764080" y="551472"/>
                  </a:lnTo>
                  <a:lnTo>
                    <a:pt x="1768398" y="556069"/>
                  </a:lnTo>
                  <a:lnTo>
                    <a:pt x="1773809" y="554786"/>
                  </a:lnTo>
                  <a:lnTo>
                    <a:pt x="1773199" y="552564"/>
                  </a:lnTo>
                  <a:lnTo>
                    <a:pt x="1772589" y="551472"/>
                  </a:lnTo>
                  <a:lnTo>
                    <a:pt x="1772259" y="550875"/>
                  </a:lnTo>
                  <a:lnTo>
                    <a:pt x="1768944" y="547751"/>
                  </a:lnTo>
                  <a:lnTo>
                    <a:pt x="1766252" y="546747"/>
                  </a:lnTo>
                  <a:lnTo>
                    <a:pt x="1759089" y="546747"/>
                  </a:lnTo>
                  <a:lnTo>
                    <a:pt x="1755965" y="548030"/>
                  </a:lnTo>
                  <a:lnTo>
                    <a:pt x="1753603" y="550545"/>
                  </a:lnTo>
                  <a:lnTo>
                    <a:pt x="1751304" y="553046"/>
                  </a:lnTo>
                  <a:lnTo>
                    <a:pt x="1750098" y="556628"/>
                  </a:lnTo>
                  <a:lnTo>
                    <a:pt x="1750098" y="565480"/>
                  </a:lnTo>
                  <a:lnTo>
                    <a:pt x="1751304" y="568871"/>
                  </a:lnTo>
                  <a:lnTo>
                    <a:pt x="1755965" y="573798"/>
                  </a:lnTo>
                  <a:lnTo>
                    <a:pt x="1758950" y="575017"/>
                  </a:lnTo>
                  <a:lnTo>
                    <a:pt x="1765503" y="575017"/>
                  </a:lnTo>
                  <a:lnTo>
                    <a:pt x="1773072" y="569150"/>
                  </a:lnTo>
                  <a:lnTo>
                    <a:pt x="1773885" y="566166"/>
                  </a:lnTo>
                  <a:close/>
                </a:path>
                <a:path w="4932045" h="2806700">
                  <a:moveTo>
                    <a:pt x="2043709" y="734301"/>
                  </a:moveTo>
                  <a:lnTo>
                    <a:pt x="2041283" y="734301"/>
                  </a:lnTo>
                  <a:lnTo>
                    <a:pt x="2041283" y="716165"/>
                  </a:lnTo>
                  <a:lnTo>
                    <a:pt x="2041283" y="711568"/>
                  </a:lnTo>
                  <a:lnTo>
                    <a:pt x="2035784" y="711568"/>
                  </a:lnTo>
                  <a:lnTo>
                    <a:pt x="2035784" y="716165"/>
                  </a:lnTo>
                  <a:lnTo>
                    <a:pt x="2035784" y="734301"/>
                  </a:lnTo>
                  <a:lnTo>
                    <a:pt x="2025459" y="734301"/>
                  </a:lnTo>
                  <a:lnTo>
                    <a:pt x="2026958" y="730516"/>
                  </a:lnTo>
                  <a:lnTo>
                    <a:pt x="2027694" y="724496"/>
                  </a:lnTo>
                  <a:lnTo>
                    <a:pt x="2027694" y="716165"/>
                  </a:lnTo>
                  <a:lnTo>
                    <a:pt x="2035784" y="716165"/>
                  </a:lnTo>
                  <a:lnTo>
                    <a:pt x="2035784" y="711568"/>
                  </a:lnTo>
                  <a:lnTo>
                    <a:pt x="2022500" y="711568"/>
                  </a:lnTo>
                  <a:lnTo>
                    <a:pt x="2022500" y="719226"/>
                  </a:lnTo>
                  <a:lnTo>
                    <a:pt x="2022284" y="723061"/>
                  </a:lnTo>
                  <a:lnTo>
                    <a:pt x="2021941" y="726186"/>
                  </a:lnTo>
                  <a:lnTo>
                    <a:pt x="2021535" y="729221"/>
                  </a:lnTo>
                  <a:lnTo>
                    <a:pt x="2020798" y="732015"/>
                  </a:lnTo>
                  <a:lnTo>
                    <a:pt x="2019655" y="734301"/>
                  </a:lnTo>
                  <a:lnTo>
                    <a:pt x="2017369" y="734301"/>
                  </a:lnTo>
                  <a:lnTo>
                    <a:pt x="2017369" y="744880"/>
                  </a:lnTo>
                  <a:lnTo>
                    <a:pt x="2021941" y="744880"/>
                  </a:lnTo>
                  <a:lnTo>
                    <a:pt x="2021941" y="738911"/>
                  </a:lnTo>
                  <a:lnTo>
                    <a:pt x="2039112" y="738911"/>
                  </a:lnTo>
                  <a:lnTo>
                    <a:pt x="2039112" y="744880"/>
                  </a:lnTo>
                  <a:lnTo>
                    <a:pt x="2043709" y="744880"/>
                  </a:lnTo>
                  <a:lnTo>
                    <a:pt x="2043709" y="738911"/>
                  </a:lnTo>
                  <a:lnTo>
                    <a:pt x="2043709" y="734301"/>
                  </a:lnTo>
                  <a:close/>
                </a:path>
                <a:path w="4932045" h="2806700">
                  <a:moveTo>
                    <a:pt x="2074087" y="720852"/>
                  </a:moveTo>
                  <a:lnTo>
                    <a:pt x="2072894" y="717308"/>
                  </a:lnTo>
                  <a:lnTo>
                    <a:pt x="2071458" y="715835"/>
                  </a:lnTo>
                  <a:lnTo>
                    <a:pt x="2070468" y="714806"/>
                  </a:lnTo>
                  <a:lnTo>
                    <a:pt x="2068436" y="712660"/>
                  </a:lnTo>
                  <a:lnTo>
                    <a:pt x="2068436" y="721995"/>
                  </a:lnTo>
                  <a:lnTo>
                    <a:pt x="2068436" y="728357"/>
                  </a:lnTo>
                  <a:lnTo>
                    <a:pt x="2067750" y="730719"/>
                  </a:lnTo>
                  <a:lnTo>
                    <a:pt x="2064905" y="733894"/>
                  </a:lnTo>
                  <a:lnTo>
                    <a:pt x="2063089" y="734707"/>
                  </a:lnTo>
                  <a:lnTo>
                    <a:pt x="2058695" y="734707"/>
                  </a:lnTo>
                  <a:lnTo>
                    <a:pt x="2056892" y="733894"/>
                  </a:lnTo>
                  <a:lnTo>
                    <a:pt x="2055456" y="732282"/>
                  </a:lnTo>
                  <a:lnTo>
                    <a:pt x="2054047" y="730719"/>
                  </a:lnTo>
                  <a:lnTo>
                    <a:pt x="2053310" y="728357"/>
                  </a:lnTo>
                  <a:lnTo>
                    <a:pt x="2053323" y="721995"/>
                  </a:lnTo>
                  <a:lnTo>
                    <a:pt x="2053971" y="719747"/>
                  </a:lnTo>
                  <a:lnTo>
                    <a:pt x="2056739" y="716572"/>
                  </a:lnTo>
                  <a:lnTo>
                    <a:pt x="2058631" y="715835"/>
                  </a:lnTo>
                  <a:lnTo>
                    <a:pt x="2063165" y="715835"/>
                  </a:lnTo>
                  <a:lnTo>
                    <a:pt x="2064981" y="716572"/>
                  </a:lnTo>
                  <a:lnTo>
                    <a:pt x="2067750" y="719696"/>
                  </a:lnTo>
                  <a:lnTo>
                    <a:pt x="2068436" y="721995"/>
                  </a:lnTo>
                  <a:lnTo>
                    <a:pt x="2068436" y="712660"/>
                  </a:lnTo>
                  <a:lnTo>
                    <a:pt x="2068106" y="712304"/>
                  </a:lnTo>
                  <a:lnTo>
                    <a:pt x="2064854" y="711085"/>
                  </a:lnTo>
                  <a:lnTo>
                    <a:pt x="2058555" y="711085"/>
                  </a:lnTo>
                  <a:lnTo>
                    <a:pt x="2056599" y="711415"/>
                  </a:lnTo>
                  <a:lnTo>
                    <a:pt x="2054923" y="712190"/>
                  </a:lnTo>
                  <a:lnTo>
                    <a:pt x="2053640" y="712711"/>
                  </a:lnTo>
                  <a:lnTo>
                    <a:pt x="2047621" y="729767"/>
                  </a:lnTo>
                  <a:lnTo>
                    <a:pt x="2048840" y="733234"/>
                  </a:lnTo>
                  <a:lnTo>
                    <a:pt x="2051202" y="735736"/>
                  </a:lnTo>
                  <a:lnTo>
                    <a:pt x="2053640" y="738174"/>
                  </a:lnTo>
                  <a:lnTo>
                    <a:pt x="2056815" y="739457"/>
                  </a:lnTo>
                  <a:lnTo>
                    <a:pt x="2064905" y="739457"/>
                  </a:lnTo>
                  <a:lnTo>
                    <a:pt x="2068106" y="738174"/>
                  </a:lnTo>
                  <a:lnTo>
                    <a:pt x="2071420" y="734707"/>
                  </a:lnTo>
                  <a:lnTo>
                    <a:pt x="2072894" y="733158"/>
                  </a:lnTo>
                  <a:lnTo>
                    <a:pt x="2074062" y="729767"/>
                  </a:lnTo>
                  <a:lnTo>
                    <a:pt x="2074087" y="720852"/>
                  </a:lnTo>
                  <a:close/>
                </a:path>
                <a:path w="4932045" h="2806700">
                  <a:moveTo>
                    <a:pt x="2099576" y="738911"/>
                  </a:moveTo>
                  <a:lnTo>
                    <a:pt x="2093417" y="729653"/>
                  </a:lnTo>
                  <a:lnTo>
                    <a:pt x="2090102" y="724687"/>
                  </a:lnTo>
                  <a:lnTo>
                    <a:pt x="2093341" y="719747"/>
                  </a:lnTo>
                  <a:lnTo>
                    <a:pt x="2098700" y="711568"/>
                  </a:lnTo>
                  <a:lnTo>
                    <a:pt x="2092274" y="711568"/>
                  </a:lnTo>
                  <a:lnTo>
                    <a:pt x="2086864" y="719747"/>
                  </a:lnTo>
                  <a:lnTo>
                    <a:pt x="2081542" y="711568"/>
                  </a:lnTo>
                  <a:lnTo>
                    <a:pt x="2075053" y="711568"/>
                  </a:lnTo>
                  <a:lnTo>
                    <a:pt x="2083638" y="724687"/>
                  </a:lnTo>
                  <a:lnTo>
                    <a:pt x="2074164" y="738911"/>
                  </a:lnTo>
                  <a:lnTo>
                    <a:pt x="2080793" y="738911"/>
                  </a:lnTo>
                  <a:lnTo>
                    <a:pt x="2086864" y="729653"/>
                  </a:lnTo>
                  <a:lnTo>
                    <a:pt x="2092947" y="738911"/>
                  </a:lnTo>
                  <a:lnTo>
                    <a:pt x="2099576" y="738911"/>
                  </a:lnTo>
                  <a:close/>
                </a:path>
                <a:path w="4932045" h="2806700">
                  <a:moveTo>
                    <a:pt x="2126792" y="720852"/>
                  </a:moveTo>
                  <a:lnTo>
                    <a:pt x="2125573" y="717308"/>
                  </a:lnTo>
                  <a:lnTo>
                    <a:pt x="2124138" y="715835"/>
                  </a:lnTo>
                  <a:lnTo>
                    <a:pt x="2121065" y="712660"/>
                  </a:lnTo>
                  <a:lnTo>
                    <a:pt x="2121065" y="721995"/>
                  </a:lnTo>
                  <a:lnTo>
                    <a:pt x="2121065" y="728357"/>
                  </a:lnTo>
                  <a:lnTo>
                    <a:pt x="2120392" y="730719"/>
                  </a:lnTo>
                  <a:lnTo>
                    <a:pt x="2118957" y="732282"/>
                  </a:lnTo>
                  <a:lnTo>
                    <a:pt x="2117547" y="733894"/>
                  </a:lnTo>
                  <a:lnTo>
                    <a:pt x="2115718" y="734707"/>
                  </a:lnTo>
                  <a:lnTo>
                    <a:pt x="2111324" y="734707"/>
                  </a:lnTo>
                  <a:lnTo>
                    <a:pt x="2109508" y="733894"/>
                  </a:lnTo>
                  <a:lnTo>
                    <a:pt x="2108073" y="732282"/>
                  </a:lnTo>
                  <a:lnTo>
                    <a:pt x="2106663" y="730719"/>
                  </a:lnTo>
                  <a:lnTo>
                    <a:pt x="2105926" y="728357"/>
                  </a:lnTo>
                  <a:lnTo>
                    <a:pt x="2105952" y="721995"/>
                  </a:lnTo>
                  <a:lnTo>
                    <a:pt x="2106663" y="719747"/>
                  </a:lnTo>
                  <a:lnTo>
                    <a:pt x="2108009" y="718121"/>
                  </a:lnTo>
                  <a:lnTo>
                    <a:pt x="2109432" y="716572"/>
                  </a:lnTo>
                  <a:lnTo>
                    <a:pt x="2111248" y="715835"/>
                  </a:lnTo>
                  <a:lnTo>
                    <a:pt x="2115858" y="715835"/>
                  </a:lnTo>
                  <a:lnTo>
                    <a:pt x="2117674" y="716572"/>
                  </a:lnTo>
                  <a:lnTo>
                    <a:pt x="2120392" y="719696"/>
                  </a:lnTo>
                  <a:lnTo>
                    <a:pt x="2121065" y="721995"/>
                  </a:lnTo>
                  <a:lnTo>
                    <a:pt x="2121065" y="712660"/>
                  </a:lnTo>
                  <a:lnTo>
                    <a:pt x="2120722" y="712304"/>
                  </a:lnTo>
                  <a:lnTo>
                    <a:pt x="2117483" y="711085"/>
                  </a:lnTo>
                  <a:lnTo>
                    <a:pt x="2111248" y="711085"/>
                  </a:lnTo>
                  <a:lnTo>
                    <a:pt x="2109292" y="711415"/>
                  </a:lnTo>
                  <a:lnTo>
                    <a:pt x="2107628" y="712190"/>
                  </a:lnTo>
                  <a:lnTo>
                    <a:pt x="2106333" y="712711"/>
                  </a:lnTo>
                  <a:lnTo>
                    <a:pt x="2101532" y="718413"/>
                  </a:lnTo>
                  <a:lnTo>
                    <a:pt x="2100656" y="720293"/>
                  </a:lnTo>
                  <a:lnTo>
                    <a:pt x="2100351" y="721995"/>
                  </a:lnTo>
                  <a:lnTo>
                    <a:pt x="2100249" y="729767"/>
                  </a:lnTo>
                  <a:lnTo>
                    <a:pt x="2101469" y="733234"/>
                  </a:lnTo>
                  <a:lnTo>
                    <a:pt x="2103831" y="735736"/>
                  </a:lnTo>
                  <a:lnTo>
                    <a:pt x="2106269" y="738174"/>
                  </a:lnTo>
                  <a:lnTo>
                    <a:pt x="2109508" y="739457"/>
                  </a:lnTo>
                  <a:lnTo>
                    <a:pt x="2117547" y="739457"/>
                  </a:lnTo>
                  <a:lnTo>
                    <a:pt x="2120798" y="738174"/>
                  </a:lnTo>
                  <a:lnTo>
                    <a:pt x="2124075" y="734707"/>
                  </a:lnTo>
                  <a:lnTo>
                    <a:pt x="2125573" y="733158"/>
                  </a:lnTo>
                  <a:lnTo>
                    <a:pt x="2126767" y="729767"/>
                  </a:lnTo>
                  <a:lnTo>
                    <a:pt x="2126792" y="720852"/>
                  </a:lnTo>
                  <a:close/>
                </a:path>
                <a:path w="4932045" h="2806700">
                  <a:moveTo>
                    <a:pt x="2154021" y="734301"/>
                  </a:moveTo>
                  <a:lnTo>
                    <a:pt x="2151583" y="734301"/>
                  </a:lnTo>
                  <a:lnTo>
                    <a:pt x="2151583" y="716165"/>
                  </a:lnTo>
                  <a:lnTo>
                    <a:pt x="2151583" y="711568"/>
                  </a:lnTo>
                  <a:lnTo>
                    <a:pt x="2146046" y="711568"/>
                  </a:lnTo>
                  <a:lnTo>
                    <a:pt x="2146046" y="716165"/>
                  </a:lnTo>
                  <a:lnTo>
                    <a:pt x="2146046" y="734301"/>
                  </a:lnTo>
                  <a:lnTo>
                    <a:pt x="2135784" y="734301"/>
                  </a:lnTo>
                  <a:lnTo>
                    <a:pt x="2137270" y="730516"/>
                  </a:lnTo>
                  <a:lnTo>
                    <a:pt x="2138007" y="724496"/>
                  </a:lnTo>
                  <a:lnTo>
                    <a:pt x="2138007" y="716165"/>
                  </a:lnTo>
                  <a:lnTo>
                    <a:pt x="2146046" y="716165"/>
                  </a:lnTo>
                  <a:lnTo>
                    <a:pt x="2146046" y="711568"/>
                  </a:lnTo>
                  <a:lnTo>
                    <a:pt x="2132749" y="711568"/>
                  </a:lnTo>
                  <a:lnTo>
                    <a:pt x="2132749" y="719226"/>
                  </a:lnTo>
                  <a:lnTo>
                    <a:pt x="2132609" y="723061"/>
                  </a:lnTo>
                  <a:lnTo>
                    <a:pt x="2132279" y="726186"/>
                  </a:lnTo>
                  <a:lnTo>
                    <a:pt x="2131872" y="729221"/>
                  </a:lnTo>
                  <a:lnTo>
                    <a:pt x="2131136" y="732015"/>
                  </a:lnTo>
                  <a:lnTo>
                    <a:pt x="2129967" y="734301"/>
                  </a:lnTo>
                  <a:lnTo>
                    <a:pt x="2127669" y="734301"/>
                  </a:lnTo>
                  <a:lnTo>
                    <a:pt x="2127669" y="744880"/>
                  </a:lnTo>
                  <a:lnTo>
                    <a:pt x="2132279" y="744880"/>
                  </a:lnTo>
                  <a:lnTo>
                    <a:pt x="2132279" y="738911"/>
                  </a:lnTo>
                  <a:lnTo>
                    <a:pt x="2149437" y="738911"/>
                  </a:lnTo>
                  <a:lnTo>
                    <a:pt x="2149437" y="744880"/>
                  </a:lnTo>
                  <a:lnTo>
                    <a:pt x="2154021" y="744880"/>
                  </a:lnTo>
                  <a:lnTo>
                    <a:pt x="2154021" y="738911"/>
                  </a:lnTo>
                  <a:lnTo>
                    <a:pt x="2154021" y="734301"/>
                  </a:lnTo>
                  <a:close/>
                </a:path>
                <a:path w="4932045" h="2806700">
                  <a:moveTo>
                    <a:pt x="2181987" y="729107"/>
                  </a:moveTo>
                  <a:lnTo>
                    <a:pt x="2181517" y="727481"/>
                  </a:lnTo>
                  <a:lnTo>
                    <a:pt x="2181275" y="727151"/>
                  </a:lnTo>
                  <a:lnTo>
                    <a:pt x="2179624" y="724763"/>
                  </a:lnTo>
                  <a:lnTo>
                    <a:pt x="2178481" y="723823"/>
                  </a:lnTo>
                  <a:lnTo>
                    <a:pt x="2177123" y="723277"/>
                  </a:lnTo>
                  <a:lnTo>
                    <a:pt x="2176310" y="723011"/>
                  </a:lnTo>
                  <a:lnTo>
                    <a:pt x="2176310" y="729576"/>
                  </a:lnTo>
                  <a:lnTo>
                    <a:pt x="2176310" y="731608"/>
                  </a:lnTo>
                  <a:lnTo>
                    <a:pt x="2173681" y="734047"/>
                  </a:lnTo>
                  <a:lnTo>
                    <a:pt x="2173020" y="734237"/>
                  </a:lnTo>
                  <a:lnTo>
                    <a:pt x="2171865" y="734301"/>
                  </a:lnTo>
                  <a:lnTo>
                    <a:pt x="2164753" y="734301"/>
                  </a:lnTo>
                  <a:lnTo>
                    <a:pt x="2164753" y="727151"/>
                  </a:lnTo>
                  <a:lnTo>
                    <a:pt x="2172614" y="727151"/>
                  </a:lnTo>
                  <a:lnTo>
                    <a:pt x="2174163" y="727405"/>
                  </a:lnTo>
                  <a:lnTo>
                    <a:pt x="2175040" y="728002"/>
                  </a:lnTo>
                  <a:lnTo>
                    <a:pt x="2175853" y="728624"/>
                  </a:lnTo>
                  <a:lnTo>
                    <a:pt x="2176310" y="729576"/>
                  </a:lnTo>
                  <a:lnTo>
                    <a:pt x="2176310" y="723011"/>
                  </a:lnTo>
                  <a:lnTo>
                    <a:pt x="2175713" y="722807"/>
                  </a:lnTo>
                  <a:lnTo>
                    <a:pt x="2174024" y="722541"/>
                  </a:lnTo>
                  <a:lnTo>
                    <a:pt x="2164753" y="722541"/>
                  </a:lnTo>
                  <a:lnTo>
                    <a:pt x="2164753" y="711568"/>
                  </a:lnTo>
                  <a:lnTo>
                    <a:pt x="2159216" y="711568"/>
                  </a:lnTo>
                  <a:lnTo>
                    <a:pt x="2159216" y="738911"/>
                  </a:lnTo>
                  <a:lnTo>
                    <a:pt x="2174354" y="738911"/>
                  </a:lnTo>
                  <a:lnTo>
                    <a:pt x="2176119" y="738720"/>
                  </a:lnTo>
                  <a:lnTo>
                    <a:pt x="2177338" y="738314"/>
                  </a:lnTo>
                  <a:lnTo>
                    <a:pt x="2178481" y="737831"/>
                  </a:lnTo>
                  <a:lnTo>
                    <a:pt x="2179561" y="736955"/>
                  </a:lnTo>
                  <a:lnTo>
                    <a:pt x="2180513" y="735596"/>
                  </a:lnTo>
                  <a:lnTo>
                    <a:pt x="2181517" y="734301"/>
                  </a:lnTo>
                  <a:lnTo>
                    <a:pt x="2181910" y="732967"/>
                  </a:lnTo>
                  <a:lnTo>
                    <a:pt x="2181987" y="729107"/>
                  </a:lnTo>
                  <a:close/>
                </a:path>
                <a:path w="4932045" h="2806700">
                  <a:moveTo>
                    <a:pt x="2190699" y="711568"/>
                  </a:moveTo>
                  <a:lnTo>
                    <a:pt x="2185162" y="711568"/>
                  </a:lnTo>
                  <a:lnTo>
                    <a:pt x="2185162" y="738911"/>
                  </a:lnTo>
                  <a:lnTo>
                    <a:pt x="2190699" y="738911"/>
                  </a:lnTo>
                  <a:lnTo>
                    <a:pt x="2190699" y="711568"/>
                  </a:lnTo>
                  <a:close/>
                </a:path>
                <a:path w="4932045" h="2806700">
                  <a:moveTo>
                    <a:pt x="2406904" y="935558"/>
                  </a:moveTo>
                  <a:lnTo>
                    <a:pt x="2394877" y="931837"/>
                  </a:lnTo>
                  <a:lnTo>
                    <a:pt x="2393848" y="936371"/>
                  </a:lnTo>
                  <a:lnTo>
                    <a:pt x="2392172" y="939685"/>
                  </a:lnTo>
                  <a:lnTo>
                    <a:pt x="2389746" y="941793"/>
                  </a:lnTo>
                  <a:lnTo>
                    <a:pt x="2387384" y="943889"/>
                  </a:lnTo>
                  <a:lnTo>
                    <a:pt x="2384539" y="944892"/>
                  </a:lnTo>
                  <a:lnTo>
                    <a:pt x="2376754" y="944892"/>
                  </a:lnTo>
                  <a:lnTo>
                    <a:pt x="2373109" y="943267"/>
                  </a:lnTo>
                  <a:lnTo>
                    <a:pt x="2370340" y="939952"/>
                  </a:lnTo>
                  <a:lnTo>
                    <a:pt x="2367496" y="936637"/>
                  </a:lnTo>
                  <a:lnTo>
                    <a:pt x="2366162" y="931100"/>
                  </a:lnTo>
                  <a:lnTo>
                    <a:pt x="2366162" y="916000"/>
                  </a:lnTo>
                  <a:lnTo>
                    <a:pt x="2367572" y="910717"/>
                  </a:lnTo>
                  <a:lnTo>
                    <a:pt x="2370404" y="907478"/>
                  </a:lnTo>
                  <a:lnTo>
                    <a:pt x="2373249" y="904163"/>
                  </a:lnTo>
                  <a:lnTo>
                    <a:pt x="2376970" y="902512"/>
                  </a:lnTo>
                  <a:lnTo>
                    <a:pt x="2384806" y="902512"/>
                  </a:lnTo>
                  <a:lnTo>
                    <a:pt x="2387574" y="903465"/>
                  </a:lnTo>
                  <a:lnTo>
                    <a:pt x="2392248" y="907122"/>
                  </a:lnTo>
                  <a:lnTo>
                    <a:pt x="2393721" y="909701"/>
                  </a:lnTo>
                  <a:lnTo>
                    <a:pt x="2394470" y="912863"/>
                  </a:lnTo>
                  <a:lnTo>
                    <a:pt x="2406688" y="909916"/>
                  </a:lnTo>
                  <a:lnTo>
                    <a:pt x="2405354" y="904976"/>
                  </a:lnTo>
                  <a:lnTo>
                    <a:pt x="2403983" y="902512"/>
                  </a:lnTo>
                  <a:lnTo>
                    <a:pt x="2403246" y="901179"/>
                  </a:lnTo>
                  <a:lnTo>
                    <a:pt x="2400414" y="898601"/>
                  </a:lnTo>
                  <a:lnTo>
                    <a:pt x="2395753" y="894143"/>
                  </a:lnTo>
                  <a:lnTo>
                    <a:pt x="2389670" y="891895"/>
                  </a:lnTo>
                  <a:lnTo>
                    <a:pt x="2373515" y="891895"/>
                  </a:lnTo>
                  <a:lnTo>
                    <a:pt x="2366568" y="894727"/>
                  </a:lnTo>
                  <a:lnTo>
                    <a:pt x="2356015" y="906043"/>
                  </a:lnTo>
                  <a:lnTo>
                    <a:pt x="2353399" y="914044"/>
                  </a:lnTo>
                  <a:lnTo>
                    <a:pt x="2353399" y="934008"/>
                  </a:lnTo>
                  <a:lnTo>
                    <a:pt x="2355951" y="941578"/>
                  </a:lnTo>
                  <a:lnTo>
                    <a:pt x="2361336" y="947331"/>
                  </a:lnTo>
                  <a:lnTo>
                    <a:pt x="2366492" y="952741"/>
                  </a:lnTo>
                  <a:lnTo>
                    <a:pt x="2373172" y="955586"/>
                  </a:lnTo>
                  <a:lnTo>
                    <a:pt x="2387981" y="955586"/>
                  </a:lnTo>
                  <a:lnTo>
                    <a:pt x="2393391" y="953909"/>
                  </a:lnTo>
                  <a:lnTo>
                    <a:pt x="2397709" y="950645"/>
                  </a:lnTo>
                  <a:lnTo>
                    <a:pt x="2401963" y="947331"/>
                  </a:lnTo>
                  <a:lnTo>
                    <a:pt x="2403462" y="944892"/>
                  </a:lnTo>
                  <a:lnTo>
                    <a:pt x="2405062" y="942314"/>
                  </a:lnTo>
                  <a:lnTo>
                    <a:pt x="2406904" y="935558"/>
                  </a:lnTo>
                  <a:close/>
                </a:path>
                <a:path w="4932045" h="2806700">
                  <a:moveTo>
                    <a:pt x="2459786" y="892962"/>
                  </a:moveTo>
                  <a:lnTo>
                    <a:pt x="2411006" y="892962"/>
                  </a:lnTo>
                  <a:lnTo>
                    <a:pt x="2411006" y="903401"/>
                  </a:lnTo>
                  <a:lnTo>
                    <a:pt x="2429268" y="903401"/>
                  </a:lnTo>
                  <a:lnTo>
                    <a:pt x="2429268" y="954582"/>
                  </a:lnTo>
                  <a:lnTo>
                    <a:pt x="2441702" y="954582"/>
                  </a:lnTo>
                  <a:lnTo>
                    <a:pt x="2441702" y="903401"/>
                  </a:lnTo>
                  <a:lnTo>
                    <a:pt x="2459786" y="903401"/>
                  </a:lnTo>
                  <a:lnTo>
                    <a:pt x="2459786" y="892962"/>
                  </a:lnTo>
                  <a:close/>
                </a:path>
                <a:path w="4932045" h="2806700">
                  <a:moveTo>
                    <a:pt x="2517762" y="954582"/>
                  </a:moveTo>
                  <a:lnTo>
                    <a:pt x="2512174" y="940574"/>
                  </a:lnTo>
                  <a:lnTo>
                    <a:pt x="2508008" y="930148"/>
                  </a:lnTo>
                  <a:lnTo>
                    <a:pt x="2498902" y="907338"/>
                  </a:lnTo>
                  <a:lnTo>
                    <a:pt x="2495054" y="897686"/>
                  </a:lnTo>
                  <a:lnTo>
                    <a:pt x="2495054" y="930148"/>
                  </a:lnTo>
                  <a:lnTo>
                    <a:pt x="2478163" y="930148"/>
                  </a:lnTo>
                  <a:lnTo>
                    <a:pt x="2486469" y="907338"/>
                  </a:lnTo>
                  <a:lnTo>
                    <a:pt x="2495054" y="930148"/>
                  </a:lnTo>
                  <a:lnTo>
                    <a:pt x="2495054" y="897686"/>
                  </a:lnTo>
                  <a:lnTo>
                    <a:pt x="2493175" y="892962"/>
                  </a:lnTo>
                  <a:lnTo>
                    <a:pt x="2480005" y="892962"/>
                  </a:lnTo>
                  <a:lnTo>
                    <a:pt x="2456129" y="954582"/>
                  </a:lnTo>
                  <a:lnTo>
                    <a:pt x="2469311" y="954582"/>
                  </a:lnTo>
                  <a:lnTo>
                    <a:pt x="2474391" y="940574"/>
                  </a:lnTo>
                  <a:lnTo>
                    <a:pt x="2499042" y="940574"/>
                  </a:lnTo>
                  <a:lnTo>
                    <a:pt x="2504389" y="954582"/>
                  </a:lnTo>
                  <a:lnTo>
                    <a:pt x="2517762" y="954582"/>
                  </a:lnTo>
                  <a:close/>
                </a:path>
                <a:path w="4932045" h="2806700">
                  <a:moveTo>
                    <a:pt x="2574442" y="907072"/>
                  </a:moveTo>
                  <a:lnTo>
                    <a:pt x="2573324" y="903401"/>
                  </a:lnTo>
                  <a:lnTo>
                    <a:pt x="2573223" y="903058"/>
                  </a:lnTo>
                  <a:lnTo>
                    <a:pt x="2568498" y="896835"/>
                  </a:lnTo>
                  <a:lnTo>
                    <a:pt x="2565514" y="894803"/>
                  </a:lnTo>
                  <a:lnTo>
                    <a:pt x="2561602" y="893813"/>
                  </a:lnTo>
                  <a:lnTo>
                    <a:pt x="2561602" y="909916"/>
                  </a:lnTo>
                  <a:lnTo>
                    <a:pt x="2561602" y="913968"/>
                  </a:lnTo>
                  <a:lnTo>
                    <a:pt x="2551480" y="920940"/>
                  </a:lnTo>
                  <a:lnTo>
                    <a:pt x="2539860" y="920940"/>
                  </a:lnTo>
                  <a:lnTo>
                    <a:pt x="2539860" y="903401"/>
                  </a:lnTo>
                  <a:lnTo>
                    <a:pt x="2550261" y="903401"/>
                  </a:lnTo>
                  <a:lnTo>
                    <a:pt x="2559647" y="906589"/>
                  </a:lnTo>
                  <a:lnTo>
                    <a:pt x="2561005" y="907999"/>
                  </a:lnTo>
                  <a:lnTo>
                    <a:pt x="2561602" y="909916"/>
                  </a:lnTo>
                  <a:lnTo>
                    <a:pt x="2561602" y="893813"/>
                  </a:lnTo>
                  <a:lnTo>
                    <a:pt x="2559710" y="893330"/>
                  </a:lnTo>
                  <a:lnTo>
                    <a:pt x="2554846" y="892962"/>
                  </a:lnTo>
                  <a:lnTo>
                    <a:pt x="2527427" y="892962"/>
                  </a:lnTo>
                  <a:lnTo>
                    <a:pt x="2527427" y="954582"/>
                  </a:lnTo>
                  <a:lnTo>
                    <a:pt x="2539860" y="954582"/>
                  </a:lnTo>
                  <a:lnTo>
                    <a:pt x="2539860" y="931367"/>
                  </a:lnTo>
                  <a:lnTo>
                    <a:pt x="2553512" y="931367"/>
                  </a:lnTo>
                  <a:lnTo>
                    <a:pt x="2557830" y="931024"/>
                  </a:lnTo>
                  <a:lnTo>
                    <a:pt x="2560713" y="930414"/>
                  </a:lnTo>
                  <a:lnTo>
                    <a:pt x="2562885" y="930008"/>
                  </a:lnTo>
                  <a:lnTo>
                    <a:pt x="2572334" y="921486"/>
                  </a:lnTo>
                  <a:lnTo>
                    <a:pt x="2572639" y="920940"/>
                  </a:lnTo>
                  <a:lnTo>
                    <a:pt x="2573769" y="918908"/>
                  </a:lnTo>
                  <a:lnTo>
                    <a:pt x="2574442" y="915733"/>
                  </a:lnTo>
                  <a:lnTo>
                    <a:pt x="2574442" y="907072"/>
                  </a:lnTo>
                  <a:close/>
                </a:path>
                <a:path w="4932045" h="2806700">
                  <a:moveTo>
                    <a:pt x="2627871" y="892962"/>
                  </a:moveTo>
                  <a:lnTo>
                    <a:pt x="2579090" y="892962"/>
                  </a:lnTo>
                  <a:lnTo>
                    <a:pt x="2579090" y="903401"/>
                  </a:lnTo>
                  <a:lnTo>
                    <a:pt x="2597353" y="903401"/>
                  </a:lnTo>
                  <a:lnTo>
                    <a:pt x="2597353" y="954582"/>
                  </a:lnTo>
                  <a:lnTo>
                    <a:pt x="2609786" y="954582"/>
                  </a:lnTo>
                  <a:lnTo>
                    <a:pt x="2609786" y="903401"/>
                  </a:lnTo>
                  <a:lnTo>
                    <a:pt x="2627871" y="903401"/>
                  </a:lnTo>
                  <a:lnTo>
                    <a:pt x="2627871" y="892962"/>
                  </a:lnTo>
                  <a:close/>
                </a:path>
                <a:path w="4932045" h="2806700">
                  <a:moveTo>
                    <a:pt x="2831744" y="2267864"/>
                  </a:moveTo>
                  <a:lnTo>
                    <a:pt x="2831706" y="2263521"/>
                  </a:lnTo>
                  <a:lnTo>
                    <a:pt x="2831350" y="2262301"/>
                  </a:lnTo>
                  <a:lnTo>
                    <a:pt x="2831211" y="2262111"/>
                  </a:lnTo>
                  <a:lnTo>
                    <a:pt x="2829471" y="2259673"/>
                  </a:lnTo>
                  <a:lnTo>
                    <a:pt x="2828315" y="2258720"/>
                  </a:lnTo>
                  <a:lnTo>
                    <a:pt x="2826105" y="2257945"/>
                  </a:lnTo>
                  <a:lnTo>
                    <a:pt x="2826105" y="2264473"/>
                  </a:lnTo>
                  <a:lnTo>
                    <a:pt x="2826105" y="2266569"/>
                  </a:lnTo>
                  <a:lnTo>
                    <a:pt x="2823527" y="2269007"/>
                  </a:lnTo>
                  <a:lnTo>
                    <a:pt x="2822778" y="2269223"/>
                  </a:lnTo>
                  <a:lnTo>
                    <a:pt x="2821635" y="2269274"/>
                  </a:lnTo>
                  <a:lnTo>
                    <a:pt x="2814548" y="2269274"/>
                  </a:lnTo>
                  <a:lnTo>
                    <a:pt x="2814548" y="2262111"/>
                  </a:lnTo>
                  <a:lnTo>
                    <a:pt x="2822308" y="2262111"/>
                  </a:lnTo>
                  <a:lnTo>
                    <a:pt x="2823857" y="2262378"/>
                  </a:lnTo>
                  <a:lnTo>
                    <a:pt x="2824746" y="2263000"/>
                  </a:lnTo>
                  <a:lnTo>
                    <a:pt x="2825623" y="2263521"/>
                  </a:lnTo>
                  <a:lnTo>
                    <a:pt x="2826105" y="2264473"/>
                  </a:lnTo>
                  <a:lnTo>
                    <a:pt x="2826105" y="2257945"/>
                  </a:lnTo>
                  <a:lnTo>
                    <a:pt x="2825623" y="2257768"/>
                  </a:lnTo>
                  <a:lnTo>
                    <a:pt x="2823934" y="2257501"/>
                  </a:lnTo>
                  <a:lnTo>
                    <a:pt x="2814548" y="2257501"/>
                  </a:lnTo>
                  <a:lnTo>
                    <a:pt x="2814548" y="2251138"/>
                  </a:lnTo>
                  <a:lnTo>
                    <a:pt x="2829395" y="2251138"/>
                  </a:lnTo>
                  <a:lnTo>
                    <a:pt x="2829395" y="2246528"/>
                  </a:lnTo>
                  <a:lnTo>
                    <a:pt x="2808986" y="2246528"/>
                  </a:lnTo>
                  <a:lnTo>
                    <a:pt x="2808986" y="2273871"/>
                  </a:lnTo>
                  <a:lnTo>
                    <a:pt x="2824149" y="2273871"/>
                  </a:lnTo>
                  <a:lnTo>
                    <a:pt x="2825889" y="2273617"/>
                  </a:lnTo>
                  <a:lnTo>
                    <a:pt x="2828315" y="2272665"/>
                  </a:lnTo>
                  <a:lnTo>
                    <a:pt x="2829395" y="2271776"/>
                  </a:lnTo>
                  <a:lnTo>
                    <a:pt x="2830347" y="2270442"/>
                  </a:lnTo>
                  <a:lnTo>
                    <a:pt x="2831261" y="2269274"/>
                  </a:lnTo>
                  <a:lnTo>
                    <a:pt x="2831350" y="2269147"/>
                  </a:lnTo>
                  <a:lnTo>
                    <a:pt x="2831744" y="2267864"/>
                  </a:lnTo>
                  <a:close/>
                </a:path>
                <a:path w="4932045" h="2806700">
                  <a:moveTo>
                    <a:pt x="2862973" y="2255812"/>
                  </a:moveTo>
                  <a:lnTo>
                    <a:pt x="2861754" y="2252281"/>
                  </a:lnTo>
                  <a:lnTo>
                    <a:pt x="2860344" y="2250808"/>
                  </a:lnTo>
                  <a:lnTo>
                    <a:pt x="2857296" y="2247658"/>
                  </a:lnTo>
                  <a:lnTo>
                    <a:pt x="2857296" y="2256955"/>
                  </a:lnTo>
                  <a:lnTo>
                    <a:pt x="2857296" y="2263330"/>
                  </a:lnTo>
                  <a:lnTo>
                    <a:pt x="2856623" y="2265692"/>
                  </a:lnTo>
                  <a:lnTo>
                    <a:pt x="2853791" y="2268867"/>
                  </a:lnTo>
                  <a:lnTo>
                    <a:pt x="2851975" y="2269629"/>
                  </a:lnTo>
                  <a:lnTo>
                    <a:pt x="2847581" y="2269629"/>
                  </a:lnTo>
                  <a:lnTo>
                    <a:pt x="2845739" y="2268867"/>
                  </a:lnTo>
                  <a:lnTo>
                    <a:pt x="2842933" y="2265616"/>
                  </a:lnTo>
                  <a:lnTo>
                    <a:pt x="2842158" y="2263330"/>
                  </a:lnTo>
                  <a:lnTo>
                    <a:pt x="2842183" y="2256955"/>
                  </a:lnTo>
                  <a:lnTo>
                    <a:pt x="2842857" y="2254669"/>
                  </a:lnTo>
                  <a:lnTo>
                    <a:pt x="2845701" y="2251545"/>
                  </a:lnTo>
                  <a:lnTo>
                    <a:pt x="2847505" y="2250808"/>
                  </a:lnTo>
                  <a:lnTo>
                    <a:pt x="2852039" y="2250808"/>
                  </a:lnTo>
                  <a:lnTo>
                    <a:pt x="2853855" y="2251545"/>
                  </a:lnTo>
                  <a:lnTo>
                    <a:pt x="2855290" y="2253119"/>
                  </a:lnTo>
                  <a:lnTo>
                    <a:pt x="2856623" y="2254669"/>
                  </a:lnTo>
                  <a:lnTo>
                    <a:pt x="2857296" y="2256955"/>
                  </a:lnTo>
                  <a:lnTo>
                    <a:pt x="2857296" y="2247658"/>
                  </a:lnTo>
                  <a:lnTo>
                    <a:pt x="2856954" y="2247290"/>
                  </a:lnTo>
                  <a:lnTo>
                    <a:pt x="2853715" y="2246058"/>
                  </a:lnTo>
                  <a:lnTo>
                    <a:pt x="2847505" y="2246058"/>
                  </a:lnTo>
                  <a:lnTo>
                    <a:pt x="2837777" y="2253373"/>
                  </a:lnTo>
                  <a:lnTo>
                    <a:pt x="2836913" y="2255266"/>
                  </a:lnTo>
                  <a:lnTo>
                    <a:pt x="2836621" y="2256955"/>
                  </a:lnTo>
                  <a:lnTo>
                    <a:pt x="2836507" y="2264740"/>
                  </a:lnTo>
                  <a:lnTo>
                    <a:pt x="2837726" y="2268194"/>
                  </a:lnTo>
                  <a:lnTo>
                    <a:pt x="2842526" y="2273135"/>
                  </a:lnTo>
                  <a:lnTo>
                    <a:pt x="2845739" y="2274354"/>
                  </a:lnTo>
                  <a:lnTo>
                    <a:pt x="2853791" y="2274354"/>
                  </a:lnTo>
                  <a:lnTo>
                    <a:pt x="2857030" y="2273135"/>
                  </a:lnTo>
                  <a:lnTo>
                    <a:pt x="2859392" y="2270633"/>
                  </a:lnTo>
                  <a:lnTo>
                    <a:pt x="2860370" y="2269629"/>
                  </a:lnTo>
                  <a:lnTo>
                    <a:pt x="2861830" y="2268131"/>
                  </a:lnTo>
                  <a:lnTo>
                    <a:pt x="2862961" y="2264740"/>
                  </a:lnTo>
                  <a:lnTo>
                    <a:pt x="2862973" y="2255812"/>
                  </a:lnTo>
                  <a:close/>
                </a:path>
                <a:path w="4932045" h="2806700">
                  <a:moveTo>
                    <a:pt x="2890469" y="2246528"/>
                  </a:moveTo>
                  <a:lnTo>
                    <a:pt x="2884932" y="2246528"/>
                  </a:lnTo>
                  <a:lnTo>
                    <a:pt x="2884932" y="2257298"/>
                  </a:lnTo>
                  <a:lnTo>
                    <a:pt x="2874187" y="2257298"/>
                  </a:lnTo>
                  <a:lnTo>
                    <a:pt x="2874187" y="2246528"/>
                  </a:lnTo>
                  <a:lnTo>
                    <a:pt x="2868650" y="2246528"/>
                  </a:lnTo>
                  <a:lnTo>
                    <a:pt x="2868650" y="2273871"/>
                  </a:lnTo>
                  <a:lnTo>
                    <a:pt x="2874187" y="2273871"/>
                  </a:lnTo>
                  <a:lnTo>
                    <a:pt x="2874187" y="2261895"/>
                  </a:lnTo>
                  <a:lnTo>
                    <a:pt x="2884932" y="2261895"/>
                  </a:lnTo>
                  <a:lnTo>
                    <a:pt x="2884932" y="2273871"/>
                  </a:lnTo>
                  <a:lnTo>
                    <a:pt x="2890469" y="2273871"/>
                  </a:lnTo>
                  <a:lnTo>
                    <a:pt x="2890469" y="2261895"/>
                  </a:lnTo>
                  <a:lnTo>
                    <a:pt x="2890469" y="2257298"/>
                  </a:lnTo>
                  <a:lnTo>
                    <a:pt x="2890469" y="2246528"/>
                  </a:lnTo>
                  <a:close/>
                </a:path>
                <a:path w="4932045" h="2806700">
                  <a:moveTo>
                    <a:pt x="2918434" y="2246528"/>
                  </a:moveTo>
                  <a:lnTo>
                    <a:pt x="2912707" y="2246528"/>
                  </a:lnTo>
                  <a:lnTo>
                    <a:pt x="2907296" y="2260676"/>
                  </a:lnTo>
                  <a:lnTo>
                    <a:pt x="2900946" y="2246528"/>
                  </a:lnTo>
                  <a:lnTo>
                    <a:pt x="2894736" y="2246528"/>
                  </a:lnTo>
                  <a:lnTo>
                    <a:pt x="2904744" y="2266175"/>
                  </a:lnTo>
                  <a:lnTo>
                    <a:pt x="2904261" y="2267724"/>
                  </a:lnTo>
                  <a:lnTo>
                    <a:pt x="2903715" y="2268677"/>
                  </a:lnTo>
                  <a:lnTo>
                    <a:pt x="2902635" y="2269629"/>
                  </a:lnTo>
                  <a:lnTo>
                    <a:pt x="2901683" y="2269896"/>
                  </a:lnTo>
                  <a:lnTo>
                    <a:pt x="2899803" y="2269896"/>
                  </a:lnTo>
                  <a:lnTo>
                    <a:pt x="2899130" y="2269820"/>
                  </a:lnTo>
                  <a:lnTo>
                    <a:pt x="2898317" y="2269820"/>
                  </a:lnTo>
                  <a:lnTo>
                    <a:pt x="2898317" y="2273871"/>
                  </a:lnTo>
                  <a:lnTo>
                    <a:pt x="2899245" y="2274163"/>
                  </a:lnTo>
                  <a:lnTo>
                    <a:pt x="2900540" y="2274239"/>
                  </a:lnTo>
                  <a:lnTo>
                    <a:pt x="2903778" y="2274239"/>
                  </a:lnTo>
                  <a:lnTo>
                    <a:pt x="2905150" y="2273617"/>
                  </a:lnTo>
                  <a:lnTo>
                    <a:pt x="2906141" y="2272474"/>
                  </a:lnTo>
                  <a:lnTo>
                    <a:pt x="2907220" y="2271318"/>
                  </a:lnTo>
                  <a:lnTo>
                    <a:pt x="2908058" y="2269896"/>
                  </a:lnTo>
                  <a:lnTo>
                    <a:pt x="2908249" y="2269553"/>
                  </a:lnTo>
                  <a:lnTo>
                    <a:pt x="2912173" y="2260676"/>
                  </a:lnTo>
                  <a:lnTo>
                    <a:pt x="2918434" y="2246528"/>
                  </a:lnTo>
                  <a:close/>
                </a:path>
                <a:path w="4932045" h="2806700">
                  <a:moveTo>
                    <a:pt x="2945409" y="2265426"/>
                  </a:moveTo>
                  <a:lnTo>
                    <a:pt x="2940062" y="2263813"/>
                  </a:lnTo>
                  <a:lnTo>
                    <a:pt x="2939580" y="2265832"/>
                  </a:lnTo>
                  <a:lnTo>
                    <a:pt x="2938843" y="2267242"/>
                  </a:lnTo>
                  <a:lnTo>
                    <a:pt x="2936697" y="2269147"/>
                  </a:lnTo>
                  <a:lnTo>
                    <a:pt x="2935478" y="2269629"/>
                  </a:lnTo>
                  <a:lnTo>
                    <a:pt x="2932023" y="2269629"/>
                  </a:lnTo>
                  <a:lnTo>
                    <a:pt x="2930398" y="2268867"/>
                  </a:lnTo>
                  <a:lnTo>
                    <a:pt x="2927908" y="2265959"/>
                  </a:lnTo>
                  <a:lnTo>
                    <a:pt x="2927375" y="2263813"/>
                  </a:lnTo>
                  <a:lnTo>
                    <a:pt x="2927286" y="2256764"/>
                  </a:lnTo>
                  <a:lnTo>
                    <a:pt x="2927908" y="2254377"/>
                  </a:lnTo>
                  <a:lnTo>
                    <a:pt x="2929293" y="2252827"/>
                  </a:lnTo>
                  <a:lnTo>
                    <a:pt x="2930398" y="2251468"/>
                  </a:lnTo>
                  <a:lnTo>
                    <a:pt x="2932087" y="2250808"/>
                  </a:lnTo>
                  <a:lnTo>
                    <a:pt x="2935528" y="2250808"/>
                  </a:lnTo>
                  <a:lnTo>
                    <a:pt x="2936811" y="2251202"/>
                  </a:lnTo>
                  <a:lnTo>
                    <a:pt x="2938843" y="2252827"/>
                  </a:lnTo>
                  <a:lnTo>
                    <a:pt x="2939529" y="2253932"/>
                  </a:lnTo>
                  <a:lnTo>
                    <a:pt x="2939872" y="2255342"/>
                  </a:lnTo>
                  <a:lnTo>
                    <a:pt x="2945333" y="2254046"/>
                  </a:lnTo>
                  <a:lnTo>
                    <a:pt x="2944672" y="2251875"/>
                  </a:lnTo>
                  <a:lnTo>
                    <a:pt x="2944101" y="2250808"/>
                  </a:lnTo>
                  <a:lnTo>
                    <a:pt x="2943783" y="2250211"/>
                  </a:lnTo>
                  <a:lnTo>
                    <a:pt x="2942501" y="2249030"/>
                  </a:lnTo>
                  <a:lnTo>
                    <a:pt x="2940393" y="2247011"/>
                  </a:lnTo>
                  <a:lnTo>
                    <a:pt x="2937700" y="2246058"/>
                  </a:lnTo>
                  <a:lnTo>
                    <a:pt x="2930537" y="2246058"/>
                  </a:lnTo>
                  <a:lnTo>
                    <a:pt x="2927439" y="2247290"/>
                  </a:lnTo>
                  <a:lnTo>
                    <a:pt x="2925140" y="2249805"/>
                  </a:lnTo>
                  <a:lnTo>
                    <a:pt x="2922752" y="2252357"/>
                  </a:lnTo>
                  <a:lnTo>
                    <a:pt x="2921609" y="2255888"/>
                  </a:lnTo>
                  <a:lnTo>
                    <a:pt x="2921609" y="2264740"/>
                  </a:lnTo>
                  <a:lnTo>
                    <a:pt x="2922752" y="2268131"/>
                  </a:lnTo>
                  <a:lnTo>
                    <a:pt x="2925140" y="2270709"/>
                  </a:lnTo>
                  <a:lnTo>
                    <a:pt x="2927439" y="2273071"/>
                  </a:lnTo>
                  <a:lnTo>
                    <a:pt x="2930398" y="2274354"/>
                  </a:lnTo>
                  <a:lnTo>
                    <a:pt x="2936964" y="2274354"/>
                  </a:lnTo>
                  <a:lnTo>
                    <a:pt x="2939389" y="2273617"/>
                  </a:lnTo>
                  <a:lnTo>
                    <a:pt x="2941282" y="2272131"/>
                  </a:lnTo>
                  <a:lnTo>
                    <a:pt x="2943161" y="2270709"/>
                  </a:lnTo>
                  <a:lnTo>
                    <a:pt x="2943847" y="2269629"/>
                  </a:lnTo>
                  <a:lnTo>
                    <a:pt x="2944596" y="2268461"/>
                  </a:lnTo>
                  <a:lnTo>
                    <a:pt x="2945409" y="2265426"/>
                  </a:lnTo>
                  <a:close/>
                </a:path>
                <a:path w="4932045" h="2806700">
                  <a:moveTo>
                    <a:pt x="3160776" y="2410891"/>
                  </a:moveTo>
                  <a:lnTo>
                    <a:pt x="3155238" y="2410891"/>
                  </a:lnTo>
                  <a:lnTo>
                    <a:pt x="3144228" y="2429103"/>
                  </a:lnTo>
                  <a:lnTo>
                    <a:pt x="3144228" y="2410891"/>
                  </a:lnTo>
                  <a:lnTo>
                    <a:pt x="3139033" y="2410891"/>
                  </a:lnTo>
                  <a:lnTo>
                    <a:pt x="3139033" y="2438247"/>
                  </a:lnTo>
                  <a:lnTo>
                    <a:pt x="3144570" y="2438247"/>
                  </a:lnTo>
                  <a:lnTo>
                    <a:pt x="3150171" y="2429103"/>
                  </a:lnTo>
                  <a:lnTo>
                    <a:pt x="3155569" y="2420302"/>
                  </a:lnTo>
                  <a:lnTo>
                    <a:pt x="3155569" y="2438247"/>
                  </a:lnTo>
                  <a:lnTo>
                    <a:pt x="3160776" y="2438247"/>
                  </a:lnTo>
                  <a:lnTo>
                    <a:pt x="3160776" y="2420302"/>
                  </a:lnTo>
                  <a:lnTo>
                    <a:pt x="3160776" y="2410891"/>
                  </a:lnTo>
                  <a:close/>
                </a:path>
                <a:path w="4932045" h="2806700">
                  <a:moveTo>
                    <a:pt x="3160776" y="544499"/>
                  </a:moveTo>
                  <a:lnTo>
                    <a:pt x="3155238" y="544499"/>
                  </a:lnTo>
                  <a:lnTo>
                    <a:pt x="3144228" y="562711"/>
                  </a:lnTo>
                  <a:lnTo>
                    <a:pt x="3144228" y="544499"/>
                  </a:lnTo>
                  <a:lnTo>
                    <a:pt x="3139033" y="544499"/>
                  </a:lnTo>
                  <a:lnTo>
                    <a:pt x="3139033" y="571842"/>
                  </a:lnTo>
                  <a:lnTo>
                    <a:pt x="3144570" y="571842"/>
                  </a:lnTo>
                  <a:lnTo>
                    <a:pt x="3150197" y="562711"/>
                  </a:lnTo>
                  <a:lnTo>
                    <a:pt x="3155569" y="553974"/>
                  </a:lnTo>
                  <a:lnTo>
                    <a:pt x="3155569" y="571842"/>
                  </a:lnTo>
                  <a:lnTo>
                    <a:pt x="3160776" y="571842"/>
                  </a:lnTo>
                  <a:lnTo>
                    <a:pt x="3160776" y="553974"/>
                  </a:lnTo>
                  <a:lnTo>
                    <a:pt x="3160776" y="544499"/>
                  </a:lnTo>
                  <a:close/>
                </a:path>
                <a:path w="4932045" h="2806700">
                  <a:moveTo>
                    <a:pt x="3189554" y="2410891"/>
                  </a:moveTo>
                  <a:lnTo>
                    <a:pt x="3184017" y="2410891"/>
                  </a:lnTo>
                  <a:lnTo>
                    <a:pt x="3184017" y="2421661"/>
                  </a:lnTo>
                  <a:lnTo>
                    <a:pt x="3173272" y="2421661"/>
                  </a:lnTo>
                  <a:lnTo>
                    <a:pt x="3173272" y="2410891"/>
                  </a:lnTo>
                  <a:lnTo>
                    <a:pt x="3167735" y="2410891"/>
                  </a:lnTo>
                  <a:lnTo>
                    <a:pt x="3167735" y="2438247"/>
                  </a:lnTo>
                  <a:lnTo>
                    <a:pt x="3173272" y="2438247"/>
                  </a:lnTo>
                  <a:lnTo>
                    <a:pt x="3173272" y="2426258"/>
                  </a:lnTo>
                  <a:lnTo>
                    <a:pt x="3184017" y="2426258"/>
                  </a:lnTo>
                  <a:lnTo>
                    <a:pt x="3184017" y="2438247"/>
                  </a:lnTo>
                  <a:lnTo>
                    <a:pt x="3189554" y="2438247"/>
                  </a:lnTo>
                  <a:lnTo>
                    <a:pt x="3189554" y="2426258"/>
                  </a:lnTo>
                  <a:lnTo>
                    <a:pt x="3189554" y="2421661"/>
                  </a:lnTo>
                  <a:lnTo>
                    <a:pt x="3189554" y="2410891"/>
                  </a:lnTo>
                  <a:close/>
                </a:path>
                <a:path w="4932045" h="2806700">
                  <a:moveTo>
                    <a:pt x="3189554" y="544499"/>
                  </a:moveTo>
                  <a:lnTo>
                    <a:pt x="3184017" y="544499"/>
                  </a:lnTo>
                  <a:lnTo>
                    <a:pt x="3184017" y="555269"/>
                  </a:lnTo>
                  <a:lnTo>
                    <a:pt x="3173272" y="555269"/>
                  </a:lnTo>
                  <a:lnTo>
                    <a:pt x="3173272" y="544499"/>
                  </a:lnTo>
                  <a:lnTo>
                    <a:pt x="3167735" y="544499"/>
                  </a:lnTo>
                  <a:lnTo>
                    <a:pt x="3167735" y="571842"/>
                  </a:lnTo>
                  <a:lnTo>
                    <a:pt x="3173272" y="571842"/>
                  </a:lnTo>
                  <a:lnTo>
                    <a:pt x="3173272" y="559943"/>
                  </a:lnTo>
                  <a:lnTo>
                    <a:pt x="3184017" y="559943"/>
                  </a:lnTo>
                  <a:lnTo>
                    <a:pt x="3184017" y="571842"/>
                  </a:lnTo>
                  <a:lnTo>
                    <a:pt x="3189554" y="571842"/>
                  </a:lnTo>
                  <a:lnTo>
                    <a:pt x="3189554" y="559943"/>
                  </a:lnTo>
                  <a:lnTo>
                    <a:pt x="3189554" y="555269"/>
                  </a:lnTo>
                  <a:lnTo>
                    <a:pt x="3189554" y="544499"/>
                  </a:lnTo>
                  <a:close/>
                </a:path>
                <a:path w="4932045" h="2806700">
                  <a:moveTo>
                    <a:pt x="3219424" y="565429"/>
                  </a:moveTo>
                  <a:lnTo>
                    <a:pt x="3219412" y="562114"/>
                  </a:lnTo>
                  <a:lnTo>
                    <a:pt x="3219005" y="560946"/>
                  </a:lnTo>
                  <a:lnTo>
                    <a:pt x="3218243" y="559943"/>
                  </a:lnTo>
                  <a:lnTo>
                    <a:pt x="3217265" y="558647"/>
                  </a:lnTo>
                  <a:lnTo>
                    <a:pt x="3215970" y="557771"/>
                  </a:lnTo>
                  <a:lnTo>
                    <a:pt x="3214344" y="557288"/>
                  </a:lnTo>
                  <a:lnTo>
                    <a:pt x="3215500" y="556768"/>
                  </a:lnTo>
                  <a:lnTo>
                    <a:pt x="3218142" y="550176"/>
                  </a:lnTo>
                  <a:lnTo>
                    <a:pt x="3217875" y="549173"/>
                  </a:lnTo>
                  <a:lnTo>
                    <a:pt x="3215233" y="545934"/>
                  </a:lnTo>
                  <a:lnTo>
                    <a:pt x="3214344" y="545312"/>
                  </a:lnTo>
                  <a:lnTo>
                    <a:pt x="3213798" y="545134"/>
                  </a:lnTo>
                  <a:lnTo>
                    <a:pt x="3213798" y="562851"/>
                  </a:lnTo>
                  <a:lnTo>
                    <a:pt x="3213798" y="564616"/>
                  </a:lnTo>
                  <a:lnTo>
                    <a:pt x="3213531" y="565429"/>
                  </a:lnTo>
                  <a:lnTo>
                    <a:pt x="3212985" y="565950"/>
                  </a:lnTo>
                  <a:lnTo>
                    <a:pt x="3212541" y="566572"/>
                  </a:lnTo>
                  <a:lnTo>
                    <a:pt x="3211842" y="566902"/>
                  </a:lnTo>
                  <a:lnTo>
                    <a:pt x="3211030" y="567118"/>
                  </a:lnTo>
                  <a:lnTo>
                    <a:pt x="3210509" y="567169"/>
                  </a:lnTo>
                  <a:lnTo>
                    <a:pt x="3209213" y="567245"/>
                  </a:lnTo>
                  <a:lnTo>
                    <a:pt x="3202127" y="567245"/>
                  </a:lnTo>
                  <a:lnTo>
                    <a:pt x="3202127" y="559943"/>
                  </a:lnTo>
                  <a:lnTo>
                    <a:pt x="3209074" y="559943"/>
                  </a:lnTo>
                  <a:lnTo>
                    <a:pt x="3213798" y="562851"/>
                  </a:lnTo>
                  <a:lnTo>
                    <a:pt x="3213798" y="545134"/>
                  </a:lnTo>
                  <a:lnTo>
                    <a:pt x="3213392" y="544982"/>
                  </a:lnTo>
                  <a:lnTo>
                    <a:pt x="3212795" y="544868"/>
                  </a:lnTo>
                  <a:lnTo>
                    <a:pt x="3212795" y="551345"/>
                  </a:lnTo>
                  <a:lnTo>
                    <a:pt x="3212795" y="553046"/>
                  </a:lnTo>
                  <a:lnTo>
                    <a:pt x="3212541" y="553783"/>
                  </a:lnTo>
                  <a:lnTo>
                    <a:pt x="3211436" y="554863"/>
                  </a:lnTo>
                  <a:lnTo>
                    <a:pt x="3210699" y="555117"/>
                  </a:lnTo>
                  <a:lnTo>
                    <a:pt x="3209213" y="555332"/>
                  </a:lnTo>
                  <a:lnTo>
                    <a:pt x="3202127" y="555332"/>
                  </a:lnTo>
                  <a:lnTo>
                    <a:pt x="3202127" y="549033"/>
                  </a:lnTo>
                  <a:lnTo>
                    <a:pt x="3207855" y="549033"/>
                  </a:lnTo>
                  <a:lnTo>
                    <a:pt x="3209480" y="549109"/>
                  </a:lnTo>
                  <a:lnTo>
                    <a:pt x="3210026" y="549173"/>
                  </a:lnTo>
                  <a:lnTo>
                    <a:pt x="3210915" y="549249"/>
                  </a:lnTo>
                  <a:lnTo>
                    <a:pt x="3211576" y="549579"/>
                  </a:lnTo>
                  <a:lnTo>
                    <a:pt x="3212541" y="550659"/>
                  </a:lnTo>
                  <a:lnTo>
                    <a:pt x="3212795" y="551345"/>
                  </a:lnTo>
                  <a:lnTo>
                    <a:pt x="3212795" y="544868"/>
                  </a:lnTo>
                  <a:lnTo>
                    <a:pt x="3212325" y="544766"/>
                  </a:lnTo>
                  <a:lnTo>
                    <a:pt x="3211322" y="544639"/>
                  </a:lnTo>
                  <a:lnTo>
                    <a:pt x="3209696" y="544499"/>
                  </a:lnTo>
                  <a:lnTo>
                    <a:pt x="3196590" y="544499"/>
                  </a:lnTo>
                  <a:lnTo>
                    <a:pt x="3196590" y="571842"/>
                  </a:lnTo>
                  <a:lnTo>
                    <a:pt x="3209404" y="571842"/>
                  </a:lnTo>
                  <a:lnTo>
                    <a:pt x="3216237" y="570369"/>
                  </a:lnTo>
                  <a:lnTo>
                    <a:pt x="3217265" y="569671"/>
                  </a:lnTo>
                  <a:lnTo>
                    <a:pt x="3218078" y="568744"/>
                  </a:lnTo>
                  <a:lnTo>
                    <a:pt x="3218599" y="567575"/>
                  </a:lnTo>
                  <a:lnTo>
                    <a:pt x="3218764" y="567245"/>
                  </a:lnTo>
                  <a:lnTo>
                    <a:pt x="3219221" y="566356"/>
                  </a:lnTo>
                  <a:lnTo>
                    <a:pt x="3219424" y="565429"/>
                  </a:lnTo>
                  <a:close/>
                </a:path>
                <a:path w="4932045" h="2806700">
                  <a:moveTo>
                    <a:pt x="3219437" y="2431758"/>
                  </a:moveTo>
                  <a:lnTo>
                    <a:pt x="3214344" y="2423617"/>
                  </a:lnTo>
                  <a:lnTo>
                    <a:pt x="3215500" y="2423134"/>
                  </a:lnTo>
                  <a:lnTo>
                    <a:pt x="3216452" y="2422321"/>
                  </a:lnTo>
                  <a:lnTo>
                    <a:pt x="3216821" y="2421725"/>
                  </a:lnTo>
                  <a:lnTo>
                    <a:pt x="3217786" y="2420175"/>
                  </a:lnTo>
                  <a:lnTo>
                    <a:pt x="3218015" y="2419413"/>
                  </a:lnTo>
                  <a:lnTo>
                    <a:pt x="3218142" y="2416581"/>
                  </a:lnTo>
                  <a:lnTo>
                    <a:pt x="3217862" y="2415502"/>
                  </a:lnTo>
                  <a:lnTo>
                    <a:pt x="3217329" y="2414549"/>
                  </a:lnTo>
                  <a:lnTo>
                    <a:pt x="3213798" y="2411476"/>
                  </a:lnTo>
                  <a:lnTo>
                    <a:pt x="3213798" y="2429179"/>
                  </a:lnTo>
                  <a:lnTo>
                    <a:pt x="3213798" y="2430983"/>
                  </a:lnTo>
                  <a:lnTo>
                    <a:pt x="3213531" y="2431758"/>
                  </a:lnTo>
                  <a:lnTo>
                    <a:pt x="3212985" y="2432354"/>
                  </a:lnTo>
                  <a:lnTo>
                    <a:pt x="3212541" y="2432901"/>
                  </a:lnTo>
                  <a:lnTo>
                    <a:pt x="3211842" y="2433307"/>
                  </a:lnTo>
                  <a:lnTo>
                    <a:pt x="3211030" y="2433447"/>
                  </a:lnTo>
                  <a:lnTo>
                    <a:pt x="3210509" y="2433561"/>
                  </a:lnTo>
                  <a:lnTo>
                    <a:pt x="3202127" y="2433561"/>
                  </a:lnTo>
                  <a:lnTo>
                    <a:pt x="3202127" y="2426258"/>
                  </a:lnTo>
                  <a:lnTo>
                    <a:pt x="3209074" y="2426258"/>
                  </a:lnTo>
                  <a:lnTo>
                    <a:pt x="3210699" y="2426385"/>
                  </a:lnTo>
                  <a:lnTo>
                    <a:pt x="3213798" y="2429179"/>
                  </a:lnTo>
                  <a:lnTo>
                    <a:pt x="3213798" y="2411476"/>
                  </a:lnTo>
                  <a:lnTo>
                    <a:pt x="3213392" y="2411298"/>
                  </a:lnTo>
                  <a:lnTo>
                    <a:pt x="3212795" y="2411222"/>
                  </a:lnTo>
                  <a:lnTo>
                    <a:pt x="3212795" y="2417673"/>
                  </a:lnTo>
                  <a:lnTo>
                    <a:pt x="3212795" y="2419413"/>
                  </a:lnTo>
                  <a:lnTo>
                    <a:pt x="3212541" y="2420112"/>
                  </a:lnTo>
                  <a:lnTo>
                    <a:pt x="3211436" y="2421178"/>
                  </a:lnTo>
                  <a:lnTo>
                    <a:pt x="3210699" y="2421521"/>
                  </a:lnTo>
                  <a:lnTo>
                    <a:pt x="3209772" y="2421585"/>
                  </a:lnTo>
                  <a:lnTo>
                    <a:pt x="3209213" y="2421661"/>
                  </a:lnTo>
                  <a:lnTo>
                    <a:pt x="3207855" y="2421725"/>
                  </a:lnTo>
                  <a:lnTo>
                    <a:pt x="3202127" y="2421725"/>
                  </a:lnTo>
                  <a:lnTo>
                    <a:pt x="3202127" y="2415425"/>
                  </a:lnTo>
                  <a:lnTo>
                    <a:pt x="3209404" y="2415425"/>
                  </a:lnTo>
                  <a:lnTo>
                    <a:pt x="3210915" y="2415616"/>
                  </a:lnTo>
                  <a:lnTo>
                    <a:pt x="3211576" y="2415908"/>
                  </a:lnTo>
                  <a:lnTo>
                    <a:pt x="3212541" y="2416987"/>
                  </a:lnTo>
                  <a:lnTo>
                    <a:pt x="3212795" y="2417673"/>
                  </a:lnTo>
                  <a:lnTo>
                    <a:pt x="3212795" y="2411222"/>
                  </a:lnTo>
                  <a:lnTo>
                    <a:pt x="3212325" y="2411158"/>
                  </a:lnTo>
                  <a:lnTo>
                    <a:pt x="3211322" y="2410968"/>
                  </a:lnTo>
                  <a:lnTo>
                    <a:pt x="3209696" y="2410891"/>
                  </a:lnTo>
                  <a:lnTo>
                    <a:pt x="3196590" y="2410891"/>
                  </a:lnTo>
                  <a:lnTo>
                    <a:pt x="3196590" y="2438247"/>
                  </a:lnTo>
                  <a:lnTo>
                    <a:pt x="3205899" y="2438247"/>
                  </a:lnTo>
                  <a:lnTo>
                    <a:pt x="3209404" y="2438171"/>
                  </a:lnTo>
                  <a:lnTo>
                    <a:pt x="3218599" y="2433904"/>
                  </a:lnTo>
                  <a:lnTo>
                    <a:pt x="3218777" y="2433561"/>
                  </a:lnTo>
                  <a:lnTo>
                    <a:pt x="3219221" y="2432748"/>
                  </a:lnTo>
                  <a:lnTo>
                    <a:pt x="3219437" y="2431758"/>
                  </a:lnTo>
                  <a:close/>
                </a:path>
                <a:path w="4932045" h="2806700">
                  <a:moveTo>
                    <a:pt x="3246234" y="2433561"/>
                  </a:moveTo>
                  <a:lnTo>
                    <a:pt x="3231032" y="2433561"/>
                  </a:lnTo>
                  <a:lnTo>
                    <a:pt x="3231032" y="2426195"/>
                  </a:lnTo>
                  <a:lnTo>
                    <a:pt x="3244685" y="2426195"/>
                  </a:lnTo>
                  <a:lnTo>
                    <a:pt x="3244685" y="2421585"/>
                  </a:lnTo>
                  <a:lnTo>
                    <a:pt x="3231032" y="2421585"/>
                  </a:lnTo>
                  <a:lnTo>
                    <a:pt x="3231032" y="2415502"/>
                  </a:lnTo>
                  <a:lnTo>
                    <a:pt x="3245713" y="2415502"/>
                  </a:lnTo>
                  <a:lnTo>
                    <a:pt x="3245713" y="2410891"/>
                  </a:lnTo>
                  <a:lnTo>
                    <a:pt x="3225495" y="2410891"/>
                  </a:lnTo>
                  <a:lnTo>
                    <a:pt x="3225495" y="2438247"/>
                  </a:lnTo>
                  <a:lnTo>
                    <a:pt x="3246234" y="2438247"/>
                  </a:lnTo>
                  <a:lnTo>
                    <a:pt x="3246234" y="2433561"/>
                  </a:lnTo>
                  <a:close/>
                </a:path>
                <a:path w="4932045" h="2806700">
                  <a:moveTo>
                    <a:pt x="3246234" y="567245"/>
                  </a:moveTo>
                  <a:lnTo>
                    <a:pt x="3231032" y="567245"/>
                  </a:lnTo>
                  <a:lnTo>
                    <a:pt x="3231032" y="559866"/>
                  </a:lnTo>
                  <a:lnTo>
                    <a:pt x="3244685" y="559866"/>
                  </a:lnTo>
                  <a:lnTo>
                    <a:pt x="3244685" y="555193"/>
                  </a:lnTo>
                  <a:lnTo>
                    <a:pt x="3231032" y="555193"/>
                  </a:lnTo>
                  <a:lnTo>
                    <a:pt x="3231032" y="549109"/>
                  </a:lnTo>
                  <a:lnTo>
                    <a:pt x="3245713" y="549109"/>
                  </a:lnTo>
                  <a:lnTo>
                    <a:pt x="3245713" y="544499"/>
                  </a:lnTo>
                  <a:lnTo>
                    <a:pt x="3225495" y="544499"/>
                  </a:lnTo>
                  <a:lnTo>
                    <a:pt x="3225495" y="571842"/>
                  </a:lnTo>
                  <a:lnTo>
                    <a:pt x="3246234" y="571842"/>
                  </a:lnTo>
                  <a:lnTo>
                    <a:pt x="3246234" y="567245"/>
                  </a:lnTo>
                  <a:close/>
                </a:path>
                <a:path w="4932045" h="2806700">
                  <a:moveTo>
                    <a:pt x="3275088" y="2429776"/>
                  </a:moveTo>
                  <a:lnTo>
                    <a:pt x="3269742" y="2428151"/>
                  </a:lnTo>
                  <a:lnTo>
                    <a:pt x="3269259" y="2430132"/>
                  </a:lnTo>
                  <a:lnTo>
                    <a:pt x="3268522" y="2431605"/>
                  </a:lnTo>
                  <a:lnTo>
                    <a:pt x="3266376" y="2433497"/>
                  </a:lnTo>
                  <a:lnTo>
                    <a:pt x="3265157" y="2433904"/>
                  </a:lnTo>
                  <a:lnTo>
                    <a:pt x="3261652" y="2433904"/>
                  </a:lnTo>
                  <a:lnTo>
                    <a:pt x="3256978" y="2421115"/>
                  </a:lnTo>
                  <a:lnTo>
                    <a:pt x="3257588" y="2418753"/>
                  </a:lnTo>
                  <a:lnTo>
                    <a:pt x="3258947" y="2417191"/>
                  </a:lnTo>
                  <a:lnTo>
                    <a:pt x="3260077" y="2415832"/>
                  </a:lnTo>
                  <a:lnTo>
                    <a:pt x="3261766" y="2415095"/>
                  </a:lnTo>
                  <a:lnTo>
                    <a:pt x="3265233" y="2415095"/>
                  </a:lnTo>
                  <a:lnTo>
                    <a:pt x="3269551" y="2419705"/>
                  </a:lnTo>
                  <a:lnTo>
                    <a:pt x="3274949" y="2418410"/>
                  </a:lnTo>
                  <a:lnTo>
                    <a:pt x="3274352" y="2416175"/>
                  </a:lnTo>
                  <a:lnTo>
                    <a:pt x="3273793" y="2415095"/>
                  </a:lnTo>
                  <a:lnTo>
                    <a:pt x="3273463" y="2414473"/>
                  </a:lnTo>
                  <a:lnTo>
                    <a:pt x="3272180" y="2413330"/>
                  </a:lnTo>
                  <a:lnTo>
                    <a:pt x="3270072" y="2411374"/>
                  </a:lnTo>
                  <a:lnTo>
                    <a:pt x="3267379" y="2410345"/>
                  </a:lnTo>
                  <a:lnTo>
                    <a:pt x="3260217" y="2410345"/>
                  </a:lnTo>
                  <a:lnTo>
                    <a:pt x="3257118" y="2411641"/>
                  </a:lnTo>
                  <a:lnTo>
                    <a:pt x="3254819" y="2414143"/>
                  </a:lnTo>
                  <a:lnTo>
                    <a:pt x="3252457" y="2416645"/>
                  </a:lnTo>
                  <a:lnTo>
                    <a:pt x="3251250" y="2420226"/>
                  </a:lnTo>
                  <a:lnTo>
                    <a:pt x="3251250" y="2429103"/>
                  </a:lnTo>
                  <a:lnTo>
                    <a:pt x="3252457" y="2432494"/>
                  </a:lnTo>
                  <a:lnTo>
                    <a:pt x="3257118" y="2437434"/>
                  </a:lnTo>
                  <a:lnTo>
                    <a:pt x="3260077" y="2438654"/>
                  </a:lnTo>
                  <a:lnTo>
                    <a:pt x="3266643" y="2438654"/>
                  </a:lnTo>
                  <a:lnTo>
                    <a:pt x="3269069" y="2437981"/>
                  </a:lnTo>
                  <a:lnTo>
                    <a:pt x="3272840" y="2434996"/>
                  </a:lnTo>
                  <a:lnTo>
                    <a:pt x="3273514" y="2433904"/>
                  </a:lnTo>
                  <a:lnTo>
                    <a:pt x="3274199" y="2432748"/>
                  </a:lnTo>
                  <a:lnTo>
                    <a:pt x="3275088" y="2429776"/>
                  </a:lnTo>
                  <a:close/>
                </a:path>
                <a:path w="4932045" h="2806700">
                  <a:moveTo>
                    <a:pt x="3275088" y="563448"/>
                  </a:moveTo>
                  <a:lnTo>
                    <a:pt x="3269742" y="561759"/>
                  </a:lnTo>
                  <a:lnTo>
                    <a:pt x="3269259" y="563803"/>
                  </a:lnTo>
                  <a:lnTo>
                    <a:pt x="3268522" y="565289"/>
                  </a:lnTo>
                  <a:lnTo>
                    <a:pt x="3267456" y="566166"/>
                  </a:lnTo>
                  <a:lnTo>
                    <a:pt x="3266376" y="567118"/>
                  </a:lnTo>
                  <a:lnTo>
                    <a:pt x="3265157" y="567575"/>
                  </a:lnTo>
                  <a:lnTo>
                    <a:pt x="3261652" y="567575"/>
                  </a:lnTo>
                  <a:lnTo>
                    <a:pt x="3260077" y="566839"/>
                  </a:lnTo>
                  <a:lnTo>
                    <a:pt x="3258693" y="565289"/>
                  </a:lnTo>
                  <a:lnTo>
                    <a:pt x="3257588" y="563930"/>
                  </a:lnTo>
                  <a:lnTo>
                    <a:pt x="3257042" y="561759"/>
                  </a:lnTo>
                  <a:lnTo>
                    <a:pt x="3256978" y="554710"/>
                  </a:lnTo>
                  <a:lnTo>
                    <a:pt x="3257588" y="552424"/>
                  </a:lnTo>
                  <a:lnTo>
                    <a:pt x="3258997" y="550799"/>
                  </a:lnTo>
                  <a:lnTo>
                    <a:pt x="3260077" y="549516"/>
                  </a:lnTo>
                  <a:lnTo>
                    <a:pt x="3261766" y="548767"/>
                  </a:lnTo>
                  <a:lnTo>
                    <a:pt x="3265233" y="548767"/>
                  </a:lnTo>
                  <a:lnTo>
                    <a:pt x="3266490" y="549173"/>
                  </a:lnTo>
                  <a:lnTo>
                    <a:pt x="3268522" y="550799"/>
                  </a:lnTo>
                  <a:lnTo>
                    <a:pt x="3269221" y="551942"/>
                  </a:lnTo>
                  <a:lnTo>
                    <a:pt x="3269551" y="553377"/>
                  </a:lnTo>
                  <a:lnTo>
                    <a:pt x="3274949" y="552018"/>
                  </a:lnTo>
                  <a:lnTo>
                    <a:pt x="3274352" y="549846"/>
                  </a:lnTo>
                  <a:lnTo>
                    <a:pt x="3273793" y="548767"/>
                  </a:lnTo>
                  <a:lnTo>
                    <a:pt x="3273463" y="548157"/>
                  </a:lnTo>
                  <a:lnTo>
                    <a:pt x="3272180" y="547001"/>
                  </a:lnTo>
                  <a:lnTo>
                    <a:pt x="3270072" y="545045"/>
                  </a:lnTo>
                  <a:lnTo>
                    <a:pt x="3267379" y="544029"/>
                  </a:lnTo>
                  <a:lnTo>
                    <a:pt x="3260217" y="544029"/>
                  </a:lnTo>
                  <a:lnTo>
                    <a:pt x="3257118" y="545236"/>
                  </a:lnTo>
                  <a:lnTo>
                    <a:pt x="3254819" y="547814"/>
                  </a:lnTo>
                  <a:lnTo>
                    <a:pt x="3252457" y="550329"/>
                  </a:lnTo>
                  <a:lnTo>
                    <a:pt x="3251250" y="553859"/>
                  </a:lnTo>
                  <a:lnTo>
                    <a:pt x="3251250" y="562711"/>
                  </a:lnTo>
                  <a:lnTo>
                    <a:pt x="3252457" y="566102"/>
                  </a:lnTo>
                  <a:lnTo>
                    <a:pt x="3254819" y="568680"/>
                  </a:lnTo>
                  <a:lnTo>
                    <a:pt x="3257118" y="571106"/>
                  </a:lnTo>
                  <a:lnTo>
                    <a:pt x="3260077" y="572325"/>
                  </a:lnTo>
                  <a:lnTo>
                    <a:pt x="3266643" y="572325"/>
                  </a:lnTo>
                  <a:lnTo>
                    <a:pt x="3274199" y="566432"/>
                  </a:lnTo>
                  <a:lnTo>
                    <a:pt x="3275088" y="563448"/>
                  </a:lnTo>
                  <a:close/>
                </a:path>
                <a:path w="4932045" h="2806700">
                  <a:moveTo>
                    <a:pt x="3298520" y="2410891"/>
                  </a:moveTo>
                  <a:lnTo>
                    <a:pt x="3276904" y="2410891"/>
                  </a:lnTo>
                  <a:lnTo>
                    <a:pt x="3276904" y="2415502"/>
                  </a:lnTo>
                  <a:lnTo>
                    <a:pt x="3285020" y="2415502"/>
                  </a:lnTo>
                  <a:lnTo>
                    <a:pt x="3285020" y="2438247"/>
                  </a:lnTo>
                  <a:lnTo>
                    <a:pt x="3290481" y="2438247"/>
                  </a:lnTo>
                  <a:lnTo>
                    <a:pt x="3290481" y="2415502"/>
                  </a:lnTo>
                  <a:lnTo>
                    <a:pt x="3298520" y="2415502"/>
                  </a:lnTo>
                  <a:lnTo>
                    <a:pt x="3298520" y="2410891"/>
                  </a:lnTo>
                  <a:close/>
                </a:path>
                <a:path w="4932045" h="2806700">
                  <a:moveTo>
                    <a:pt x="3298596" y="544499"/>
                  </a:moveTo>
                  <a:lnTo>
                    <a:pt x="3276904" y="544499"/>
                  </a:lnTo>
                  <a:lnTo>
                    <a:pt x="3276904" y="549109"/>
                  </a:lnTo>
                  <a:lnTo>
                    <a:pt x="3285020" y="549109"/>
                  </a:lnTo>
                  <a:lnTo>
                    <a:pt x="3285020" y="571842"/>
                  </a:lnTo>
                  <a:lnTo>
                    <a:pt x="3290481" y="571842"/>
                  </a:lnTo>
                  <a:lnTo>
                    <a:pt x="3290481" y="549109"/>
                  </a:lnTo>
                  <a:lnTo>
                    <a:pt x="3298596" y="549109"/>
                  </a:lnTo>
                  <a:lnTo>
                    <a:pt x="3298596" y="544499"/>
                  </a:lnTo>
                  <a:close/>
                </a:path>
                <a:path w="4932045" h="2806700">
                  <a:moveTo>
                    <a:pt x="3325279" y="2410891"/>
                  </a:moveTo>
                  <a:lnTo>
                    <a:pt x="3319742" y="2410891"/>
                  </a:lnTo>
                  <a:lnTo>
                    <a:pt x="3308743" y="2429103"/>
                  </a:lnTo>
                  <a:lnTo>
                    <a:pt x="3308743" y="2410891"/>
                  </a:lnTo>
                  <a:lnTo>
                    <a:pt x="3303536" y="2410891"/>
                  </a:lnTo>
                  <a:lnTo>
                    <a:pt x="3303536" y="2438247"/>
                  </a:lnTo>
                  <a:lnTo>
                    <a:pt x="3309074" y="2438247"/>
                  </a:lnTo>
                  <a:lnTo>
                    <a:pt x="3314674" y="2429103"/>
                  </a:lnTo>
                  <a:lnTo>
                    <a:pt x="3320072" y="2420302"/>
                  </a:lnTo>
                  <a:lnTo>
                    <a:pt x="3320072" y="2438247"/>
                  </a:lnTo>
                  <a:lnTo>
                    <a:pt x="3325279" y="2438247"/>
                  </a:lnTo>
                  <a:lnTo>
                    <a:pt x="3325279" y="2420302"/>
                  </a:lnTo>
                  <a:lnTo>
                    <a:pt x="3325279" y="2410891"/>
                  </a:lnTo>
                  <a:close/>
                </a:path>
                <a:path w="4932045" h="2806700">
                  <a:moveTo>
                    <a:pt x="3325279" y="544499"/>
                  </a:moveTo>
                  <a:lnTo>
                    <a:pt x="3319742" y="544499"/>
                  </a:lnTo>
                  <a:lnTo>
                    <a:pt x="3308743" y="562711"/>
                  </a:lnTo>
                  <a:lnTo>
                    <a:pt x="3308743" y="544499"/>
                  </a:lnTo>
                  <a:lnTo>
                    <a:pt x="3303536" y="544499"/>
                  </a:lnTo>
                  <a:lnTo>
                    <a:pt x="3303536" y="571842"/>
                  </a:lnTo>
                  <a:lnTo>
                    <a:pt x="3309074" y="571842"/>
                  </a:lnTo>
                  <a:lnTo>
                    <a:pt x="3314700" y="562711"/>
                  </a:lnTo>
                  <a:lnTo>
                    <a:pt x="3320072" y="553974"/>
                  </a:lnTo>
                  <a:lnTo>
                    <a:pt x="3320072" y="571842"/>
                  </a:lnTo>
                  <a:lnTo>
                    <a:pt x="3325279" y="571842"/>
                  </a:lnTo>
                  <a:lnTo>
                    <a:pt x="3325279" y="553974"/>
                  </a:lnTo>
                  <a:lnTo>
                    <a:pt x="3325279" y="544499"/>
                  </a:lnTo>
                  <a:close/>
                </a:path>
                <a:path w="4932045" h="2806700">
                  <a:moveTo>
                    <a:pt x="3356279" y="2433561"/>
                  </a:moveTo>
                  <a:lnTo>
                    <a:pt x="3353993" y="2433561"/>
                  </a:lnTo>
                  <a:lnTo>
                    <a:pt x="3353993" y="2410891"/>
                  </a:lnTo>
                  <a:lnTo>
                    <a:pt x="3348456" y="2410891"/>
                  </a:lnTo>
                  <a:lnTo>
                    <a:pt x="3348456" y="2433561"/>
                  </a:lnTo>
                  <a:lnTo>
                    <a:pt x="3337852" y="2433561"/>
                  </a:lnTo>
                  <a:lnTo>
                    <a:pt x="3337852" y="2410891"/>
                  </a:lnTo>
                  <a:lnTo>
                    <a:pt x="3332315" y="2410891"/>
                  </a:lnTo>
                  <a:lnTo>
                    <a:pt x="3332315" y="2438247"/>
                  </a:lnTo>
                  <a:lnTo>
                    <a:pt x="3351695" y="2438247"/>
                  </a:lnTo>
                  <a:lnTo>
                    <a:pt x="3351695" y="2444204"/>
                  </a:lnTo>
                  <a:lnTo>
                    <a:pt x="3356279" y="2444204"/>
                  </a:lnTo>
                  <a:lnTo>
                    <a:pt x="3356279" y="2433561"/>
                  </a:lnTo>
                  <a:close/>
                </a:path>
                <a:path w="4932045" h="2806700">
                  <a:moveTo>
                    <a:pt x="3356279" y="567245"/>
                  </a:moveTo>
                  <a:lnTo>
                    <a:pt x="3353993" y="567245"/>
                  </a:lnTo>
                  <a:lnTo>
                    <a:pt x="3353993" y="544499"/>
                  </a:lnTo>
                  <a:lnTo>
                    <a:pt x="3348456" y="544499"/>
                  </a:lnTo>
                  <a:lnTo>
                    <a:pt x="3348456" y="567245"/>
                  </a:lnTo>
                  <a:lnTo>
                    <a:pt x="3337852" y="567245"/>
                  </a:lnTo>
                  <a:lnTo>
                    <a:pt x="3337852" y="544499"/>
                  </a:lnTo>
                  <a:lnTo>
                    <a:pt x="3332315" y="544499"/>
                  </a:lnTo>
                  <a:lnTo>
                    <a:pt x="3332315" y="571842"/>
                  </a:lnTo>
                  <a:lnTo>
                    <a:pt x="3351695" y="571842"/>
                  </a:lnTo>
                  <a:lnTo>
                    <a:pt x="3351695" y="577811"/>
                  </a:lnTo>
                  <a:lnTo>
                    <a:pt x="3356279" y="577811"/>
                  </a:lnTo>
                  <a:lnTo>
                    <a:pt x="3356279" y="567245"/>
                  </a:lnTo>
                  <a:close/>
                </a:path>
                <a:path w="4932045" h="2806700">
                  <a:moveTo>
                    <a:pt x="3383178" y="2410891"/>
                  </a:moveTo>
                  <a:lnTo>
                    <a:pt x="3377704" y="2410891"/>
                  </a:lnTo>
                  <a:lnTo>
                    <a:pt x="3366630" y="2429103"/>
                  </a:lnTo>
                  <a:lnTo>
                    <a:pt x="3366630" y="2410891"/>
                  </a:lnTo>
                  <a:lnTo>
                    <a:pt x="3361486" y="2410891"/>
                  </a:lnTo>
                  <a:lnTo>
                    <a:pt x="3361486" y="2438247"/>
                  </a:lnTo>
                  <a:lnTo>
                    <a:pt x="3366973" y="2438247"/>
                  </a:lnTo>
                  <a:lnTo>
                    <a:pt x="3372612" y="2429103"/>
                  </a:lnTo>
                  <a:lnTo>
                    <a:pt x="3378047" y="2420302"/>
                  </a:lnTo>
                  <a:lnTo>
                    <a:pt x="3378047" y="2438247"/>
                  </a:lnTo>
                  <a:lnTo>
                    <a:pt x="3383178" y="2438247"/>
                  </a:lnTo>
                  <a:lnTo>
                    <a:pt x="3383178" y="2420302"/>
                  </a:lnTo>
                  <a:lnTo>
                    <a:pt x="3383178" y="2410891"/>
                  </a:lnTo>
                  <a:close/>
                </a:path>
                <a:path w="4932045" h="2806700">
                  <a:moveTo>
                    <a:pt x="3383178" y="544499"/>
                  </a:moveTo>
                  <a:lnTo>
                    <a:pt x="3377704" y="544499"/>
                  </a:lnTo>
                  <a:lnTo>
                    <a:pt x="3366630" y="562711"/>
                  </a:lnTo>
                  <a:lnTo>
                    <a:pt x="3366630" y="544499"/>
                  </a:lnTo>
                  <a:lnTo>
                    <a:pt x="3361486" y="544499"/>
                  </a:lnTo>
                  <a:lnTo>
                    <a:pt x="3361486" y="571842"/>
                  </a:lnTo>
                  <a:lnTo>
                    <a:pt x="3366973" y="571842"/>
                  </a:lnTo>
                  <a:lnTo>
                    <a:pt x="3372637" y="562711"/>
                  </a:lnTo>
                  <a:lnTo>
                    <a:pt x="3378047" y="553974"/>
                  </a:lnTo>
                  <a:lnTo>
                    <a:pt x="3378047" y="571842"/>
                  </a:lnTo>
                  <a:lnTo>
                    <a:pt x="3383178" y="571842"/>
                  </a:lnTo>
                  <a:lnTo>
                    <a:pt x="3383178" y="553974"/>
                  </a:lnTo>
                  <a:lnTo>
                    <a:pt x="3383178" y="544499"/>
                  </a:lnTo>
                  <a:close/>
                </a:path>
                <a:path w="4932045" h="2806700">
                  <a:moveTo>
                    <a:pt x="3411956" y="2410891"/>
                  </a:moveTo>
                  <a:lnTo>
                    <a:pt x="3406419" y="2410891"/>
                  </a:lnTo>
                  <a:lnTo>
                    <a:pt x="3395421" y="2429103"/>
                  </a:lnTo>
                  <a:lnTo>
                    <a:pt x="3395421" y="2410891"/>
                  </a:lnTo>
                  <a:lnTo>
                    <a:pt x="3390265" y="2410891"/>
                  </a:lnTo>
                  <a:lnTo>
                    <a:pt x="3390265" y="2438247"/>
                  </a:lnTo>
                  <a:lnTo>
                    <a:pt x="3395751" y="2438247"/>
                  </a:lnTo>
                  <a:lnTo>
                    <a:pt x="3401390" y="2429103"/>
                  </a:lnTo>
                  <a:lnTo>
                    <a:pt x="3406825" y="2420302"/>
                  </a:lnTo>
                  <a:lnTo>
                    <a:pt x="3406825" y="2438247"/>
                  </a:lnTo>
                  <a:lnTo>
                    <a:pt x="3411956" y="2438247"/>
                  </a:lnTo>
                  <a:lnTo>
                    <a:pt x="3411956" y="2420302"/>
                  </a:lnTo>
                  <a:lnTo>
                    <a:pt x="3411956" y="2410891"/>
                  </a:lnTo>
                  <a:close/>
                </a:path>
                <a:path w="4932045" h="2806700">
                  <a:moveTo>
                    <a:pt x="3411956" y="544499"/>
                  </a:moveTo>
                  <a:lnTo>
                    <a:pt x="3406419" y="544499"/>
                  </a:lnTo>
                  <a:lnTo>
                    <a:pt x="3395421" y="562711"/>
                  </a:lnTo>
                  <a:lnTo>
                    <a:pt x="3395421" y="544499"/>
                  </a:lnTo>
                  <a:lnTo>
                    <a:pt x="3390265" y="544499"/>
                  </a:lnTo>
                  <a:lnTo>
                    <a:pt x="3390265" y="571842"/>
                  </a:lnTo>
                  <a:lnTo>
                    <a:pt x="3395751" y="571842"/>
                  </a:lnTo>
                  <a:lnTo>
                    <a:pt x="3401415" y="562711"/>
                  </a:lnTo>
                  <a:lnTo>
                    <a:pt x="3406825" y="553974"/>
                  </a:lnTo>
                  <a:lnTo>
                    <a:pt x="3406825" y="571842"/>
                  </a:lnTo>
                  <a:lnTo>
                    <a:pt x="3411956" y="571842"/>
                  </a:lnTo>
                  <a:lnTo>
                    <a:pt x="3411956" y="553974"/>
                  </a:lnTo>
                  <a:lnTo>
                    <a:pt x="3411956" y="544499"/>
                  </a:lnTo>
                  <a:close/>
                </a:path>
                <a:path w="4932045" h="2806700">
                  <a:moveTo>
                    <a:pt x="4392168" y="23215"/>
                  </a:moveTo>
                  <a:lnTo>
                    <a:pt x="4389780" y="23215"/>
                  </a:lnTo>
                  <a:lnTo>
                    <a:pt x="4389780" y="5067"/>
                  </a:lnTo>
                  <a:lnTo>
                    <a:pt x="4389780" y="457"/>
                  </a:lnTo>
                  <a:lnTo>
                    <a:pt x="4384243" y="457"/>
                  </a:lnTo>
                  <a:lnTo>
                    <a:pt x="4384243" y="5067"/>
                  </a:lnTo>
                  <a:lnTo>
                    <a:pt x="4384243" y="23215"/>
                  </a:lnTo>
                  <a:lnTo>
                    <a:pt x="4373918" y="23215"/>
                  </a:lnTo>
                  <a:lnTo>
                    <a:pt x="4375467" y="19431"/>
                  </a:lnTo>
                  <a:lnTo>
                    <a:pt x="4376204" y="13385"/>
                  </a:lnTo>
                  <a:lnTo>
                    <a:pt x="4376204" y="5067"/>
                  </a:lnTo>
                  <a:lnTo>
                    <a:pt x="4384243" y="5067"/>
                  </a:lnTo>
                  <a:lnTo>
                    <a:pt x="4384243" y="457"/>
                  </a:lnTo>
                  <a:lnTo>
                    <a:pt x="4370959" y="457"/>
                  </a:lnTo>
                  <a:lnTo>
                    <a:pt x="4370959" y="8039"/>
                  </a:lnTo>
                  <a:lnTo>
                    <a:pt x="4370743" y="11976"/>
                  </a:lnTo>
                  <a:lnTo>
                    <a:pt x="4370070" y="18135"/>
                  </a:lnTo>
                  <a:lnTo>
                    <a:pt x="4369333" y="20840"/>
                  </a:lnTo>
                  <a:lnTo>
                    <a:pt x="4368190" y="23215"/>
                  </a:lnTo>
                  <a:lnTo>
                    <a:pt x="4365828" y="23215"/>
                  </a:lnTo>
                  <a:lnTo>
                    <a:pt x="4365828" y="33769"/>
                  </a:lnTo>
                  <a:lnTo>
                    <a:pt x="4370476" y="33769"/>
                  </a:lnTo>
                  <a:lnTo>
                    <a:pt x="4370476" y="27825"/>
                  </a:lnTo>
                  <a:lnTo>
                    <a:pt x="4387558" y="27825"/>
                  </a:lnTo>
                  <a:lnTo>
                    <a:pt x="4387558" y="33769"/>
                  </a:lnTo>
                  <a:lnTo>
                    <a:pt x="4392168" y="33769"/>
                  </a:lnTo>
                  <a:lnTo>
                    <a:pt x="4392168" y="27825"/>
                  </a:lnTo>
                  <a:lnTo>
                    <a:pt x="4392168" y="23215"/>
                  </a:lnTo>
                  <a:close/>
                </a:path>
                <a:path w="4932045" h="2806700">
                  <a:moveTo>
                    <a:pt x="4422622" y="9740"/>
                  </a:moveTo>
                  <a:lnTo>
                    <a:pt x="4421403" y="6235"/>
                  </a:lnTo>
                  <a:lnTo>
                    <a:pt x="4419943" y="4724"/>
                  </a:lnTo>
                  <a:lnTo>
                    <a:pt x="4416895" y="1587"/>
                  </a:lnTo>
                  <a:lnTo>
                    <a:pt x="4416895" y="10883"/>
                  </a:lnTo>
                  <a:lnTo>
                    <a:pt x="4416895" y="17259"/>
                  </a:lnTo>
                  <a:lnTo>
                    <a:pt x="4416209" y="19621"/>
                  </a:lnTo>
                  <a:lnTo>
                    <a:pt x="4413364" y="22821"/>
                  </a:lnTo>
                  <a:lnTo>
                    <a:pt x="4411548" y="23622"/>
                  </a:lnTo>
                  <a:lnTo>
                    <a:pt x="4407154" y="23622"/>
                  </a:lnTo>
                  <a:lnTo>
                    <a:pt x="4405338" y="22821"/>
                  </a:lnTo>
                  <a:lnTo>
                    <a:pt x="4403915" y="21196"/>
                  </a:lnTo>
                  <a:lnTo>
                    <a:pt x="4402506" y="19545"/>
                  </a:lnTo>
                  <a:lnTo>
                    <a:pt x="4401769" y="17259"/>
                  </a:lnTo>
                  <a:lnTo>
                    <a:pt x="4401782" y="10883"/>
                  </a:lnTo>
                  <a:lnTo>
                    <a:pt x="4402506" y="8597"/>
                  </a:lnTo>
                  <a:lnTo>
                    <a:pt x="4403839" y="7048"/>
                  </a:lnTo>
                  <a:lnTo>
                    <a:pt x="4405274" y="5473"/>
                  </a:lnTo>
                  <a:lnTo>
                    <a:pt x="4407090" y="4724"/>
                  </a:lnTo>
                  <a:lnTo>
                    <a:pt x="4411688" y="4724"/>
                  </a:lnTo>
                  <a:lnTo>
                    <a:pt x="4413504" y="5473"/>
                  </a:lnTo>
                  <a:lnTo>
                    <a:pt x="4416209" y="8597"/>
                  </a:lnTo>
                  <a:lnTo>
                    <a:pt x="4416895" y="10883"/>
                  </a:lnTo>
                  <a:lnTo>
                    <a:pt x="4416895" y="1587"/>
                  </a:lnTo>
                  <a:lnTo>
                    <a:pt x="4416539" y="1219"/>
                  </a:lnTo>
                  <a:lnTo>
                    <a:pt x="4413313" y="0"/>
                  </a:lnTo>
                  <a:lnTo>
                    <a:pt x="4407090" y="0"/>
                  </a:lnTo>
                  <a:lnTo>
                    <a:pt x="4397375" y="7302"/>
                  </a:lnTo>
                  <a:lnTo>
                    <a:pt x="4396486" y="9194"/>
                  </a:lnTo>
                  <a:lnTo>
                    <a:pt x="4396194" y="10883"/>
                  </a:lnTo>
                  <a:lnTo>
                    <a:pt x="4396079" y="18681"/>
                  </a:lnTo>
                  <a:lnTo>
                    <a:pt x="4397299" y="22123"/>
                  </a:lnTo>
                  <a:lnTo>
                    <a:pt x="4402099" y="27063"/>
                  </a:lnTo>
                  <a:lnTo>
                    <a:pt x="4405338" y="28282"/>
                  </a:lnTo>
                  <a:lnTo>
                    <a:pt x="4413364" y="28282"/>
                  </a:lnTo>
                  <a:lnTo>
                    <a:pt x="4416603" y="27063"/>
                  </a:lnTo>
                  <a:lnTo>
                    <a:pt x="4418965" y="24561"/>
                  </a:lnTo>
                  <a:lnTo>
                    <a:pt x="4419879" y="23622"/>
                  </a:lnTo>
                  <a:lnTo>
                    <a:pt x="4421403" y="22047"/>
                  </a:lnTo>
                  <a:lnTo>
                    <a:pt x="4422597" y="18681"/>
                  </a:lnTo>
                  <a:lnTo>
                    <a:pt x="4422622" y="9740"/>
                  </a:lnTo>
                  <a:close/>
                </a:path>
                <a:path w="4932045" h="2806700">
                  <a:moveTo>
                    <a:pt x="4448035" y="27825"/>
                  </a:moveTo>
                  <a:lnTo>
                    <a:pt x="4441901" y="18542"/>
                  </a:lnTo>
                  <a:lnTo>
                    <a:pt x="4438637" y="13601"/>
                  </a:lnTo>
                  <a:lnTo>
                    <a:pt x="4441914" y="8597"/>
                  </a:lnTo>
                  <a:lnTo>
                    <a:pt x="4447222" y="457"/>
                  </a:lnTo>
                  <a:lnTo>
                    <a:pt x="4440733" y="457"/>
                  </a:lnTo>
                  <a:lnTo>
                    <a:pt x="4435386" y="8597"/>
                  </a:lnTo>
                  <a:lnTo>
                    <a:pt x="4430001" y="457"/>
                  </a:lnTo>
                  <a:lnTo>
                    <a:pt x="4423575" y="457"/>
                  </a:lnTo>
                  <a:lnTo>
                    <a:pt x="4432097" y="13538"/>
                  </a:lnTo>
                  <a:lnTo>
                    <a:pt x="4422699" y="27825"/>
                  </a:lnTo>
                  <a:lnTo>
                    <a:pt x="4429303" y="27825"/>
                  </a:lnTo>
                  <a:lnTo>
                    <a:pt x="4435386" y="18542"/>
                  </a:lnTo>
                  <a:lnTo>
                    <a:pt x="4441406" y="27825"/>
                  </a:lnTo>
                  <a:lnTo>
                    <a:pt x="4448035" y="27825"/>
                  </a:lnTo>
                  <a:close/>
                </a:path>
                <a:path w="4932045" h="2806700">
                  <a:moveTo>
                    <a:pt x="4475251" y="9740"/>
                  </a:moveTo>
                  <a:lnTo>
                    <a:pt x="4474032" y="6235"/>
                  </a:lnTo>
                  <a:lnTo>
                    <a:pt x="4472571" y="4724"/>
                  </a:lnTo>
                  <a:lnTo>
                    <a:pt x="4469587" y="1651"/>
                  </a:lnTo>
                  <a:lnTo>
                    <a:pt x="4469587" y="10883"/>
                  </a:lnTo>
                  <a:lnTo>
                    <a:pt x="4469587" y="17259"/>
                  </a:lnTo>
                  <a:lnTo>
                    <a:pt x="4468825" y="19621"/>
                  </a:lnTo>
                  <a:lnTo>
                    <a:pt x="4467491" y="21196"/>
                  </a:lnTo>
                  <a:lnTo>
                    <a:pt x="4466056" y="22821"/>
                  </a:lnTo>
                  <a:lnTo>
                    <a:pt x="4464240" y="23622"/>
                  </a:lnTo>
                  <a:lnTo>
                    <a:pt x="4459859" y="23622"/>
                  </a:lnTo>
                  <a:lnTo>
                    <a:pt x="4458043" y="22821"/>
                  </a:lnTo>
                  <a:lnTo>
                    <a:pt x="4455122" y="19545"/>
                  </a:lnTo>
                  <a:lnTo>
                    <a:pt x="4454461" y="17259"/>
                  </a:lnTo>
                  <a:lnTo>
                    <a:pt x="4454474" y="10883"/>
                  </a:lnTo>
                  <a:lnTo>
                    <a:pt x="4455122" y="8597"/>
                  </a:lnTo>
                  <a:lnTo>
                    <a:pt x="4456531" y="7048"/>
                  </a:lnTo>
                  <a:lnTo>
                    <a:pt x="4457890" y="5473"/>
                  </a:lnTo>
                  <a:lnTo>
                    <a:pt x="4459706" y="4724"/>
                  </a:lnTo>
                  <a:lnTo>
                    <a:pt x="4464316" y="4724"/>
                  </a:lnTo>
                  <a:lnTo>
                    <a:pt x="4466133" y="5473"/>
                  </a:lnTo>
                  <a:lnTo>
                    <a:pt x="4467491" y="7048"/>
                  </a:lnTo>
                  <a:lnTo>
                    <a:pt x="4468901" y="8597"/>
                  </a:lnTo>
                  <a:lnTo>
                    <a:pt x="4469587" y="10883"/>
                  </a:lnTo>
                  <a:lnTo>
                    <a:pt x="4469587" y="1651"/>
                  </a:lnTo>
                  <a:lnTo>
                    <a:pt x="4469181" y="1219"/>
                  </a:lnTo>
                  <a:lnTo>
                    <a:pt x="4466006" y="0"/>
                  </a:lnTo>
                  <a:lnTo>
                    <a:pt x="4459706" y="0"/>
                  </a:lnTo>
                  <a:lnTo>
                    <a:pt x="4448784" y="18681"/>
                  </a:lnTo>
                  <a:lnTo>
                    <a:pt x="4449927" y="22123"/>
                  </a:lnTo>
                  <a:lnTo>
                    <a:pt x="4452353" y="24561"/>
                  </a:lnTo>
                  <a:lnTo>
                    <a:pt x="4454728" y="27063"/>
                  </a:lnTo>
                  <a:lnTo>
                    <a:pt x="4457966" y="28282"/>
                  </a:lnTo>
                  <a:lnTo>
                    <a:pt x="4466056" y="28282"/>
                  </a:lnTo>
                  <a:lnTo>
                    <a:pt x="4469231" y="27063"/>
                  </a:lnTo>
                  <a:lnTo>
                    <a:pt x="4471670" y="24561"/>
                  </a:lnTo>
                  <a:lnTo>
                    <a:pt x="4472546" y="23622"/>
                  </a:lnTo>
                  <a:lnTo>
                    <a:pt x="4474032" y="22047"/>
                  </a:lnTo>
                  <a:lnTo>
                    <a:pt x="4475226" y="18681"/>
                  </a:lnTo>
                  <a:lnTo>
                    <a:pt x="4475251" y="9740"/>
                  </a:lnTo>
                  <a:close/>
                </a:path>
                <a:path w="4932045" h="2806700">
                  <a:moveTo>
                    <a:pt x="4502480" y="23215"/>
                  </a:moveTo>
                  <a:lnTo>
                    <a:pt x="4500118" y="23215"/>
                  </a:lnTo>
                  <a:lnTo>
                    <a:pt x="4500118" y="5067"/>
                  </a:lnTo>
                  <a:lnTo>
                    <a:pt x="4500118" y="457"/>
                  </a:lnTo>
                  <a:lnTo>
                    <a:pt x="4494581" y="457"/>
                  </a:lnTo>
                  <a:lnTo>
                    <a:pt x="4494581" y="5067"/>
                  </a:lnTo>
                  <a:lnTo>
                    <a:pt x="4494581" y="23215"/>
                  </a:lnTo>
                  <a:lnTo>
                    <a:pt x="4484243" y="23215"/>
                  </a:lnTo>
                  <a:lnTo>
                    <a:pt x="4485792" y="19431"/>
                  </a:lnTo>
                  <a:lnTo>
                    <a:pt x="4486529" y="13385"/>
                  </a:lnTo>
                  <a:lnTo>
                    <a:pt x="4486529" y="5067"/>
                  </a:lnTo>
                  <a:lnTo>
                    <a:pt x="4494581" y="5067"/>
                  </a:lnTo>
                  <a:lnTo>
                    <a:pt x="4494581" y="457"/>
                  </a:lnTo>
                  <a:lnTo>
                    <a:pt x="4481258" y="457"/>
                  </a:lnTo>
                  <a:lnTo>
                    <a:pt x="4481258" y="8039"/>
                  </a:lnTo>
                  <a:lnTo>
                    <a:pt x="4481068" y="11976"/>
                  </a:lnTo>
                  <a:lnTo>
                    <a:pt x="4480407" y="18135"/>
                  </a:lnTo>
                  <a:lnTo>
                    <a:pt x="4479595" y="20840"/>
                  </a:lnTo>
                  <a:lnTo>
                    <a:pt x="4478490" y="23215"/>
                  </a:lnTo>
                  <a:lnTo>
                    <a:pt x="4476127" y="23215"/>
                  </a:lnTo>
                  <a:lnTo>
                    <a:pt x="4476127" y="33769"/>
                  </a:lnTo>
                  <a:lnTo>
                    <a:pt x="4480801" y="33769"/>
                  </a:lnTo>
                  <a:lnTo>
                    <a:pt x="4480801" y="27825"/>
                  </a:lnTo>
                  <a:lnTo>
                    <a:pt x="4497895" y="27825"/>
                  </a:lnTo>
                  <a:lnTo>
                    <a:pt x="4497895" y="33769"/>
                  </a:lnTo>
                  <a:lnTo>
                    <a:pt x="4502480" y="33769"/>
                  </a:lnTo>
                  <a:lnTo>
                    <a:pt x="4502480" y="27825"/>
                  </a:lnTo>
                  <a:lnTo>
                    <a:pt x="4502480" y="23215"/>
                  </a:lnTo>
                  <a:close/>
                </a:path>
                <a:path w="4932045" h="2806700">
                  <a:moveTo>
                    <a:pt x="4530445" y="21602"/>
                  </a:moveTo>
                  <a:lnTo>
                    <a:pt x="4530318" y="17513"/>
                  </a:lnTo>
                  <a:lnTo>
                    <a:pt x="4529975" y="16370"/>
                  </a:lnTo>
                  <a:lnTo>
                    <a:pt x="4529760" y="16040"/>
                  </a:lnTo>
                  <a:lnTo>
                    <a:pt x="4529112" y="15011"/>
                  </a:lnTo>
                  <a:lnTo>
                    <a:pt x="4528159" y="13677"/>
                  </a:lnTo>
                  <a:lnTo>
                    <a:pt x="4527016" y="12725"/>
                  </a:lnTo>
                  <a:lnTo>
                    <a:pt x="4524768" y="11874"/>
                  </a:lnTo>
                  <a:lnTo>
                    <a:pt x="4524768" y="18402"/>
                  </a:lnTo>
                  <a:lnTo>
                    <a:pt x="4524768" y="20497"/>
                  </a:lnTo>
                  <a:lnTo>
                    <a:pt x="4524502" y="21247"/>
                  </a:lnTo>
                  <a:lnTo>
                    <a:pt x="4523498" y="22415"/>
                  </a:lnTo>
                  <a:lnTo>
                    <a:pt x="4522876" y="22821"/>
                  </a:lnTo>
                  <a:lnTo>
                    <a:pt x="4522216" y="22936"/>
                  </a:lnTo>
                  <a:lnTo>
                    <a:pt x="4521517" y="23152"/>
                  </a:lnTo>
                  <a:lnTo>
                    <a:pt x="4520323" y="23215"/>
                  </a:lnTo>
                  <a:lnTo>
                    <a:pt x="4513211" y="23215"/>
                  </a:lnTo>
                  <a:lnTo>
                    <a:pt x="4513211" y="16040"/>
                  </a:lnTo>
                  <a:lnTo>
                    <a:pt x="4521073" y="16040"/>
                  </a:lnTo>
                  <a:lnTo>
                    <a:pt x="4522622" y="16306"/>
                  </a:lnTo>
                  <a:lnTo>
                    <a:pt x="4524362" y="17513"/>
                  </a:lnTo>
                  <a:lnTo>
                    <a:pt x="4524768" y="18402"/>
                  </a:lnTo>
                  <a:lnTo>
                    <a:pt x="4524768" y="11874"/>
                  </a:lnTo>
                  <a:lnTo>
                    <a:pt x="4524172" y="11645"/>
                  </a:lnTo>
                  <a:lnTo>
                    <a:pt x="4522546" y="11366"/>
                  </a:lnTo>
                  <a:lnTo>
                    <a:pt x="4513211" y="11366"/>
                  </a:lnTo>
                  <a:lnTo>
                    <a:pt x="4513211" y="457"/>
                  </a:lnTo>
                  <a:lnTo>
                    <a:pt x="4507674" y="457"/>
                  </a:lnTo>
                  <a:lnTo>
                    <a:pt x="4507674" y="27825"/>
                  </a:lnTo>
                  <a:lnTo>
                    <a:pt x="4522876" y="27825"/>
                  </a:lnTo>
                  <a:lnTo>
                    <a:pt x="4524654" y="27609"/>
                  </a:lnTo>
                  <a:lnTo>
                    <a:pt x="4525797" y="27139"/>
                  </a:lnTo>
                  <a:lnTo>
                    <a:pt x="4527016" y="26733"/>
                  </a:lnTo>
                  <a:lnTo>
                    <a:pt x="4528020" y="25844"/>
                  </a:lnTo>
                  <a:lnTo>
                    <a:pt x="4529036" y="24511"/>
                  </a:lnTo>
                  <a:lnTo>
                    <a:pt x="4529925" y="23215"/>
                  </a:lnTo>
                  <a:lnTo>
                    <a:pt x="4530077" y="22821"/>
                  </a:lnTo>
                  <a:lnTo>
                    <a:pt x="4530445" y="21602"/>
                  </a:lnTo>
                  <a:close/>
                </a:path>
                <a:path w="4932045" h="2806700">
                  <a:moveTo>
                    <a:pt x="4539158" y="457"/>
                  </a:moveTo>
                  <a:lnTo>
                    <a:pt x="4533620" y="457"/>
                  </a:lnTo>
                  <a:lnTo>
                    <a:pt x="4533620" y="27825"/>
                  </a:lnTo>
                  <a:lnTo>
                    <a:pt x="4539158" y="27825"/>
                  </a:lnTo>
                  <a:lnTo>
                    <a:pt x="4539158" y="457"/>
                  </a:lnTo>
                  <a:close/>
                </a:path>
                <a:path w="4932045" h="2806700">
                  <a:moveTo>
                    <a:pt x="4784877" y="1140117"/>
                  </a:moveTo>
                  <a:lnTo>
                    <a:pt x="4782515" y="1140117"/>
                  </a:lnTo>
                  <a:lnTo>
                    <a:pt x="4782515" y="1121981"/>
                  </a:lnTo>
                  <a:lnTo>
                    <a:pt x="4782515" y="1117371"/>
                  </a:lnTo>
                  <a:lnTo>
                    <a:pt x="4776978" y="1117371"/>
                  </a:lnTo>
                  <a:lnTo>
                    <a:pt x="4776978" y="1121981"/>
                  </a:lnTo>
                  <a:lnTo>
                    <a:pt x="4776978" y="1140117"/>
                  </a:lnTo>
                  <a:lnTo>
                    <a:pt x="4766627" y="1140117"/>
                  </a:lnTo>
                  <a:lnTo>
                    <a:pt x="4768126" y="1136319"/>
                  </a:lnTo>
                  <a:lnTo>
                    <a:pt x="4768939" y="1130300"/>
                  </a:lnTo>
                  <a:lnTo>
                    <a:pt x="4768939" y="1121981"/>
                  </a:lnTo>
                  <a:lnTo>
                    <a:pt x="4776978" y="1121981"/>
                  </a:lnTo>
                  <a:lnTo>
                    <a:pt x="4776978" y="1117371"/>
                  </a:lnTo>
                  <a:lnTo>
                    <a:pt x="4763668" y="1117371"/>
                  </a:lnTo>
                  <a:lnTo>
                    <a:pt x="4763668" y="1124966"/>
                  </a:lnTo>
                  <a:lnTo>
                    <a:pt x="4763452" y="1128877"/>
                  </a:lnTo>
                  <a:lnTo>
                    <a:pt x="4763109" y="1132001"/>
                  </a:lnTo>
                  <a:lnTo>
                    <a:pt x="4762703" y="1135049"/>
                  </a:lnTo>
                  <a:lnTo>
                    <a:pt x="4761966" y="1137754"/>
                  </a:lnTo>
                  <a:lnTo>
                    <a:pt x="4760900" y="1140117"/>
                  </a:lnTo>
                  <a:lnTo>
                    <a:pt x="4758537" y="1140117"/>
                  </a:lnTo>
                  <a:lnTo>
                    <a:pt x="4758537" y="1150683"/>
                  </a:lnTo>
                  <a:lnTo>
                    <a:pt x="4763109" y="1150683"/>
                  </a:lnTo>
                  <a:lnTo>
                    <a:pt x="4763109" y="1144714"/>
                  </a:lnTo>
                  <a:lnTo>
                    <a:pt x="4780280" y="1144714"/>
                  </a:lnTo>
                  <a:lnTo>
                    <a:pt x="4780280" y="1150683"/>
                  </a:lnTo>
                  <a:lnTo>
                    <a:pt x="4784877" y="1150683"/>
                  </a:lnTo>
                  <a:lnTo>
                    <a:pt x="4784877" y="1144714"/>
                  </a:lnTo>
                  <a:lnTo>
                    <a:pt x="4784877" y="1140117"/>
                  </a:lnTo>
                  <a:close/>
                </a:path>
                <a:path w="4932045" h="2806700">
                  <a:moveTo>
                    <a:pt x="4799800" y="1573885"/>
                  </a:moveTo>
                  <a:lnTo>
                    <a:pt x="4799698" y="1569910"/>
                  </a:lnTo>
                  <a:lnTo>
                    <a:pt x="4799342" y="1568691"/>
                  </a:lnTo>
                  <a:lnTo>
                    <a:pt x="4799190" y="1568475"/>
                  </a:lnTo>
                  <a:lnTo>
                    <a:pt x="4797437" y="1565960"/>
                  </a:lnTo>
                  <a:lnTo>
                    <a:pt x="4796282" y="1565084"/>
                  </a:lnTo>
                  <a:lnTo>
                    <a:pt x="4794948" y="1564538"/>
                  </a:lnTo>
                  <a:lnTo>
                    <a:pt x="4794135" y="1564259"/>
                  </a:lnTo>
                  <a:lnTo>
                    <a:pt x="4794135" y="1570761"/>
                  </a:lnTo>
                  <a:lnTo>
                    <a:pt x="4794135" y="1572869"/>
                  </a:lnTo>
                  <a:lnTo>
                    <a:pt x="4793856" y="1573631"/>
                  </a:lnTo>
                  <a:lnTo>
                    <a:pt x="4792853" y="1574774"/>
                  </a:lnTo>
                  <a:lnTo>
                    <a:pt x="4792154" y="1575181"/>
                  </a:lnTo>
                  <a:lnTo>
                    <a:pt x="4791494" y="1575320"/>
                  </a:lnTo>
                  <a:lnTo>
                    <a:pt x="4790821" y="1575511"/>
                  </a:lnTo>
                  <a:lnTo>
                    <a:pt x="4789602" y="1575587"/>
                  </a:lnTo>
                  <a:lnTo>
                    <a:pt x="4782515" y="1575587"/>
                  </a:lnTo>
                  <a:lnTo>
                    <a:pt x="4782515" y="1568475"/>
                  </a:lnTo>
                  <a:lnTo>
                    <a:pt x="4790351" y="1568475"/>
                  </a:lnTo>
                  <a:lnTo>
                    <a:pt x="4791824" y="1568729"/>
                  </a:lnTo>
                  <a:lnTo>
                    <a:pt x="4792777" y="1569288"/>
                  </a:lnTo>
                  <a:lnTo>
                    <a:pt x="4793666" y="1569910"/>
                  </a:lnTo>
                  <a:lnTo>
                    <a:pt x="4794135" y="1570761"/>
                  </a:lnTo>
                  <a:lnTo>
                    <a:pt x="4794135" y="1564259"/>
                  </a:lnTo>
                  <a:lnTo>
                    <a:pt x="4793666" y="1564081"/>
                  </a:lnTo>
                  <a:lnTo>
                    <a:pt x="4791964" y="1563801"/>
                  </a:lnTo>
                  <a:lnTo>
                    <a:pt x="4782515" y="1563801"/>
                  </a:lnTo>
                  <a:lnTo>
                    <a:pt x="4782515" y="1557489"/>
                  </a:lnTo>
                  <a:lnTo>
                    <a:pt x="4797437" y="1557489"/>
                  </a:lnTo>
                  <a:lnTo>
                    <a:pt x="4797437" y="1552841"/>
                  </a:lnTo>
                  <a:lnTo>
                    <a:pt x="4777029" y="1552841"/>
                  </a:lnTo>
                  <a:lnTo>
                    <a:pt x="4777029" y="1580184"/>
                  </a:lnTo>
                  <a:lnTo>
                    <a:pt x="4792154" y="1580184"/>
                  </a:lnTo>
                  <a:lnTo>
                    <a:pt x="4799342" y="1575435"/>
                  </a:lnTo>
                  <a:lnTo>
                    <a:pt x="4799800" y="1573885"/>
                  </a:lnTo>
                  <a:close/>
                </a:path>
                <a:path w="4932045" h="2806700">
                  <a:moveTo>
                    <a:pt x="4815281" y="1126655"/>
                  </a:moveTo>
                  <a:lnTo>
                    <a:pt x="4814062" y="1123124"/>
                  </a:lnTo>
                  <a:lnTo>
                    <a:pt x="4812677" y="1121638"/>
                  </a:lnTo>
                  <a:lnTo>
                    <a:pt x="4811700" y="1120622"/>
                  </a:lnTo>
                  <a:lnTo>
                    <a:pt x="4809604" y="1118450"/>
                  </a:lnTo>
                  <a:lnTo>
                    <a:pt x="4809604" y="1127798"/>
                  </a:lnTo>
                  <a:lnTo>
                    <a:pt x="4809604" y="1134173"/>
                  </a:lnTo>
                  <a:lnTo>
                    <a:pt x="4808931" y="1136535"/>
                  </a:lnTo>
                  <a:lnTo>
                    <a:pt x="4807509" y="1138085"/>
                  </a:lnTo>
                  <a:lnTo>
                    <a:pt x="4806099" y="1139710"/>
                  </a:lnTo>
                  <a:lnTo>
                    <a:pt x="4804257" y="1140523"/>
                  </a:lnTo>
                  <a:lnTo>
                    <a:pt x="4799863" y="1140523"/>
                  </a:lnTo>
                  <a:lnTo>
                    <a:pt x="4798060" y="1139710"/>
                  </a:lnTo>
                  <a:lnTo>
                    <a:pt x="4795215" y="1136459"/>
                  </a:lnTo>
                  <a:lnTo>
                    <a:pt x="4794478" y="1134173"/>
                  </a:lnTo>
                  <a:lnTo>
                    <a:pt x="4794491" y="1127798"/>
                  </a:lnTo>
                  <a:lnTo>
                    <a:pt x="4795139" y="1125512"/>
                  </a:lnTo>
                  <a:lnTo>
                    <a:pt x="4796548" y="1123937"/>
                  </a:lnTo>
                  <a:lnTo>
                    <a:pt x="4797984" y="1122387"/>
                  </a:lnTo>
                  <a:lnTo>
                    <a:pt x="4799800" y="1121638"/>
                  </a:lnTo>
                  <a:lnTo>
                    <a:pt x="4804334" y="1121638"/>
                  </a:lnTo>
                  <a:lnTo>
                    <a:pt x="4806150" y="1122387"/>
                  </a:lnTo>
                  <a:lnTo>
                    <a:pt x="4807572" y="1123937"/>
                  </a:lnTo>
                  <a:lnTo>
                    <a:pt x="4808931" y="1125512"/>
                  </a:lnTo>
                  <a:lnTo>
                    <a:pt x="4809604" y="1127798"/>
                  </a:lnTo>
                  <a:lnTo>
                    <a:pt x="4809604" y="1118450"/>
                  </a:lnTo>
                  <a:lnTo>
                    <a:pt x="4809274" y="1118108"/>
                  </a:lnTo>
                  <a:lnTo>
                    <a:pt x="4806023" y="1116901"/>
                  </a:lnTo>
                  <a:lnTo>
                    <a:pt x="4799800" y="1116901"/>
                  </a:lnTo>
                  <a:lnTo>
                    <a:pt x="4790084" y="1124216"/>
                  </a:lnTo>
                  <a:lnTo>
                    <a:pt x="4789195" y="1126109"/>
                  </a:lnTo>
                  <a:lnTo>
                    <a:pt x="4788903" y="1127798"/>
                  </a:lnTo>
                  <a:lnTo>
                    <a:pt x="4788789" y="1135583"/>
                  </a:lnTo>
                  <a:lnTo>
                    <a:pt x="4790008" y="1139037"/>
                  </a:lnTo>
                  <a:lnTo>
                    <a:pt x="4794809" y="1143977"/>
                  </a:lnTo>
                  <a:lnTo>
                    <a:pt x="4798060" y="1145273"/>
                  </a:lnTo>
                  <a:lnTo>
                    <a:pt x="4806099" y="1145273"/>
                  </a:lnTo>
                  <a:lnTo>
                    <a:pt x="4809325" y="1143977"/>
                  </a:lnTo>
                  <a:lnTo>
                    <a:pt x="4812627" y="1140523"/>
                  </a:lnTo>
                  <a:lnTo>
                    <a:pt x="4814113" y="1138974"/>
                  </a:lnTo>
                  <a:lnTo>
                    <a:pt x="4815256" y="1135583"/>
                  </a:lnTo>
                  <a:lnTo>
                    <a:pt x="4815281" y="1126655"/>
                  </a:lnTo>
                  <a:close/>
                </a:path>
                <a:path w="4932045" h="2806700">
                  <a:moveTo>
                    <a:pt x="4831016" y="1562100"/>
                  </a:moveTo>
                  <a:lnTo>
                    <a:pt x="4829797" y="1558594"/>
                  </a:lnTo>
                  <a:lnTo>
                    <a:pt x="4828337" y="1557096"/>
                  </a:lnTo>
                  <a:lnTo>
                    <a:pt x="4825327" y="1553997"/>
                  </a:lnTo>
                  <a:lnTo>
                    <a:pt x="4825327" y="1563319"/>
                  </a:lnTo>
                  <a:lnTo>
                    <a:pt x="4825327" y="1569618"/>
                  </a:lnTo>
                  <a:lnTo>
                    <a:pt x="4824590" y="1572006"/>
                  </a:lnTo>
                  <a:lnTo>
                    <a:pt x="4823180" y="1573631"/>
                  </a:lnTo>
                  <a:lnTo>
                    <a:pt x="4821758" y="1575181"/>
                  </a:lnTo>
                  <a:lnTo>
                    <a:pt x="4820005" y="1575993"/>
                  </a:lnTo>
                  <a:lnTo>
                    <a:pt x="4815548" y="1575993"/>
                  </a:lnTo>
                  <a:lnTo>
                    <a:pt x="4813782" y="1575181"/>
                  </a:lnTo>
                  <a:lnTo>
                    <a:pt x="4810899" y="1572006"/>
                  </a:lnTo>
                  <a:lnTo>
                    <a:pt x="4810201" y="1569618"/>
                  </a:lnTo>
                  <a:lnTo>
                    <a:pt x="4810201" y="1563319"/>
                  </a:lnTo>
                  <a:lnTo>
                    <a:pt x="4810899" y="1561033"/>
                  </a:lnTo>
                  <a:lnTo>
                    <a:pt x="4812360" y="1559407"/>
                  </a:lnTo>
                  <a:lnTo>
                    <a:pt x="4813668" y="1557858"/>
                  </a:lnTo>
                  <a:lnTo>
                    <a:pt x="4815471" y="1557096"/>
                  </a:lnTo>
                  <a:lnTo>
                    <a:pt x="4820082" y="1557096"/>
                  </a:lnTo>
                  <a:lnTo>
                    <a:pt x="4821898" y="1557858"/>
                  </a:lnTo>
                  <a:lnTo>
                    <a:pt x="4823320" y="1559471"/>
                  </a:lnTo>
                  <a:lnTo>
                    <a:pt x="4824666" y="1560957"/>
                  </a:lnTo>
                  <a:lnTo>
                    <a:pt x="4825327" y="1563319"/>
                  </a:lnTo>
                  <a:lnTo>
                    <a:pt x="4825327" y="1553997"/>
                  </a:lnTo>
                  <a:lnTo>
                    <a:pt x="4824933" y="1553578"/>
                  </a:lnTo>
                  <a:lnTo>
                    <a:pt x="4821758" y="1552359"/>
                  </a:lnTo>
                  <a:lnTo>
                    <a:pt x="4815471" y="1552359"/>
                  </a:lnTo>
                  <a:lnTo>
                    <a:pt x="4804524" y="1571053"/>
                  </a:lnTo>
                  <a:lnTo>
                    <a:pt x="4805692" y="1574482"/>
                  </a:lnTo>
                  <a:lnTo>
                    <a:pt x="4810493" y="1579448"/>
                  </a:lnTo>
                  <a:lnTo>
                    <a:pt x="4813706" y="1580718"/>
                  </a:lnTo>
                  <a:lnTo>
                    <a:pt x="4821821" y="1580718"/>
                  </a:lnTo>
                  <a:lnTo>
                    <a:pt x="4830991" y="1571053"/>
                  </a:lnTo>
                  <a:lnTo>
                    <a:pt x="4831016" y="1562100"/>
                  </a:lnTo>
                  <a:close/>
                </a:path>
                <a:path w="4932045" h="2806700">
                  <a:moveTo>
                    <a:pt x="4840744" y="1144714"/>
                  </a:moveTo>
                  <a:lnTo>
                    <a:pt x="4834623" y="1135456"/>
                  </a:lnTo>
                  <a:lnTo>
                    <a:pt x="4831346" y="1130515"/>
                  </a:lnTo>
                  <a:lnTo>
                    <a:pt x="4834598" y="1125512"/>
                  </a:lnTo>
                  <a:lnTo>
                    <a:pt x="4839868" y="1117371"/>
                  </a:lnTo>
                  <a:lnTo>
                    <a:pt x="4833442" y="1117371"/>
                  </a:lnTo>
                  <a:lnTo>
                    <a:pt x="4828057" y="1125512"/>
                  </a:lnTo>
                  <a:lnTo>
                    <a:pt x="4822710" y="1117371"/>
                  </a:lnTo>
                  <a:lnTo>
                    <a:pt x="4816284" y="1117371"/>
                  </a:lnTo>
                  <a:lnTo>
                    <a:pt x="4824806" y="1130452"/>
                  </a:lnTo>
                  <a:lnTo>
                    <a:pt x="4815408" y="1144714"/>
                  </a:lnTo>
                  <a:lnTo>
                    <a:pt x="4822037" y="1144714"/>
                  </a:lnTo>
                  <a:lnTo>
                    <a:pt x="4828057" y="1135456"/>
                  </a:lnTo>
                  <a:lnTo>
                    <a:pt x="4834115" y="1144714"/>
                  </a:lnTo>
                  <a:lnTo>
                    <a:pt x="4840744" y="1144714"/>
                  </a:lnTo>
                  <a:close/>
                </a:path>
                <a:path w="4932045" h="2806700">
                  <a:moveTo>
                    <a:pt x="4858436" y="1552841"/>
                  </a:moveTo>
                  <a:lnTo>
                    <a:pt x="4852898" y="1552841"/>
                  </a:lnTo>
                  <a:lnTo>
                    <a:pt x="4852898" y="1563598"/>
                  </a:lnTo>
                  <a:lnTo>
                    <a:pt x="4842154" y="1563598"/>
                  </a:lnTo>
                  <a:lnTo>
                    <a:pt x="4842154" y="1552841"/>
                  </a:lnTo>
                  <a:lnTo>
                    <a:pt x="4836617" y="1552841"/>
                  </a:lnTo>
                  <a:lnTo>
                    <a:pt x="4836617" y="1580184"/>
                  </a:lnTo>
                  <a:lnTo>
                    <a:pt x="4842154" y="1580184"/>
                  </a:lnTo>
                  <a:lnTo>
                    <a:pt x="4842154" y="1568284"/>
                  </a:lnTo>
                  <a:lnTo>
                    <a:pt x="4852898" y="1568284"/>
                  </a:lnTo>
                  <a:lnTo>
                    <a:pt x="4852898" y="1580184"/>
                  </a:lnTo>
                  <a:lnTo>
                    <a:pt x="4858436" y="1580184"/>
                  </a:lnTo>
                  <a:lnTo>
                    <a:pt x="4858436" y="1568284"/>
                  </a:lnTo>
                  <a:lnTo>
                    <a:pt x="4858436" y="1563598"/>
                  </a:lnTo>
                  <a:lnTo>
                    <a:pt x="4858436" y="1552841"/>
                  </a:lnTo>
                  <a:close/>
                </a:path>
                <a:path w="4932045" h="2806700">
                  <a:moveTo>
                    <a:pt x="4867986" y="1126655"/>
                  </a:moveTo>
                  <a:lnTo>
                    <a:pt x="4866767" y="1123124"/>
                  </a:lnTo>
                  <a:lnTo>
                    <a:pt x="4865332" y="1121638"/>
                  </a:lnTo>
                  <a:lnTo>
                    <a:pt x="4862296" y="1118527"/>
                  </a:lnTo>
                  <a:lnTo>
                    <a:pt x="4862296" y="1127798"/>
                  </a:lnTo>
                  <a:lnTo>
                    <a:pt x="4862296" y="1134173"/>
                  </a:lnTo>
                  <a:lnTo>
                    <a:pt x="4861560" y="1136535"/>
                  </a:lnTo>
                  <a:lnTo>
                    <a:pt x="4860125" y="1138085"/>
                  </a:lnTo>
                  <a:lnTo>
                    <a:pt x="4858715" y="1139710"/>
                  </a:lnTo>
                  <a:lnTo>
                    <a:pt x="4856950" y="1140523"/>
                  </a:lnTo>
                  <a:lnTo>
                    <a:pt x="4852492" y="1140523"/>
                  </a:lnTo>
                  <a:lnTo>
                    <a:pt x="4850676" y="1139710"/>
                  </a:lnTo>
                  <a:lnTo>
                    <a:pt x="4847844" y="1136459"/>
                  </a:lnTo>
                  <a:lnTo>
                    <a:pt x="4847171" y="1134173"/>
                  </a:lnTo>
                  <a:lnTo>
                    <a:pt x="4847196" y="1127798"/>
                  </a:lnTo>
                  <a:lnTo>
                    <a:pt x="4847844" y="1125512"/>
                  </a:lnTo>
                  <a:lnTo>
                    <a:pt x="4849203" y="1123937"/>
                  </a:lnTo>
                  <a:lnTo>
                    <a:pt x="4850612" y="1122387"/>
                  </a:lnTo>
                  <a:lnTo>
                    <a:pt x="4852441" y="1121638"/>
                  </a:lnTo>
                  <a:lnTo>
                    <a:pt x="4857026" y="1121638"/>
                  </a:lnTo>
                  <a:lnTo>
                    <a:pt x="4858842" y="1122387"/>
                  </a:lnTo>
                  <a:lnTo>
                    <a:pt x="4861560" y="1125512"/>
                  </a:lnTo>
                  <a:lnTo>
                    <a:pt x="4862296" y="1127798"/>
                  </a:lnTo>
                  <a:lnTo>
                    <a:pt x="4862296" y="1118527"/>
                  </a:lnTo>
                  <a:lnTo>
                    <a:pt x="4861890" y="1118108"/>
                  </a:lnTo>
                  <a:lnTo>
                    <a:pt x="4858715" y="1116901"/>
                  </a:lnTo>
                  <a:lnTo>
                    <a:pt x="4852441" y="1116901"/>
                  </a:lnTo>
                  <a:lnTo>
                    <a:pt x="4850460" y="1117257"/>
                  </a:lnTo>
                  <a:lnTo>
                    <a:pt x="4848796" y="1117993"/>
                  </a:lnTo>
                  <a:lnTo>
                    <a:pt x="4847501" y="1118514"/>
                  </a:lnTo>
                  <a:lnTo>
                    <a:pt x="4841418" y="1135583"/>
                  </a:lnTo>
                  <a:lnTo>
                    <a:pt x="4842637" y="1139037"/>
                  </a:lnTo>
                  <a:lnTo>
                    <a:pt x="4845075" y="1141476"/>
                  </a:lnTo>
                  <a:lnTo>
                    <a:pt x="4847437" y="1143977"/>
                  </a:lnTo>
                  <a:lnTo>
                    <a:pt x="4850676" y="1145273"/>
                  </a:lnTo>
                  <a:lnTo>
                    <a:pt x="4858715" y="1145273"/>
                  </a:lnTo>
                  <a:lnTo>
                    <a:pt x="4861966" y="1143977"/>
                  </a:lnTo>
                  <a:lnTo>
                    <a:pt x="4864328" y="1141476"/>
                  </a:lnTo>
                  <a:lnTo>
                    <a:pt x="4865255" y="1140523"/>
                  </a:lnTo>
                  <a:lnTo>
                    <a:pt x="4866767" y="1138974"/>
                  </a:lnTo>
                  <a:lnTo>
                    <a:pt x="4867961" y="1135583"/>
                  </a:lnTo>
                  <a:lnTo>
                    <a:pt x="4867986" y="1126655"/>
                  </a:lnTo>
                  <a:close/>
                </a:path>
                <a:path w="4932045" h="2806700">
                  <a:moveTo>
                    <a:pt x="4886477" y="1552841"/>
                  </a:moveTo>
                  <a:lnTo>
                    <a:pt x="4880749" y="1552841"/>
                  </a:lnTo>
                  <a:lnTo>
                    <a:pt x="4875263" y="1566989"/>
                  </a:lnTo>
                  <a:lnTo>
                    <a:pt x="4868913" y="1552841"/>
                  </a:lnTo>
                  <a:lnTo>
                    <a:pt x="4862703" y="1552841"/>
                  </a:lnTo>
                  <a:lnTo>
                    <a:pt x="4872774" y="1572463"/>
                  </a:lnTo>
                  <a:lnTo>
                    <a:pt x="4872304" y="1574038"/>
                  </a:lnTo>
                  <a:lnTo>
                    <a:pt x="4871745" y="1575028"/>
                  </a:lnTo>
                  <a:lnTo>
                    <a:pt x="4871199" y="1575511"/>
                  </a:lnTo>
                  <a:lnTo>
                    <a:pt x="4870602" y="1575993"/>
                  </a:lnTo>
                  <a:lnTo>
                    <a:pt x="4869726" y="1576184"/>
                  </a:lnTo>
                  <a:lnTo>
                    <a:pt x="4867097" y="1576184"/>
                  </a:lnTo>
                  <a:lnTo>
                    <a:pt x="4866360" y="1576133"/>
                  </a:lnTo>
                  <a:lnTo>
                    <a:pt x="4866360" y="1580261"/>
                  </a:lnTo>
                  <a:lnTo>
                    <a:pt x="4867211" y="1580451"/>
                  </a:lnTo>
                  <a:lnTo>
                    <a:pt x="4868507" y="1580527"/>
                  </a:lnTo>
                  <a:lnTo>
                    <a:pt x="4871821" y="1580527"/>
                  </a:lnTo>
                  <a:lnTo>
                    <a:pt x="4873117" y="1579968"/>
                  </a:lnTo>
                  <a:lnTo>
                    <a:pt x="4875187" y="1577606"/>
                  </a:lnTo>
                  <a:lnTo>
                    <a:pt x="4876050" y="1576184"/>
                  </a:lnTo>
                  <a:lnTo>
                    <a:pt x="4876216" y="1575917"/>
                  </a:lnTo>
                  <a:lnTo>
                    <a:pt x="4880178" y="1566989"/>
                  </a:lnTo>
                  <a:lnTo>
                    <a:pt x="4886477" y="1552841"/>
                  </a:lnTo>
                  <a:close/>
                </a:path>
                <a:path w="4932045" h="2806700">
                  <a:moveTo>
                    <a:pt x="4895189" y="1140117"/>
                  </a:moveTo>
                  <a:lnTo>
                    <a:pt x="4892827" y="1140117"/>
                  </a:lnTo>
                  <a:lnTo>
                    <a:pt x="4892827" y="1121981"/>
                  </a:lnTo>
                  <a:lnTo>
                    <a:pt x="4892827" y="1117371"/>
                  </a:lnTo>
                  <a:lnTo>
                    <a:pt x="4887290" y="1117371"/>
                  </a:lnTo>
                  <a:lnTo>
                    <a:pt x="4887290" y="1121981"/>
                  </a:lnTo>
                  <a:lnTo>
                    <a:pt x="4887290" y="1140117"/>
                  </a:lnTo>
                  <a:lnTo>
                    <a:pt x="4876952" y="1140117"/>
                  </a:lnTo>
                  <a:lnTo>
                    <a:pt x="4878438" y="1136319"/>
                  </a:lnTo>
                  <a:lnTo>
                    <a:pt x="4879251" y="1130300"/>
                  </a:lnTo>
                  <a:lnTo>
                    <a:pt x="4879251" y="1121981"/>
                  </a:lnTo>
                  <a:lnTo>
                    <a:pt x="4887290" y="1121981"/>
                  </a:lnTo>
                  <a:lnTo>
                    <a:pt x="4887290" y="1117371"/>
                  </a:lnTo>
                  <a:lnTo>
                    <a:pt x="4873993" y="1117371"/>
                  </a:lnTo>
                  <a:lnTo>
                    <a:pt x="4873993" y="1124966"/>
                  </a:lnTo>
                  <a:lnTo>
                    <a:pt x="4873777" y="1128877"/>
                  </a:lnTo>
                  <a:lnTo>
                    <a:pt x="4873447" y="1132001"/>
                  </a:lnTo>
                  <a:lnTo>
                    <a:pt x="4873041" y="1135049"/>
                  </a:lnTo>
                  <a:lnTo>
                    <a:pt x="4872304" y="1137754"/>
                  </a:lnTo>
                  <a:lnTo>
                    <a:pt x="4871161" y="1140117"/>
                  </a:lnTo>
                  <a:lnTo>
                    <a:pt x="4868837" y="1140117"/>
                  </a:lnTo>
                  <a:lnTo>
                    <a:pt x="4868837" y="1150683"/>
                  </a:lnTo>
                  <a:lnTo>
                    <a:pt x="4873447" y="1150683"/>
                  </a:lnTo>
                  <a:lnTo>
                    <a:pt x="4873447" y="1144714"/>
                  </a:lnTo>
                  <a:lnTo>
                    <a:pt x="4890605" y="1144714"/>
                  </a:lnTo>
                  <a:lnTo>
                    <a:pt x="4890605" y="1150683"/>
                  </a:lnTo>
                  <a:lnTo>
                    <a:pt x="4895189" y="1150683"/>
                  </a:lnTo>
                  <a:lnTo>
                    <a:pt x="4895189" y="1144714"/>
                  </a:lnTo>
                  <a:lnTo>
                    <a:pt x="4895189" y="1140117"/>
                  </a:lnTo>
                  <a:close/>
                </a:path>
                <a:path w="4932045" h="2806700">
                  <a:moveTo>
                    <a:pt x="4913376" y="1571790"/>
                  </a:moveTo>
                  <a:lnTo>
                    <a:pt x="4908029" y="1570101"/>
                  </a:lnTo>
                  <a:lnTo>
                    <a:pt x="4907546" y="1572120"/>
                  </a:lnTo>
                  <a:lnTo>
                    <a:pt x="4906810" y="1573631"/>
                  </a:lnTo>
                  <a:lnTo>
                    <a:pt x="4904740" y="1575435"/>
                  </a:lnTo>
                  <a:lnTo>
                    <a:pt x="4903444" y="1575917"/>
                  </a:lnTo>
                  <a:lnTo>
                    <a:pt x="4899990" y="1575917"/>
                  </a:lnTo>
                  <a:lnTo>
                    <a:pt x="4898364" y="1575181"/>
                  </a:lnTo>
                  <a:lnTo>
                    <a:pt x="4895875" y="1572272"/>
                  </a:lnTo>
                  <a:lnTo>
                    <a:pt x="4895329" y="1570101"/>
                  </a:lnTo>
                  <a:lnTo>
                    <a:pt x="4895253" y="1563052"/>
                  </a:lnTo>
                  <a:lnTo>
                    <a:pt x="4895875" y="1560766"/>
                  </a:lnTo>
                  <a:lnTo>
                    <a:pt x="4897259" y="1559140"/>
                  </a:lnTo>
                  <a:lnTo>
                    <a:pt x="4898428" y="1557858"/>
                  </a:lnTo>
                  <a:lnTo>
                    <a:pt x="4900053" y="1557096"/>
                  </a:lnTo>
                  <a:lnTo>
                    <a:pt x="4903559" y="1557096"/>
                  </a:lnTo>
                  <a:lnTo>
                    <a:pt x="4907839" y="1561693"/>
                  </a:lnTo>
                  <a:lnTo>
                    <a:pt x="4913300" y="1560360"/>
                  </a:lnTo>
                  <a:lnTo>
                    <a:pt x="4912703" y="1558188"/>
                  </a:lnTo>
                  <a:lnTo>
                    <a:pt x="4912080" y="1557096"/>
                  </a:lnTo>
                  <a:lnTo>
                    <a:pt x="4911750" y="1556499"/>
                  </a:lnTo>
                  <a:lnTo>
                    <a:pt x="4908435" y="1553362"/>
                  </a:lnTo>
                  <a:lnTo>
                    <a:pt x="4905730" y="1552359"/>
                  </a:lnTo>
                  <a:lnTo>
                    <a:pt x="4898580" y="1552359"/>
                  </a:lnTo>
                  <a:lnTo>
                    <a:pt x="4895469" y="1553654"/>
                  </a:lnTo>
                  <a:lnTo>
                    <a:pt x="4890744" y="1558671"/>
                  </a:lnTo>
                  <a:lnTo>
                    <a:pt x="4889576" y="1562176"/>
                  </a:lnTo>
                  <a:lnTo>
                    <a:pt x="4889576" y="1571053"/>
                  </a:lnTo>
                  <a:lnTo>
                    <a:pt x="4890744" y="1574444"/>
                  </a:lnTo>
                  <a:lnTo>
                    <a:pt x="4895469" y="1579448"/>
                  </a:lnTo>
                  <a:lnTo>
                    <a:pt x="4898428" y="1580667"/>
                  </a:lnTo>
                  <a:lnTo>
                    <a:pt x="4904994" y="1580667"/>
                  </a:lnTo>
                  <a:lnTo>
                    <a:pt x="4912563" y="1574774"/>
                  </a:lnTo>
                  <a:lnTo>
                    <a:pt x="4913376" y="1571790"/>
                  </a:lnTo>
                  <a:close/>
                </a:path>
                <a:path w="4932045" h="2806700">
                  <a:moveTo>
                    <a:pt x="4923091" y="1138707"/>
                  </a:moveTo>
                  <a:lnTo>
                    <a:pt x="4923040" y="1134440"/>
                  </a:lnTo>
                  <a:lnTo>
                    <a:pt x="4922710" y="1133284"/>
                  </a:lnTo>
                  <a:lnTo>
                    <a:pt x="4922482" y="1132954"/>
                  </a:lnTo>
                  <a:lnTo>
                    <a:pt x="4921821" y="1131925"/>
                  </a:lnTo>
                  <a:lnTo>
                    <a:pt x="4920869" y="1130566"/>
                  </a:lnTo>
                  <a:lnTo>
                    <a:pt x="4919650" y="1129639"/>
                  </a:lnTo>
                  <a:lnTo>
                    <a:pt x="4918316" y="1129093"/>
                  </a:lnTo>
                  <a:lnTo>
                    <a:pt x="4917503" y="1128788"/>
                  </a:lnTo>
                  <a:lnTo>
                    <a:pt x="4917503" y="1135392"/>
                  </a:lnTo>
                  <a:lnTo>
                    <a:pt x="4917503" y="1137412"/>
                  </a:lnTo>
                  <a:lnTo>
                    <a:pt x="4917211" y="1138161"/>
                  </a:lnTo>
                  <a:lnTo>
                    <a:pt x="4916690" y="1138707"/>
                  </a:lnTo>
                  <a:lnTo>
                    <a:pt x="4916208" y="1139304"/>
                  </a:lnTo>
                  <a:lnTo>
                    <a:pt x="4915598" y="1139710"/>
                  </a:lnTo>
                  <a:lnTo>
                    <a:pt x="4914925" y="1139850"/>
                  </a:lnTo>
                  <a:lnTo>
                    <a:pt x="4914252" y="1140040"/>
                  </a:lnTo>
                  <a:lnTo>
                    <a:pt x="4913033" y="1140117"/>
                  </a:lnTo>
                  <a:lnTo>
                    <a:pt x="4905921" y="1140117"/>
                  </a:lnTo>
                  <a:lnTo>
                    <a:pt x="4905921" y="1132954"/>
                  </a:lnTo>
                  <a:lnTo>
                    <a:pt x="4913782" y="1132954"/>
                  </a:lnTo>
                  <a:lnTo>
                    <a:pt x="4915332" y="1133221"/>
                  </a:lnTo>
                  <a:lnTo>
                    <a:pt x="4917097" y="1134440"/>
                  </a:lnTo>
                  <a:lnTo>
                    <a:pt x="4917503" y="1135392"/>
                  </a:lnTo>
                  <a:lnTo>
                    <a:pt x="4917503" y="1128788"/>
                  </a:lnTo>
                  <a:lnTo>
                    <a:pt x="4916881" y="1128534"/>
                  </a:lnTo>
                  <a:lnTo>
                    <a:pt x="4915255" y="1128280"/>
                  </a:lnTo>
                  <a:lnTo>
                    <a:pt x="4905921" y="1128280"/>
                  </a:lnTo>
                  <a:lnTo>
                    <a:pt x="4905921" y="1117371"/>
                  </a:lnTo>
                  <a:lnTo>
                    <a:pt x="4900396" y="1117371"/>
                  </a:lnTo>
                  <a:lnTo>
                    <a:pt x="4900396" y="1144714"/>
                  </a:lnTo>
                  <a:lnTo>
                    <a:pt x="4915598" y="1144714"/>
                  </a:lnTo>
                  <a:lnTo>
                    <a:pt x="4917287" y="1144524"/>
                  </a:lnTo>
                  <a:lnTo>
                    <a:pt x="4922799" y="1139710"/>
                  </a:lnTo>
                  <a:lnTo>
                    <a:pt x="4923091" y="1138707"/>
                  </a:lnTo>
                  <a:close/>
                </a:path>
                <a:path w="4932045" h="2806700">
                  <a:moveTo>
                    <a:pt x="4931867" y="1117371"/>
                  </a:moveTo>
                  <a:lnTo>
                    <a:pt x="4926330" y="1117371"/>
                  </a:lnTo>
                  <a:lnTo>
                    <a:pt x="4926330" y="1144714"/>
                  </a:lnTo>
                  <a:lnTo>
                    <a:pt x="4931867" y="1144714"/>
                  </a:lnTo>
                  <a:lnTo>
                    <a:pt x="4931867" y="1117371"/>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510" name="object 498"/>
            <p:cNvSpPr/>
            <p:nvPr/>
          </p:nvSpPr>
          <p:spPr>
            <a:xfrm>
              <a:off x="2889745" y="4391576"/>
              <a:ext cx="1001394" cy="711200"/>
            </a:xfrm>
            <a:custGeom>
              <a:avLst/>
              <a:gdLst/>
              <a:ahLst/>
              <a:cxnLst/>
              <a:rect l="l" t="t" r="r" b="b"/>
              <a:pathLst>
                <a:path w="1001395" h="711200">
                  <a:moveTo>
                    <a:pt x="1001217" y="0"/>
                  </a:moveTo>
                  <a:lnTo>
                    <a:pt x="0" y="0"/>
                  </a:lnTo>
                  <a:lnTo>
                    <a:pt x="0" y="1270"/>
                  </a:lnTo>
                  <a:lnTo>
                    <a:pt x="0" y="709879"/>
                  </a:lnTo>
                  <a:lnTo>
                    <a:pt x="0" y="711149"/>
                  </a:lnTo>
                  <a:lnTo>
                    <a:pt x="1001217" y="711149"/>
                  </a:lnTo>
                  <a:lnTo>
                    <a:pt x="1001217" y="710323"/>
                  </a:lnTo>
                  <a:lnTo>
                    <a:pt x="1001217" y="709879"/>
                  </a:lnTo>
                  <a:lnTo>
                    <a:pt x="1001217" y="1270"/>
                  </a:lnTo>
                  <a:lnTo>
                    <a:pt x="1001217" y="914"/>
                  </a:lnTo>
                  <a:lnTo>
                    <a:pt x="1001217" y="0"/>
                  </a:lnTo>
                  <a:close/>
                </a:path>
              </a:pathLst>
            </a:custGeom>
            <a:solidFill>
              <a:srgbClr val="3A2A97"/>
            </a:solidFill>
          </p:spPr>
          <p:txBody>
            <a:bodyPr wrap="square" lIns="0" tIns="0" rIns="0" bIns="0" rtlCol="0"/>
            <a:lstStyle/>
            <a:p>
              <a:pPr defTabSz="465128"/>
              <a:endParaRPr smtClean="0">
                <a:solidFill>
                  <a:prstClr val="black"/>
                </a:solidFill>
              </a:endParaRPr>
            </a:p>
          </p:txBody>
        </p:sp>
        <p:sp>
          <p:nvSpPr>
            <p:cNvPr id="511" name="object 499"/>
            <p:cNvSpPr/>
            <p:nvPr/>
          </p:nvSpPr>
          <p:spPr>
            <a:xfrm>
              <a:off x="2890418" y="4391818"/>
              <a:ext cx="696595" cy="111125"/>
            </a:xfrm>
            <a:custGeom>
              <a:avLst/>
              <a:gdLst/>
              <a:ahLst/>
              <a:cxnLst/>
              <a:rect l="l" t="t" r="r" b="b"/>
              <a:pathLst>
                <a:path w="696595" h="111125">
                  <a:moveTo>
                    <a:pt x="696137" y="0"/>
                  </a:moveTo>
                  <a:lnTo>
                    <a:pt x="696137" y="0"/>
                  </a:lnTo>
                  <a:lnTo>
                    <a:pt x="0" y="0"/>
                  </a:lnTo>
                  <a:lnTo>
                    <a:pt x="5156" y="110947"/>
                  </a:lnTo>
                  <a:lnTo>
                    <a:pt x="10045" y="5219"/>
                  </a:lnTo>
                  <a:lnTo>
                    <a:pt x="14935" y="110947"/>
                  </a:lnTo>
                  <a:lnTo>
                    <a:pt x="19824" y="5080"/>
                  </a:lnTo>
                  <a:lnTo>
                    <a:pt x="24739" y="110947"/>
                  </a:lnTo>
                  <a:lnTo>
                    <a:pt x="29629" y="5092"/>
                  </a:lnTo>
                  <a:lnTo>
                    <a:pt x="34531" y="110947"/>
                  </a:lnTo>
                  <a:lnTo>
                    <a:pt x="39420" y="5207"/>
                  </a:lnTo>
                  <a:lnTo>
                    <a:pt x="43053" y="83210"/>
                  </a:lnTo>
                  <a:lnTo>
                    <a:pt x="44310" y="110947"/>
                  </a:lnTo>
                  <a:lnTo>
                    <a:pt x="49225" y="5080"/>
                  </a:lnTo>
                  <a:lnTo>
                    <a:pt x="54127" y="110947"/>
                  </a:lnTo>
                  <a:lnTo>
                    <a:pt x="59016" y="5207"/>
                  </a:lnTo>
                  <a:lnTo>
                    <a:pt x="62649" y="83210"/>
                  </a:lnTo>
                  <a:lnTo>
                    <a:pt x="63906" y="110947"/>
                  </a:lnTo>
                  <a:lnTo>
                    <a:pt x="67779" y="27724"/>
                  </a:lnTo>
                  <a:lnTo>
                    <a:pt x="68808" y="4864"/>
                  </a:lnTo>
                  <a:lnTo>
                    <a:pt x="73723" y="110947"/>
                  </a:lnTo>
                  <a:lnTo>
                    <a:pt x="78613" y="5207"/>
                  </a:lnTo>
                  <a:lnTo>
                    <a:pt x="82245" y="83210"/>
                  </a:lnTo>
                  <a:lnTo>
                    <a:pt x="83502" y="110947"/>
                  </a:lnTo>
                  <a:lnTo>
                    <a:pt x="87376" y="27724"/>
                  </a:lnTo>
                  <a:lnTo>
                    <a:pt x="88404" y="5003"/>
                  </a:lnTo>
                  <a:lnTo>
                    <a:pt x="93306" y="110947"/>
                  </a:lnTo>
                  <a:lnTo>
                    <a:pt x="98196" y="5092"/>
                  </a:lnTo>
                  <a:lnTo>
                    <a:pt x="103098" y="110947"/>
                  </a:lnTo>
                  <a:lnTo>
                    <a:pt x="106972" y="27724"/>
                  </a:lnTo>
                  <a:lnTo>
                    <a:pt x="108000" y="5003"/>
                  </a:lnTo>
                  <a:lnTo>
                    <a:pt x="112903" y="110947"/>
                  </a:lnTo>
                  <a:lnTo>
                    <a:pt x="117792" y="5092"/>
                  </a:lnTo>
                  <a:lnTo>
                    <a:pt x="122694" y="110947"/>
                  </a:lnTo>
                  <a:lnTo>
                    <a:pt x="127609" y="4419"/>
                  </a:lnTo>
                  <a:lnTo>
                    <a:pt x="132499" y="110947"/>
                  </a:lnTo>
                  <a:lnTo>
                    <a:pt x="137414" y="4419"/>
                  </a:lnTo>
                  <a:lnTo>
                    <a:pt x="141046" y="83210"/>
                  </a:lnTo>
                  <a:lnTo>
                    <a:pt x="142354" y="110947"/>
                  </a:lnTo>
                  <a:lnTo>
                    <a:pt x="147218" y="4432"/>
                  </a:lnTo>
                  <a:lnTo>
                    <a:pt x="152146" y="110947"/>
                  </a:lnTo>
                  <a:lnTo>
                    <a:pt x="157035" y="4965"/>
                  </a:lnTo>
                  <a:lnTo>
                    <a:pt x="160642" y="83210"/>
                  </a:lnTo>
                  <a:lnTo>
                    <a:pt x="161950" y="110947"/>
                  </a:lnTo>
                  <a:lnTo>
                    <a:pt x="165773" y="27724"/>
                  </a:lnTo>
                  <a:lnTo>
                    <a:pt x="166827" y="5168"/>
                  </a:lnTo>
                  <a:lnTo>
                    <a:pt x="171729" y="110947"/>
                  </a:lnTo>
                  <a:lnTo>
                    <a:pt x="176631" y="4838"/>
                  </a:lnTo>
                  <a:lnTo>
                    <a:pt x="180225" y="83210"/>
                  </a:lnTo>
                  <a:lnTo>
                    <a:pt x="181546" y="110947"/>
                  </a:lnTo>
                  <a:lnTo>
                    <a:pt x="185356" y="27724"/>
                  </a:lnTo>
                  <a:lnTo>
                    <a:pt x="186423" y="5143"/>
                  </a:lnTo>
                  <a:lnTo>
                    <a:pt x="191325" y="110947"/>
                  </a:lnTo>
                  <a:lnTo>
                    <a:pt x="196227" y="4838"/>
                  </a:lnTo>
                  <a:lnTo>
                    <a:pt x="199821" y="83210"/>
                  </a:lnTo>
                  <a:lnTo>
                    <a:pt x="201142" y="110947"/>
                  </a:lnTo>
                  <a:lnTo>
                    <a:pt x="204952" y="27724"/>
                  </a:lnTo>
                  <a:lnTo>
                    <a:pt x="206019" y="5143"/>
                  </a:lnTo>
                  <a:lnTo>
                    <a:pt x="210921" y="110947"/>
                  </a:lnTo>
                  <a:lnTo>
                    <a:pt x="215811" y="5207"/>
                  </a:lnTo>
                  <a:lnTo>
                    <a:pt x="220726" y="110947"/>
                  </a:lnTo>
                  <a:lnTo>
                    <a:pt x="224548" y="27724"/>
                  </a:lnTo>
                  <a:lnTo>
                    <a:pt x="225615" y="5054"/>
                  </a:lnTo>
                  <a:lnTo>
                    <a:pt x="229209" y="83210"/>
                  </a:lnTo>
                  <a:lnTo>
                    <a:pt x="230517" y="110947"/>
                  </a:lnTo>
                  <a:lnTo>
                    <a:pt x="235407" y="5219"/>
                  </a:lnTo>
                  <a:lnTo>
                    <a:pt x="240296" y="110947"/>
                  </a:lnTo>
                  <a:lnTo>
                    <a:pt x="244144" y="27724"/>
                  </a:lnTo>
                  <a:lnTo>
                    <a:pt x="245211" y="5041"/>
                  </a:lnTo>
                  <a:lnTo>
                    <a:pt x="250113" y="110947"/>
                  </a:lnTo>
                  <a:lnTo>
                    <a:pt x="253936" y="27724"/>
                  </a:lnTo>
                  <a:lnTo>
                    <a:pt x="254990" y="5168"/>
                  </a:lnTo>
                  <a:lnTo>
                    <a:pt x="259892" y="110947"/>
                  </a:lnTo>
                  <a:lnTo>
                    <a:pt x="263740" y="27724"/>
                  </a:lnTo>
                  <a:lnTo>
                    <a:pt x="264795" y="5168"/>
                  </a:lnTo>
                  <a:lnTo>
                    <a:pt x="269697" y="110947"/>
                  </a:lnTo>
                  <a:lnTo>
                    <a:pt x="274586" y="5219"/>
                  </a:lnTo>
                  <a:lnTo>
                    <a:pt x="279488" y="110947"/>
                  </a:lnTo>
                  <a:lnTo>
                    <a:pt x="284391" y="4953"/>
                  </a:lnTo>
                  <a:lnTo>
                    <a:pt x="289293" y="110947"/>
                  </a:lnTo>
                  <a:lnTo>
                    <a:pt x="294182" y="5092"/>
                  </a:lnTo>
                  <a:lnTo>
                    <a:pt x="299085" y="110947"/>
                  </a:lnTo>
                  <a:lnTo>
                    <a:pt x="303987" y="4953"/>
                  </a:lnTo>
                  <a:lnTo>
                    <a:pt x="308889" y="110947"/>
                  </a:lnTo>
                  <a:lnTo>
                    <a:pt x="313778" y="5092"/>
                  </a:lnTo>
                  <a:lnTo>
                    <a:pt x="318681" y="110947"/>
                  </a:lnTo>
                  <a:lnTo>
                    <a:pt x="323570" y="5207"/>
                  </a:lnTo>
                  <a:lnTo>
                    <a:pt x="328485" y="110947"/>
                  </a:lnTo>
                  <a:lnTo>
                    <a:pt x="333375" y="5219"/>
                  </a:lnTo>
                  <a:lnTo>
                    <a:pt x="338264" y="110947"/>
                  </a:lnTo>
                  <a:lnTo>
                    <a:pt x="343154" y="5080"/>
                  </a:lnTo>
                  <a:lnTo>
                    <a:pt x="348081" y="110947"/>
                  </a:lnTo>
                  <a:lnTo>
                    <a:pt x="352971" y="5219"/>
                  </a:lnTo>
                  <a:lnTo>
                    <a:pt x="357860" y="110947"/>
                  </a:lnTo>
                  <a:lnTo>
                    <a:pt x="362750" y="5067"/>
                  </a:lnTo>
                  <a:lnTo>
                    <a:pt x="366395" y="83210"/>
                  </a:lnTo>
                  <a:lnTo>
                    <a:pt x="367652" y="110947"/>
                  </a:lnTo>
                  <a:lnTo>
                    <a:pt x="372554" y="5207"/>
                  </a:lnTo>
                  <a:lnTo>
                    <a:pt x="377456" y="110947"/>
                  </a:lnTo>
                  <a:lnTo>
                    <a:pt x="382346" y="5207"/>
                  </a:lnTo>
                  <a:lnTo>
                    <a:pt x="385978" y="83210"/>
                  </a:lnTo>
                  <a:lnTo>
                    <a:pt x="387235" y="110947"/>
                  </a:lnTo>
                  <a:lnTo>
                    <a:pt x="392150" y="5080"/>
                  </a:lnTo>
                  <a:lnTo>
                    <a:pt x="397052" y="110947"/>
                  </a:lnTo>
                  <a:lnTo>
                    <a:pt x="401942" y="5207"/>
                  </a:lnTo>
                  <a:lnTo>
                    <a:pt x="405574" y="83210"/>
                  </a:lnTo>
                  <a:lnTo>
                    <a:pt x="406831" y="110947"/>
                  </a:lnTo>
                  <a:lnTo>
                    <a:pt x="410705" y="27724"/>
                  </a:lnTo>
                  <a:lnTo>
                    <a:pt x="411734" y="4864"/>
                  </a:lnTo>
                  <a:lnTo>
                    <a:pt x="416648" y="110947"/>
                  </a:lnTo>
                  <a:lnTo>
                    <a:pt x="421538" y="5219"/>
                  </a:lnTo>
                  <a:lnTo>
                    <a:pt x="426427" y="110947"/>
                  </a:lnTo>
                  <a:lnTo>
                    <a:pt x="430301" y="27724"/>
                  </a:lnTo>
                  <a:lnTo>
                    <a:pt x="431330" y="5003"/>
                  </a:lnTo>
                  <a:lnTo>
                    <a:pt x="436232" y="110947"/>
                  </a:lnTo>
                  <a:lnTo>
                    <a:pt x="441121" y="5092"/>
                  </a:lnTo>
                  <a:lnTo>
                    <a:pt x="446024" y="110947"/>
                  </a:lnTo>
                  <a:lnTo>
                    <a:pt x="449897" y="27724"/>
                  </a:lnTo>
                  <a:lnTo>
                    <a:pt x="450951" y="4470"/>
                  </a:lnTo>
                  <a:lnTo>
                    <a:pt x="455828" y="110947"/>
                  </a:lnTo>
                  <a:lnTo>
                    <a:pt x="460743" y="4432"/>
                  </a:lnTo>
                  <a:lnTo>
                    <a:pt x="465620" y="110947"/>
                  </a:lnTo>
                  <a:lnTo>
                    <a:pt x="470547" y="4394"/>
                  </a:lnTo>
                  <a:lnTo>
                    <a:pt x="475475" y="110947"/>
                  </a:lnTo>
                  <a:lnTo>
                    <a:pt x="480352" y="4432"/>
                  </a:lnTo>
                  <a:lnTo>
                    <a:pt x="483971" y="83210"/>
                  </a:lnTo>
                  <a:lnTo>
                    <a:pt x="485279" y="110947"/>
                  </a:lnTo>
                  <a:lnTo>
                    <a:pt x="489102" y="27724"/>
                  </a:lnTo>
                  <a:lnTo>
                    <a:pt x="490169" y="5041"/>
                  </a:lnTo>
                  <a:lnTo>
                    <a:pt x="495071" y="110947"/>
                  </a:lnTo>
                  <a:lnTo>
                    <a:pt x="499960" y="4965"/>
                  </a:lnTo>
                  <a:lnTo>
                    <a:pt x="503567" y="83210"/>
                  </a:lnTo>
                  <a:lnTo>
                    <a:pt x="504875" y="110947"/>
                  </a:lnTo>
                  <a:lnTo>
                    <a:pt x="508698" y="27724"/>
                  </a:lnTo>
                  <a:lnTo>
                    <a:pt x="509752" y="5168"/>
                  </a:lnTo>
                  <a:lnTo>
                    <a:pt x="514654" y="110947"/>
                  </a:lnTo>
                  <a:lnTo>
                    <a:pt x="519557" y="4965"/>
                  </a:lnTo>
                  <a:lnTo>
                    <a:pt x="523163" y="83210"/>
                  </a:lnTo>
                  <a:lnTo>
                    <a:pt x="524471" y="110947"/>
                  </a:lnTo>
                  <a:lnTo>
                    <a:pt x="528294" y="27724"/>
                  </a:lnTo>
                  <a:lnTo>
                    <a:pt x="529348" y="5168"/>
                  </a:lnTo>
                  <a:lnTo>
                    <a:pt x="534250" y="110947"/>
                  </a:lnTo>
                  <a:lnTo>
                    <a:pt x="539140" y="5080"/>
                  </a:lnTo>
                  <a:lnTo>
                    <a:pt x="544068" y="110947"/>
                  </a:lnTo>
                  <a:lnTo>
                    <a:pt x="547878" y="27724"/>
                  </a:lnTo>
                  <a:lnTo>
                    <a:pt x="548944" y="5168"/>
                  </a:lnTo>
                  <a:lnTo>
                    <a:pt x="552538" y="83210"/>
                  </a:lnTo>
                  <a:lnTo>
                    <a:pt x="553847" y="110947"/>
                  </a:lnTo>
                  <a:lnTo>
                    <a:pt x="558736" y="5080"/>
                  </a:lnTo>
                  <a:lnTo>
                    <a:pt x="563651" y="110947"/>
                  </a:lnTo>
                  <a:lnTo>
                    <a:pt x="567474" y="27724"/>
                  </a:lnTo>
                  <a:lnTo>
                    <a:pt x="568540" y="5041"/>
                  </a:lnTo>
                  <a:lnTo>
                    <a:pt x="573443" y="110947"/>
                  </a:lnTo>
                  <a:lnTo>
                    <a:pt x="578332" y="5219"/>
                  </a:lnTo>
                  <a:lnTo>
                    <a:pt x="583222" y="110947"/>
                  </a:lnTo>
                  <a:lnTo>
                    <a:pt x="588137" y="5080"/>
                  </a:lnTo>
                  <a:lnTo>
                    <a:pt x="593039" y="110947"/>
                  </a:lnTo>
                  <a:lnTo>
                    <a:pt x="597928" y="5219"/>
                  </a:lnTo>
                  <a:lnTo>
                    <a:pt x="602818" y="110947"/>
                  </a:lnTo>
                  <a:lnTo>
                    <a:pt x="607720" y="4813"/>
                  </a:lnTo>
                  <a:lnTo>
                    <a:pt x="612635" y="110947"/>
                  </a:lnTo>
                  <a:lnTo>
                    <a:pt x="617524" y="5219"/>
                  </a:lnTo>
                  <a:lnTo>
                    <a:pt x="622414" y="110947"/>
                  </a:lnTo>
                  <a:lnTo>
                    <a:pt x="627316" y="4953"/>
                  </a:lnTo>
                  <a:lnTo>
                    <a:pt x="632218" y="110947"/>
                  </a:lnTo>
                  <a:lnTo>
                    <a:pt x="637108" y="5092"/>
                  </a:lnTo>
                  <a:lnTo>
                    <a:pt x="642010" y="110947"/>
                  </a:lnTo>
                  <a:lnTo>
                    <a:pt x="646912" y="4953"/>
                  </a:lnTo>
                  <a:lnTo>
                    <a:pt x="651814" y="110947"/>
                  </a:lnTo>
                  <a:lnTo>
                    <a:pt x="656704" y="5092"/>
                  </a:lnTo>
                  <a:lnTo>
                    <a:pt x="661606" y="110947"/>
                  </a:lnTo>
                  <a:lnTo>
                    <a:pt x="666496" y="5207"/>
                  </a:lnTo>
                  <a:lnTo>
                    <a:pt x="671410" y="110947"/>
                  </a:lnTo>
                  <a:lnTo>
                    <a:pt x="676300" y="5219"/>
                  </a:lnTo>
                  <a:lnTo>
                    <a:pt x="681189" y="110947"/>
                  </a:lnTo>
                  <a:lnTo>
                    <a:pt x="686092" y="5194"/>
                  </a:lnTo>
                  <a:lnTo>
                    <a:pt x="689724" y="83210"/>
                  </a:lnTo>
                  <a:lnTo>
                    <a:pt x="690981" y="110947"/>
                  </a:lnTo>
                  <a:lnTo>
                    <a:pt x="696137" y="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512" name="object 500"/>
            <p:cNvSpPr/>
            <p:nvPr/>
          </p:nvSpPr>
          <p:spPr>
            <a:xfrm>
              <a:off x="2890418" y="4391818"/>
              <a:ext cx="1000125" cy="711200"/>
            </a:xfrm>
            <a:custGeom>
              <a:avLst/>
              <a:gdLst/>
              <a:ahLst/>
              <a:cxnLst/>
              <a:rect l="l" t="t" r="r" b="b"/>
              <a:pathLst>
                <a:path w="1000125" h="711200">
                  <a:moveTo>
                    <a:pt x="59258" y="710755"/>
                  </a:moveTo>
                  <a:lnTo>
                    <a:pt x="54127" y="599821"/>
                  </a:lnTo>
                  <a:lnTo>
                    <a:pt x="49225" y="705688"/>
                  </a:lnTo>
                  <a:lnTo>
                    <a:pt x="44310" y="599821"/>
                  </a:lnTo>
                  <a:lnTo>
                    <a:pt x="43053" y="627545"/>
                  </a:lnTo>
                  <a:lnTo>
                    <a:pt x="39420" y="705561"/>
                  </a:lnTo>
                  <a:lnTo>
                    <a:pt x="34531" y="599821"/>
                  </a:lnTo>
                  <a:lnTo>
                    <a:pt x="29629" y="705688"/>
                  </a:lnTo>
                  <a:lnTo>
                    <a:pt x="24739" y="599821"/>
                  </a:lnTo>
                  <a:lnTo>
                    <a:pt x="19824" y="705688"/>
                  </a:lnTo>
                  <a:lnTo>
                    <a:pt x="14935" y="599821"/>
                  </a:lnTo>
                  <a:lnTo>
                    <a:pt x="10045" y="705548"/>
                  </a:lnTo>
                  <a:lnTo>
                    <a:pt x="5156" y="599821"/>
                  </a:lnTo>
                  <a:lnTo>
                    <a:pt x="0" y="710755"/>
                  </a:lnTo>
                  <a:lnTo>
                    <a:pt x="49466" y="710755"/>
                  </a:lnTo>
                  <a:lnTo>
                    <a:pt x="59258" y="710755"/>
                  </a:lnTo>
                  <a:close/>
                </a:path>
                <a:path w="1000125" h="711200">
                  <a:moveTo>
                    <a:pt x="68414" y="682967"/>
                  </a:moveTo>
                  <a:lnTo>
                    <a:pt x="66484" y="682967"/>
                  </a:lnTo>
                  <a:lnTo>
                    <a:pt x="66484" y="627100"/>
                  </a:lnTo>
                  <a:lnTo>
                    <a:pt x="64554" y="627100"/>
                  </a:lnTo>
                  <a:lnTo>
                    <a:pt x="64554" y="600430"/>
                  </a:lnTo>
                  <a:lnTo>
                    <a:pt x="63271" y="600430"/>
                  </a:lnTo>
                  <a:lnTo>
                    <a:pt x="63271" y="627100"/>
                  </a:lnTo>
                  <a:lnTo>
                    <a:pt x="61366" y="627100"/>
                  </a:lnTo>
                  <a:lnTo>
                    <a:pt x="61366" y="682967"/>
                  </a:lnTo>
                  <a:lnTo>
                    <a:pt x="59423" y="682967"/>
                  </a:lnTo>
                  <a:lnTo>
                    <a:pt x="59423" y="710907"/>
                  </a:lnTo>
                  <a:lnTo>
                    <a:pt x="68414" y="710907"/>
                  </a:lnTo>
                  <a:lnTo>
                    <a:pt x="68414" y="682967"/>
                  </a:lnTo>
                  <a:close/>
                </a:path>
                <a:path w="1000125" h="711200">
                  <a:moveTo>
                    <a:pt x="78854" y="710755"/>
                  </a:moveTo>
                  <a:lnTo>
                    <a:pt x="73723" y="599821"/>
                  </a:lnTo>
                  <a:lnTo>
                    <a:pt x="68592" y="710755"/>
                  </a:lnTo>
                  <a:lnTo>
                    <a:pt x="78854" y="710755"/>
                  </a:lnTo>
                  <a:close/>
                </a:path>
                <a:path w="1000125" h="711200">
                  <a:moveTo>
                    <a:pt x="88011" y="682967"/>
                  </a:moveTo>
                  <a:lnTo>
                    <a:pt x="86067" y="682967"/>
                  </a:lnTo>
                  <a:lnTo>
                    <a:pt x="86067" y="627100"/>
                  </a:lnTo>
                  <a:lnTo>
                    <a:pt x="84150" y="627100"/>
                  </a:lnTo>
                  <a:lnTo>
                    <a:pt x="84150" y="600430"/>
                  </a:lnTo>
                  <a:lnTo>
                    <a:pt x="82867" y="600430"/>
                  </a:lnTo>
                  <a:lnTo>
                    <a:pt x="82867" y="627100"/>
                  </a:lnTo>
                  <a:lnTo>
                    <a:pt x="80962" y="627100"/>
                  </a:lnTo>
                  <a:lnTo>
                    <a:pt x="80962" y="682967"/>
                  </a:lnTo>
                  <a:lnTo>
                    <a:pt x="79019" y="682967"/>
                  </a:lnTo>
                  <a:lnTo>
                    <a:pt x="79019" y="710907"/>
                  </a:lnTo>
                  <a:lnTo>
                    <a:pt x="88011" y="710907"/>
                  </a:lnTo>
                  <a:lnTo>
                    <a:pt x="88011" y="682967"/>
                  </a:lnTo>
                  <a:close/>
                </a:path>
                <a:path w="1000125" h="711200">
                  <a:moveTo>
                    <a:pt x="343395" y="710755"/>
                  </a:moveTo>
                  <a:lnTo>
                    <a:pt x="338264" y="599821"/>
                  </a:lnTo>
                  <a:lnTo>
                    <a:pt x="333375" y="705548"/>
                  </a:lnTo>
                  <a:lnTo>
                    <a:pt x="328485" y="599821"/>
                  </a:lnTo>
                  <a:lnTo>
                    <a:pt x="323570" y="705561"/>
                  </a:lnTo>
                  <a:lnTo>
                    <a:pt x="318681" y="599821"/>
                  </a:lnTo>
                  <a:lnTo>
                    <a:pt x="313778" y="705688"/>
                  </a:lnTo>
                  <a:lnTo>
                    <a:pt x="308889" y="599821"/>
                  </a:lnTo>
                  <a:lnTo>
                    <a:pt x="303987" y="705815"/>
                  </a:lnTo>
                  <a:lnTo>
                    <a:pt x="299085" y="599821"/>
                  </a:lnTo>
                  <a:lnTo>
                    <a:pt x="294182" y="705688"/>
                  </a:lnTo>
                  <a:lnTo>
                    <a:pt x="289293" y="599821"/>
                  </a:lnTo>
                  <a:lnTo>
                    <a:pt x="284391" y="705815"/>
                  </a:lnTo>
                  <a:lnTo>
                    <a:pt x="279488" y="599821"/>
                  </a:lnTo>
                  <a:lnTo>
                    <a:pt x="274586" y="705548"/>
                  </a:lnTo>
                  <a:lnTo>
                    <a:pt x="269697" y="599821"/>
                  </a:lnTo>
                  <a:lnTo>
                    <a:pt x="264795" y="705561"/>
                  </a:lnTo>
                  <a:lnTo>
                    <a:pt x="259892" y="599821"/>
                  </a:lnTo>
                  <a:lnTo>
                    <a:pt x="254990" y="705599"/>
                  </a:lnTo>
                  <a:lnTo>
                    <a:pt x="253936" y="683031"/>
                  </a:lnTo>
                  <a:lnTo>
                    <a:pt x="250113" y="599821"/>
                  </a:lnTo>
                  <a:lnTo>
                    <a:pt x="245211" y="705688"/>
                  </a:lnTo>
                  <a:lnTo>
                    <a:pt x="240296" y="599821"/>
                  </a:lnTo>
                  <a:lnTo>
                    <a:pt x="235407" y="705548"/>
                  </a:lnTo>
                  <a:lnTo>
                    <a:pt x="230517" y="599821"/>
                  </a:lnTo>
                  <a:lnTo>
                    <a:pt x="229209" y="627545"/>
                  </a:lnTo>
                  <a:lnTo>
                    <a:pt x="225615" y="705713"/>
                  </a:lnTo>
                  <a:lnTo>
                    <a:pt x="224548" y="683031"/>
                  </a:lnTo>
                  <a:lnTo>
                    <a:pt x="220726" y="599821"/>
                  </a:lnTo>
                  <a:lnTo>
                    <a:pt x="215811" y="705561"/>
                  </a:lnTo>
                  <a:lnTo>
                    <a:pt x="210921" y="599821"/>
                  </a:lnTo>
                  <a:lnTo>
                    <a:pt x="206019" y="705624"/>
                  </a:lnTo>
                  <a:lnTo>
                    <a:pt x="204952" y="683031"/>
                  </a:lnTo>
                  <a:lnTo>
                    <a:pt x="201142" y="599821"/>
                  </a:lnTo>
                  <a:lnTo>
                    <a:pt x="199821" y="627545"/>
                  </a:lnTo>
                  <a:lnTo>
                    <a:pt x="196227" y="705929"/>
                  </a:lnTo>
                  <a:lnTo>
                    <a:pt x="191325" y="599821"/>
                  </a:lnTo>
                  <a:lnTo>
                    <a:pt x="186423" y="705624"/>
                  </a:lnTo>
                  <a:lnTo>
                    <a:pt x="185356" y="683031"/>
                  </a:lnTo>
                  <a:lnTo>
                    <a:pt x="181546" y="599821"/>
                  </a:lnTo>
                  <a:lnTo>
                    <a:pt x="180225" y="627545"/>
                  </a:lnTo>
                  <a:lnTo>
                    <a:pt x="176631" y="705929"/>
                  </a:lnTo>
                  <a:lnTo>
                    <a:pt x="171729" y="599821"/>
                  </a:lnTo>
                  <a:lnTo>
                    <a:pt x="166827" y="705599"/>
                  </a:lnTo>
                  <a:lnTo>
                    <a:pt x="165773" y="683031"/>
                  </a:lnTo>
                  <a:lnTo>
                    <a:pt x="161950" y="599821"/>
                  </a:lnTo>
                  <a:lnTo>
                    <a:pt x="160642" y="627545"/>
                  </a:lnTo>
                  <a:lnTo>
                    <a:pt x="157035" y="705802"/>
                  </a:lnTo>
                  <a:lnTo>
                    <a:pt x="152146" y="599821"/>
                  </a:lnTo>
                  <a:lnTo>
                    <a:pt x="147218" y="706335"/>
                  </a:lnTo>
                  <a:lnTo>
                    <a:pt x="142354" y="599821"/>
                  </a:lnTo>
                  <a:lnTo>
                    <a:pt x="141046" y="627545"/>
                  </a:lnTo>
                  <a:lnTo>
                    <a:pt x="137414" y="706348"/>
                  </a:lnTo>
                  <a:lnTo>
                    <a:pt x="132499" y="599821"/>
                  </a:lnTo>
                  <a:lnTo>
                    <a:pt x="127609" y="706348"/>
                  </a:lnTo>
                  <a:lnTo>
                    <a:pt x="122694" y="599821"/>
                  </a:lnTo>
                  <a:lnTo>
                    <a:pt x="117792" y="705688"/>
                  </a:lnTo>
                  <a:lnTo>
                    <a:pt x="112903" y="599821"/>
                  </a:lnTo>
                  <a:lnTo>
                    <a:pt x="108000" y="705764"/>
                  </a:lnTo>
                  <a:lnTo>
                    <a:pt x="106972" y="683031"/>
                  </a:lnTo>
                  <a:lnTo>
                    <a:pt x="103098" y="599821"/>
                  </a:lnTo>
                  <a:lnTo>
                    <a:pt x="98196" y="705688"/>
                  </a:lnTo>
                  <a:lnTo>
                    <a:pt x="93306" y="599821"/>
                  </a:lnTo>
                  <a:lnTo>
                    <a:pt x="88176" y="710755"/>
                  </a:lnTo>
                  <a:lnTo>
                    <a:pt x="97967" y="710755"/>
                  </a:lnTo>
                  <a:lnTo>
                    <a:pt x="98437" y="710755"/>
                  </a:lnTo>
                  <a:lnTo>
                    <a:pt x="333616" y="710755"/>
                  </a:lnTo>
                  <a:lnTo>
                    <a:pt x="343395" y="710755"/>
                  </a:lnTo>
                  <a:close/>
                </a:path>
                <a:path w="1000125" h="711200">
                  <a:moveTo>
                    <a:pt x="999871" y="0"/>
                  </a:moveTo>
                  <a:lnTo>
                    <a:pt x="999871" y="0"/>
                  </a:lnTo>
                  <a:lnTo>
                    <a:pt x="685850" y="0"/>
                  </a:lnTo>
                  <a:lnTo>
                    <a:pt x="689724" y="83210"/>
                  </a:lnTo>
                  <a:lnTo>
                    <a:pt x="690981" y="110947"/>
                  </a:lnTo>
                  <a:lnTo>
                    <a:pt x="695883" y="5207"/>
                  </a:lnTo>
                  <a:lnTo>
                    <a:pt x="700786" y="110947"/>
                  </a:lnTo>
                  <a:lnTo>
                    <a:pt x="705675" y="5067"/>
                  </a:lnTo>
                  <a:lnTo>
                    <a:pt x="709320" y="83210"/>
                  </a:lnTo>
                  <a:lnTo>
                    <a:pt x="710577" y="110947"/>
                  </a:lnTo>
                  <a:lnTo>
                    <a:pt x="715479" y="5207"/>
                  </a:lnTo>
                  <a:lnTo>
                    <a:pt x="720382" y="110947"/>
                  </a:lnTo>
                  <a:lnTo>
                    <a:pt x="725271" y="5067"/>
                  </a:lnTo>
                  <a:lnTo>
                    <a:pt x="728916" y="83210"/>
                  </a:lnTo>
                  <a:lnTo>
                    <a:pt x="730173" y="110947"/>
                  </a:lnTo>
                  <a:lnTo>
                    <a:pt x="734047" y="27724"/>
                  </a:lnTo>
                  <a:lnTo>
                    <a:pt x="735076" y="5003"/>
                  </a:lnTo>
                  <a:lnTo>
                    <a:pt x="739978" y="110947"/>
                  </a:lnTo>
                  <a:lnTo>
                    <a:pt x="744867" y="5219"/>
                  </a:lnTo>
                  <a:lnTo>
                    <a:pt x="749757" y="110947"/>
                  </a:lnTo>
                  <a:lnTo>
                    <a:pt x="753630" y="27724"/>
                  </a:lnTo>
                  <a:lnTo>
                    <a:pt x="754659" y="4864"/>
                  </a:lnTo>
                  <a:lnTo>
                    <a:pt x="759574" y="110947"/>
                  </a:lnTo>
                  <a:lnTo>
                    <a:pt x="764463" y="5219"/>
                  </a:lnTo>
                  <a:lnTo>
                    <a:pt x="769353" y="110947"/>
                  </a:lnTo>
                  <a:lnTo>
                    <a:pt x="773226" y="27724"/>
                  </a:lnTo>
                  <a:lnTo>
                    <a:pt x="774280" y="4457"/>
                  </a:lnTo>
                  <a:lnTo>
                    <a:pt x="779170" y="110947"/>
                  </a:lnTo>
                  <a:lnTo>
                    <a:pt x="784085" y="4419"/>
                  </a:lnTo>
                  <a:lnTo>
                    <a:pt x="787717" y="83210"/>
                  </a:lnTo>
                  <a:lnTo>
                    <a:pt x="789025" y="110947"/>
                  </a:lnTo>
                  <a:lnTo>
                    <a:pt x="793877" y="4432"/>
                  </a:lnTo>
                  <a:lnTo>
                    <a:pt x="798804" y="110947"/>
                  </a:lnTo>
                  <a:lnTo>
                    <a:pt x="803681" y="4432"/>
                  </a:lnTo>
                  <a:lnTo>
                    <a:pt x="807300" y="83210"/>
                  </a:lnTo>
                  <a:lnTo>
                    <a:pt x="808609" y="110947"/>
                  </a:lnTo>
                  <a:lnTo>
                    <a:pt x="812431" y="27724"/>
                  </a:lnTo>
                  <a:lnTo>
                    <a:pt x="813498" y="5143"/>
                  </a:lnTo>
                  <a:lnTo>
                    <a:pt x="818400" y="110947"/>
                  </a:lnTo>
                  <a:lnTo>
                    <a:pt x="823290" y="4965"/>
                  </a:lnTo>
                  <a:lnTo>
                    <a:pt x="826897" y="83210"/>
                  </a:lnTo>
                  <a:lnTo>
                    <a:pt x="828205" y="110947"/>
                  </a:lnTo>
                  <a:lnTo>
                    <a:pt x="832027" y="27724"/>
                  </a:lnTo>
                  <a:lnTo>
                    <a:pt x="833094" y="5041"/>
                  </a:lnTo>
                  <a:lnTo>
                    <a:pt x="837996" y="110947"/>
                  </a:lnTo>
                  <a:lnTo>
                    <a:pt x="842886" y="4965"/>
                  </a:lnTo>
                  <a:lnTo>
                    <a:pt x="846493" y="83210"/>
                  </a:lnTo>
                  <a:lnTo>
                    <a:pt x="847801" y="110947"/>
                  </a:lnTo>
                  <a:lnTo>
                    <a:pt x="851623" y="27724"/>
                  </a:lnTo>
                  <a:lnTo>
                    <a:pt x="852690" y="5041"/>
                  </a:lnTo>
                  <a:lnTo>
                    <a:pt x="857592" y="110947"/>
                  </a:lnTo>
                  <a:lnTo>
                    <a:pt x="862482" y="5207"/>
                  </a:lnTo>
                  <a:lnTo>
                    <a:pt x="867397" y="110947"/>
                  </a:lnTo>
                  <a:lnTo>
                    <a:pt x="871220" y="27724"/>
                  </a:lnTo>
                  <a:lnTo>
                    <a:pt x="872274" y="5194"/>
                  </a:lnTo>
                  <a:lnTo>
                    <a:pt x="875868" y="83210"/>
                  </a:lnTo>
                  <a:lnTo>
                    <a:pt x="877176" y="110947"/>
                  </a:lnTo>
                  <a:lnTo>
                    <a:pt x="882065" y="5080"/>
                  </a:lnTo>
                  <a:lnTo>
                    <a:pt x="886993" y="110947"/>
                  </a:lnTo>
                  <a:lnTo>
                    <a:pt x="890803" y="27724"/>
                  </a:lnTo>
                  <a:lnTo>
                    <a:pt x="891870" y="5143"/>
                  </a:lnTo>
                  <a:lnTo>
                    <a:pt x="896772" y="110947"/>
                  </a:lnTo>
                  <a:lnTo>
                    <a:pt x="901661" y="5092"/>
                  </a:lnTo>
                  <a:lnTo>
                    <a:pt x="906564" y="110947"/>
                  </a:lnTo>
                  <a:lnTo>
                    <a:pt x="911466" y="5207"/>
                  </a:lnTo>
                  <a:lnTo>
                    <a:pt x="916368" y="110947"/>
                  </a:lnTo>
                  <a:lnTo>
                    <a:pt x="921258" y="5219"/>
                  </a:lnTo>
                  <a:lnTo>
                    <a:pt x="926147" y="110947"/>
                  </a:lnTo>
                  <a:lnTo>
                    <a:pt x="931062" y="5080"/>
                  </a:lnTo>
                  <a:lnTo>
                    <a:pt x="935964" y="110947"/>
                  </a:lnTo>
                  <a:lnTo>
                    <a:pt x="940854" y="5219"/>
                  </a:lnTo>
                  <a:lnTo>
                    <a:pt x="945743" y="110947"/>
                  </a:lnTo>
                  <a:lnTo>
                    <a:pt x="950645" y="4813"/>
                  </a:lnTo>
                  <a:lnTo>
                    <a:pt x="955560" y="110947"/>
                  </a:lnTo>
                  <a:lnTo>
                    <a:pt x="960450" y="5219"/>
                  </a:lnTo>
                  <a:lnTo>
                    <a:pt x="965339" y="110947"/>
                  </a:lnTo>
                  <a:lnTo>
                    <a:pt x="970241" y="4953"/>
                  </a:lnTo>
                  <a:lnTo>
                    <a:pt x="975144" y="110947"/>
                  </a:lnTo>
                  <a:lnTo>
                    <a:pt x="980033" y="5092"/>
                  </a:lnTo>
                  <a:lnTo>
                    <a:pt x="984935" y="110947"/>
                  </a:lnTo>
                  <a:lnTo>
                    <a:pt x="989825" y="5207"/>
                  </a:lnTo>
                  <a:lnTo>
                    <a:pt x="994740" y="110947"/>
                  </a:lnTo>
                  <a:lnTo>
                    <a:pt x="999871" y="0"/>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513" name="object 501"/>
            <p:cNvSpPr/>
            <p:nvPr/>
          </p:nvSpPr>
          <p:spPr>
            <a:xfrm>
              <a:off x="3223552" y="4991639"/>
              <a:ext cx="657225" cy="111125"/>
            </a:xfrm>
            <a:custGeom>
              <a:avLst/>
              <a:gdLst/>
              <a:ahLst/>
              <a:cxnLst/>
              <a:rect l="l" t="t" r="r" b="b"/>
              <a:pathLst>
                <a:path w="657225" h="111125">
                  <a:moveTo>
                    <a:pt x="69049" y="110934"/>
                  </a:moveTo>
                  <a:lnTo>
                    <a:pt x="63919" y="0"/>
                  </a:lnTo>
                  <a:lnTo>
                    <a:pt x="59016" y="105867"/>
                  </a:lnTo>
                  <a:lnTo>
                    <a:pt x="54102" y="0"/>
                  </a:lnTo>
                  <a:lnTo>
                    <a:pt x="52844" y="27724"/>
                  </a:lnTo>
                  <a:lnTo>
                    <a:pt x="49212" y="105740"/>
                  </a:lnTo>
                  <a:lnTo>
                    <a:pt x="44323" y="0"/>
                  </a:lnTo>
                  <a:lnTo>
                    <a:pt x="39420" y="105740"/>
                  </a:lnTo>
                  <a:lnTo>
                    <a:pt x="34518" y="0"/>
                  </a:lnTo>
                  <a:lnTo>
                    <a:pt x="33261" y="27724"/>
                  </a:lnTo>
                  <a:lnTo>
                    <a:pt x="29616" y="105879"/>
                  </a:lnTo>
                  <a:lnTo>
                    <a:pt x="24726" y="0"/>
                  </a:lnTo>
                  <a:lnTo>
                    <a:pt x="19837" y="105727"/>
                  </a:lnTo>
                  <a:lnTo>
                    <a:pt x="14947" y="0"/>
                  </a:lnTo>
                  <a:lnTo>
                    <a:pt x="10020" y="105867"/>
                  </a:lnTo>
                  <a:lnTo>
                    <a:pt x="5130" y="0"/>
                  </a:lnTo>
                  <a:lnTo>
                    <a:pt x="0" y="110934"/>
                  </a:lnTo>
                  <a:lnTo>
                    <a:pt x="59258" y="110934"/>
                  </a:lnTo>
                  <a:lnTo>
                    <a:pt x="69049" y="110934"/>
                  </a:lnTo>
                  <a:close/>
                </a:path>
                <a:path w="657225" h="111125">
                  <a:moveTo>
                    <a:pt x="78206" y="83146"/>
                  </a:moveTo>
                  <a:lnTo>
                    <a:pt x="76276" y="83146"/>
                  </a:lnTo>
                  <a:lnTo>
                    <a:pt x="76276" y="27279"/>
                  </a:lnTo>
                  <a:lnTo>
                    <a:pt x="74345" y="27279"/>
                  </a:lnTo>
                  <a:lnTo>
                    <a:pt x="74345" y="609"/>
                  </a:lnTo>
                  <a:lnTo>
                    <a:pt x="73063" y="609"/>
                  </a:lnTo>
                  <a:lnTo>
                    <a:pt x="73063" y="27279"/>
                  </a:lnTo>
                  <a:lnTo>
                    <a:pt x="71170" y="27279"/>
                  </a:lnTo>
                  <a:lnTo>
                    <a:pt x="71170" y="83146"/>
                  </a:lnTo>
                  <a:lnTo>
                    <a:pt x="69215" y="83146"/>
                  </a:lnTo>
                  <a:lnTo>
                    <a:pt x="69215" y="111086"/>
                  </a:lnTo>
                  <a:lnTo>
                    <a:pt x="78206" y="111086"/>
                  </a:lnTo>
                  <a:lnTo>
                    <a:pt x="78206" y="83146"/>
                  </a:lnTo>
                  <a:close/>
                </a:path>
                <a:path w="657225" h="111125">
                  <a:moveTo>
                    <a:pt x="392379" y="110934"/>
                  </a:moveTo>
                  <a:lnTo>
                    <a:pt x="387248" y="0"/>
                  </a:lnTo>
                  <a:lnTo>
                    <a:pt x="382346" y="105740"/>
                  </a:lnTo>
                  <a:lnTo>
                    <a:pt x="377444" y="0"/>
                  </a:lnTo>
                  <a:lnTo>
                    <a:pt x="376186" y="27724"/>
                  </a:lnTo>
                  <a:lnTo>
                    <a:pt x="372541" y="105879"/>
                  </a:lnTo>
                  <a:lnTo>
                    <a:pt x="367652" y="0"/>
                  </a:lnTo>
                  <a:lnTo>
                    <a:pt x="362750" y="105740"/>
                  </a:lnTo>
                  <a:lnTo>
                    <a:pt x="357847" y="0"/>
                  </a:lnTo>
                  <a:lnTo>
                    <a:pt x="356590" y="27724"/>
                  </a:lnTo>
                  <a:lnTo>
                    <a:pt x="352958" y="105752"/>
                  </a:lnTo>
                  <a:lnTo>
                    <a:pt x="348056" y="0"/>
                  </a:lnTo>
                  <a:lnTo>
                    <a:pt x="343166" y="105727"/>
                  </a:lnTo>
                  <a:lnTo>
                    <a:pt x="338277" y="0"/>
                  </a:lnTo>
                  <a:lnTo>
                    <a:pt x="333362" y="105740"/>
                  </a:lnTo>
                  <a:lnTo>
                    <a:pt x="328472" y="0"/>
                  </a:lnTo>
                  <a:lnTo>
                    <a:pt x="323570" y="105867"/>
                  </a:lnTo>
                  <a:lnTo>
                    <a:pt x="318681" y="0"/>
                  </a:lnTo>
                  <a:lnTo>
                    <a:pt x="313778" y="105994"/>
                  </a:lnTo>
                  <a:lnTo>
                    <a:pt x="308876" y="0"/>
                  </a:lnTo>
                  <a:lnTo>
                    <a:pt x="303974" y="105867"/>
                  </a:lnTo>
                  <a:lnTo>
                    <a:pt x="299085" y="0"/>
                  </a:lnTo>
                  <a:lnTo>
                    <a:pt x="294182" y="105994"/>
                  </a:lnTo>
                  <a:lnTo>
                    <a:pt x="289280" y="0"/>
                  </a:lnTo>
                  <a:lnTo>
                    <a:pt x="284391" y="105727"/>
                  </a:lnTo>
                  <a:lnTo>
                    <a:pt x="279501" y="0"/>
                  </a:lnTo>
                  <a:lnTo>
                    <a:pt x="274586" y="106133"/>
                  </a:lnTo>
                  <a:lnTo>
                    <a:pt x="269684" y="0"/>
                  </a:lnTo>
                  <a:lnTo>
                    <a:pt x="264795" y="105727"/>
                  </a:lnTo>
                  <a:lnTo>
                    <a:pt x="259905" y="0"/>
                  </a:lnTo>
                  <a:lnTo>
                    <a:pt x="255003" y="105867"/>
                  </a:lnTo>
                  <a:lnTo>
                    <a:pt x="250088" y="0"/>
                  </a:lnTo>
                  <a:lnTo>
                    <a:pt x="245198" y="105727"/>
                  </a:lnTo>
                  <a:lnTo>
                    <a:pt x="240309" y="0"/>
                  </a:lnTo>
                  <a:lnTo>
                    <a:pt x="235407" y="105905"/>
                  </a:lnTo>
                  <a:lnTo>
                    <a:pt x="234340" y="83210"/>
                  </a:lnTo>
                  <a:lnTo>
                    <a:pt x="230517" y="0"/>
                  </a:lnTo>
                  <a:lnTo>
                    <a:pt x="225602" y="105867"/>
                  </a:lnTo>
                  <a:lnTo>
                    <a:pt x="220713" y="0"/>
                  </a:lnTo>
                  <a:lnTo>
                    <a:pt x="219405" y="27724"/>
                  </a:lnTo>
                  <a:lnTo>
                    <a:pt x="215811" y="105778"/>
                  </a:lnTo>
                  <a:lnTo>
                    <a:pt x="214744" y="83210"/>
                  </a:lnTo>
                  <a:lnTo>
                    <a:pt x="210934" y="0"/>
                  </a:lnTo>
                  <a:lnTo>
                    <a:pt x="206006" y="105867"/>
                  </a:lnTo>
                  <a:lnTo>
                    <a:pt x="201117" y="0"/>
                  </a:lnTo>
                  <a:lnTo>
                    <a:pt x="196215" y="105778"/>
                  </a:lnTo>
                  <a:lnTo>
                    <a:pt x="195160" y="83210"/>
                  </a:lnTo>
                  <a:lnTo>
                    <a:pt x="191338" y="0"/>
                  </a:lnTo>
                  <a:lnTo>
                    <a:pt x="190030" y="27724"/>
                  </a:lnTo>
                  <a:lnTo>
                    <a:pt x="186423" y="105981"/>
                  </a:lnTo>
                  <a:lnTo>
                    <a:pt x="181521" y="0"/>
                  </a:lnTo>
                  <a:lnTo>
                    <a:pt x="176618" y="105778"/>
                  </a:lnTo>
                  <a:lnTo>
                    <a:pt x="175564" y="83210"/>
                  </a:lnTo>
                  <a:lnTo>
                    <a:pt x="171742" y="0"/>
                  </a:lnTo>
                  <a:lnTo>
                    <a:pt x="170434" y="27724"/>
                  </a:lnTo>
                  <a:lnTo>
                    <a:pt x="166827" y="105981"/>
                  </a:lnTo>
                  <a:lnTo>
                    <a:pt x="161937" y="0"/>
                  </a:lnTo>
                  <a:lnTo>
                    <a:pt x="157035" y="105905"/>
                  </a:lnTo>
                  <a:lnTo>
                    <a:pt x="155968" y="83210"/>
                  </a:lnTo>
                  <a:lnTo>
                    <a:pt x="152146" y="0"/>
                  </a:lnTo>
                  <a:lnTo>
                    <a:pt x="150837" y="27724"/>
                  </a:lnTo>
                  <a:lnTo>
                    <a:pt x="147218" y="106514"/>
                  </a:lnTo>
                  <a:lnTo>
                    <a:pt x="142341" y="0"/>
                  </a:lnTo>
                  <a:lnTo>
                    <a:pt x="137414" y="106553"/>
                  </a:lnTo>
                  <a:lnTo>
                    <a:pt x="132486" y="0"/>
                  </a:lnTo>
                  <a:lnTo>
                    <a:pt x="127609" y="106514"/>
                  </a:lnTo>
                  <a:lnTo>
                    <a:pt x="122694" y="0"/>
                  </a:lnTo>
                  <a:lnTo>
                    <a:pt x="117817" y="106476"/>
                  </a:lnTo>
                  <a:lnTo>
                    <a:pt x="116763" y="83210"/>
                  </a:lnTo>
                  <a:lnTo>
                    <a:pt x="112890" y="0"/>
                  </a:lnTo>
                  <a:lnTo>
                    <a:pt x="107988" y="105867"/>
                  </a:lnTo>
                  <a:lnTo>
                    <a:pt x="103098" y="0"/>
                  </a:lnTo>
                  <a:lnTo>
                    <a:pt x="98196" y="105943"/>
                  </a:lnTo>
                  <a:lnTo>
                    <a:pt x="97167" y="83210"/>
                  </a:lnTo>
                  <a:lnTo>
                    <a:pt x="93294" y="0"/>
                  </a:lnTo>
                  <a:lnTo>
                    <a:pt x="88404" y="105727"/>
                  </a:lnTo>
                  <a:lnTo>
                    <a:pt x="83515" y="0"/>
                  </a:lnTo>
                  <a:lnTo>
                    <a:pt x="78384" y="110934"/>
                  </a:lnTo>
                  <a:lnTo>
                    <a:pt x="88163" y="110934"/>
                  </a:lnTo>
                  <a:lnTo>
                    <a:pt x="88646" y="110934"/>
                  </a:lnTo>
                  <a:lnTo>
                    <a:pt x="382600" y="110934"/>
                  </a:lnTo>
                  <a:lnTo>
                    <a:pt x="392379" y="110934"/>
                  </a:lnTo>
                  <a:close/>
                </a:path>
                <a:path w="657225" h="111125">
                  <a:moveTo>
                    <a:pt x="401535" y="83146"/>
                  </a:moveTo>
                  <a:lnTo>
                    <a:pt x="399605" y="83146"/>
                  </a:lnTo>
                  <a:lnTo>
                    <a:pt x="399605" y="27279"/>
                  </a:lnTo>
                  <a:lnTo>
                    <a:pt x="397687" y="27279"/>
                  </a:lnTo>
                  <a:lnTo>
                    <a:pt x="397687" y="609"/>
                  </a:lnTo>
                  <a:lnTo>
                    <a:pt x="396405" y="609"/>
                  </a:lnTo>
                  <a:lnTo>
                    <a:pt x="396405" y="27279"/>
                  </a:lnTo>
                  <a:lnTo>
                    <a:pt x="394500" y="27279"/>
                  </a:lnTo>
                  <a:lnTo>
                    <a:pt x="394500" y="83146"/>
                  </a:lnTo>
                  <a:lnTo>
                    <a:pt x="392544" y="83146"/>
                  </a:lnTo>
                  <a:lnTo>
                    <a:pt x="392544" y="111086"/>
                  </a:lnTo>
                  <a:lnTo>
                    <a:pt x="401535" y="111086"/>
                  </a:lnTo>
                  <a:lnTo>
                    <a:pt x="401535" y="83146"/>
                  </a:lnTo>
                  <a:close/>
                </a:path>
                <a:path w="657225" h="111125">
                  <a:moveTo>
                    <a:pt x="656932" y="110934"/>
                  </a:moveTo>
                  <a:lnTo>
                    <a:pt x="651802" y="0"/>
                  </a:lnTo>
                  <a:lnTo>
                    <a:pt x="646899" y="105867"/>
                  </a:lnTo>
                  <a:lnTo>
                    <a:pt x="642010" y="0"/>
                  </a:lnTo>
                  <a:lnTo>
                    <a:pt x="637108" y="105994"/>
                  </a:lnTo>
                  <a:lnTo>
                    <a:pt x="632206" y="0"/>
                  </a:lnTo>
                  <a:lnTo>
                    <a:pt x="627316" y="105727"/>
                  </a:lnTo>
                  <a:lnTo>
                    <a:pt x="622427" y="0"/>
                  </a:lnTo>
                  <a:lnTo>
                    <a:pt x="617512" y="106133"/>
                  </a:lnTo>
                  <a:lnTo>
                    <a:pt x="612609" y="0"/>
                  </a:lnTo>
                  <a:lnTo>
                    <a:pt x="607720" y="105727"/>
                  </a:lnTo>
                  <a:lnTo>
                    <a:pt x="602830" y="0"/>
                  </a:lnTo>
                  <a:lnTo>
                    <a:pt x="597928" y="105867"/>
                  </a:lnTo>
                  <a:lnTo>
                    <a:pt x="593013" y="0"/>
                  </a:lnTo>
                  <a:lnTo>
                    <a:pt x="588124" y="105727"/>
                  </a:lnTo>
                  <a:lnTo>
                    <a:pt x="583234" y="0"/>
                  </a:lnTo>
                  <a:lnTo>
                    <a:pt x="578332" y="105740"/>
                  </a:lnTo>
                  <a:lnTo>
                    <a:pt x="573430" y="0"/>
                  </a:lnTo>
                  <a:lnTo>
                    <a:pt x="568528" y="105867"/>
                  </a:lnTo>
                  <a:lnTo>
                    <a:pt x="563638" y="0"/>
                  </a:lnTo>
                  <a:lnTo>
                    <a:pt x="558736" y="105803"/>
                  </a:lnTo>
                  <a:lnTo>
                    <a:pt x="557669" y="83210"/>
                  </a:lnTo>
                  <a:lnTo>
                    <a:pt x="553859" y="0"/>
                  </a:lnTo>
                  <a:lnTo>
                    <a:pt x="548932" y="105867"/>
                  </a:lnTo>
                  <a:lnTo>
                    <a:pt x="544042" y="0"/>
                  </a:lnTo>
                  <a:lnTo>
                    <a:pt x="542734" y="27724"/>
                  </a:lnTo>
                  <a:lnTo>
                    <a:pt x="539140" y="105752"/>
                  </a:lnTo>
                  <a:lnTo>
                    <a:pt x="538086" y="83210"/>
                  </a:lnTo>
                  <a:lnTo>
                    <a:pt x="534263" y="0"/>
                  </a:lnTo>
                  <a:lnTo>
                    <a:pt x="529348" y="105740"/>
                  </a:lnTo>
                  <a:lnTo>
                    <a:pt x="524459" y="0"/>
                  </a:lnTo>
                  <a:lnTo>
                    <a:pt x="519557" y="105905"/>
                  </a:lnTo>
                  <a:lnTo>
                    <a:pt x="518490" y="83210"/>
                  </a:lnTo>
                  <a:lnTo>
                    <a:pt x="514667" y="0"/>
                  </a:lnTo>
                  <a:lnTo>
                    <a:pt x="513359" y="27724"/>
                  </a:lnTo>
                  <a:lnTo>
                    <a:pt x="509752" y="105981"/>
                  </a:lnTo>
                  <a:lnTo>
                    <a:pt x="504863" y="0"/>
                  </a:lnTo>
                  <a:lnTo>
                    <a:pt x="499960" y="105905"/>
                  </a:lnTo>
                  <a:lnTo>
                    <a:pt x="498894" y="83210"/>
                  </a:lnTo>
                  <a:lnTo>
                    <a:pt x="495071" y="0"/>
                  </a:lnTo>
                  <a:lnTo>
                    <a:pt x="493763" y="27724"/>
                  </a:lnTo>
                  <a:lnTo>
                    <a:pt x="490156" y="105981"/>
                  </a:lnTo>
                  <a:lnTo>
                    <a:pt x="485267" y="0"/>
                  </a:lnTo>
                  <a:lnTo>
                    <a:pt x="480364" y="105803"/>
                  </a:lnTo>
                  <a:lnTo>
                    <a:pt x="479298" y="83210"/>
                  </a:lnTo>
                  <a:lnTo>
                    <a:pt x="475475" y="0"/>
                  </a:lnTo>
                  <a:lnTo>
                    <a:pt x="474167" y="27724"/>
                  </a:lnTo>
                  <a:lnTo>
                    <a:pt x="470547" y="106514"/>
                  </a:lnTo>
                  <a:lnTo>
                    <a:pt x="465670" y="0"/>
                  </a:lnTo>
                  <a:lnTo>
                    <a:pt x="460743" y="106514"/>
                  </a:lnTo>
                  <a:lnTo>
                    <a:pt x="455891" y="0"/>
                  </a:lnTo>
                  <a:lnTo>
                    <a:pt x="454583" y="27724"/>
                  </a:lnTo>
                  <a:lnTo>
                    <a:pt x="450951" y="106527"/>
                  </a:lnTo>
                  <a:lnTo>
                    <a:pt x="446036" y="0"/>
                  </a:lnTo>
                  <a:lnTo>
                    <a:pt x="441147" y="106489"/>
                  </a:lnTo>
                  <a:lnTo>
                    <a:pt x="440093" y="83210"/>
                  </a:lnTo>
                  <a:lnTo>
                    <a:pt x="436219" y="0"/>
                  </a:lnTo>
                  <a:lnTo>
                    <a:pt x="431330" y="105727"/>
                  </a:lnTo>
                  <a:lnTo>
                    <a:pt x="426440" y="0"/>
                  </a:lnTo>
                  <a:lnTo>
                    <a:pt x="421525" y="106083"/>
                  </a:lnTo>
                  <a:lnTo>
                    <a:pt x="420497" y="83210"/>
                  </a:lnTo>
                  <a:lnTo>
                    <a:pt x="416623" y="0"/>
                  </a:lnTo>
                  <a:lnTo>
                    <a:pt x="411734" y="105727"/>
                  </a:lnTo>
                  <a:lnTo>
                    <a:pt x="406844" y="0"/>
                  </a:lnTo>
                  <a:lnTo>
                    <a:pt x="401713" y="110934"/>
                  </a:lnTo>
                  <a:lnTo>
                    <a:pt x="411492" y="110934"/>
                  </a:lnTo>
                  <a:lnTo>
                    <a:pt x="411975" y="110934"/>
                  </a:lnTo>
                  <a:lnTo>
                    <a:pt x="647141" y="110934"/>
                  </a:lnTo>
                  <a:lnTo>
                    <a:pt x="656932" y="110934"/>
                  </a:lnTo>
                  <a:close/>
                </a:path>
              </a:pathLst>
            </a:custGeom>
            <a:solidFill>
              <a:srgbClr val="FDFDFD"/>
            </a:solidFill>
          </p:spPr>
          <p:txBody>
            <a:bodyPr wrap="square" lIns="0" tIns="0" rIns="0" bIns="0" rtlCol="0"/>
            <a:lstStyle/>
            <a:p>
              <a:pPr defTabSz="465128"/>
              <a:endParaRPr smtClean="0">
                <a:solidFill>
                  <a:prstClr val="black"/>
                </a:solidFill>
              </a:endParaRPr>
            </a:p>
          </p:txBody>
        </p:sp>
        <p:sp>
          <p:nvSpPr>
            <p:cNvPr id="514" name="object 502"/>
            <p:cNvSpPr/>
            <p:nvPr/>
          </p:nvSpPr>
          <p:spPr>
            <a:xfrm>
              <a:off x="904024" y="4529371"/>
              <a:ext cx="4972685" cy="2142490"/>
            </a:xfrm>
            <a:custGeom>
              <a:avLst/>
              <a:gdLst/>
              <a:ahLst/>
              <a:cxnLst/>
              <a:rect l="l" t="t" r="r" b="b"/>
              <a:pathLst>
                <a:path w="4972685" h="2142490">
                  <a:moveTo>
                    <a:pt x="26276" y="1969744"/>
                  </a:moveTo>
                  <a:lnTo>
                    <a:pt x="18021" y="1969744"/>
                  </a:lnTo>
                  <a:lnTo>
                    <a:pt x="13169" y="1988426"/>
                  </a:lnTo>
                  <a:lnTo>
                    <a:pt x="9817" y="1975561"/>
                  </a:lnTo>
                  <a:lnTo>
                    <a:pt x="8305" y="1969744"/>
                  </a:lnTo>
                  <a:lnTo>
                    <a:pt x="0" y="1969744"/>
                  </a:lnTo>
                  <a:lnTo>
                    <a:pt x="0" y="1997087"/>
                  </a:lnTo>
                  <a:lnTo>
                    <a:pt x="5130" y="1997087"/>
                  </a:lnTo>
                  <a:lnTo>
                    <a:pt x="5130" y="1975561"/>
                  </a:lnTo>
                  <a:lnTo>
                    <a:pt x="10452" y="1997087"/>
                  </a:lnTo>
                  <a:lnTo>
                    <a:pt x="15798" y="1997087"/>
                  </a:lnTo>
                  <a:lnTo>
                    <a:pt x="17970" y="1988426"/>
                  </a:lnTo>
                  <a:lnTo>
                    <a:pt x="21196" y="1975561"/>
                  </a:lnTo>
                  <a:lnTo>
                    <a:pt x="21196" y="1997087"/>
                  </a:lnTo>
                  <a:lnTo>
                    <a:pt x="26276" y="1997087"/>
                  </a:lnTo>
                  <a:lnTo>
                    <a:pt x="26276" y="1975561"/>
                  </a:lnTo>
                  <a:lnTo>
                    <a:pt x="26276" y="1969744"/>
                  </a:lnTo>
                  <a:close/>
                </a:path>
                <a:path w="4972685" h="2142490">
                  <a:moveTo>
                    <a:pt x="58572" y="1979028"/>
                  </a:moveTo>
                  <a:lnTo>
                    <a:pt x="57353" y="1975497"/>
                  </a:lnTo>
                  <a:lnTo>
                    <a:pt x="55905" y="1974011"/>
                  </a:lnTo>
                  <a:lnTo>
                    <a:pt x="52819" y="1970836"/>
                  </a:lnTo>
                  <a:lnTo>
                    <a:pt x="52819" y="1980171"/>
                  </a:lnTo>
                  <a:lnTo>
                    <a:pt x="52819" y="1986546"/>
                  </a:lnTo>
                  <a:lnTo>
                    <a:pt x="52146" y="1988908"/>
                  </a:lnTo>
                  <a:lnTo>
                    <a:pt x="50711" y="1990458"/>
                  </a:lnTo>
                  <a:lnTo>
                    <a:pt x="49301" y="1992071"/>
                  </a:lnTo>
                  <a:lnTo>
                    <a:pt x="47498" y="1992884"/>
                  </a:lnTo>
                  <a:lnTo>
                    <a:pt x="43103" y="1992884"/>
                  </a:lnTo>
                  <a:lnTo>
                    <a:pt x="41262" y="1992071"/>
                  </a:lnTo>
                  <a:lnTo>
                    <a:pt x="38417" y="1988832"/>
                  </a:lnTo>
                  <a:lnTo>
                    <a:pt x="37680" y="1986546"/>
                  </a:lnTo>
                  <a:lnTo>
                    <a:pt x="37706" y="1980171"/>
                  </a:lnTo>
                  <a:lnTo>
                    <a:pt x="38417" y="1977872"/>
                  </a:lnTo>
                  <a:lnTo>
                    <a:pt x="39789" y="1976297"/>
                  </a:lnTo>
                  <a:lnTo>
                    <a:pt x="41186" y="1974748"/>
                  </a:lnTo>
                  <a:lnTo>
                    <a:pt x="43027" y="1974011"/>
                  </a:lnTo>
                  <a:lnTo>
                    <a:pt x="47612" y="1974011"/>
                  </a:lnTo>
                  <a:lnTo>
                    <a:pt x="49453" y="1974748"/>
                  </a:lnTo>
                  <a:lnTo>
                    <a:pt x="52146" y="1977872"/>
                  </a:lnTo>
                  <a:lnTo>
                    <a:pt x="52819" y="1980171"/>
                  </a:lnTo>
                  <a:lnTo>
                    <a:pt x="52819" y="1970836"/>
                  </a:lnTo>
                  <a:lnTo>
                    <a:pt x="52476" y="1970481"/>
                  </a:lnTo>
                  <a:lnTo>
                    <a:pt x="49237" y="1969262"/>
                  </a:lnTo>
                  <a:lnTo>
                    <a:pt x="43027" y="1969262"/>
                  </a:lnTo>
                  <a:lnTo>
                    <a:pt x="41071" y="1969617"/>
                  </a:lnTo>
                  <a:lnTo>
                    <a:pt x="39382" y="1970366"/>
                  </a:lnTo>
                  <a:lnTo>
                    <a:pt x="38087" y="1970887"/>
                  </a:lnTo>
                  <a:lnTo>
                    <a:pt x="33286" y="1976589"/>
                  </a:lnTo>
                  <a:lnTo>
                    <a:pt x="32410" y="1978469"/>
                  </a:lnTo>
                  <a:lnTo>
                    <a:pt x="32118" y="1980171"/>
                  </a:lnTo>
                  <a:lnTo>
                    <a:pt x="32004" y="1987943"/>
                  </a:lnTo>
                  <a:lnTo>
                    <a:pt x="33223" y="1991410"/>
                  </a:lnTo>
                  <a:lnTo>
                    <a:pt x="38023" y="1996351"/>
                  </a:lnTo>
                  <a:lnTo>
                    <a:pt x="41262" y="1997633"/>
                  </a:lnTo>
                  <a:lnTo>
                    <a:pt x="49301" y="1997633"/>
                  </a:lnTo>
                  <a:lnTo>
                    <a:pt x="52552" y="1996351"/>
                  </a:lnTo>
                  <a:lnTo>
                    <a:pt x="54914" y="1993836"/>
                  </a:lnTo>
                  <a:lnTo>
                    <a:pt x="55841" y="1992884"/>
                  </a:lnTo>
                  <a:lnTo>
                    <a:pt x="57353" y="1991334"/>
                  </a:lnTo>
                  <a:lnTo>
                    <a:pt x="58547" y="1987943"/>
                  </a:lnTo>
                  <a:lnTo>
                    <a:pt x="58572" y="1979028"/>
                  </a:lnTo>
                  <a:close/>
                </a:path>
                <a:path w="4972685" h="2142490">
                  <a:moveTo>
                    <a:pt x="96799" y="1969744"/>
                  </a:moveTo>
                  <a:lnTo>
                    <a:pt x="91262" y="1969744"/>
                  </a:lnTo>
                  <a:lnTo>
                    <a:pt x="91262" y="1992477"/>
                  </a:lnTo>
                  <a:lnTo>
                    <a:pt x="83146" y="1992477"/>
                  </a:lnTo>
                  <a:lnTo>
                    <a:pt x="83146" y="1969744"/>
                  </a:lnTo>
                  <a:lnTo>
                    <a:pt x="77609" y="1969744"/>
                  </a:lnTo>
                  <a:lnTo>
                    <a:pt x="77609" y="1992477"/>
                  </a:lnTo>
                  <a:lnTo>
                    <a:pt x="69786" y="1992477"/>
                  </a:lnTo>
                  <a:lnTo>
                    <a:pt x="69786" y="1969744"/>
                  </a:lnTo>
                  <a:lnTo>
                    <a:pt x="64249" y="1969744"/>
                  </a:lnTo>
                  <a:lnTo>
                    <a:pt x="64249" y="1997087"/>
                  </a:lnTo>
                  <a:lnTo>
                    <a:pt x="96799" y="1997087"/>
                  </a:lnTo>
                  <a:lnTo>
                    <a:pt x="96799" y="1992477"/>
                  </a:lnTo>
                  <a:lnTo>
                    <a:pt x="96799" y="1969744"/>
                  </a:lnTo>
                  <a:close/>
                </a:path>
                <a:path w="4972685" h="2142490">
                  <a:moveTo>
                    <a:pt x="124574" y="1992477"/>
                  </a:moveTo>
                  <a:lnTo>
                    <a:pt x="109372" y="1992477"/>
                  </a:lnTo>
                  <a:lnTo>
                    <a:pt x="109372" y="1985035"/>
                  </a:lnTo>
                  <a:lnTo>
                    <a:pt x="122999" y="1985035"/>
                  </a:lnTo>
                  <a:lnTo>
                    <a:pt x="122999" y="1980438"/>
                  </a:lnTo>
                  <a:lnTo>
                    <a:pt x="109372" y="1980438"/>
                  </a:lnTo>
                  <a:lnTo>
                    <a:pt x="109372" y="1974342"/>
                  </a:lnTo>
                  <a:lnTo>
                    <a:pt x="124028" y="1974342"/>
                  </a:lnTo>
                  <a:lnTo>
                    <a:pt x="124028" y="1969744"/>
                  </a:lnTo>
                  <a:lnTo>
                    <a:pt x="103809" y="1969744"/>
                  </a:lnTo>
                  <a:lnTo>
                    <a:pt x="103809" y="1997087"/>
                  </a:lnTo>
                  <a:lnTo>
                    <a:pt x="124574" y="1997087"/>
                  </a:lnTo>
                  <a:lnTo>
                    <a:pt x="124574" y="1992477"/>
                  </a:lnTo>
                  <a:close/>
                </a:path>
                <a:path w="4972685" h="2142490">
                  <a:moveTo>
                    <a:pt x="152400" y="1969744"/>
                  </a:moveTo>
                  <a:lnTo>
                    <a:pt x="146875" y="1969744"/>
                  </a:lnTo>
                  <a:lnTo>
                    <a:pt x="146875" y="1980501"/>
                  </a:lnTo>
                  <a:lnTo>
                    <a:pt x="136131" y="1980501"/>
                  </a:lnTo>
                  <a:lnTo>
                    <a:pt x="136131" y="1969744"/>
                  </a:lnTo>
                  <a:lnTo>
                    <a:pt x="130568" y="1969744"/>
                  </a:lnTo>
                  <a:lnTo>
                    <a:pt x="130568" y="1997087"/>
                  </a:lnTo>
                  <a:lnTo>
                    <a:pt x="136131" y="1997087"/>
                  </a:lnTo>
                  <a:lnTo>
                    <a:pt x="136131" y="1985175"/>
                  </a:lnTo>
                  <a:lnTo>
                    <a:pt x="146875" y="1985175"/>
                  </a:lnTo>
                  <a:lnTo>
                    <a:pt x="146875" y="1997087"/>
                  </a:lnTo>
                  <a:lnTo>
                    <a:pt x="152400" y="1997087"/>
                  </a:lnTo>
                  <a:lnTo>
                    <a:pt x="152400" y="1985175"/>
                  </a:lnTo>
                  <a:lnTo>
                    <a:pt x="152400" y="1980501"/>
                  </a:lnTo>
                  <a:lnTo>
                    <a:pt x="152400" y="1969744"/>
                  </a:lnTo>
                  <a:close/>
                </a:path>
                <a:path w="4972685" h="2142490">
                  <a:moveTo>
                    <a:pt x="181305" y="1969744"/>
                  </a:moveTo>
                  <a:lnTo>
                    <a:pt x="175768" y="1969744"/>
                  </a:lnTo>
                  <a:lnTo>
                    <a:pt x="175768" y="1980501"/>
                  </a:lnTo>
                  <a:lnTo>
                    <a:pt x="165036" y="1980501"/>
                  </a:lnTo>
                  <a:lnTo>
                    <a:pt x="165036" y="1969744"/>
                  </a:lnTo>
                  <a:lnTo>
                    <a:pt x="159499" y="1969744"/>
                  </a:lnTo>
                  <a:lnTo>
                    <a:pt x="159499" y="1997087"/>
                  </a:lnTo>
                  <a:lnTo>
                    <a:pt x="165036" y="1997087"/>
                  </a:lnTo>
                  <a:lnTo>
                    <a:pt x="165036" y="1985175"/>
                  </a:lnTo>
                  <a:lnTo>
                    <a:pt x="175768" y="1985175"/>
                  </a:lnTo>
                  <a:lnTo>
                    <a:pt x="175768" y="1997087"/>
                  </a:lnTo>
                  <a:lnTo>
                    <a:pt x="181305" y="1997087"/>
                  </a:lnTo>
                  <a:lnTo>
                    <a:pt x="181305" y="1985175"/>
                  </a:lnTo>
                  <a:lnTo>
                    <a:pt x="181305" y="1980501"/>
                  </a:lnTo>
                  <a:lnTo>
                    <a:pt x="181305" y="1969744"/>
                  </a:lnTo>
                  <a:close/>
                </a:path>
                <a:path w="4972685" h="2142490">
                  <a:moveTo>
                    <a:pt x="210159" y="1969744"/>
                  </a:moveTo>
                  <a:lnTo>
                    <a:pt x="204622" y="1969744"/>
                  </a:lnTo>
                  <a:lnTo>
                    <a:pt x="193624" y="1987943"/>
                  </a:lnTo>
                  <a:lnTo>
                    <a:pt x="193624" y="1969744"/>
                  </a:lnTo>
                  <a:lnTo>
                    <a:pt x="188417" y="1969744"/>
                  </a:lnTo>
                  <a:lnTo>
                    <a:pt x="188417" y="1997087"/>
                  </a:lnTo>
                  <a:lnTo>
                    <a:pt x="193954" y="1997087"/>
                  </a:lnTo>
                  <a:lnTo>
                    <a:pt x="199567" y="1987943"/>
                  </a:lnTo>
                  <a:lnTo>
                    <a:pt x="204952" y="1979168"/>
                  </a:lnTo>
                  <a:lnTo>
                    <a:pt x="204952" y="1997087"/>
                  </a:lnTo>
                  <a:lnTo>
                    <a:pt x="210159" y="1997087"/>
                  </a:lnTo>
                  <a:lnTo>
                    <a:pt x="210159" y="1979168"/>
                  </a:lnTo>
                  <a:lnTo>
                    <a:pt x="210159" y="1969744"/>
                  </a:lnTo>
                  <a:close/>
                </a:path>
                <a:path w="4972685" h="2142490">
                  <a:moveTo>
                    <a:pt x="237248" y="1997087"/>
                  </a:moveTo>
                  <a:lnTo>
                    <a:pt x="227863" y="1983003"/>
                  </a:lnTo>
                  <a:lnTo>
                    <a:pt x="228866" y="1982482"/>
                  </a:lnTo>
                  <a:lnTo>
                    <a:pt x="229565" y="1981860"/>
                  </a:lnTo>
                  <a:lnTo>
                    <a:pt x="229870" y="1981390"/>
                  </a:lnTo>
                  <a:lnTo>
                    <a:pt x="230708" y="1979841"/>
                  </a:lnTo>
                  <a:lnTo>
                    <a:pt x="231635" y="1977072"/>
                  </a:lnTo>
                  <a:lnTo>
                    <a:pt x="232117" y="1975904"/>
                  </a:lnTo>
                  <a:lnTo>
                    <a:pt x="232791" y="1974748"/>
                  </a:lnTo>
                  <a:lnTo>
                    <a:pt x="233197" y="1974342"/>
                  </a:lnTo>
                  <a:lnTo>
                    <a:pt x="233743" y="1974088"/>
                  </a:lnTo>
                  <a:lnTo>
                    <a:pt x="234213" y="1973745"/>
                  </a:lnTo>
                  <a:lnTo>
                    <a:pt x="235102" y="1973605"/>
                  </a:lnTo>
                  <a:lnTo>
                    <a:pt x="236169" y="1973605"/>
                  </a:lnTo>
                  <a:lnTo>
                    <a:pt x="236982" y="1973681"/>
                  </a:lnTo>
                  <a:lnTo>
                    <a:pt x="236982" y="1969554"/>
                  </a:lnTo>
                  <a:lnTo>
                    <a:pt x="236575" y="1969554"/>
                  </a:lnTo>
                  <a:lnTo>
                    <a:pt x="236321" y="1969617"/>
                  </a:lnTo>
                  <a:lnTo>
                    <a:pt x="233591" y="1969617"/>
                  </a:lnTo>
                  <a:lnTo>
                    <a:pt x="226314" y="1978545"/>
                  </a:lnTo>
                  <a:lnTo>
                    <a:pt x="225628" y="1979980"/>
                  </a:lnTo>
                  <a:lnTo>
                    <a:pt x="225221" y="1980438"/>
                  </a:lnTo>
                  <a:lnTo>
                    <a:pt x="224764" y="1980984"/>
                  </a:lnTo>
                  <a:lnTo>
                    <a:pt x="223951" y="1981263"/>
                  </a:lnTo>
                  <a:lnTo>
                    <a:pt x="222732" y="1981390"/>
                  </a:lnTo>
                  <a:lnTo>
                    <a:pt x="222732" y="1969744"/>
                  </a:lnTo>
                  <a:lnTo>
                    <a:pt x="217182" y="1969744"/>
                  </a:lnTo>
                  <a:lnTo>
                    <a:pt x="217182" y="1997087"/>
                  </a:lnTo>
                  <a:lnTo>
                    <a:pt x="222732" y="1997087"/>
                  </a:lnTo>
                  <a:lnTo>
                    <a:pt x="222732" y="1985175"/>
                  </a:lnTo>
                  <a:lnTo>
                    <a:pt x="223596" y="1985175"/>
                  </a:lnTo>
                  <a:lnTo>
                    <a:pt x="224358" y="1985327"/>
                  </a:lnTo>
                  <a:lnTo>
                    <a:pt x="224764" y="1985657"/>
                  </a:lnTo>
                  <a:lnTo>
                    <a:pt x="225221" y="1985987"/>
                  </a:lnTo>
                  <a:lnTo>
                    <a:pt x="225767" y="1986876"/>
                  </a:lnTo>
                  <a:lnTo>
                    <a:pt x="226504" y="1988235"/>
                  </a:lnTo>
                  <a:lnTo>
                    <a:pt x="226847" y="1988972"/>
                  </a:lnTo>
                  <a:lnTo>
                    <a:pt x="227126" y="1989378"/>
                  </a:lnTo>
                  <a:lnTo>
                    <a:pt x="227177" y="1989518"/>
                  </a:lnTo>
                  <a:lnTo>
                    <a:pt x="227317" y="1989785"/>
                  </a:lnTo>
                  <a:lnTo>
                    <a:pt x="227469" y="1989975"/>
                  </a:lnTo>
                  <a:lnTo>
                    <a:pt x="230759" y="1997087"/>
                  </a:lnTo>
                  <a:lnTo>
                    <a:pt x="237248" y="1997087"/>
                  </a:lnTo>
                  <a:close/>
                </a:path>
                <a:path w="4972685" h="2142490">
                  <a:moveTo>
                    <a:pt x="263474" y="1969744"/>
                  </a:moveTo>
                  <a:lnTo>
                    <a:pt x="257987" y="1969744"/>
                  </a:lnTo>
                  <a:lnTo>
                    <a:pt x="246989" y="1987943"/>
                  </a:lnTo>
                  <a:lnTo>
                    <a:pt x="246989" y="1969744"/>
                  </a:lnTo>
                  <a:lnTo>
                    <a:pt x="241782" y="1969744"/>
                  </a:lnTo>
                  <a:lnTo>
                    <a:pt x="241782" y="1997087"/>
                  </a:lnTo>
                  <a:lnTo>
                    <a:pt x="247319" y="1997087"/>
                  </a:lnTo>
                  <a:lnTo>
                    <a:pt x="252933" y="1987943"/>
                  </a:lnTo>
                  <a:lnTo>
                    <a:pt x="258318" y="1979168"/>
                  </a:lnTo>
                  <a:lnTo>
                    <a:pt x="258318" y="1997087"/>
                  </a:lnTo>
                  <a:lnTo>
                    <a:pt x="263474" y="1997087"/>
                  </a:lnTo>
                  <a:lnTo>
                    <a:pt x="263474" y="1979168"/>
                  </a:lnTo>
                  <a:lnTo>
                    <a:pt x="263474" y="1969744"/>
                  </a:lnTo>
                  <a:close/>
                </a:path>
                <a:path w="4972685" h="2142490">
                  <a:moveTo>
                    <a:pt x="2241372" y="291668"/>
                  </a:moveTo>
                  <a:lnTo>
                    <a:pt x="2241258" y="279501"/>
                  </a:lnTo>
                  <a:lnTo>
                    <a:pt x="2241080" y="278206"/>
                  </a:lnTo>
                  <a:lnTo>
                    <a:pt x="2240965" y="277926"/>
                  </a:lnTo>
                  <a:lnTo>
                    <a:pt x="2240483" y="276783"/>
                  </a:lnTo>
                  <a:lnTo>
                    <a:pt x="2239937" y="275297"/>
                  </a:lnTo>
                  <a:lnTo>
                    <a:pt x="2238870" y="274015"/>
                  </a:lnTo>
                  <a:lnTo>
                    <a:pt x="2235885" y="271792"/>
                  </a:lnTo>
                  <a:lnTo>
                    <a:pt x="2235885" y="291668"/>
                  </a:lnTo>
                  <a:lnTo>
                    <a:pt x="2227453" y="291668"/>
                  </a:lnTo>
                  <a:lnTo>
                    <a:pt x="2227567" y="281863"/>
                  </a:lnTo>
                  <a:lnTo>
                    <a:pt x="2227796" y="280644"/>
                  </a:lnTo>
                  <a:lnTo>
                    <a:pt x="2229129" y="278472"/>
                  </a:lnTo>
                  <a:lnTo>
                    <a:pt x="2230221" y="277926"/>
                  </a:lnTo>
                  <a:lnTo>
                    <a:pt x="2232710" y="277926"/>
                  </a:lnTo>
                  <a:lnTo>
                    <a:pt x="2235885" y="291668"/>
                  </a:lnTo>
                  <a:lnTo>
                    <a:pt x="2235885" y="271792"/>
                  </a:lnTo>
                  <a:lnTo>
                    <a:pt x="2235758" y="271691"/>
                  </a:lnTo>
                  <a:lnTo>
                    <a:pt x="2233879" y="271170"/>
                  </a:lnTo>
                  <a:lnTo>
                    <a:pt x="2229535" y="271170"/>
                  </a:lnTo>
                  <a:lnTo>
                    <a:pt x="2221966" y="291668"/>
                  </a:lnTo>
                  <a:lnTo>
                    <a:pt x="2214473" y="291668"/>
                  </a:lnTo>
                  <a:lnTo>
                    <a:pt x="2214473" y="274015"/>
                  </a:lnTo>
                  <a:lnTo>
                    <a:pt x="2209012" y="274015"/>
                  </a:lnTo>
                  <a:lnTo>
                    <a:pt x="2209012" y="298234"/>
                  </a:lnTo>
                  <a:lnTo>
                    <a:pt x="2241372" y="298234"/>
                  </a:lnTo>
                  <a:lnTo>
                    <a:pt x="2241372" y="291668"/>
                  </a:lnTo>
                  <a:close/>
                </a:path>
                <a:path w="4972685" h="2142490">
                  <a:moveTo>
                    <a:pt x="2241372" y="201510"/>
                  </a:moveTo>
                  <a:lnTo>
                    <a:pt x="2209012" y="201510"/>
                  </a:lnTo>
                  <a:lnTo>
                    <a:pt x="2209012" y="208076"/>
                  </a:lnTo>
                  <a:lnTo>
                    <a:pt x="2221776" y="208076"/>
                  </a:lnTo>
                  <a:lnTo>
                    <a:pt x="2221776" y="220865"/>
                  </a:lnTo>
                  <a:lnTo>
                    <a:pt x="2209012" y="220865"/>
                  </a:lnTo>
                  <a:lnTo>
                    <a:pt x="2209012" y="227431"/>
                  </a:lnTo>
                  <a:lnTo>
                    <a:pt x="2241372" y="227431"/>
                  </a:lnTo>
                  <a:lnTo>
                    <a:pt x="2241372" y="220865"/>
                  </a:lnTo>
                  <a:lnTo>
                    <a:pt x="2227249" y="220865"/>
                  </a:lnTo>
                  <a:lnTo>
                    <a:pt x="2227249" y="208076"/>
                  </a:lnTo>
                  <a:lnTo>
                    <a:pt x="2241372" y="208076"/>
                  </a:lnTo>
                  <a:lnTo>
                    <a:pt x="2241372" y="201510"/>
                  </a:lnTo>
                  <a:close/>
                </a:path>
                <a:path w="4972685" h="2142490">
                  <a:moveTo>
                    <a:pt x="2241778" y="185674"/>
                  </a:moveTo>
                  <a:lnTo>
                    <a:pt x="2209012" y="168275"/>
                  </a:lnTo>
                  <a:lnTo>
                    <a:pt x="2209012" y="175056"/>
                  </a:lnTo>
                  <a:lnTo>
                    <a:pt x="2225764" y="181546"/>
                  </a:lnTo>
                  <a:lnTo>
                    <a:pt x="2209012" y="189064"/>
                  </a:lnTo>
                  <a:lnTo>
                    <a:pt x="2209012" y="196430"/>
                  </a:lnTo>
                  <a:lnTo>
                    <a:pt x="2232190" y="184531"/>
                  </a:lnTo>
                  <a:lnTo>
                    <a:pt x="2233993" y="185127"/>
                  </a:lnTo>
                  <a:lnTo>
                    <a:pt x="2235212" y="185750"/>
                  </a:lnTo>
                  <a:lnTo>
                    <a:pt x="2236355" y="187109"/>
                  </a:lnTo>
                  <a:lnTo>
                    <a:pt x="2236647" y="188175"/>
                  </a:lnTo>
                  <a:lnTo>
                    <a:pt x="2236597" y="191084"/>
                  </a:lnTo>
                  <a:lnTo>
                    <a:pt x="2236508" y="192163"/>
                  </a:lnTo>
                  <a:lnTo>
                    <a:pt x="2241372" y="192163"/>
                  </a:lnTo>
                  <a:lnTo>
                    <a:pt x="2241639" y="191084"/>
                  </a:lnTo>
                  <a:lnTo>
                    <a:pt x="2241702" y="190423"/>
                  </a:lnTo>
                  <a:lnTo>
                    <a:pt x="2241778" y="185674"/>
                  </a:lnTo>
                  <a:close/>
                </a:path>
                <a:path w="4972685" h="2142490">
                  <a:moveTo>
                    <a:pt x="2241893" y="146278"/>
                  </a:moveTo>
                  <a:lnTo>
                    <a:pt x="2231377" y="136258"/>
                  </a:lnTo>
                  <a:lnTo>
                    <a:pt x="2229421" y="142621"/>
                  </a:lnTo>
                  <a:lnTo>
                    <a:pt x="2231783" y="143154"/>
                  </a:lnTo>
                  <a:lnTo>
                    <a:pt x="2233523" y="144030"/>
                  </a:lnTo>
                  <a:lnTo>
                    <a:pt x="2234692" y="145389"/>
                  </a:lnTo>
                  <a:lnTo>
                    <a:pt x="2235758" y="146532"/>
                  </a:lnTo>
                  <a:lnTo>
                    <a:pt x="2236241" y="147967"/>
                  </a:lnTo>
                  <a:lnTo>
                    <a:pt x="2236292" y="152171"/>
                  </a:lnTo>
                  <a:lnTo>
                    <a:pt x="2235428" y="154127"/>
                  </a:lnTo>
                  <a:lnTo>
                    <a:pt x="2231974" y="157035"/>
                  </a:lnTo>
                  <a:lnTo>
                    <a:pt x="2229078" y="157772"/>
                  </a:lnTo>
                  <a:lnTo>
                    <a:pt x="2221115" y="157772"/>
                  </a:lnTo>
                  <a:lnTo>
                    <a:pt x="2214003" y="147967"/>
                  </a:lnTo>
                  <a:lnTo>
                    <a:pt x="2214473" y="146469"/>
                  </a:lnTo>
                  <a:lnTo>
                    <a:pt x="2215502" y="145249"/>
                  </a:lnTo>
                  <a:lnTo>
                    <a:pt x="2216429" y="144030"/>
                  </a:lnTo>
                  <a:lnTo>
                    <a:pt x="2217788" y="143217"/>
                  </a:lnTo>
                  <a:lnTo>
                    <a:pt x="2219414" y="142811"/>
                  </a:lnTo>
                  <a:lnTo>
                    <a:pt x="2217915" y="136398"/>
                  </a:lnTo>
                  <a:lnTo>
                    <a:pt x="2215286" y="137134"/>
                  </a:lnTo>
                  <a:lnTo>
                    <a:pt x="2213330" y="138214"/>
                  </a:lnTo>
                  <a:lnTo>
                    <a:pt x="2209609" y="142151"/>
                  </a:lnTo>
                  <a:lnTo>
                    <a:pt x="2208441" y="145249"/>
                  </a:lnTo>
                  <a:lnTo>
                    <a:pt x="2208466" y="154127"/>
                  </a:lnTo>
                  <a:lnTo>
                    <a:pt x="2209889" y="157581"/>
                  </a:lnTo>
                  <a:lnTo>
                    <a:pt x="2212848" y="160350"/>
                  </a:lnTo>
                  <a:lnTo>
                    <a:pt x="2215908" y="163118"/>
                  </a:lnTo>
                  <a:lnTo>
                    <a:pt x="2220087" y="164553"/>
                  </a:lnTo>
                  <a:lnTo>
                    <a:pt x="2230564" y="164553"/>
                  </a:lnTo>
                  <a:lnTo>
                    <a:pt x="2234552" y="163118"/>
                  </a:lnTo>
                  <a:lnTo>
                    <a:pt x="2237511" y="160350"/>
                  </a:lnTo>
                  <a:lnTo>
                    <a:pt x="2240216" y="157772"/>
                  </a:lnTo>
                  <a:lnTo>
                    <a:pt x="2240419" y="157581"/>
                  </a:lnTo>
                  <a:lnTo>
                    <a:pt x="2241867" y="154127"/>
                  </a:lnTo>
                  <a:lnTo>
                    <a:pt x="2241893" y="146278"/>
                  </a:lnTo>
                  <a:close/>
                </a:path>
                <a:path w="4972685" h="2142490">
                  <a:moveTo>
                    <a:pt x="2241943" y="244970"/>
                  </a:moveTo>
                  <a:lnTo>
                    <a:pt x="2240483" y="241249"/>
                  </a:lnTo>
                  <a:lnTo>
                    <a:pt x="2240140" y="240919"/>
                  </a:lnTo>
                  <a:lnTo>
                    <a:pt x="2236330" y="237274"/>
                  </a:lnTo>
                  <a:lnTo>
                    <a:pt x="2236330" y="247142"/>
                  </a:lnTo>
                  <a:lnTo>
                    <a:pt x="2236330" y="252564"/>
                  </a:lnTo>
                  <a:lnTo>
                    <a:pt x="2235428" y="254584"/>
                  </a:lnTo>
                  <a:lnTo>
                    <a:pt x="2231631" y="258025"/>
                  </a:lnTo>
                  <a:lnTo>
                    <a:pt x="2228799" y="258838"/>
                  </a:lnTo>
                  <a:lnTo>
                    <a:pt x="2221446" y="258838"/>
                  </a:lnTo>
                  <a:lnTo>
                    <a:pt x="2218677" y="258025"/>
                  </a:lnTo>
                  <a:lnTo>
                    <a:pt x="2216772" y="256400"/>
                  </a:lnTo>
                  <a:lnTo>
                    <a:pt x="2214956" y="254711"/>
                  </a:lnTo>
                  <a:lnTo>
                    <a:pt x="2214003" y="252564"/>
                  </a:lnTo>
                  <a:lnTo>
                    <a:pt x="2214003" y="247142"/>
                  </a:lnTo>
                  <a:lnTo>
                    <a:pt x="2214956" y="244970"/>
                  </a:lnTo>
                  <a:lnTo>
                    <a:pt x="2218601" y="241731"/>
                  </a:lnTo>
                  <a:lnTo>
                    <a:pt x="2221369" y="240919"/>
                  </a:lnTo>
                  <a:lnTo>
                    <a:pt x="2228799" y="240919"/>
                  </a:lnTo>
                  <a:lnTo>
                    <a:pt x="2231631" y="241731"/>
                  </a:lnTo>
                  <a:lnTo>
                    <a:pt x="2235428" y="245110"/>
                  </a:lnTo>
                  <a:lnTo>
                    <a:pt x="2236330" y="247142"/>
                  </a:lnTo>
                  <a:lnTo>
                    <a:pt x="2236330" y="237274"/>
                  </a:lnTo>
                  <a:lnTo>
                    <a:pt x="2234552" y="235572"/>
                  </a:lnTo>
                  <a:lnTo>
                    <a:pt x="2230488" y="234137"/>
                  </a:lnTo>
                  <a:lnTo>
                    <a:pt x="2219947" y="234137"/>
                  </a:lnTo>
                  <a:lnTo>
                    <a:pt x="2208390" y="252564"/>
                  </a:lnTo>
                  <a:lnTo>
                    <a:pt x="2208873" y="254927"/>
                  </a:lnTo>
                  <a:lnTo>
                    <a:pt x="2222042" y="265607"/>
                  </a:lnTo>
                  <a:lnTo>
                    <a:pt x="2230564" y="265607"/>
                  </a:lnTo>
                  <a:lnTo>
                    <a:pt x="2234615" y="264198"/>
                  </a:lnTo>
                  <a:lnTo>
                    <a:pt x="2237511" y="261340"/>
                  </a:lnTo>
                  <a:lnTo>
                    <a:pt x="2240140" y="258838"/>
                  </a:lnTo>
                  <a:lnTo>
                    <a:pt x="2240483" y="258495"/>
                  </a:lnTo>
                  <a:lnTo>
                    <a:pt x="2241867" y="254927"/>
                  </a:lnTo>
                  <a:lnTo>
                    <a:pt x="2241943" y="244970"/>
                  </a:lnTo>
                  <a:close/>
                </a:path>
                <a:path w="4972685" h="2142490">
                  <a:moveTo>
                    <a:pt x="2520645" y="377380"/>
                  </a:moveTo>
                  <a:lnTo>
                    <a:pt x="2520619" y="372237"/>
                  </a:lnTo>
                  <a:lnTo>
                    <a:pt x="2520492" y="371081"/>
                  </a:lnTo>
                  <a:lnTo>
                    <a:pt x="2520035" y="368579"/>
                  </a:lnTo>
                  <a:lnTo>
                    <a:pt x="2518956" y="362546"/>
                  </a:lnTo>
                  <a:lnTo>
                    <a:pt x="2518956" y="362419"/>
                  </a:lnTo>
                  <a:lnTo>
                    <a:pt x="2518765" y="361543"/>
                  </a:lnTo>
                  <a:lnTo>
                    <a:pt x="2518359" y="359918"/>
                  </a:lnTo>
                  <a:lnTo>
                    <a:pt x="2518029" y="358419"/>
                  </a:lnTo>
                  <a:lnTo>
                    <a:pt x="2517876" y="357339"/>
                  </a:lnTo>
                  <a:lnTo>
                    <a:pt x="2517876" y="356857"/>
                  </a:lnTo>
                  <a:lnTo>
                    <a:pt x="2517876" y="355981"/>
                  </a:lnTo>
                  <a:lnTo>
                    <a:pt x="2517775" y="353288"/>
                  </a:lnTo>
                  <a:lnTo>
                    <a:pt x="2516517" y="348602"/>
                  </a:lnTo>
                  <a:lnTo>
                    <a:pt x="2516111" y="347522"/>
                  </a:lnTo>
                  <a:lnTo>
                    <a:pt x="2516111" y="355981"/>
                  </a:lnTo>
                  <a:lnTo>
                    <a:pt x="2515514" y="355790"/>
                  </a:lnTo>
                  <a:lnTo>
                    <a:pt x="2513495" y="355841"/>
                  </a:lnTo>
                  <a:lnTo>
                    <a:pt x="2506192" y="356463"/>
                  </a:lnTo>
                  <a:lnTo>
                    <a:pt x="2503894" y="356603"/>
                  </a:lnTo>
                  <a:lnTo>
                    <a:pt x="2492413" y="356857"/>
                  </a:lnTo>
                  <a:lnTo>
                    <a:pt x="2489720" y="356857"/>
                  </a:lnTo>
                  <a:lnTo>
                    <a:pt x="2476995" y="351612"/>
                  </a:lnTo>
                  <a:lnTo>
                    <a:pt x="2476995" y="354761"/>
                  </a:lnTo>
                  <a:lnTo>
                    <a:pt x="2476995" y="356387"/>
                  </a:lnTo>
                  <a:lnTo>
                    <a:pt x="2476258" y="356057"/>
                  </a:lnTo>
                  <a:lnTo>
                    <a:pt x="2469502" y="355841"/>
                  </a:lnTo>
                  <a:lnTo>
                    <a:pt x="2456408" y="355841"/>
                  </a:lnTo>
                  <a:lnTo>
                    <a:pt x="2455253" y="355904"/>
                  </a:lnTo>
                  <a:lnTo>
                    <a:pt x="2451747" y="356311"/>
                  </a:lnTo>
                  <a:lnTo>
                    <a:pt x="2450655" y="356387"/>
                  </a:lnTo>
                  <a:lnTo>
                    <a:pt x="2448763" y="356387"/>
                  </a:lnTo>
                  <a:lnTo>
                    <a:pt x="2447760" y="356120"/>
                  </a:lnTo>
                  <a:lnTo>
                    <a:pt x="2447290" y="355434"/>
                  </a:lnTo>
                  <a:lnTo>
                    <a:pt x="2446731" y="354838"/>
                  </a:lnTo>
                  <a:lnTo>
                    <a:pt x="2446528" y="353809"/>
                  </a:lnTo>
                  <a:lnTo>
                    <a:pt x="2446477" y="348056"/>
                  </a:lnTo>
                  <a:lnTo>
                    <a:pt x="2447696" y="344551"/>
                  </a:lnTo>
                  <a:lnTo>
                    <a:pt x="2449982" y="341020"/>
                  </a:lnTo>
                  <a:lnTo>
                    <a:pt x="2452636" y="337146"/>
                  </a:lnTo>
                  <a:lnTo>
                    <a:pt x="2455659" y="335191"/>
                  </a:lnTo>
                  <a:lnTo>
                    <a:pt x="2461539" y="335191"/>
                  </a:lnTo>
                  <a:lnTo>
                    <a:pt x="2464181" y="336296"/>
                  </a:lnTo>
                  <a:lnTo>
                    <a:pt x="2469845" y="340829"/>
                  </a:lnTo>
                  <a:lnTo>
                    <a:pt x="2471940" y="343446"/>
                  </a:lnTo>
                  <a:lnTo>
                    <a:pt x="2473414" y="346583"/>
                  </a:lnTo>
                  <a:lnTo>
                    <a:pt x="2473820" y="347395"/>
                  </a:lnTo>
                  <a:lnTo>
                    <a:pt x="2474379" y="348754"/>
                  </a:lnTo>
                  <a:lnTo>
                    <a:pt x="2475039" y="350558"/>
                  </a:lnTo>
                  <a:lnTo>
                    <a:pt x="2475801" y="352475"/>
                  </a:lnTo>
                  <a:lnTo>
                    <a:pt x="2476398" y="353809"/>
                  </a:lnTo>
                  <a:lnTo>
                    <a:pt x="2476995" y="354761"/>
                  </a:lnTo>
                  <a:lnTo>
                    <a:pt x="2476995" y="351612"/>
                  </a:lnTo>
                  <a:lnTo>
                    <a:pt x="2475446" y="346989"/>
                  </a:lnTo>
                  <a:lnTo>
                    <a:pt x="2474976" y="344957"/>
                  </a:lnTo>
                  <a:lnTo>
                    <a:pt x="2474925" y="339394"/>
                  </a:lnTo>
                  <a:lnTo>
                    <a:pt x="2475928" y="335191"/>
                  </a:lnTo>
                  <a:lnTo>
                    <a:pt x="2478125" y="330657"/>
                  </a:lnTo>
                  <a:lnTo>
                    <a:pt x="2480526" y="325386"/>
                  </a:lnTo>
                  <a:lnTo>
                    <a:pt x="2483485" y="322745"/>
                  </a:lnTo>
                  <a:lnTo>
                    <a:pt x="2487625" y="322745"/>
                  </a:lnTo>
                  <a:lnTo>
                    <a:pt x="2488361" y="322618"/>
                  </a:lnTo>
                  <a:lnTo>
                    <a:pt x="2489098" y="322554"/>
                  </a:lnTo>
                  <a:lnTo>
                    <a:pt x="2489581" y="322478"/>
                  </a:lnTo>
                  <a:lnTo>
                    <a:pt x="2489835" y="322478"/>
                  </a:lnTo>
                  <a:lnTo>
                    <a:pt x="2513825" y="346583"/>
                  </a:lnTo>
                  <a:lnTo>
                    <a:pt x="2514511" y="348272"/>
                  </a:lnTo>
                  <a:lnTo>
                    <a:pt x="2515108" y="350012"/>
                  </a:lnTo>
                  <a:lnTo>
                    <a:pt x="2515781" y="351853"/>
                  </a:lnTo>
                  <a:lnTo>
                    <a:pt x="2516060" y="353072"/>
                  </a:lnTo>
                  <a:lnTo>
                    <a:pt x="2516111" y="355981"/>
                  </a:lnTo>
                  <a:lnTo>
                    <a:pt x="2516111" y="347522"/>
                  </a:lnTo>
                  <a:lnTo>
                    <a:pt x="2513622" y="340829"/>
                  </a:lnTo>
                  <a:lnTo>
                    <a:pt x="2511793" y="335749"/>
                  </a:lnTo>
                  <a:lnTo>
                    <a:pt x="2510459" y="332422"/>
                  </a:lnTo>
                  <a:lnTo>
                    <a:pt x="2509913" y="331546"/>
                  </a:lnTo>
                  <a:lnTo>
                    <a:pt x="2503398" y="322580"/>
                  </a:lnTo>
                  <a:lnTo>
                    <a:pt x="2496642" y="316191"/>
                  </a:lnTo>
                  <a:lnTo>
                    <a:pt x="2489670" y="312369"/>
                  </a:lnTo>
                  <a:lnTo>
                    <a:pt x="2482481" y="311099"/>
                  </a:lnTo>
                  <a:lnTo>
                    <a:pt x="2481275" y="311099"/>
                  </a:lnTo>
                  <a:lnTo>
                    <a:pt x="2470696" y="332422"/>
                  </a:lnTo>
                  <a:lnTo>
                    <a:pt x="2470797" y="335127"/>
                  </a:lnTo>
                  <a:lnTo>
                    <a:pt x="2467356" y="330657"/>
                  </a:lnTo>
                  <a:lnTo>
                    <a:pt x="2465324" y="328079"/>
                  </a:lnTo>
                  <a:lnTo>
                    <a:pt x="2464778" y="327482"/>
                  </a:lnTo>
                  <a:lnTo>
                    <a:pt x="2462085" y="324726"/>
                  </a:lnTo>
                  <a:lnTo>
                    <a:pt x="2459317" y="323354"/>
                  </a:lnTo>
                  <a:lnTo>
                    <a:pt x="2452154" y="323354"/>
                  </a:lnTo>
                  <a:lnTo>
                    <a:pt x="2448763" y="326466"/>
                  </a:lnTo>
                  <a:lnTo>
                    <a:pt x="2446337" y="332765"/>
                  </a:lnTo>
                  <a:lnTo>
                    <a:pt x="2444585" y="337439"/>
                  </a:lnTo>
                  <a:lnTo>
                    <a:pt x="2443708" y="342455"/>
                  </a:lnTo>
                  <a:lnTo>
                    <a:pt x="2443708" y="349351"/>
                  </a:lnTo>
                  <a:lnTo>
                    <a:pt x="2444724" y="353809"/>
                  </a:lnTo>
                  <a:lnTo>
                    <a:pt x="2447760" y="364934"/>
                  </a:lnTo>
                  <a:lnTo>
                    <a:pt x="2448572" y="368503"/>
                  </a:lnTo>
                  <a:lnTo>
                    <a:pt x="2448598" y="370065"/>
                  </a:lnTo>
                  <a:lnTo>
                    <a:pt x="2448763" y="370459"/>
                  </a:lnTo>
                  <a:lnTo>
                    <a:pt x="2449131" y="371157"/>
                  </a:lnTo>
                  <a:lnTo>
                    <a:pt x="2449576" y="372237"/>
                  </a:lnTo>
                  <a:lnTo>
                    <a:pt x="2449652" y="374802"/>
                  </a:lnTo>
                  <a:lnTo>
                    <a:pt x="2449855" y="376364"/>
                  </a:lnTo>
                  <a:lnTo>
                    <a:pt x="2450528" y="378726"/>
                  </a:lnTo>
                  <a:lnTo>
                    <a:pt x="2451747" y="378726"/>
                  </a:lnTo>
                  <a:lnTo>
                    <a:pt x="2451608" y="377837"/>
                  </a:lnTo>
                  <a:lnTo>
                    <a:pt x="2451633" y="371081"/>
                  </a:lnTo>
                  <a:lnTo>
                    <a:pt x="2454999" y="368579"/>
                  </a:lnTo>
                  <a:lnTo>
                    <a:pt x="2508364" y="368579"/>
                  </a:lnTo>
                  <a:lnTo>
                    <a:pt x="2519642" y="377571"/>
                  </a:lnTo>
                  <a:lnTo>
                    <a:pt x="2520645" y="377380"/>
                  </a:lnTo>
                  <a:close/>
                </a:path>
                <a:path w="4972685" h="2142490">
                  <a:moveTo>
                    <a:pt x="2527401" y="280720"/>
                  </a:moveTo>
                  <a:lnTo>
                    <a:pt x="2522537" y="260070"/>
                  </a:lnTo>
                  <a:lnTo>
                    <a:pt x="2522537" y="268935"/>
                  </a:lnTo>
                  <a:lnTo>
                    <a:pt x="2522537" y="273469"/>
                  </a:lnTo>
                  <a:lnTo>
                    <a:pt x="2495118" y="297637"/>
                  </a:lnTo>
                  <a:lnTo>
                    <a:pt x="2479319" y="297637"/>
                  </a:lnTo>
                  <a:lnTo>
                    <a:pt x="2472080" y="296341"/>
                  </a:lnTo>
                  <a:lnTo>
                    <a:pt x="2458364" y="290309"/>
                  </a:lnTo>
                  <a:lnTo>
                    <a:pt x="2454440" y="284848"/>
                  </a:lnTo>
                  <a:lnTo>
                    <a:pt x="2454440" y="271767"/>
                  </a:lnTo>
                  <a:lnTo>
                    <a:pt x="2490381" y="253009"/>
                  </a:lnTo>
                  <a:lnTo>
                    <a:pt x="2495778" y="253009"/>
                  </a:lnTo>
                  <a:lnTo>
                    <a:pt x="2519362" y="263842"/>
                  </a:lnTo>
                  <a:lnTo>
                    <a:pt x="2521026" y="266420"/>
                  </a:lnTo>
                  <a:lnTo>
                    <a:pt x="2522537" y="268935"/>
                  </a:lnTo>
                  <a:lnTo>
                    <a:pt x="2522537" y="260070"/>
                  </a:lnTo>
                  <a:lnTo>
                    <a:pt x="2517140" y="254990"/>
                  </a:lnTo>
                  <a:lnTo>
                    <a:pt x="2514714" y="253009"/>
                  </a:lnTo>
                  <a:lnTo>
                    <a:pt x="2512822" y="251460"/>
                  </a:lnTo>
                  <a:lnTo>
                    <a:pt x="2506472" y="248031"/>
                  </a:lnTo>
                  <a:lnTo>
                    <a:pt x="2501265" y="246329"/>
                  </a:lnTo>
                  <a:lnTo>
                    <a:pt x="2494153" y="244754"/>
                  </a:lnTo>
                  <a:lnTo>
                    <a:pt x="2491346" y="244094"/>
                  </a:lnTo>
                  <a:lnTo>
                    <a:pt x="2489581" y="243751"/>
                  </a:lnTo>
                  <a:lnTo>
                    <a:pt x="2482685" y="243751"/>
                  </a:lnTo>
                  <a:lnTo>
                    <a:pt x="2450858" y="269189"/>
                  </a:lnTo>
                  <a:lnTo>
                    <a:pt x="2450388" y="280720"/>
                  </a:lnTo>
                  <a:lnTo>
                    <a:pt x="2451938" y="285369"/>
                  </a:lnTo>
                  <a:lnTo>
                    <a:pt x="2454999" y="289979"/>
                  </a:lnTo>
                  <a:lnTo>
                    <a:pt x="2455037" y="290664"/>
                  </a:lnTo>
                  <a:lnTo>
                    <a:pt x="2494153" y="308178"/>
                  </a:lnTo>
                  <a:lnTo>
                    <a:pt x="2498496" y="308178"/>
                  </a:lnTo>
                  <a:lnTo>
                    <a:pt x="2520797" y="293573"/>
                  </a:lnTo>
                  <a:lnTo>
                    <a:pt x="2525255" y="287070"/>
                  </a:lnTo>
                  <a:lnTo>
                    <a:pt x="2527401" y="280720"/>
                  </a:lnTo>
                  <a:close/>
                </a:path>
                <a:path w="4972685" h="2142490">
                  <a:moveTo>
                    <a:pt x="2527541" y="186143"/>
                  </a:moveTo>
                  <a:lnTo>
                    <a:pt x="2527477" y="185051"/>
                  </a:lnTo>
                  <a:lnTo>
                    <a:pt x="2527401" y="184531"/>
                  </a:lnTo>
                  <a:lnTo>
                    <a:pt x="2527300" y="184048"/>
                  </a:lnTo>
                  <a:lnTo>
                    <a:pt x="2527211" y="183426"/>
                  </a:lnTo>
                  <a:lnTo>
                    <a:pt x="2525115" y="183426"/>
                  </a:lnTo>
                  <a:lnTo>
                    <a:pt x="2521801" y="187032"/>
                  </a:lnTo>
                  <a:lnTo>
                    <a:pt x="2519095" y="189128"/>
                  </a:lnTo>
                  <a:lnTo>
                    <a:pt x="2517000" y="189725"/>
                  </a:lnTo>
                  <a:lnTo>
                    <a:pt x="2512123" y="191274"/>
                  </a:lnTo>
                  <a:lnTo>
                    <a:pt x="2505252" y="192087"/>
                  </a:lnTo>
                  <a:lnTo>
                    <a:pt x="2491867" y="192087"/>
                  </a:lnTo>
                  <a:lnTo>
                    <a:pt x="2486139" y="191897"/>
                  </a:lnTo>
                  <a:lnTo>
                    <a:pt x="2464511" y="190754"/>
                  </a:lnTo>
                  <a:lnTo>
                    <a:pt x="2461818" y="190677"/>
                  </a:lnTo>
                  <a:lnTo>
                    <a:pt x="2451201" y="183502"/>
                  </a:lnTo>
                  <a:lnTo>
                    <a:pt x="2450249" y="182499"/>
                  </a:lnTo>
                  <a:lnTo>
                    <a:pt x="2449245" y="182016"/>
                  </a:lnTo>
                  <a:lnTo>
                    <a:pt x="2448026" y="183362"/>
                  </a:lnTo>
                  <a:lnTo>
                    <a:pt x="2448115" y="184531"/>
                  </a:lnTo>
                  <a:lnTo>
                    <a:pt x="2448293" y="185458"/>
                  </a:lnTo>
                  <a:lnTo>
                    <a:pt x="2449385" y="189992"/>
                  </a:lnTo>
                  <a:lnTo>
                    <a:pt x="2449626" y="191274"/>
                  </a:lnTo>
                  <a:lnTo>
                    <a:pt x="2449715" y="206641"/>
                  </a:lnTo>
                  <a:lnTo>
                    <a:pt x="2452420" y="206641"/>
                  </a:lnTo>
                  <a:lnTo>
                    <a:pt x="2453449" y="202184"/>
                  </a:lnTo>
                  <a:lnTo>
                    <a:pt x="2455405" y="199136"/>
                  </a:lnTo>
                  <a:lnTo>
                    <a:pt x="2458288" y="197510"/>
                  </a:lnTo>
                  <a:lnTo>
                    <a:pt x="2460536" y="196215"/>
                  </a:lnTo>
                  <a:lnTo>
                    <a:pt x="2464117" y="195618"/>
                  </a:lnTo>
                  <a:lnTo>
                    <a:pt x="2470645" y="195618"/>
                  </a:lnTo>
                  <a:lnTo>
                    <a:pt x="2488577" y="196024"/>
                  </a:lnTo>
                  <a:lnTo>
                    <a:pt x="2490724" y="196024"/>
                  </a:lnTo>
                  <a:lnTo>
                    <a:pt x="2491867" y="195961"/>
                  </a:lnTo>
                  <a:lnTo>
                    <a:pt x="2495042" y="195694"/>
                  </a:lnTo>
                  <a:lnTo>
                    <a:pt x="2496185" y="195770"/>
                  </a:lnTo>
                  <a:lnTo>
                    <a:pt x="2471013" y="207937"/>
                  </a:lnTo>
                  <a:lnTo>
                    <a:pt x="2463304" y="211658"/>
                  </a:lnTo>
                  <a:lnTo>
                    <a:pt x="2456548" y="215709"/>
                  </a:lnTo>
                  <a:lnTo>
                    <a:pt x="2450604" y="220268"/>
                  </a:lnTo>
                  <a:lnTo>
                    <a:pt x="2450566" y="229679"/>
                  </a:lnTo>
                  <a:lnTo>
                    <a:pt x="2450465" y="233997"/>
                  </a:lnTo>
                  <a:lnTo>
                    <a:pt x="2450350" y="236639"/>
                  </a:lnTo>
                  <a:lnTo>
                    <a:pt x="2450249" y="242658"/>
                  </a:lnTo>
                  <a:lnTo>
                    <a:pt x="2450465" y="243065"/>
                  </a:lnTo>
                  <a:lnTo>
                    <a:pt x="2452674" y="242608"/>
                  </a:lnTo>
                  <a:lnTo>
                    <a:pt x="2454110" y="236639"/>
                  </a:lnTo>
                  <a:lnTo>
                    <a:pt x="2454592" y="235089"/>
                  </a:lnTo>
                  <a:lnTo>
                    <a:pt x="2454846" y="234403"/>
                  </a:lnTo>
                  <a:lnTo>
                    <a:pt x="2455519" y="233324"/>
                  </a:lnTo>
                  <a:lnTo>
                    <a:pt x="2457881" y="230416"/>
                  </a:lnTo>
                  <a:lnTo>
                    <a:pt x="2458770" y="229679"/>
                  </a:lnTo>
                  <a:lnTo>
                    <a:pt x="2459977" y="229679"/>
                  </a:lnTo>
                  <a:lnTo>
                    <a:pt x="2464511" y="229870"/>
                  </a:lnTo>
                  <a:lnTo>
                    <a:pt x="2467216" y="230085"/>
                  </a:lnTo>
                  <a:lnTo>
                    <a:pt x="2468981" y="230149"/>
                  </a:lnTo>
                  <a:lnTo>
                    <a:pt x="2469718" y="230149"/>
                  </a:lnTo>
                  <a:lnTo>
                    <a:pt x="2485517" y="229870"/>
                  </a:lnTo>
                  <a:lnTo>
                    <a:pt x="2505037" y="229870"/>
                  </a:lnTo>
                  <a:lnTo>
                    <a:pt x="2524087" y="240220"/>
                  </a:lnTo>
                  <a:lnTo>
                    <a:pt x="2526525" y="240220"/>
                  </a:lnTo>
                  <a:lnTo>
                    <a:pt x="2527135" y="239560"/>
                  </a:lnTo>
                  <a:lnTo>
                    <a:pt x="2526665" y="237718"/>
                  </a:lnTo>
                  <a:lnTo>
                    <a:pt x="2526474" y="236829"/>
                  </a:lnTo>
                  <a:lnTo>
                    <a:pt x="2526182" y="236169"/>
                  </a:lnTo>
                  <a:lnTo>
                    <a:pt x="2525585" y="233324"/>
                  </a:lnTo>
                  <a:lnTo>
                    <a:pt x="2525382" y="229870"/>
                  </a:lnTo>
                  <a:lnTo>
                    <a:pt x="2525382" y="229679"/>
                  </a:lnTo>
                  <a:lnTo>
                    <a:pt x="2525255" y="225806"/>
                  </a:lnTo>
                  <a:lnTo>
                    <a:pt x="2525255" y="225336"/>
                  </a:lnTo>
                  <a:lnTo>
                    <a:pt x="2525179" y="215379"/>
                  </a:lnTo>
                  <a:lnTo>
                    <a:pt x="2525039" y="215112"/>
                  </a:lnTo>
                  <a:lnTo>
                    <a:pt x="2523490" y="214642"/>
                  </a:lnTo>
                  <a:lnTo>
                    <a:pt x="2523007" y="215188"/>
                  </a:lnTo>
                  <a:lnTo>
                    <a:pt x="2521940" y="217284"/>
                  </a:lnTo>
                  <a:lnTo>
                    <a:pt x="2520213" y="221272"/>
                  </a:lnTo>
                  <a:lnTo>
                    <a:pt x="2519095" y="223989"/>
                  </a:lnTo>
                  <a:lnTo>
                    <a:pt x="2517470" y="225336"/>
                  </a:lnTo>
                  <a:lnTo>
                    <a:pt x="2515514" y="225145"/>
                  </a:lnTo>
                  <a:lnTo>
                    <a:pt x="2515108" y="225552"/>
                  </a:lnTo>
                  <a:lnTo>
                    <a:pt x="2511272" y="225742"/>
                  </a:lnTo>
                  <a:lnTo>
                    <a:pt x="2502420" y="225742"/>
                  </a:lnTo>
                  <a:lnTo>
                    <a:pt x="2487549" y="225552"/>
                  </a:lnTo>
                  <a:lnTo>
                    <a:pt x="2482342" y="225552"/>
                  </a:lnTo>
                  <a:lnTo>
                    <a:pt x="2469502" y="225806"/>
                  </a:lnTo>
                  <a:lnTo>
                    <a:pt x="2466479" y="225742"/>
                  </a:lnTo>
                  <a:lnTo>
                    <a:pt x="2464041" y="225552"/>
                  </a:lnTo>
                  <a:lnTo>
                    <a:pt x="2467622" y="222973"/>
                  </a:lnTo>
                  <a:lnTo>
                    <a:pt x="2471128" y="221272"/>
                  </a:lnTo>
                  <a:lnTo>
                    <a:pt x="2474442" y="220395"/>
                  </a:lnTo>
                  <a:lnTo>
                    <a:pt x="2476957" y="218287"/>
                  </a:lnTo>
                  <a:lnTo>
                    <a:pt x="2480932" y="216077"/>
                  </a:lnTo>
                  <a:lnTo>
                    <a:pt x="2492603" y="210731"/>
                  </a:lnTo>
                  <a:lnTo>
                    <a:pt x="2496731" y="208673"/>
                  </a:lnTo>
                  <a:lnTo>
                    <a:pt x="2517762" y="195618"/>
                  </a:lnTo>
                  <a:lnTo>
                    <a:pt x="2518753" y="194970"/>
                  </a:lnTo>
                  <a:lnTo>
                    <a:pt x="2522817" y="192087"/>
                  </a:lnTo>
                  <a:lnTo>
                    <a:pt x="2526157" y="189725"/>
                  </a:lnTo>
                  <a:lnTo>
                    <a:pt x="2526258" y="189534"/>
                  </a:lnTo>
                  <a:lnTo>
                    <a:pt x="2526538" y="188722"/>
                  </a:lnTo>
                  <a:lnTo>
                    <a:pt x="2527071" y="187515"/>
                  </a:lnTo>
                  <a:lnTo>
                    <a:pt x="2527541" y="186143"/>
                  </a:lnTo>
                  <a:close/>
                </a:path>
                <a:path w="4972685" h="2142490">
                  <a:moveTo>
                    <a:pt x="2528938" y="81153"/>
                  </a:moveTo>
                  <a:lnTo>
                    <a:pt x="2504160" y="56934"/>
                  </a:lnTo>
                  <a:lnTo>
                    <a:pt x="2489365" y="56934"/>
                  </a:lnTo>
                  <a:lnTo>
                    <a:pt x="2466543" y="94564"/>
                  </a:lnTo>
                  <a:lnTo>
                    <a:pt x="2464511" y="98145"/>
                  </a:lnTo>
                  <a:lnTo>
                    <a:pt x="2457615" y="98145"/>
                  </a:lnTo>
                  <a:lnTo>
                    <a:pt x="2455113" y="95377"/>
                  </a:lnTo>
                  <a:lnTo>
                    <a:pt x="2455113" y="84277"/>
                  </a:lnTo>
                  <a:lnTo>
                    <a:pt x="2456205" y="79870"/>
                  </a:lnTo>
                  <a:lnTo>
                    <a:pt x="2458288" y="76619"/>
                  </a:lnTo>
                  <a:lnTo>
                    <a:pt x="2459507" y="74853"/>
                  </a:lnTo>
                  <a:lnTo>
                    <a:pt x="2461679" y="72821"/>
                  </a:lnTo>
                  <a:lnTo>
                    <a:pt x="2467356" y="68770"/>
                  </a:lnTo>
                  <a:lnTo>
                    <a:pt x="2468765" y="67144"/>
                  </a:lnTo>
                  <a:lnTo>
                    <a:pt x="2469096" y="65786"/>
                  </a:lnTo>
                  <a:lnTo>
                    <a:pt x="2459024" y="67691"/>
                  </a:lnTo>
                  <a:lnTo>
                    <a:pt x="2451531" y="68961"/>
                  </a:lnTo>
                  <a:lnTo>
                    <a:pt x="2446477" y="69723"/>
                  </a:lnTo>
                  <a:lnTo>
                    <a:pt x="2447950" y="70726"/>
                  </a:lnTo>
                  <a:lnTo>
                    <a:pt x="2451341" y="73444"/>
                  </a:lnTo>
                  <a:lnTo>
                    <a:pt x="2451887" y="74180"/>
                  </a:lnTo>
                  <a:lnTo>
                    <a:pt x="2451951" y="76619"/>
                  </a:lnTo>
                  <a:lnTo>
                    <a:pt x="2451671" y="77838"/>
                  </a:lnTo>
                  <a:lnTo>
                    <a:pt x="2450020" y="83324"/>
                  </a:lnTo>
                  <a:lnTo>
                    <a:pt x="2449804" y="84277"/>
                  </a:lnTo>
                  <a:lnTo>
                    <a:pt x="2449715" y="90919"/>
                  </a:lnTo>
                  <a:lnTo>
                    <a:pt x="2451468" y="95046"/>
                  </a:lnTo>
                  <a:lnTo>
                    <a:pt x="2458834" y="102006"/>
                  </a:lnTo>
                  <a:lnTo>
                    <a:pt x="2463304" y="103771"/>
                  </a:lnTo>
                  <a:lnTo>
                    <a:pt x="2475928" y="103771"/>
                  </a:lnTo>
                  <a:lnTo>
                    <a:pt x="2480983" y="100241"/>
                  </a:lnTo>
                  <a:lnTo>
                    <a:pt x="2481796" y="98145"/>
                  </a:lnTo>
                  <a:lnTo>
                    <a:pt x="2483701" y="93205"/>
                  </a:lnTo>
                  <a:lnTo>
                    <a:pt x="2489174" y="73634"/>
                  </a:lnTo>
                  <a:lnTo>
                    <a:pt x="2492083" y="66598"/>
                  </a:lnTo>
                  <a:lnTo>
                    <a:pt x="2497544" y="63131"/>
                  </a:lnTo>
                  <a:lnTo>
                    <a:pt x="2509977" y="63131"/>
                  </a:lnTo>
                  <a:lnTo>
                    <a:pt x="2525522" y="91846"/>
                  </a:lnTo>
                  <a:lnTo>
                    <a:pt x="2524226" y="96050"/>
                  </a:lnTo>
                  <a:lnTo>
                    <a:pt x="2518626" y="104521"/>
                  </a:lnTo>
                  <a:lnTo>
                    <a:pt x="2514968" y="106730"/>
                  </a:lnTo>
                  <a:lnTo>
                    <a:pt x="2506141" y="106730"/>
                  </a:lnTo>
                  <a:lnTo>
                    <a:pt x="2498356" y="84683"/>
                  </a:lnTo>
                  <a:lnTo>
                    <a:pt x="2500249" y="82296"/>
                  </a:lnTo>
                  <a:lnTo>
                    <a:pt x="2502535" y="81153"/>
                  </a:lnTo>
                  <a:lnTo>
                    <a:pt x="2506929" y="81153"/>
                  </a:lnTo>
                  <a:lnTo>
                    <a:pt x="2508834" y="81826"/>
                  </a:lnTo>
                  <a:lnTo>
                    <a:pt x="2510815" y="83324"/>
                  </a:lnTo>
                  <a:lnTo>
                    <a:pt x="2512682" y="84683"/>
                  </a:lnTo>
                  <a:lnTo>
                    <a:pt x="2513634" y="86169"/>
                  </a:lnTo>
                  <a:lnTo>
                    <a:pt x="2513571" y="89890"/>
                  </a:lnTo>
                  <a:lnTo>
                    <a:pt x="2512682" y="90919"/>
                  </a:lnTo>
                  <a:lnTo>
                    <a:pt x="2509837" y="90919"/>
                  </a:lnTo>
                  <a:lnTo>
                    <a:pt x="2508618" y="89890"/>
                  </a:lnTo>
                  <a:lnTo>
                    <a:pt x="2507145" y="87718"/>
                  </a:lnTo>
                  <a:lnTo>
                    <a:pt x="2505443" y="89344"/>
                  </a:lnTo>
                  <a:lnTo>
                    <a:pt x="2504567" y="90703"/>
                  </a:lnTo>
                  <a:lnTo>
                    <a:pt x="2504567" y="92722"/>
                  </a:lnTo>
                  <a:lnTo>
                    <a:pt x="2505113" y="93687"/>
                  </a:lnTo>
                  <a:lnTo>
                    <a:pt x="2506192" y="94640"/>
                  </a:lnTo>
                  <a:lnTo>
                    <a:pt x="2507284" y="95567"/>
                  </a:lnTo>
                  <a:lnTo>
                    <a:pt x="2508212" y="95973"/>
                  </a:lnTo>
                  <a:lnTo>
                    <a:pt x="2510980" y="95973"/>
                  </a:lnTo>
                  <a:lnTo>
                    <a:pt x="2512606" y="94564"/>
                  </a:lnTo>
                  <a:lnTo>
                    <a:pt x="2513888" y="91719"/>
                  </a:lnTo>
                  <a:lnTo>
                    <a:pt x="2514308" y="90919"/>
                  </a:lnTo>
                  <a:lnTo>
                    <a:pt x="2515108" y="89344"/>
                  </a:lnTo>
                  <a:lnTo>
                    <a:pt x="2515590" y="87376"/>
                  </a:lnTo>
                  <a:lnTo>
                    <a:pt x="2515578" y="81826"/>
                  </a:lnTo>
                  <a:lnTo>
                    <a:pt x="2515362" y="81153"/>
                  </a:lnTo>
                  <a:lnTo>
                    <a:pt x="2514777" y="79273"/>
                  </a:lnTo>
                  <a:lnTo>
                    <a:pt x="2510917" y="73380"/>
                  </a:lnTo>
                  <a:lnTo>
                    <a:pt x="2508554" y="71755"/>
                  </a:lnTo>
                  <a:lnTo>
                    <a:pt x="2502268" y="71755"/>
                  </a:lnTo>
                  <a:lnTo>
                    <a:pt x="2499245" y="74180"/>
                  </a:lnTo>
                  <a:lnTo>
                    <a:pt x="2494305" y="83324"/>
                  </a:lnTo>
                  <a:lnTo>
                    <a:pt x="2493264" y="86982"/>
                  </a:lnTo>
                  <a:lnTo>
                    <a:pt x="2493175" y="96659"/>
                  </a:lnTo>
                  <a:lnTo>
                    <a:pt x="2494775" y="101727"/>
                  </a:lnTo>
                  <a:lnTo>
                    <a:pt x="2501392" y="112369"/>
                  </a:lnTo>
                  <a:lnTo>
                    <a:pt x="2505735" y="115201"/>
                  </a:lnTo>
                  <a:lnTo>
                    <a:pt x="2516467" y="115201"/>
                  </a:lnTo>
                  <a:lnTo>
                    <a:pt x="2521051" y="111747"/>
                  </a:lnTo>
                  <a:lnTo>
                    <a:pt x="2523655" y="106730"/>
                  </a:lnTo>
                  <a:lnTo>
                    <a:pt x="2527541" y="99364"/>
                  </a:lnTo>
                  <a:lnTo>
                    <a:pt x="2528900" y="93687"/>
                  </a:lnTo>
                  <a:lnTo>
                    <a:pt x="2528938" y="81153"/>
                  </a:lnTo>
                  <a:close/>
                </a:path>
                <a:path w="4972685" h="2142490">
                  <a:moveTo>
                    <a:pt x="2528951" y="145656"/>
                  </a:moveTo>
                  <a:lnTo>
                    <a:pt x="2516213" y="126847"/>
                  </a:lnTo>
                  <a:lnTo>
                    <a:pt x="2512276" y="124345"/>
                  </a:lnTo>
                  <a:lnTo>
                    <a:pt x="2503055" y="121602"/>
                  </a:lnTo>
                  <a:lnTo>
                    <a:pt x="2495727" y="120624"/>
                  </a:lnTo>
                  <a:lnTo>
                    <a:pt x="2490686" y="119951"/>
                  </a:lnTo>
                  <a:lnTo>
                    <a:pt x="2475179" y="119405"/>
                  </a:lnTo>
                  <a:lnTo>
                    <a:pt x="2469718" y="119405"/>
                  </a:lnTo>
                  <a:lnTo>
                    <a:pt x="2465108" y="119811"/>
                  </a:lnTo>
                  <a:lnTo>
                    <a:pt x="2461463" y="120624"/>
                  </a:lnTo>
                  <a:lnTo>
                    <a:pt x="2458174" y="118719"/>
                  </a:lnTo>
                  <a:lnTo>
                    <a:pt x="2451201" y="110337"/>
                  </a:lnTo>
                  <a:lnTo>
                    <a:pt x="2450465" y="110261"/>
                  </a:lnTo>
                  <a:lnTo>
                    <a:pt x="2450058" y="110528"/>
                  </a:lnTo>
                  <a:lnTo>
                    <a:pt x="2449385" y="111226"/>
                  </a:lnTo>
                  <a:lnTo>
                    <a:pt x="2448763" y="111074"/>
                  </a:lnTo>
                  <a:lnTo>
                    <a:pt x="2448852" y="111747"/>
                  </a:lnTo>
                  <a:lnTo>
                    <a:pt x="2449169" y="113106"/>
                  </a:lnTo>
                  <a:lnTo>
                    <a:pt x="2449652" y="115392"/>
                  </a:lnTo>
                  <a:lnTo>
                    <a:pt x="2450122" y="117233"/>
                  </a:lnTo>
                  <a:lnTo>
                    <a:pt x="2450198" y="123532"/>
                  </a:lnTo>
                  <a:lnTo>
                    <a:pt x="2449906" y="126161"/>
                  </a:lnTo>
                  <a:lnTo>
                    <a:pt x="2449677" y="129070"/>
                  </a:lnTo>
                  <a:lnTo>
                    <a:pt x="2449461" y="132461"/>
                  </a:lnTo>
                  <a:lnTo>
                    <a:pt x="2452078" y="132930"/>
                  </a:lnTo>
                  <a:lnTo>
                    <a:pt x="2452827" y="133146"/>
                  </a:lnTo>
                  <a:lnTo>
                    <a:pt x="2453563" y="131864"/>
                  </a:lnTo>
                  <a:lnTo>
                    <a:pt x="2454033" y="130759"/>
                  </a:lnTo>
                  <a:lnTo>
                    <a:pt x="2454237" y="129959"/>
                  </a:lnTo>
                  <a:lnTo>
                    <a:pt x="2456840" y="128612"/>
                  </a:lnTo>
                  <a:lnTo>
                    <a:pt x="2463508" y="127635"/>
                  </a:lnTo>
                  <a:lnTo>
                    <a:pt x="2474239" y="127050"/>
                  </a:lnTo>
                  <a:lnTo>
                    <a:pt x="2489022" y="126847"/>
                  </a:lnTo>
                  <a:lnTo>
                    <a:pt x="2492552" y="126847"/>
                  </a:lnTo>
                  <a:lnTo>
                    <a:pt x="2497074" y="127254"/>
                  </a:lnTo>
                  <a:lnTo>
                    <a:pt x="2509355" y="129070"/>
                  </a:lnTo>
                  <a:lnTo>
                    <a:pt x="2513419" y="130238"/>
                  </a:lnTo>
                  <a:lnTo>
                    <a:pt x="2514777" y="131533"/>
                  </a:lnTo>
                  <a:lnTo>
                    <a:pt x="2517406" y="133896"/>
                  </a:lnTo>
                  <a:lnTo>
                    <a:pt x="2519362" y="135851"/>
                  </a:lnTo>
                  <a:lnTo>
                    <a:pt x="2520861" y="137401"/>
                  </a:lnTo>
                  <a:lnTo>
                    <a:pt x="2523490" y="141528"/>
                  </a:lnTo>
                  <a:lnTo>
                    <a:pt x="2523972" y="142481"/>
                  </a:lnTo>
                  <a:lnTo>
                    <a:pt x="2523972" y="146939"/>
                  </a:lnTo>
                  <a:lnTo>
                    <a:pt x="2523490" y="151028"/>
                  </a:lnTo>
                  <a:lnTo>
                    <a:pt x="2522537" y="154863"/>
                  </a:lnTo>
                  <a:lnTo>
                    <a:pt x="2521127" y="156768"/>
                  </a:lnTo>
                  <a:lnTo>
                    <a:pt x="2519908" y="158521"/>
                  </a:lnTo>
                  <a:lnTo>
                    <a:pt x="2518829" y="160159"/>
                  </a:lnTo>
                  <a:lnTo>
                    <a:pt x="2517330" y="162521"/>
                  </a:lnTo>
                  <a:lnTo>
                    <a:pt x="2511526" y="164147"/>
                  </a:lnTo>
                  <a:lnTo>
                    <a:pt x="2495042" y="165836"/>
                  </a:lnTo>
                  <a:lnTo>
                    <a:pt x="2488425" y="166179"/>
                  </a:lnTo>
                  <a:lnTo>
                    <a:pt x="2469718" y="166179"/>
                  </a:lnTo>
                  <a:lnTo>
                    <a:pt x="2452674" y="152285"/>
                  </a:lnTo>
                  <a:lnTo>
                    <a:pt x="2451125" y="152425"/>
                  </a:lnTo>
                  <a:lnTo>
                    <a:pt x="2450312" y="152768"/>
                  </a:lnTo>
                  <a:lnTo>
                    <a:pt x="2450363" y="154533"/>
                  </a:lnTo>
                  <a:lnTo>
                    <a:pt x="2450465" y="155600"/>
                  </a:lnTo>
                  <a:lnTo>
                    <a:pt x="2451125" y="161099"/>
                  </a:lnTo>
                  <a:lnTo>
                    <a:pt x="2451189" y="161709"/>
                  </a:lnTo>
                  <a:lnTo>
                    <a:pt x="2451277" y="167132"/>
                  </a:lnTo>
                  <a:lnTo>
                    <a:pt x="2450655" y="172999"/>
                  </a:lnTo>
                  <a:lnTo>
                    <a:pt x="2449461" y="181000"/>
                  </a:lnTo>
                  <a:lnTo>
                    <a:pt x="2451531" y="181279"/>
                  </a:lnTo>
                  <a:lnTo>
                    <a:pt x="2452636" y="181406"/>
                  </a:lnTo>
                  <a:lnTo>
                    <a:pt x="2452827" y="181470"/>
                  </a:lnTo>
                  <a:lnTo>
                    <a:pt x="2454300" y="179235"/>
                  </a:lnTo>
                  <a:lnTo>
                    <a:pt x="2455595" y="177673"/>
                  </a:lnTo>
                  <a:lnTo>
                    <a:pt x="2457958" y="175717"/>
                  </a:lnTo>
                  <a:lnTo>
                    <a:pt x="2459786" y="175094"/>
                  </a:lnTo>
                  <a:lnTo>
                    <a:pt x="2463774" y="175094"/>
                  </a:lnTo>
                  <a:lnTo>
                    <a:pt x="2464854" y="175247"/>
                  </a:lnTo>
                  <a:lnTo>
                    <a:pt x="2465108" y="175463"/>
                  </a:lnTo>
                  <a:lnTo>
                    <a:pt x="2469908" y="176314"/>
                  </a:lnTo>
                  <a:lnTo>
                    <a:pt x="2475331" y="176796"/>
                  </a:lnTo>
                  <a:lnTo>
                    <a:pt x="2481389" y="176796"/>
                  </a:lnTo>
                  <a:lnTo>
                    <a:pt x="2491257" y="176657"/>
                  </a:lnTo>
                  <a:lnTo>
                    <a:pt x="2499182" y="176237"/>
                  </a:lnTo>
                  <a:lnTo>
                    <a:pt x="2505151" y="175552"/>
                  </a:lnTo>
                  <a:lnTo>
                    <a:pt x="2506992" y="175094"/>
                  </a:lnTo>
                  <a:lnTo>
                    <a:pt x="2509164" y="174574"/>
                  </a:lnTo>
                  <a:lnTo>
                    <a:pt x="2514968" y="172542"/>
                  </a:lnTo>
                  <a:lnTo>
                    <a:pt x="2519769" y="169011"/>
                  </a:lnTo>
                  <a:lnTo>
                    <a:pt x="2521889" y="166179"/>
                  </a:lnTo>
                  <a:lnTo>
                    <a:pt x="2523413" y="164147"/>
                  </a:lnTo>
                  <a:lnTo>
                    <a:pt x="2527135" y="159283"/>
                  </a:lnTo>
                  <a:lnTo>
                    <a:pt x="2528951" y="153936"/>
                  </a:lnTo>
                  <a:lnTo>
                    <a:pt x="2528951" y="145656"/>
                  </a:lnTo>
                  <a:close/>
                </a:path>
                <a:path w="4972685" h="2142490">
                  <a:moveTo>
                    <a:pt x="2662529" y="250240"/>
                  </a:moveTo>
                  <a:lnTo>
                    <a:pt x="2649067" y="248627"/>
                  </a:lnTo>
                  <a:lnTo>
                    <a:pt x="2649067" y="252006"/>
                  </a:lnTo>
                  <a:lnTo>
                    <a:pt x="2541270" y="295389"/>
                  </a:lnTo>
                  <a:lnTo>
                    <a:pt x="2542082" y="297154"/>
                  </a:lnTo>
                  <a:lnTo>
                    <a:pt x="2563672" y="341160"/>
                  </a:lnTo>
                  <a:lnTo>
                    <a:pt x="2540101" y="341160"/>
                  </a:lnTo>
                  <a:lnTo>
                    <a:pt x="2543962" y="344144"/>
                  </a:lnTo>
                  <a:lnTo>
                    <a:pt x="2602268" y="390220"/>
                  </a:lnTo>
                  <a:lnTo>
                    <a:pt x="2545600" y="376555"/>
                  </a:lnTo>
                  <a:lnTo>
                    <a:pt x="2527401" y="372160"/>
                  </a:lnTo>
                  <a:lnTo>
                    <a:pt x="2527541" y="374472"/>
                  </a:lnTo>
                  <a:lnTo>
                    <a:pt x="2531529" y="427189"/>
                  </a:lnTo>
                  <a:lnTo>
                    <a:pt x="2490520" y="393903"/>
                  </a:lnTo>
                  <a:lnTo>
                    <a:pt x="2485999" y="390220"/>
                  </a:lnTo>
                  <a:lnTo>
                    <a:pt x="2484704" y="389216"/>
                  </a:lnTo>
                  <a:lnTo>
                    <a:pt x="2457881" y="420217"/>
                  </a:lnTo>
                  <a:lnTo>
                    <a:pt x="2450604" y="391172"/>
                  </a:lnTo>
                  <a:lnTo>
                    <a:pt x="2449715" y="387667"/>
                  </a:lnTo>
                  <a:lnTo>
                    <a:pt x="2360409" y="393128"/>
                  </a:lnTo>
                  <a:lnTo>
                    <a:pt x="2433231" y="317461"/>
                  </a:lnTo>
                  <a:lnTo>
                    <a:pt x="2435809" y="314820"/>
                  </a:lnTo>
                  <a:lnTo>
                    <a:pt x="2323998" y="309206"/>
                  </a:lnTo>
                  <a:lnTo>
                    <a:pt x="2396401" y="272249"/>
                  </a:lnTo>
                  <a:lnTo>
                    <a:pt x="2394445" y="270624"/>
                  </a:lnTo>
                  <a:lnTo>
                    <a:pt x="2343442" y="227025"/>
                  </a:lnTo>
                  <a:lnTo>
                    <a:pt x="2422969" y="209892"/>
                  </a:lnTo>
                  <a:lnTo>
                    <a:pt x="2322106" y="92722"/>
                  </a:lnTo>
                  <a:lnTo>
                    <a:pt x="2413927" y="122910"/>
                  </a:lnTo>
                  <a:lnTo>
                    <a:pt x="2410930" y="117157"/>
                  </a:lnTo>
                  <a:lnTo>
                    <a:pt x="2388031" y="72567"/>
                  </a:lnTo>
                  <a:lnTo>
                    <a:pt x="2417292" y="67284"/>
                  </a:lnTo>
                  <a:lnTo>
                    <a:pt x="2419121" y="66929"/>
                  </a:lnTo>
                  <a:lnTo>
                    <a:pt x="2418651" y="65112"/>
                  </a:lnTo>
                  <a:lnTo>
                    <a:pt x="2402890" y="9398"/>
                  </a:lnTo>
                  <a:lnTo>
                    <a:pt x="2462199" y="58000"/>
                  </a:lnTo>
                  <a:lnTo>
                    <a:pt x="2462898" y="58559"/>
                  </a:lnTo>
                  <a:lnTo>
                    <a:pt x="2467394" y="54025"/>
                  </a:lnTo>
                  <a:lnTo>
                    <a:pt x="2500795" y="20561"/>
                  </a:lnTo>
                  <a:lnTo>
                    <a:pt x="2516263" y="56934"/>
                  </a:lnTo>
                  <a:lnTo>
                    <a:pt x="2516657" y="58000"/>
                  </a:lnTo>
                  <a:lnTo>
                    <a:pt x="2517813" y="57937"/>
                  </a:lnTo>
                  <a:lnTo>
                    <a:pt x="2589428" y="56642"/>
                  </a:lnTo>
                  <a:lnTo>
                    <a:pt x="2536736" y="99364"/>
                  </a:lnTo>
                  <a:lnTo>
                    <a:pt x="2535250" y="100647"/>
                  </a:lnTo>
                  <a:lnTo>
                    <a:pt x="2536736" y="101942"/>
                  </a:lnTo>
                  <a:lnTo>
                    <a:pt x="2596997" y="155409"/>
                  </a:lnTo>
                  <a:lnTo>
                    <a:pt x="2532202" y="185674"/>
                  </a:lnTo>
                  <a:lnTo>
                    <a:pt x="2558478" y="202996"/>
                  </a:lnTo>
                  <a:lnTo>
                    <a:pt x="2541320" y="236791"/>
                  </a:lnTo>
                  <a:lnTo>
                    <a:pt x="2540241" y="238937"/>
                  </a:lnTo>
                  <a:lnTo>
                    <a:pt x="2649067" y="252006"/>
                  </a:lnTo>
                  <a:lnTo>
                    <a:pt x="2649067" y="248627"/>
                  </a:lnTo>
                  <a:lnTo>
                    <a:pt x="2545448" y="236169"/>
                  </a:lnTo>
                  <a:lnTo>
                    <a:pt x="2562301" y="202996"/>
                  </a:lnTo>
                  <a:lnTo>
                    <a:pt x="2562872" y="201853"/>
                  </a:lnTo>
                  <a:lnTo>
                    <a:pt x="2561602" y="201041"/>
                  </a:lnTo>
                  <a:lnTo>
                    <a:pt x="2539098" y="186220"/>
                  </a:lnTo>
                  <a:lnTo>
                    <a:pt x="2600718" y="157365"/>
                  </a:lnTo>
                  <a:lnTo>
                    <a:pt x="2603081" y="156298"/>
                  </a:lnTo>
                  <a:lnTo>
                    <a:pt x="2601125" y="154597"/>
                  </a:lnTo>
                  <a:lnTo>
                    <a:pt x="2540457" y="100723"/>
                  </a:lnTo>
                  <a:lnTo>
                    <a:pt x="2594787" y="56642"/>
                  </a:lnTo>
                  <a:lnTo>
                    <a:pt x="2597340" y="54546"/>
                  </a:lnTo>
                  <a:lnTo>
                    <a:pt x="2599144" y="53073"/>
                  </a:lnTo>
                  <a:lnTo>
                    <a:pt x="2518905" y="54546"/>
                  </a:lnTo>
                  <a:lnTo>
                    <a:pt x="2504452" y="20561"/>
                  </a:lnTo>
                  <a:lnTo>
                    <a:pt x="2501938" y="14630"/>
                  </a:lnTo>
                  <a:lnTo>
                    <a:pt x="2500172" y="16370"/>
                  </a:lnTo>
                  <a:lnTo>
                    <a:pt x="2462631" y="54025"/>
                  </a:lnTo>
                  <a:lnTo>
                    <a:pt x="2408199" y="9398"/>
                  </a:lnTo>
                  <a:lnTo>
                    <a:pt x="2396756" y="0"/>
                  </a:lnTo>
                  <a:lnTo>
                    <a:pt x="2398242" y="5130"/>
                  </a:lnTo>
                  <a:lnTo>
                    <a:pt x="2414854" y="64236"/>
                  </a:lnTo>
                  <a:lnTo>
                    <a:pt x="2382964" y="70053"/>
                  </a:lnTo>
                  <a:lnTo>
                    <a:pt x="2384044" y="72085"/>
                  </a:lnTo>
                  <a:lnTo>
                    <a:pt x="2407145" y="117157"/>
                  </a:lnTo>
                  <a:lnTo>
                    <a:pt x="2332875" y="92722"/>
                  </a:lnTo>
                  <a:lnTo>
                    <a:pt x="2311628" y="85763"/>
                  </a:lnTo>
                  <a:lnTo>
                    <a:pt x="2324531" y="100723"/>
                  </a:lnTo>
                  <a:lnTo>
                    <a:pt x="2416733" y="207822"/>
                  </a:lnTo>
                  <a:lnTo>
                    <a:pt x="2336076" y="225145"/>
                  </a:lnTo>
                  <a:lnTo>
                    <a:pt x="2390394" y="271576"/>
                  </a:lnTo>
                  <a:lnTo>
                    <a:pt x="2311222" y="311975"/>
                  </a:lnTo>
                  <a:lnTo>
                    <a:pt x="2428240" y="317804"/>
                  </a:lnTo>
                  <a:lnTo>
                    <a:pt x="2354999" y="393941"/>
                  </a:lnTo>
                  <a:lnTo>
                    <a:pt x="2352040" y="397065"/>
                  </a:lnTo>
                  <a:lnTo>
                    <a:pt x="2415565" y="393128"/>
                  </a:lnTo>
                  <a:lnTo>
                    <a:pt x="2447137" y="391172"/>
                  </a:lnTo>
                  <a:lnTo>
                    <a:pt x="2455405" y="424230"/>
                  </a:lnTo>
                  <a:lnTo>
                    <a:pt x="2456205" y="427329"/>
                  </a:lnTo>
                  <a:lnTo>
                    <a:pt x="2458288" y="424891"/>
                  </a:lnTo>
                  <a:lnTo>
                    <a:pt x="2462339" y="420217"/>
                  </a:lnTo>
                  <a:lnTo>
                    <a:pt x="2485110" y="393903"/>
                  </a:lnTo>
                  <a:lnTo>
                    <a:pt x="2535517" y="434708"/>
                  </a:lnTo>
                  <a:lnTo>
                    <a:pt x="2535250" y="430860"/>
                  </a:lnTo>
                  <a:lnTo>
                    <a:pt x="2534970" y="427189"/>
                  </a:lnTo>
                  <a:lnTo>
                    <a:pt x="2531122" y="376555"/>
                  </a:lnTo>
                  <a:lnTo>
                    <a:pt x="2616377" y="397141"/>
                  </a:lnTo>
                  <a:lnTo>
                    <a:pt x="2607614" y="390220"/>
                  </a:lnTo>
                  <a:lnTo>
                    <a:pt x="2549842" y="344551"/>
                  </a:lnTo>
                  <a:lnTo>
                    <a:pt x="2569172" y="344551"/>
                  </a:lnTo>
                  <a:lnTo>
                    <a:pt x="2567952" y="342112"/>
                  </a:lnTo>
                  <a:lnTo>
                    <a:pt x="2545854" y="297154"/>
                  </a:lnTo>
                  <a:lnTo>
                    <a:pt x="2662529" y="250240"/>
                  </a:lnTo>
                  <a:close/>
                </a:path>
                <a:path w="4972685" h="2142490">
                  <a:moveTo>
                    <a:pt x="2986265" y="573201"/>
                  </a:moveTo>
                  <a:lnTo>
                    <a:pt x="2981134" y="462267"/>
                  </a:lnTo>
                  <a:lnTo>
                    <a:pt x="2976219" y="568007"/>
                  </a:lnTo>
                  <a:lnTo>
                    <a:pt x="2971330" y="462267"/>
                  </a:lnTo>
                  <a:lnTo>
                    <a:pt x="2966199" y="573201"/>
                  </a:lnTo>
                  <a:lnTo>
                    <a:pt x="2975978" y="573201"/>
                  </a:lnTo>
                  <a:lnTo>
                    <a:pt x="2976461" y="573201"/>
                  </a:lnTo>
                  <a:lnTo>
                    <a:pt x="2986265" y="573201"/>
                  </a:lnTo>
                  <a:close/>
                </a:path>
                <a:path w="4972685" h="2142490">
                  <a:moveTo>
                    <a:pt x="4735487" y="2114473"/>
                  </a:moveTo>
                  <a:lnTo>
                    <a:pt x="4727181" y="2114473"/>
                  </a:lnTo>
                  <a:lnTo>
                    <a:pt x="4722380" y="2133155"/>
                  </a:lnTo>
                  <a:lnTo>
                    <a:pt x="4718977" y="2120290"/>
                  </a:lnTo>
                  <a:lnTo>
                    <a:pt x="4717440" y="2114473"/>
                  </a:lnTo>
                  <a:lnTo>
                    <a:pt x="4709211" y="2114473"/>
                  </a:lnTo>
                  <a:lnTo>
                    <a:pt x="4709211" y="2141880"/>
                  </a:lnTo>
                  <a:lnTo>
                    <a:pt x="4714265" y="2141880"/>
                  </a:lnTo>
                  <a:lnTo>
                    <a:pt x="4714341" y="2120290"/>
                  </a:lnTo>
                  <a:lnTo>
                    <a:pt x="4719663" y="2141880"/>
                  </a:lnTo>
                  <a:lnTo>
                    <a:pt x="4725009" y="2141880"/>
                  </a:lnTo>
                  <a:lnTo>
                    <a:pt x="4727168" y="2133155"/>
                  </a:lnTo>
                  <a:lnTo>
                    <a:pt x="4730356" y="2120290"/>
                  </a:lnTo>
                  <a:lnTo>
                    <a:pt x="4730394" y="2141880"/>
                  </a:lnTo>
                  <a:lnTo>
                    <a:pt x="4735487" y="2141880"/>
                  </a:lnTo>
                  <a:lnTo>
                    <a:pt x="4735487" y="2120290"/>
                  </a:lnTo>
                  <a:lnTo>
                    <a:pt x="4735487" y="2114473"/>
                  </a:lnTo>
                  <a:close/>
                </a:path>
                <a:path w="4972685" h="2142490">
                  <a:moveTo>
                    <a:pt x="4767707" y="2123744"/>
                  </a:moveTo>
                  <a:lnTo>
                    <a:pt x="4766488" y="2120290"/>
                  </a:lnTo>
                  <a:lnTo>
                    <a:pt x="4765027" y="2118741"/>
                  </a:lnTo>
                  <a:lnTo>
                    <a:pt x="4764125" y="2117788"/>
                  </a:lnTo>
                  <a:lnTo>
                    <a:pt x="4762017" y="2115616"/>
                  </a:lnTo>
                  <a:lnTo>
                    <a:pt x="4762017" y="2124964"/>
                  </a:lnTo>
                  <a:lnTo>
                    <a:pt x="4762017" y="2131263"/>
                  </a:lnTo>
                  <a:lnTo>
                    <a:pt x="4761357" y="2133625"/>
                  </a:lnTo>
                  <a:lnTo>
                    <a:pt x="4759947" y="2135251"/>
                  </a:lnTo>
                  <a:lnTo>
                    <a:pt x="4758512" y="2136800"/>
                  </a:lnTo>
                  <a:lnTo>
                    <a:pt x="4756696" y="2137613"/>
                  </a:lnTo>
                  <a:lnTo>
                    <a:pt x="4752314" y="2137613"/>
                  </a:lnTo>
                  <a:lnTo>
                    <a:pt x="4750473" y="2136800"/>
                  </a:lnTo>
                  <a:lnTo>
                    <a:pt x="4749063" y="2135174"/>
                  </a:lnTo>
                  <a:lnTo>
                    <a:pt x="4747628" y="2133625"/>
                  </a:lnTo>
                  <a:lnTo>
                    <a:pt x="4746891" y="2131263"/>
                  </a:lnTo>
                  <a:lnTo>
                    <a:pt x="4746917" y="2124964"/>
                  </a:lnTo>
                  <a:lnTo>
                    <a:pt x="4747577" y="2122652"/>
                  </a:lnTo>
                  <a:lnTo>
                    <a:pt x="4750397" y="2119553"/>
                  </a:lnTo>
                  <a:lnTo>
                    <a:pt x="4752238" y="2118741"/>
                  </a:lnTo>
                  <a:lnTo>
                    <a:pt x="4756772" y="2118741"/>
                  </a:lnTo>
                  <a:lnTo>
                    <a:pt x="4758588" y="2119477"/>
                  </a:lnTo>
                  <a:lnTo>
                    <a:pt x="4759998" y="2121027"/>
                  </a:lnTo>
                  <a:lnTo>
                    <a:pt x="4761357" y="2122601"/>
                  </a:lnTo>
                  <a:lnTo>
                    <a:pt x="4762017" y="2124964"/>
                  </a:lnTo>
                  <a:lnTo>
                    <a:pt x="4762017" y="2115616"/>
                  </a:lnTo>
                  <a:lnTo>
                    <a:pt x="4761687" y="2115274"/>
                  </a:lnTo>
                  <a:lnTo>
                    <a:pt x="4758436" y="2113991"/>
                  </a:lnTo>
                  <a:lnTo>
                    <a:pt x="4752238" y="2113991"/>
                  </a:lnTo>
                  <a:lnTo>
                    <a:pt x="4750282" y="2114321"/>
                  </a:lnTo>
                  <a:lnTo>
                    <a:pt x="4748517" y="2115083"/>
                  </a:lnTo>
                  <a:lnTo>
                    <a:pt x="4747222" y="2115616"/>
                  </a:lnTo>
                  <a:lnTo>
                    <a:pt x="4746079" y="2116429"/>
                  </a:lnTo>
                  <a:lnTo>
                    <a:pt x="4744999" y="2117598"/>
                  </a:lnTo>
                  <a:lnTo>
                    <a:pt x="4743932" y="2118664"/>
                  </a:lnTo>
                  <a:lnTo>
                    <a:pt x="4741215" y="2132673"/>
                  </a:lnTo>
                  <a:lnTo>
                    <a:pt x="4742434" y="2136140"/>
                  </a:lnTo>
                  <a:lnTo>
                    <a:pt x="4744796" y="2138642"/>
                  </a:lnTo>
                  <a:lnTo>
                    <a:pt x="4747222" y="2141143"/>
                  </a:lnTo>
                  <a:lnTo>
                    <a:pt x="4750473" y="2142363"/>
                  </a:lnTo>
                  <a:lnTo>
                    <a:pt x="4758512" y="2142363"/>
                  </a:lnTo>
                  <a:lnTo>
                    <a:pt x="4761763" y="2141080"/>
                  </a:lnTo>
                  <a:lnTo>
                    <a:pt x="4764125" y="2138565"/>
                  </a:lnTo>
                  <a:lnTo>
                    <a:pt x="4765052" y="2137613"/>
                  </a:lnTo>
                  <a:lnTo>
                    <a:pt x="4766488" y="2136140"/>
                  </a:lnTo>
                  <a:lnTo>
                    <a:pt x="4767681" y="2132673"/>
                  </a:lnTo>
                  <a:lnTo>
                    <a:pt x="4767707" y="2123744"/>
                  </a:lnTo>
                  <a:close/>
                </a:path>
                <a:path w="4972685" h="2142490">
                  <a:moveTo>
                    <a:pt x="4806010" y="2141880"/>
                  </a:moveTo>
                  <a:lnTo>
                    <a:pt x="4805997" y="2137206"/>
                  </a:lnTo>
                  <a:lnTo>
                    <a:pt x="4805934" y="2114473"/>
                  </a:lnTo>
                  <a:lnTo>
                    <a:pt x="4800473" y="2114473"/>
                  </a:lnTo>
                  <a:lnTo>
                    <a:pt x="4800473" y="2137206"/>
                  </a:lnTo>
                  <a:lnTo>
                    <a:pt x="4792357" y="2137206"/>
                  </a:lnTo>
                  <a:lnTo>
                    <a:pt x="4792357" y="2114473"/>
                  </a:lnTo>
                  <a:lnTo>
                    <a:pt x="4786820" y="2114473"/>
                  </a:lnTo>
                  <a:lnTo>
                    <a:pt x="4786820" y="2137206"/>
                  </a:lnTo>
                  <a:lnTo>
                    <a:pt x="4778984" y="2137206"/>
                  </a:lnTo>
                  <a:lnTo>
                    <a:pt x="4778984" y="2114473"/>
                  </a:lnTo>
                  <a:lnTo>
                    <a:pt x="4773447" y="2114473"/>
                  </a:lnTo>
                  <a:lnTo>
                    <a:pt x="4773447" y="2141880"/>
                  </a:lnTo>
                  <a:lnTo>
                    <a:pt x="4806010" y="2141880"/>
                  </a:lnTo>
                  <a:close/>
                </a:path>
                <a:path w="4972685" h="2142490">
                  <a:moveTo>
                    <a:pt x="4833785" y="2137206"/>
                  </a:moveTo>
                  <a:lnTo>
                    <a:pt x="4818583" y="2137206"/>
                  </a:lnTo>
                  <a:lnTo>
                    <a:pt x="4818583" y="2129840"/>
                  </a:lnTo>
                  <a:lnTo>
                    <a:pt x="4832210" y="2129840"/>
                  </a:lnTo>
                  <a:lnTo>
                    <a:pt x="4832210" y="2125154"/>
                  </a:lnTo>
                  <a:lnTo>
                    <a:pt x="4818583" y="2125154"/>
                  </a:lnTo>
                  <a:lnTo>
                    <a:pt x="4818583" y="2119147"/>
                  </a:lnTo>
                  <a:lnTo>
                    <a:pt x="4833239" y="2119147"/>
                  </a:lnTo>
                  <a:lnTo>
                    <a:pt x="4833239" y="2114473"/>
                  </a:lnTo>
                  <a:lnTo>
                    <a:pt x="4813046" y="2114473"/>
                  </a:lnTo>
                  <a:lnTo>
                    <a:pt x="4813046" y="2141880"/>
                  </a:lnTo>
                  <a:lnTo>
                    <a:pt x="4833785" y="2141880"/>
                  </a:lnTo>
                  <a:lnTo>
                    <a:pt x="4833785" y="2137206"/>
                  </a:lnTo>
                  <a:close/>
                </a:path>
                <a:path w="4972685" h="2142490">
                  <a:moveTo>
                    <a:pt x="4861611" y="2114473"/>
                  </a:moveTo>
                  <a:lnTo>
                    <a:pt x="4856073" y="2114473"/>
                  </a:lnTo>
                  <a:lnTo>
                    <a:pt x="4856073" y="2125307"/>
                  </a:lnTo>
                  <a:lnTo>
                    <a:pt x="4845342" y="2125307"/>
                  </a:lnTo>
                  <a:lnTo>
                    <a:pt x="4845342" y="2114473"/>
                  </a:lnTo>
                  <a:lnTo>
                    <a:pt x="4839805" y="2114473"/>
                  </a:lnTo>
                  <a:lnTo>
                    <a:pt x="4839805" y="2141880"/>
                  </a:lnTo>
                  <a:lnTo>
                    <a:pt x="4845342" y="2141880"/>
                  </a:lnTo>
                  <a:lnTo>
                    <a:pt x="4845342" y="2129904"/>
                  </a:lnTo>
                  <a:lnTo>
                    <a:pt x="4856073" y="2129904"/>
                  </a:lnTo>
                  <a:lnTo>
                    <a:pt x="4856073" y="2141880"/>
                  </a:lnTo>
                  <a:lnTo>
                    <a:pt x="4861611" y="2141880"/>
                  </a:lnTo>
                  <a:lnTo>
                    <a:pt x="4861611" y="2129904"/>
                  </a:lnTo>
                  <a:lnTo>
                    <a:pt x="4861611" y="2125307"/>
                  </a:lnTo>
                  <a:lnTo>
                    <a:pt x="4861611" y="2114473"/>
                  </a:lnTo>
                  <a:close/>
                </a:path>
                <a:path w="4972685" h="2142490">
                  <a:moveTo>
                    <a:pt x="4890465" y="2114473"/>
                  </a:moveTo>
                  <a:lnTo>
                    <a:pt x="4884979" y="2114473"/>
                  </a:lnTo>
                  <a:lnTo>
                    <a:pt x="4884979" y="2125307"/>
                  </a:lnTo>
                  <a:lnTo>
                    <a:pt x="4874171" y="2125307"/>
                  </a:lnTo>
                  <a:lnTo>
                    <a:pt x="4874171" y="2114473"/>
                  </a:lnTo>
                  <a:lnTo>
                    <a:pt x="4868697" y="2114473"/>
                  </a:lnTo>
                  <a:lnTo>
                    <a:pt x="4868697" y="2141880"/>
                  </a:lnTo>
                  <a:lnTo>
                    <a:pt x="4874171" y="2141880"/>
                  </a:lnTo>
                  <a:lnTo>
                    <a:pt x="4874171" y="2129904"/>
                  </a:lnTo>
                  <a:lnTo>
                    <a:pt x="4884979" y="2129904"/>
                  </a:lnTo>
                  <a:lnTo>
                    <a:pt x="4884979" y="2141880"/>
                  </a:lnTo>
                  <a:lnTo>
                    <a:pt x="4890465" y="2141880"/>
                  </a:lnTo>
                  <a:lnTo>
                    <a:pt x="4890465" y="2129904"/>
                  </a:lnTo>
                  <a:lnTo>
                    <a:pt x="4890465" y="2125307"/>
                  </a:lnTo>
                  <a:lnTo>
                    <a:pt x="4890465" y="2114473"/>
                  </a:lnTo>
                  <a:close/>
                </a:path>
                <a:path w="4972685" h="2142490">
                  <a:moveTo>
                    <a:pt x="4919294" y="2114473"/>
                  </a:moveTo>
                  <a:lnTo>
                    <a:pt x="4913833" y="2114473"/>
                  </a:lnTo>
                  <a:lnTo>
                    <a:pt x="4902759" y="2132673"/>
                  </a:lnTo>
                  <a:lnTo>
                    <a:pt x="4902759" y="2114473"/>
                  </a:lnTo>
                  <a:lnTo>
                    <a:pt x="4897628" y="2114473"/>
                  </a:lnTo>
                  <a:lnTo>
                    <a:pt x="4897628" y="2141880"/>
                  </a:lnTo>
                  <a:lnTo>
                    <a:pt x="4903089" y="2141880"/>
                  </a:lnTo>
                  <a:lnTo>
                    <a:pt x="4908778" y="2132673"/>
                  </a:lnTo>
                  <a:lnTo>
                    <a:pt x="4914163" y="2123948"/>
                  </a:lnTo>
                  <a:lnTo>
                    <a:pt x="4914163" y="2141880"/>
                  </a:lnTo>
                  <a:lnTo>
                    <a:pt x="4919294" y="2141880"/>
                  </a:lnTo>
                  <a:lnTo>
                    <a:pt x="4919294" y="2123948"/>
                  </a:lnTo>
                  <a:lnTo>
                    <a:pt x="4919294" y="2114473"/>
                  </a:lnTo>
                  <a:close/>
                </a:path>
                <a:path w="4972685" h="2142490">
                  <a:moveTo>
                    <a:pt x="4946459" y="2141880"/>
                  </a:moveTo>
                  <a:lnTo>
                    <a:pt x="4937074" y="2127808"/>
                  </a:lnTo>
                  <a:lnTo>
                    <a:pt x="4938776" y="2126665"/>
                  </a:lnTo>
                  <a:lnTo>
                    <a:pt x="4939004" y="2126183"/>
                  </a:lnTo>
                  <a:lnTo>
                    <a:pt x="4939106" y="2125967"/>
                  </a:lnTo>
                  <a:lnTo>
                    <a:pt x="4939512" y="2125370"/>
                  </a:lnTo>
                  <a:lnTo>
                    <a:pt x="4939843" y="2124557"/>
                  </a:lnTo>
                  <a:lnTo>
                    <a:pt x="4940185" y="2123605"/>
                  </a:lnTo>
                  <a:lnTo>
                    <a:pt x="4941328" y="2120620"/>
                  </a:lnTo>
                  <a:lnTo>
                    <a:pt x="4941659" y="2120100"/>
                  </a:lnTo>
                  <a:lnTo>
                    <a:pt x="4941951" y="2119477"/>
                  </a:lnTo>
                  <a:lnTo>
                    <a:pt x="4942395" y="2119071"/>
                  </a:lnTo>
                  <a:lnTo>
                    <a:pt x="4943424" y="2118525"/>
                  </a:lnTo>
                  <a:lnTo>
                    <a:pt x="4944237" y="2118410"/>
                  </a:lnTo>
                  <a:lnTo>
                    <a:pt x="4946193" y="2118410"/>
                  </a:lnTo>
                  <a:lnTo>
                    <a:pt x="4946193" y="2114321"/>
                  </a:lnTo>
                  <a:lnTo>
                    <a:pt x="4942802" y="2114321"/>
                  </a:lnTo>
                  <a:lnTo>
                    <a:pt x="4940986" y="2114677"/>
                  </a:lnTo>
                  <a:lnTo>
                    <a:pt x="4939843" y="2115426"/>
                  </a:lnTo>
                  <a:lnTo>
                    <a:pt x="4938700" y="2116086"/>
                  </a:lnTo>
                  <a:lnTo>
                    <a:pt x="4937557" y="2118004"/>
                  </a:lnTo>
                  <a:lnTo>
                    <a:pt x="4935525" y="2123275"/>
                  </a:lnTo>
                  <a:lnTo>
                    <a:pt x="4934839" y="2124684"/>
                  </a:lnTo>
                  <a:lnTo>
                    <a:pt x="4934382" y="2125154"/>
                  </a:lnTo>
                  <a:lnTo>
                    <a:pt x="4933975" y="2125713"/>
                  </a:lnTo>
                  <a:lnTo>
                    <a:pt x="4933162" y="2126043"/>
                  </a:lnTo>
                  <a:lnTo>
                    <a:pt x="4931943" y="2126183"/>
                  </a:lnTo>
                  <a:lnTo>
                    <a:pt x="4931943" y="2114473"/>
                  </a:lnTo>
                  <a:lnTo>
                    <a:pt x="4926406" y="2114473"/>
                  </a:lnTo>
                  <a:lnTo>
                    <a:pt x="4926406" y="2141880"/>
                  </a:lnTo>
                  <a:lnTo>
                    <a:pt x="4931943" y="2141880"/>
                  </a:lnTo>
                  <a:lnTo>
                    <a:pt x="4931943" y="2129904"/>
                  </a:lnTo>
                  <a:lnTo>
                    <a:pt x="4932807" y="2129904"/>
                  </a:lnTo>
                  <a:lnTo>
                    <a:pt x="4933493" y="2130094"/>
                  </a:lnTo>
                  <a:lnTo>
                    <a:pt x="4934432" y="2130793"/>
                  </a:lnTo>
                  <a:lnTo>
                    <a:pt x="4934978" y="2131606"/>
                  </a:lnTo>
                  <a:lnTo>
                    <a:pt x="4935639" y="2132965"/>
                  </a:lnTo>
                  <a:lnTo>
                    <a:pt x="4936528" y="2134514"/>
                  </a:lnTo>
                  <a:lnTo>
                    <a:pt x="4936604" y="2134705"/>
                  </a:lnTo>
                  <a:lnTo>
                    <a:pt x="4939982" y="2141880"/>
                  </a:lnTo>
                  <a:lnTo>
                    <a:pt x="4946459" y="2141880"/>
                  </a:lnTo>
                  <a:close/>
                </a:path>
                <a:path w="4972685" h="2142490">
                  <a:moveTo>
                    <a:pt x="4972685" y="2114473"/>
                  </a:moveTo>
                  <a:lnTo>
                    <a:pt x="4967198" y="2114473"/>
                  </a:lnTo>
                  <a:lnTo>
                    <a:pt x="4956124" y="2132673"/>
                  </a:lnTo>
                  <a:lnTo>
                    <a:pt x="4956124" y="2114473"/>
                  </a:lnTo>
                  <a:lnTo>
                    <a:pt x="4950993" y="2114473"/>
                  </a:lnTo>
                  <a:lnTo>
                    <a:pt x="4950993" y="2141880"/>
                  </a:lnTo>
                  <a:lnTo>
                    <a:pt x="4956454" y="2141880"/>
                  </a:lnTo>
                  <a:lnTo>
                    <a:pt x="4962144" y="2132673"/>
                  </a:lnTo>
                  <a:lnTo>
                    <a:pt x="4967529" y="2123948"/>
                  </a:lnTo>
                  <a:lnTo>
                    <a:pt x="4967529" y="2141880"/>
                  </a:lnTo>
                  <a:lnTo>
                    <a:pt x="4972685" y="2141880"/>
                  </a:lnTo>
                  <a:lnTo>
                    <a:pt x="4972685" y="2123948"/>
                  </a:lnTo>
                  <a:lnTo>
                    <a:pt x="4972685" y="2114473"/>
                  </a:lnTo>
                  <a:close/>
                </a:path>
              </a:pathLst>
            </a:custGeom>
            <a:solidFill>
              <a:srgbClr val="FDFDFD"/>
            </a:solidFill>
          </p:spPr>
          <p:txBody>
            <a:bodyPr wrap="square" lIns="0" tIns="0" rIns="0" bIns="0" rtlCol="0"/>
            <a:lstStyle/>
            <a:p>
              <a:pPr defTabSz="465128"/>
              <a:endParaRPr smtClean="0">
                <a:solidFill>
                  <a:prstClr val="black"/>
                </a:solidFill>
              </a:endParaRPr>
            </a:p>
          </p:txBody>
        </p:sp>
        <p:pic>
          <p:nvPicPr>
            <p:cNvPr id="515" name="object 503"/>
            <p:cNvPicPr/>
            <p:nvPr/>
          </p:nvPicPr>
          <p:blipFill>
            <a:blip r:embed="rId43" cstate="print"/>
            <a:stretch>
              <a:fillRect/>
            </a:stretch>
          </p:blipFill>
          <p:spPr>
            <a:xfrm>
              <a:off x="923480" y="5609649"/>
              <a:ext cx="224624" cy="76026"/>
            </a:xfrm>
            <a:prstGeom prst="rect">
              <a:avLst/>
            </a:prstGeom>
          </p:spPr>
        </p:pic>
      </p:grpSp>
      <p:pic>
        <p:nvPicPr>
          <p:cNvPr id="516" name="object 504"/>
          <p:cNvPicPr/>
          <p:nvPr/>
        </p:nvPicPr>
        <p:blipFill>
          <a:blip r:embed="rId44" cstate="print"/>
          <a:stretch>
            <a:fillRect/>
          </a:stretch>
        </p:blipFill>
        <p:spPr>
          <a:xfrm>
            <a:off x="4829634" y="4280879"/>
            <a:ext cx="3605200" cy="2053251"/>
          </a:xfrm>
          <a:prstGeom prst="rect">
            <a:avLst/>
          </a:prstGeom>
        </p:spPr>
      </p:pic>
      <p:pic>
        <p:nvPicPr>
          <p:cNvPr id="517" name="object 505"/>
          <p:cNvPicPr/>
          <p:nvPr/>
        </p:nvPicPr>
        <p:blipFill>
          <a:blip r:embed="rId45" cstate="print"/>
          <a:stretch>
            <a:fillRect/>
          </a:stretch>
        </p:blipFill>
        <p:spPr>
          <a:xfrm>
            <a:off x="8017414" y="4281316"/>
            <a:ext cx="4072886" cy="2063820"/>
          </a:xfrm>
          <a:prstGeom prst="rect">
            <a:avLst/>
          </a:prstGeom>
        </p:spPr>
      </p:pic>
    </p:spTree>
    <p:extLst>
      <p:ext uri="{BB962C8B-B14F-4D97-AF65-F5344CB8AC3E}">
        <p14:creationId xmlns:p14="http://schemas.microsoft.com/office/powerpoint/2010/main" val="1255496434"/>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228600"/>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9. Протестируй игру</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726018612"/>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81944"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8" name="object 2"/>
          <p:cNvPicPr/>
          <p:nvPr/>
        </p:nvPicPr>
        <p:blipFill>
          <a:blip r:embed="rId6" cstate="print"/>
          <a:stretch>
            <a:fillRect/>
          </a:stretch>
        </p:blipFill>
        <p:spPr>
          <a:xfrm>
            <a:off x="7410780" y="2362790"/>
            <a:ext cx="4454183" cy="2802277"/>
          </a:xfrm>
          <a:prstGeom prst="rect">
            <a:avLst/>
          </a:prstGeom>
        </p:spPr>
      </p:pic>
      <p:pic>
        <p:nvPicPr>
          <p:cNvPr id="519" name="object 5"/>
          <p:cNvPicPr/>
          <p:nvPr/>
        </p:nvPicPr>
        <p:blipFill>
          <a:blip r:embed="rId7" cstate="print"/>
          <a:stretch>
            <a:fillRect/>
          </a:stretch>
        </p:blipFill>
        <p:spPr>
          <a:xfrm>
            <a:off x="151661" y="2362790"/>
            <a:ext cx="4512501" cy="2802277"/>
          </a:xfrm>
          <a:prstGeom prst="rect">
            <a:avLst/>
          </a:prstGeom>
        </p:spPr>
      </p:pic>
      <p:pic>
        <p:nvPicPr>
          <p:cNvPr id="520" name="object 6"/>
          <p:cNvPicPr/>
          <p:nvPr/>
        </p:nvPicPr>
        <p:blipFill>
          <a:blip r:embed="rId8" cstate="print"/>
          <a:stretch>
            <a:fillRect/>
          </a:stretch>
        </p:blipFill>
        <p:spPr>
          <a:xfrm>
            <a:off x="3896077" y="2362790"/>
            <a:ext cx="4007769" cy="2802277"/>
          </a:xfrm>
          <a:prstGeom prst="rect">
            <a:avLst/>
          </a:prstGeom>
        </p:spPr>
      </p:pic>
    </p:spTree>
    <p:extLst>
      <p:ext uri="{BB962C8B-B14F-4D97-AF65-F5344CB8AC3E}">
        <p14:creationId xmlns:p14="http://schemas.microsoft.com/office/powerpoint/2010/main" val="3753897639"/>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228600"/>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10. Распечатай игру</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404662890"/>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82968"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object 8"/>
          <p:cNvPicPr/>
          <p:nvPr/>
        </p:nvPicPr>
        <p:blipFill>
          <a:blip r:embed="rId6" cstate="print"/>
          <a:stretch>
            <a:fillRect/>
          </a:stretch>
        </p:blipFill>
        <p:spPr>
          <a:xfrm>
            <a:off x="1452657" y="1692893"/>
            <a:ext cx="10058400" cy="4417651"/>
          </a:xfrm>
          <a:prstGeom prst="rect">
            <a:avLst/>
          </a:prstGeom>
        </p:spPr>
      </p:pic>
    </p:spTree>
    <p:extLst>
      <p:ext uri="{BB962C8B-B14F-4D97-AF65-F5344CB8AC3E}">
        <p14:creationId xmlns:p14="http://schemas.microsoft.com/office/powerpoint/2010/main" val="375011668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664548539"/>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6263"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8485" y="1788355"/>
            <a:ext cx="8672997" cy="43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35503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697921550"/>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7287"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Picture 2">
            <a:extLst>
              <a:ext uri="{FF2B5EF4-FFF2-40B4-BE49-F238E27FC236}">
                <a16:creationId xmlns:a16="http://schemas.microsoft.com/office/drawing/2014/main" xmlns="" id="{E3B96FD4-444C-5B69-1679-77392DE79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3744" y="1962477"/>
            <a:ext cx="8002438" cy="396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2706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824993191"/>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8311"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1828800"/>
            <a:ext cx="8096936" cy="4483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35143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858584715"/>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9335"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Рисунок 10">
            <a:extLst>
              <a:ext uri="{FF2B5EF4-FFF2-40B4-BE49-F238E27FC236}">
                <a16:creationId xmlns="" xmlns:a16="http://schemas.microsoft.com/office/drawing/2014/main" id="{BE2A1A07-0B6E-E604-57B7-E8ED8011FF6E}"/>
              </a:ext>
            </a:extLst>
          </p:cNvPr>
          <p:cNvPicPr>
            <a:picLocks noChangeAspect="1"/>
          </p:cNvPicPr>
          <p:nvPr/>
        </p:nvPicPr>
        <p:blipFill>
          <a:blip r:embed="rId6"/>
          <a:stretch>
            <a:fillRect/>
          </a:stretch>
        </p:blipFill>
        <p:spPr>
          <a:xfrm>
            <a:off x="2564647" y="1013522"/>
            <a:ext cx="7036553" cy="4980039"/>
          </a:xfrm>
          <a:prstGeom prst="rect">
            <a:avLst/>
          </a:prstGeom>
        </p:spPr>
      </p:pic>
    </p:spTree>
    <p:extLst>
      <p:ext uri="{BB962C8B-B14F-4D97-AF65-F5344CB8AC3E}">
        <p14:creationId xmlns:p14="http://schemas.microsoft.com/office/powerpoint/2010/main" val="240159254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163536269"/>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100359"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Прямоугольник 10"/>
          <p:cNvSpPr/>
          <p:nvPr/>
        </p:nvSpPr>
        <p:spPr>
          <a:xfrm>
            <a:off x="613834" y="2514600"/>
            <a:ext cx="6695503" cy="2031325"/>
          </a:xfrm>
          <a:prstGeom prst="rect">
            <a:avLst/>
          </a:prstGeom>
        </p:spPr>
        <p:txBody>
          <a:bodyPr wrap="square">
            <a:spAutoFit/>
          </a:bodyPr>
          <a:lstStyle/>
          <a:p>
            <a:endParaRPr lang="ru-RU" b="1" dirty="0">
              <a:solidFill>
                <a:srgbClr val="259737"/>
              </a:solidFill>
            </a:endParaRPr>
          </a:p>
          <a:p>
            <a:r>
              <a:rPr lang="ru-RU" sz="3600" b="1" spc="71" dirty="0" smtClean="0">
                <a:solidFill>
                  <a:srgbClr val="8064A2">
                    <a:lumMod val="75000"/>
                  </a:srgbClr>
                </a:solidFill>
                <a:latin typeface="+mj-lt"/>
                <a:cs typeface="Times New Roman" panose="02020603050405020304" pitchFamily="18" charset="0"/>
              </a:rPr>
              <a:t>Практикум. Методика </a:t>
            </a:r>
            <a:r>
              <a:rPr lang="ru-RU" sz="3600" b="1" spc="71" dirty="0">
                <a:solidFill>
                  <a:srgbClr val="8064A2">
                    <a:lumMod val="75000"/>
                  </a:srgbClr>
                </a:solidFill>
                <a:latin typeface="+mj-lt"/>
                <a:cs typeface="Times New Roman" panose="02020603050405020304" pitchFamily="18" charset="0"/>
              </a:rPr>
              <a:t>создания настольной финансовой игры</a:t>
            </a:r>
          </a:p>
        </p:txBody>
      </p:sp>
      <p:pic>
        <p:nvPicPr>
          <p:cNvPr id="12" name="Picture 2" descr="C:\Users\Катюшка\AppData\Local\Packages\Microsoft.Windows.Photos_8wekyb3d8bbwe\TempState\ShareServiceTempFolder\qr83293037.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9222" y="1999858"/>
            <a:ext cx="3934756" cy="393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959193"/>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bject 31"/>
          <p:cNvSpPr txBox="1">
            <a:spLocks noGrp="1"/>
          </p:cNvSpPr>
          <p:nvPr>
            <p:ph type="title"/>
          </p:nvPr>
        </p:nvSpPr>
        <p:spPr>
          <a:xfrm>
            <a:off x="1663701" y="1493520"/>
            <a:ext cx="9674607" cy="4075465"/>
          </a:xfrm>
          <a:prstGeom prst="rect">
            <a:avLst/>
          </a:prstGeom>
        </p:spPr>
        <p:txBody>
          <a:bodyPr vert="horz" wrap="square" lIns="0" tIns="12690" rIns="0" bIns="0" rtlCol="0">
            <a:spAutoFit/>
          </a:bodyPr>
          <a:lstStyle/>
          <a:p>
            <a:r>
              <a:rPr lang="ru-RU" sz="2400" b="1" dirty="0">
                <a:latin typeface="+mn-lt"/>
                <a:ea typeface="+mn-ea"/>
                <a:cs typeface="+mn-cs"/>
              </a:rPr>
              <a:t/>
            </a:r>
            <a:br>
              <a:rPr lang="ru-RU" sz="2400" b="1" dirty="0">
                <a:latin typeface="+mn-lt"/>
                <a:ea typeface="+mn-ea"/>
                <a:cs typeface="+mn-cs"/>
              </a:rPr>
            </a:br>
            <a:r>
              <a:rPr lang="ru-RU" sz="2400" dirty="0">
                <a:solidFill>
                  <a:srgbClr val="002060"/>
                </a:solidFill>
              </a:rPr>
              <a:t>Формирование и развитие финансовой грамотности различных категорий обучающихся происходит через реализацию основных и/или дополнительных образовательных программ.</a:t>
            </a:r>
            <a:br>
              <a:rPr lang="ru-RU" sz="2400" dirty="0">
                <a:solidFill>
                  <a:srgbClr val="002060"/>
                </a:solidFill>
              </a:rPr>
            </a:br>
            <a:r>
              <a:rPr lang="ru-RU" sz="2400" dirty="0">
                <a:solidFill>
                  <a:srgbClr val="002060"/>
                </a:solidFill>
              </a:rPr>
              <a:t/>
            </a:r>
            <a:br>
              <a:rPr lang="ru-RU" sz="2400" dirty="0">
                <a:solidFill>
                  <a:srgbClr val="002060"/>
                </a:solidFill>
              </a:rPr>
            </a:br>
            <a:r>
              <a:rPr lang="en-US" sz="2400" dirty="0" err="1">
                <a:solidFill>
                  <a:srgbClr val="002060"/>
                </a:solidFill>
              </a:rPr>
              <a:t>Главное</a:t>
            </a:r>
            <a:r>
              <a:rPr lang="en-US" sz="2400" dirty="0">
                <a:solidFill>
                  <a:srgbClr val="002060"/>
                </a:solidFill>
              </a:rPr>
              <a:t> </a:t>
            </a:r>
            <a:r>
              <a:rPr lang="en-US" sz="2400" dirty="0" err="1">
                <a:solidFill>
                  <a:srgbClr val="002060"/>
                </a:solidFill>
              </a:rPr>
              <a:t>условие</a:t>
            </a:r>
            <a:r>
              <a:rPr lang="en-US" sz="2400" dirty="0">
                <a:solidFill>
                  <a:srgbClr val="002060"/>
                </a:solidFill>
              </a:rPr>
              <a:t> </a:t>
            </a:r>
            <a:r>
              <a:rPr lang="en-US" sz="2400" dirty="0" err="1">
                <a:solidFill>
                  <a:srgbClr val="002060"/>
                </a:solidFill>
              </a:rPr>
              <a:t>реализации</a:t>
            </a:r>
            <a:r>
              <a:rPr lang="en-US" sz="2400" dirty="0">
                <a:solidFill>
                  <a:srgbClr val="002060"/>
                </a:solidFill>
              </a:rPr>
              <a:t> </a:t>
            </a:r>
            <a:r>
              <a:rPr lang="en-US" sz="2400" dirty="0" err="1">
                <a:solidFill>
                  <a:srgbClr val="002060"/>
                </a:solidFill>
              </a:rPr>
              <a:t>модуля</a:t>
            </a:r>
            <a:r>
              <a:rPr lang="en-US" sz="2400" dirty="0">
                <a:solidFill>
                  <a:srgbClr val="002060"/>
                </a:solidFill>
              </a:rPr>
              <a:t> </a:t>
            </a:r>
            <a:r>
              <a:rPr lang="en-US" sz="2400" dirty="0" err="1">
                <a:solidFill>
                  <a:srgbClr val="002060"/>
                </a:solidFill>
              </a:rPr>
              <a:t>по</a:t>
            </a:r>
            <a:r>
              <a:rPr lang="en-US" sz="2400" dirty="0">
                <a:solidFill>
                  <a:srgbClr val="002060"/>
                </a:solidFill>
              </a:rPr>
              <a:t> </a:t>
            </a:r>
            <a:r>
              <a:rPr lang="en-US" sz="2400" dirty="0" err="1">
                <a:solidFill>
                  <a:srgbClr val="002060"/>
                </a:solidFill>
              </a:rPr>
              <a:t>финансовой</a:t>
            </a:r>
            <a:r>
              <a:rPr lang="en-US" sz="2400" dirty="0">
                <a:solidFill>
                  <a:srgbClr val="002060"/>
                </a:solidFill>
              </a:rPr>
              <a:t> </a:t>
            </a:r>
            <a:r>
              <a:rPr lang="en-US" sz="2400" dirty="0" err="1">
                <a:solidFill>
                  <a:srgbClr val="002060"/>
                </a:solidFill>
              </a:rPr>
              <a:t>грамотности</a:t>
            </a:r>
            <a:r>
              <a:rPr lang="ru-RU" sz="2400" dirty="0">
                <a:solidFill>
                  <a:srgbClr val="002060"/>
                </a:solidFill>
              </a:rPr>
              <a:t> – </a:t>
            </a:r>
            <a:r>
              <a:rPr lang="ru-RU" sz="2400" b="1" dirty="0" err="1">
                <a:solidFill>
                  <a:srgbClr val="002060"/>
                </a:solidFill>
              </a:rPr>
              <a:t>практико</a:t>
            </a:r>
            <a:r>
              <a:rPr lang="ru-RU" sz="2400" b="1" dirty="0">
                <a:solidFill>
                  <a:srgbClr val="002060"/>
                </a:solidFill>
              </a:rPr>
              <a:t> ориентированность</a:t>
            </a:r>
            <a:r>
              <a:rPr lang="ru-RU" sz="2400" dirty="0">
                <a:solidFill>
                  <a:srgbClr val="002060"/>
                </a:solidFill>
              </a:rPr>
              <a:t>.</a:t>
            </a:r>
            <a:br>
              <a:rPr lang="ru-RU" sz="2400" dirty="0">
                <a:solidFill>
                  <a:srgbClr val="002060"/>
                </a:solidFill>
              </a:rPr>
            </a:br>
            <a:r>
              <a:rPr lang="ru-RU" sz="2400" dirty="0">
                <a:solidFill>
                  <a:srgbClr val="002060"/>
                </a:solidFill>
              </a:rPr>
              <a:t/>
            </a:r>
            <a:br>
              <a:rPr lang="ru-RU" sz="2400" dirty="0">
                <a:solidFill>
                  <a:srgbClr val="002060"/>
                </a:solidFill>
              </a:rPr>
            </a:br>
            <a:r>
              <a:rPr lang="ru-RU" sz="2400" b="1" dirty="0">
                <a:solidFill>
                  <a:srgbClr val="002060"/>
                </a:solidFill>
              </a:rPr>
              <a:t>Финансовая игра </a:t>
            </a:r>
            <a:r>
              <a:rPr lang="ru-RU" sz="2400" dirty="0">
                <a:solidFill>
                  <a:srgbClr val="002060"/>
                </a:solidFill>
              </a:rPr>
              <a:t>- </a:t>
            </a:r>
            <a:r>
              <a:rPr lang="ru-RU" sz="2400" dirty="0">
                <a:solidFill>
                  <a:srgbClr val="002060"/>
                </a:solidFill>
                <a:sym typeface="Calibri"/>
              </a:rPr>
              <a:t>один из самых интересных и нестандартных инструментов для обучения финансовой грамотности </a:t>
            </a:r>
            <a:r>
              <a:rPr lang="ru-RU" sz="2400" dirty="0">
                <a:solidFill>
                  <a:srgbClr val="002060"/>
                </a:solidFill>
              </a:rPr>
              <a:t/>
            </a:r>
            <a:br>
              <a:rPr lang="ru-RU" sz="2400" dirty="0">
                <a:solidFill>
                  <a:srgbClr val="002060"/>
                </a:solidFill>
              </a:rPr>
            </a:br>
            <a:endParaRPr sz="2400" dirty="0">
              <a:solidFill>
                <a:srgbClr val="002060"/>
              </a:solidFill>
            </a:endParaRPr>
          </a:p>
        </p:txBody>
      </p:sp>
      <p:sp>
        <p:nvSpPr>
          <p:cNvPr id="35" name="Номер слайда 34"/>
          <p:cNvSpPr>
            <a:spLocks noGrp="1"/>
          </p:cNvSpPr>
          <p:nvPr>
            <p:ph type="sldNum" sz="quarter" idx="12"/>
          </p:nvPr>
        </p:nvSpPr>
        <p:spPr/>
        <p:txBody>
          <a:bodyPr/>
          <a:lstStyle/>
          <a:p>
            <a:pPr marL="38070">
              <a:lnSpc>
                <a:spcPts val="1240"/>
              </a:lnSpc>
            </a:pPr>
            <a:fld id="{81D60167-4931-47E6-BA6A-407CBD079E47}" type="slidenum">
              <a:rPr lang="ru-RU" smtClean="0">
                <a:solidFill>
                  <a:prstClr val="black">
                    <a:tint val="75000"/>
                  </a:prstClr>
                </a:solidFill>
              </a:rPr>
              <a:pPr marL="38070">
                <a:lnSpc>
                  <a:spcPts val="1240"/>
                </a:lnSpc>
              </a:pPr>
              <a:t>2</a:t>
            </a:fld>
            <a:endParaRPr lang="ru-RU" dirty="0">
              <a:solidFill>
                <a:prstClr val="black">
                  <a:tint val="75000"/>
                </a:prstClr>
              </a:solidFill>
            </a:endParaRPr>
          </a:p>
        </p:txBody>
      </p:sp>
      <p:graphicFrame>
        <p:nvGraphicFramePr>
          <p:cNvPr id="33" name="Объект 32"/>
          <p:cNvGraphicFramePr>
            <a:graphicFrameLocks noChangeAspect="1"/>
          </p:cNvGraphicFramePr>
          <p:nvPr>
            <p:extLst>
              <p:ext uri="{D42A27DB-BD31-4B8C-83A1-F6EECF244321}">
                <p14:modId xmlns:p14="http://schemas.microsoft.com/office/powerpoint/2010/main" val="2516419038"/>
              </p:ext>
            </p:extLst>
          </p:nvPr>
        </p:nvGraphicFramePr>
        <p:xfrm>
          <a:off x="76200" y="152403"/>
          <a:ext cx="3429000" cy="1091045"/>
        </p:xfrm>
        <a:graphic>
          <a:graphicData uri="http://schemas.openxmlformats.org/presentationml/2006/ole">
            <mc:AlternateContent xmlns:mc="http://schemas.openxmlformats.org/markup-compatibility/2006">
              <mc:Choice xmlns:v="urn:schemas-microsoft-com:vml" Requires="v">
                <p:oleObj spid="_x0000_s70681" name="CorelDRAW" r:id="rId4" imgW="6076283" imgH="1933032" progId="CorelDraw.Graphic.19">
                  <p:embed/>
                </p:oleObj>
              </mc:Choice>
              <mc:Fallback>
                <p:oleObj name="CorelDRAW" r:id="rId4" imgW="6076283" imgH="1933032" progId="CorelDraw.Graphic.19">
                  <p:embed/>
                  <p:pic>
                    <p:nvPicPr>
                      <p:cNvPr id="0" name=""/>
                      <p:cNvPicPr/>
                      <p:nvPr/>
                    </p:nvPicPr>
                    <p:blipFill>
                      <a:blip r:embed="rId5"/>
                      <a:stretch>
                        <a:fillRect/>
                      </a:stretch>
                    </p:blipFill>
                    <p:spPr>
                      <a:xfrm>
                        <a:off x="76200" y="152403"/>
                        <a:ext cx="3429000" cy="1091045"/>
                      </a:xfrm>
                      <a:prstGeom prst="rect">
                        <a:avLst/>
                      </a:prstGeom>
                    </p:spPr>
                  </p:pic>
                </p:oleObj>
              </mc:Fallback>
            </mc:AlternateContent>
          </a:graphicData>
        </a:graphic>
      </p:graphicFrame>
      <p:sp>
        <p:nvSpPr>
          <p:cNvPr id="6" name="object 26">
            <a:extLst>
              <a:ext uri="{FF2B5EF4-FFF2-40B4-BE49-F238E27FC236}">
                <a16:creationId xmlns:a16="http://schemas.microsoft.com/office/drawing/2014/main" xmlns="" id="{EDA2E588-BF2D-A34F-9CCA-CB4CEFA52324}"/>
              </a:ext>
            </a:extLst>
          </p:cNvPr>
          <p:cNvSpPr/>
          <p:nvPr/>
        </p:nvSpPr>
        <p:spPr>
          <a:xfrm>
            <a:off x="9450167" y="108541"/>
            <a:ext cx="276688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16" hangingPunct="0"/>
            <a:endParaRPr kern="0" dirty="0">
              <a:solidFill>
                <a:srgbClr val="000000"/>
              </a:solidFill>
              <a:ea typeface="+mj-ea"/>
              <a:cs typeface="+mj-cs"/>
              <a:sym typeface="Calibri"/>
            </a:endParaRPr>
          </a:p>
        </p:txBody>
      </p:sp>
      <p:sp>
        <p:nvSpPr>
          <p:cNvPr id="7" name="Заголовок 1"/>
          <p:cNvSpPr txBox="1">
            <a:spLocks/>
          </p:cNvSpPr>
          <p:nvPr/>
        </p:nvSpPr>
        <p:spPr>
          <a:xfrm>
            <a:off x="9646213" y="370683"/>
            <a:ext cx="2637265"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200" kern="0" dirty="0" err="1">
                <a:solidFill>
                  <a:prstClr val="white"/>
                </a:solidFill>
                <a:latin typeface="Candara" panose="020E0502030303020204" pitchFamily="34" charset="0"/>
              </a:rPr>
              <a:t>Практико</a:t>
            </a:r>
            <a:endParaRPr lang="ru-RU" sz="2200" kern="0" dirty="0">
              <a:solidFill>
                <a:prstClr val="white"/>
              </a:solidFill>
              <a:latin typeface="Candara" panose="020E0502030303020204" pitchFamily="34" charset="0"/>
            </a:endParaRPr>
          </a:p>
          <a:p>
            <a:pPr algn="ctr"/>
            <a:r>
              <a:rPr lang="ru-RU" sz="2200" kern="0" dirty="0">
                <a:solidFill>
                  <a:prstClr val="white"/>
                </a:solidFill>
                <a:latin typeface="Candara" panose="020E0502030303020204" pitchFamily="34" charset="0"/>
              </a:rPr>
              <a:t>ориентированность.</a:t>
            </a:r>
          </a:p>
          <a:p>
            <a:pPr algn="ctr"/>
            <a:r>
              <a:rPr lang="ru-RU" sz="2200" kern="0" dirty="0">
                <a:solidFill>
                  <a:prstClr val="white"/>
                </a:solidFill>
                <a:latin typeface="Candara" panose="020E0502030303020204" pitchFamily="34" charset="0"/>
              </a:rPr>
              <a:t>Финансовая игра</a:t>
            </a:r>
            <a:endParaRPr lang="ru-RU" sz="2200" kern="0" dirty="0">
              <a:solidFill>
                <a:prstClr val="white"/>
              </a:solidFill>
            </a:endParaRPr>
          </a:p>
        </p:txBody>
      </p:sp>
      <p:sp>
        <p:nvSpPr>
          <p:cNvPr id="8" name="object 24">
            <a:extLst>
              <a:ext uri="{FF2B5EF4-FFF2-40B4-BE49-F238E27FC236}">
                <a16:creationId xmlns:a16="http://schemas.microsoft.com/office/drawing/2014/main" xmlns="" id="{7A8A94FE-8BB3-774B-AF72-E5B18358CCE5}"/>
              </a:ext>
            </a:extLst>
          </p:cNvPr>
          <p:cNvSpPr/>
          <p:nvPr/>
        </p:nvSpPr>
        <p:spPr>
          <a:xfrm flipH="1">
            <a:off x="0" y="5517799"/>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16" hangingPunct="0"/>
            <a:endParaRPr kern="0">
              <a:solidFill>
                <a:srgbClr val="000000"/>
              </a:solidFill>
              <a:ea typeface="+mj-ea"/>
              <a:cs typeface="+mj-cs"/>
              <a:sym typeface="Calibri"/>
            </a:endParaRPr>
          </a:p>
        </p:txBody>
      </p:sp>
    </p:spTree>
    <p:extLst>
      <p:ext uri="{BB962C8B-B14F-4D97-AF65-F5344CB8AC3E}">
        <p14:creationId xmlns:p14="http://schemas.microsoft.com/office/powerpoint/2010/main" val="3193135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1. Придумай историю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516429292"/>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86033"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Прямоугольник 11"/>
          <p:cNvSpPr/>
          <p:nvPr/>
        </p:nvSpPr>
        <p:spPr>
          <a:xfrm>
            <a:off x="527383" y="2133600"/>
            <a:ext cx="10878316" cy="2677561"/>
          </a:xfrm>
          <a:prstGeom prst="rect">
            <a:avLst/>
          </a:prstGeom>
        </p:spPr>
        <p:txBody>
          <a:bodyPr wrap="square" lIns="91350" tIns="45673" rIns="91350" bIns="45673">
            <a:spAutoFit/>
          </a:bodyPr>
          <a:lstStyle/>
          <a:p>
            <a:r>
              <a:rPr lang="ru-RU" sz="3600" b="1" spc="71" dirty="0">
                <a:solidFill>
                  <a:srgbClr val="8064A2">
                    <a:lumMod val="75000"/>
                  </a:srgbClr>
                </a:solidFill>
                <a:latin typeface="+mj-lt"/>
                <a:cs typeface="Times New Roman" panose="02020603050405020304" pitchFamily="18" charset="0"/>
              </a:rPr>
              <a:t>История игры – это игровое пространство, где протекает действие настольной игры. Историю для финансовой игры можно придумать за 10 минут. </a:t>
            </a:r>
          </a:p>
          <a:p>
            <a:r>
              <a:rPr lang="ru-RU" sz="3600" b="1" spc="71" dirty="0">
                <a:solidFill>
                  <a:srgbClr val="8064A2">
                    <a:lumMod val="75000"/>
                  </a:srgbClr>
                </a:solidFill>
                <a:latin typeface="+mj-lt"/>
                <a:cs typeface="Times New Roman" panose="02020603050405020304" pitchFamily="18" charset="0"/>
              </a:rPr>
              <a:t>     Что для этого надо сделать? </a:t>
            </a:r>
          </a:p>
          <a:p>
            <a:pPr defTabSz="912378"/>
            <a:endParaRPr lang="ru-RU" sz="2400" spc="71"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202070159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1. Придумай историю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155314105"/>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85009"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Прямоугольник 11"/>
          <p:cNvSpPr/>
          <p:nvPr/>
        </p:nvSpPr>
        <p:spPr>
          <a:xfrm>
            <a:off x="304800" y="1250502"/>
            <a:ext cx="10878316" cy="830902"/>
          </a:xfrm>
          <a:prstGeom prst="rect">
            <a:avLst/>
          </a:prstGeom>
        </p:spPr>
        <p:txBody>
          <a:bodyPr wrap="square" lIns="91350" tIns="45673" rIns="91350" bIns="45673">
            <a:spAutoFit/>
          </a:bodyPr>
          <a:lstStyle/>
          <a:p>
            <a:r>
              <a:rPr lang="ru-RU" sz="2400" dirty="0" smtClean="0"/>
              <a:t>Перед вами четыре списка:</a:t>
            </a:r>
            <a:endParaRPr lang="ru-RU" sz="2400" dirty="0"/>
          </a:p>
          <a:p>
            <a:pPr defTabSz="912378"/>
            <a:endParaRPr lang="ru-RU" sz="2400" spc="71" dirty="0">
              <a:solidFill>
                <a:prstClr val="black"/>
              </a:solidFill>
              <a:latin typeface="+mj-lt"/>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482185295"/>
              </p:ext>
            </p:extLst>
          </p:nvPr>
        </p:nvGraphicFramePr>
        <p:xfrm>
          <a:off x="457200" y="1705833"/>
          <a:ext cx="10820400" cy="4823496"/>
        </p:xfrm>
        <a:graphic>
          <a:graphicData uri="http://schemas.openxmlformats.org/drawingml/2006/table">
            <a:tbl>
              <a:tblPr firstRow="1" firstCol="1" bandRow="1">
                <a:tableStyleId>{5C22544A-7EE6-4342-B048-85BDC9FD1C3A}</a:tableStyleId>
              </a:tblPr>
              <a:tblGrid>
                <a:gridCol w="6193536"/>
                <a:gridCol w="4626864"/>
              </a:tblGrid>
              <a:tr h="1528918">
                <a:tc>
                  <a:txBody>
                    <a:bodyPr/>
                    <a:lstStyle/>
                    <a:p>
                      <a:pPr marL="457200" algn="ctr">
                        <a:lnSpc>
                          <a:spcPct val="107000"/>
                        </a:lnSpc>
                        <a:spcAft>
                          <a:spcPts val="0"/>
                        </a:spcAft>
                      </a:pPr>
                      <a:r>
                        <a:rPr lang="ru-RU" sz="1600" dirty="0">
                          <a:effectLst/>
                        </a:rPr>
                        <a:t>Навыки финансовой грамотности</a:t>
                      </a:r>
                    </a:p>
                    <a:p>
                      <a:pPr marL="457200" algn="just">
                        <a:lnSpc>
                          <a:spcPct val="107000"/>
                        </a:lnSpc>
                        <a:spcAft>
                          <a:spcPts val="0"/>
                        </a:spcAft>
                      </a:pPr>
                      <a:r>
                        <a:rPr lang="ru-RU" sz="1600" dirty="0">
                          <a:effectLst/>
                        </a:rPr>
                        <a:t>1.  Умение сберегать</a:t>
                      </a:r>
                    </a:p>
                    <a:p>
                      <a:pPr marL="457200" algn="just">
                        <a:lnSpc>
                          <a:spcPct val="107000"/>
                        </a:lnSpc>
                        <a:spcAft>
                          <a:spcPts val="0"/>
                        </a:spcAft>
                      </a:pPr>
                      <a:r>
                        <a:rPr lang="ru-RU" sz="1600" dirty="0">
                          <a:effectLst/>
                        </a:rPr>
                        <a:t>2.  Умение вести бюджет</a:t>
                      </a:r>
                    </a:p>
                    <a:p>
                      <a:pPr marL="457200" algn="just">
                        <a:lnSpc>
                          <a:spcPct val="107000"/>
                        </a:lnSpc>
                        <a:spcAft>
                          <a:spcPts val="0"/>
                        </a:spcAft>
                      </a:pPr>
                      <a:r>
                        <a:rPr lang="ru-RU" sz="1600" dirty="0">
                          <a:effectLst/>
                        </a:rPr>
                        <a:t>3.  Грамотное поведение в банке</a:t>
                      </a:r>
                    </a:p>
                    <a:p>
                      <a:pPr marL="457200" algn="just">
                        <a:lnSpc>
                          <a:spcPct val="107000"/>
                        </a:lnSpc>
                        <a:spcAft>
                          <a:spcPts val="0"/>
                        </a:spcAft>
                      </a:pPr>
                      <a:r>
                        <a:rPr lang="ru-RU" sz="1600" dirty="0">
                          <a:effectLst/>
                        </a:rPr>
                        <a:t>4.  Грамотное поведение в магазине</a:t>
                      </a:r>
                    </a:p>
                    <a:p>
                      <a:pPr marL="457200" algn="just">
                        <a:lnSpc>
                          <a:spcPct val="107000"/>
                        </a:lnSpc>
                        <a:spcAft>
                          <a:spcPts val="0"/>
                        </a:spcAft>
                      </a:pPr>
                      <a:r>
                        <a:rPr lang="ru-RU" sz="1600" dirty="0">
                          <a:effectLst/>
                        </a:rPr>
                        <a:t>5.  Управление карманными деньгами</a:t>
                      </a:r>
                    </a:p>
                    <a:p>
                      <a:pPr marL="457200" algn="just">
                        <a:lnSpc>
                          <a:spcPct val="107000"/>
                        </a:lnSpc>
                        <a:spcAft>
                          <a:spcPts val="0"/>
                        </a:spcAft>
                      </a:pPr>
                      <a:r>
                        <a:rPr lang="ru-RU" sz="1600" dirty="0">
                          <a:effectLst/>
                        </a:rPr>
                        <a:t>6.  Постановка финансовой цели</a:t>
                      </a:r>
                      <a:endParaRPr lang="ru-RU" sz="1600" dirty="0">
                        <a:effectLst/>
                        <a:latin typeface="Calibri"/>
                        <a:ea typeface="Calibri"/>
                        <a:cs typeface="Times New Roman"/>
                      </a:endParaRPr>
                    </a:p>
                  </a:txBody>
                  <a:tcPr marL="64303" marR="64303" marT="0" marB="0"/>
                </a:tc>
                <a:tc>
                  <a:txBody>
                    <a:bodyPr/>
                    <a:lstStyle/>
                    <a:p>
                      <a:pPr algn="ctr">
                        <a:lnSpc>
                          <a:spcPct val="107000"/>
                        </a:lnSpc>
                        <a:spcAft>
                          <a:spcPts val="0"/>
                        </a:spcAft>
                      </a:pPr>
                      <a:r>
                        <a:rPr lang="ru-RU" sz="1600" dirty="0">
                          <a:effectLst/>
                        </a:rPr>
                        <a:t>Персонаж</a:t>
                      </a:r>
                    </a:p>
                    <a:p>
                      <a:pPr>
                        <a:lnSpc>
                          <a:spcPct val="107000"/>
                        </a:lnSpc>
                        <a:spcAft>
                          <a:spcPts val="0"/>
                        </a:spcAft>
                      </a:pPr>
                      <a:r>
                        <a:rPr lang="ru-RU" sz="1600" dirty="0">
                          <a:effectLst/>
                        </a:rPr>
                        <a:t>1.  Обычный люди</a:t>
                      </a:r>
                    </a:p>
                    <a:p>
                      <a:pPr>
                        <a:lnSpc>
                          <a:spcPct val="107000"/>
                        </a:lnSpc>
                        <a:spcAft>
                          <a:spcPts val="0"/>
                        </a:spcAft>
                      </a:pPr>
                      <a:r>
                        <a:rPr lang="ru-RU" sz="1600" dirty="0">
                          <a:effectLst/>
                        </a:rPr>
                        <a:t>2.  Необычные люди</a:t>
                      </a:r>
                    </a:p>
                    <a:p>
                      <a:pPr>
                        <a:lnSpc>
                          <a:spcPct val="107000"/>
                        </a:lnSpc>
                        <a:spcAft>
                          <a:spcPts val="0"/>
                        </a:spcAft>
                      </a:pPr>
                      <a:r>
                        <a:rPr lang="ru-RU" sz="1600" dirty="0">
                          <a:effectLst/>
                        </a:rPr>
                        <a:t>3.  Сказочные герои</a:t>
                      </a:r>
                    </a:p>
                    <a:p>
                      <a:pPr>
                        <a:lnSpc>
                          <a:spcPct val="107000"/>
                        </a:lnSpc>
                        <a:spcAft>
                          <a:spcPts val="0"/>
                        </a:spcAft>
                      </a:pPr>
                      <a:r>
                        <a:rPr lang="ru-RU" sz="1600" dirty="0">
                          <a:effectLst/>
                        </a:rPr>
                        <a:t>4.  Герои из мультфильмов</a:t>
                      </a:r>
                    </a:p>
                    <a:p>
                      <a:pPr>
                        <a:lnSpc>
                          <a:spcPct val="107000"/>
                        </a:lnSpc>
                        <a:spcAft>
                          <a:spcPts val="0"/>
                        </a:spcAft>
                      </a:pPr>
                      <a:r>
                        <a:rPr lang="ru-RU" sz="1600" dirty="0">
                          <a:effectLst/>
                        </a:rPr>
                        <a:t>5.  Инопланетяне</a:t>
                      </a:r>
                    </a:p>
                    <a:p>
                      <a:pPr>
                        <a:lnSpc>
                          <a:spcPct val="107000"/>
                        </a:lnSpc>
                        <a:spcAft>
                          <a:spcPts val="0"/>
                        </a:spcAft>
                      </a:pPr>
                      <a:r>
                        <a:rPr lang="ru-RU" sz="1600" dirty="0">
                          <a:effectLst/>
                        </a:rPr>
                        <a:t>6.  Любой герой на твоё усмотрение</a:t>
                      </a:r>
                      <a:endParaRPr lang="ru-RU" sz="1600" dirty="0">
                        <a:effectLst/>
                        <a:latin typeface="Calibri"/>
                        <a:ea typeface="Calibri"/>
                        <a:cs typeface="Times New Roman"/>
                      </a:endParaRPr>
                    </a:p>
                  </a:txBody>
                  <a:tcPr marL="64303" marR="64303" marT="0" marB="0"/>
                </a:tc>
              </a:tr>
              <a:tr h="2997045">
                <a:tc>
                  <a:txBody>
                    <a:bodyPr/>
                    <a:lstStyle/>
                    <a:p>
                      <a:pPr marL="457200" algn="ctr">
                        <a:lnSpc>
                          <a:spcPct val="107000"/>
                        </a:lnSpc>
                        <a:spcAft>
                          <a:spcPts val="0"/>
                        </a:spcAft>
                      </a:pPr>
                      <a:r>
                        <a:rPr lang="ru-RU" sz="1600">
                          <a:effectLst/>
                        </a:rPr>
                        <a:t>Вселенная игры</a:t>
                      </a:r>
                    </a:p>
                    <a:p>
                      <a:pPr marL="457200" algn="just">
                        <a:lnSpc>
                          <a:spcPct val="107000"/>
                        </a:lnSpc>
                        <a:spcAft>
                          <a:spcPts val="0"/>
                        </a:spcAft>
                      </a:pPr>
                      <a:r>
                        <a:rPr lang="ru-RU" sz="1600">
                          <a:effectLst/>
                        </a:rPr>
                        <a:t>1.   Мир пиратов (морские битвы, корабли, сокровища)</a:t>
                      </a:r>
                    </a:p>
                    <a:p>
                      <a:pPr marL="457200" algn="just">
                        <a:lnSpc>
                          <a:spcPct val="107000"/>
                        </a:lnSpc>
                        <a:spcAft>
                          <a:spcPts val="0"/>
                        </a:spcAft>
                      </a:pPr>
                      <a:r>
                        <a:rPr lang="ru-RU" sz="1600">
                          <a:effectLst/>
                        </a:rPr>
                        <a:t>2. Мир волшебников (школа магии, проклятия, фантастические существа, книги заклинаний)</a:t>
                      </a:r>
                    </a:p>
                    <a:p>
                      <a:pPr marL="457200" algn="just">
                        <a:lnSpc>
                          <a:spcPct val="107000"/>
                        </a:lnSpc>
                        <a:spcAft>
                          <a:spcPts val="0"/>
                        </a:spcAft>
                      </a:pPr>
                      <a:r>
                        <a:rPr lang="ru-RU" sz="1600">
                          <a:effectLst/>
                        </a:rPr>
                        <a:t>3. Современность (жизнь мегаполисов, магазины, кафе и рестораны)</a:t>
                      </a:r>
                    </a:p>
                    <a:p>
                      <a:pPr marL="457200" algn="just">
                        <a:lnSpc>
                          <a:spcPct val="107000"/>
                        </a:lnSpc>
                        <a:spcAft>
                          <a:spcPts val="0"/>
                        </a:spcAft>
                      </a:pPr>
                      <a:r>
                        <a:rPr lang="ru-RU" sz="1600">
                          <a:effectLst/>
                        </a:rPr>
                        <a:t>4. Охотники за сокровищами (древние свитки, старинные книги, затерянные города, склепы, тайные послания, легенды, экспедиции)</a:t>
                      </a:r>
                    </a:p>
                    <a:p>
                      <a:pPr marL="457200">
                        <a:lnSpc>
                          <a:spcPct val="107000"/>
                        </a:lnSpc>
                        <a:spcAft>
                          <a:spcPts val="0"/>
                        </a:spcAft>
                      </a:pPr>
                      <a:r>
                        <a:rPr lang="ru-RU" sz="1600">
                          <a:effectLst/>
                        </a:rPr>
                        <a:t>5.   Постапокалиптик (после катастрофы/ эпидемии)</a:t>
                      </a:r>
                    </a:p>
                    <a:p>
                      <a:pPr marL="457200" algn="just">
                        <a:lnSpc>
                          <a:spcPct val="107000"/>
                        </a:lnSpc>
                        <a:spcAft>
                          <a:spcPts val="0"/>
                        </a:spcAft>
                      </a:pPr>
                      <a:r>
                        <a:rPr lang="ru-RU" sz="1600">
                          <a:effectLst/>
                        </a:rPr>
                        <a:t>6.  Любая вселенная на твоё усмотрение</a:t>
                      </a:r>
                      <a:endParaRPr lang="ru-RU" sz="1600">
                        <a:effectLst/>
                        <a:latin typeface="Calibri"/>
                        <a:ea typeface="Calibri"/>
                        <a:cs typeface="Times New Roman"/>
                      </a:endParaRPr>
                    </a:p>
                  </a:txBody>
                  <a:tcPr marL="64303" marR="64303" marT="0" marB="0"/>
                </a:tc>
                <a:tc>
                  <a:txBody>
                    <a:bodyPr/>
                    <a:lstStyle/>
                    <a:p>
                      <a:pPr marL="457200" algn="ctr">
                        <a:lnSpc>
                          <a:spcPct val="107000"/>
                        </a:lnSpc>
                        <a:spcAft>
                          <a:spcPts val="0"/>
                        </a:spcAft>
                      </a:pPr>
                      <a:r>
                        <a:rPr lang="ru-RU" sz="1600" dirty="0">
                          <a:effectLst/>
                        </a:rPr>
                        <a:t>Место</a:t>
                      </a:r>
                    </a:p>
                    <a:p>
                      <a:pPr marL="457200" algn="just">
                        <a:lnSpc>
                          <a:spcPct val="107000"/>
                        </a:lnSpc>
                        <a:spcAft>
                          <a:spcPts val="0"/>
                        </a:spcAft>
                      </a:pPr>
                      <a:r>
                        <a:rPr lang="ru-RU" sz="1600" dirty="0">
                          <a:effectLst/>
                        </a:rPr>
                        <a:t>1.  На дне океана</a:t>
                      </a:r>
                    </a:p>
                    <a:p>
                      <a:pPr marL="457200" algn="just">
                        <a:lnSpc>
                          <a:spcPct val="107000"/>
                        </a:lnSpc>
                        <a:spcAft>
                          <a:spcPts val="0"/>
                        </a:spcAft>
                      </a:pPr>
                      <a:r>
                        <a:rPr lang="ru-RU" sz="1600" dirty="0">
                          <a:effectLst/>
                        </a:rPr>
                        <a:t>2.  В школе</a:t>
                      </a:r>
                    </a:p>
                    <a:p>
                      <a:pPr marL="457200" algn="just">
                        <a:lnSpc>
                          <a:spcPct val="107000"/>
                        </a:lnSpc>
                        <a:spcAft>
                          <a:spcPts val="0"/>
                        </a:spcAft>
                      </a:pPr>
                      <a:r>
                        <a:rPr lang="ru-RU" sz="1600" dirty="0">
                          <a:effectLst/>
                        </a:rPr>
                        <a:t>3.  На другой планете</a:t>
                      </a:r>
                    </a:p>
                    <a:p>
                      <a:pPr marL="457200" algn="just">
                        <a:lnSpc>
                          <a:spcPct val="107000"/>
                        </a:lnSpc>
                        <a:spcAft>
                          <a:spcPts val="0"/>
                        </a:spcAft>
                      </a:pPr>
                      <a:r>
                        <a:rPr lang="ru-RU" sz="1600" dirty="0">
                          <a:effectLst/>
                        </a:rPr>
                        <a:t>4.  На чердаке старого дома</a:t>
                      </a:r>
                    </a:p>
                    <a:p>
                      <a:pPr marL="457200" algn="just">
                        <a:lnSpc>
                          <a:spcPct val="107000"/>
                        </a:lnSpc>
                        <a:spcAft>
                          <a:spcPts val="0"/>
                        </a:spcAft>
                      </a:pPr>
                      <a:r>
                        <a:rPr lang="ru-RU" sz="1600" dirty="0">
                          <a:effectLst/>
                        </a:rPr>
                        <a:t>5.  В одной семье</a:t>
                      </a:r>
                    </a:p>
                    <a:p>
                      <a:pPr marL="457200" algn="just">
                        <a:lnSpc>
                          <a:spcPct val="107000"/>
                        </a:lnSpc>
                        <a:spcAft>
                          <a:spcPts val="0"/>
                        </a:spcAft>
                      </a:pPr>
                      <a:r>
                        <a:rPr lang="ru-RU" sz="1600" dirty="0">
                          <a:effectLst/>
                        </a:rPr>
                        <a:t>6. В любом месте на твоё усмотрение</a:t>
                      </a:r>
                      <a:endParaRPr lang="ru-RU" sz="1600" dirty="0">
                        <a:effectLst/>
                        <a:latin typeface="Calibri"/>
                        <a:ea typeface="Calibri"/>
                        <a:cs typeface="Times New Roman"/>
                      </a:endParaRPr>
                    </a:p>
                  </a:txBody>
                  <a:tcPr marL="64303" marR="64303" marT="0" marB="0"/>
                </a:tc>
              </a:tr>
            </a:tbl>
          </a:graphicData>
        </a:graphic>
      </p:graphicFrame>
    </p:spTree>
    <p:extLst>
      <p:ext uri="{BB962C8B-B14F-4D97-AF65-F5344CB8AC3E}">
        <p14:creationId xmlns:p14="http://schemas.microsoft.com/office/powerpoint/2010/main" val="384728271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2. Придумай персонажа для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741850553"/>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1154"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Прямоугольник 3"/>
          <p:cNvSpPr/>
          <p:nvPr/>
        </p:nvSpPr>
        <p:spPr>
          <a:xfrm>
            <a:off x="381000" y="2209800"/>
            <a:ext cx="10896600" cy="1754326"/>
          </a:xfrm>
          <a:prstGeom prst="rect">
            <a:avLst/>
          </a:prstGeom>
        </p:spPr>
        <p:txBody>
          <a:bodyPr wrap="square">
            <a:spAutoFit/>
          </a:bodyPr>
          <a:lstStyle/>
          <a:p>
            <a:r>
              <a:rPr lang="ru-RU" sz="3600" b="1" spc="71" dirty="0" smtClean="0">
                <a:solidFill>
                  <a:srgbClr val="8064A2">
                    <a:lumMod val="75000"/>
                  </a:srgbClr>
                </a:solidFill>
                <a:latin typeface="+mj-lt"/>
                <a:cs typeface="Times New Roman" panose="02020603050405020304" pitchFamily="18" charset="0"/>
              </a:rPr>
              <a:t>Персонаж </a:t>
            </a:r>
            <a:r>
              <a:rPr lang="ru-RU" sz="3600" b="1" spc="71" dirty="0">
                <a:solidFill>
                  <a:srgbClr val="8064A2">
                    <a:lumMod val="75000"/>
                  </a:srgbClr>
                </a:solidFill>
                <a:latin typeface="+mj-lt"/>
                <a:cs typeface="Times New Roman" panose="02020603050405020304" pitchFamily="18" charset="0"/>
              </a:rPr>
              <a:t>– это тот, кто действует и принимает решение в игре. Действия персонажа зависит от его характера и его приоритетов. </a:t>
            </a:r>
          </a:p>
        </p:txBody>
      </p:sp>
    </p:spTree>
    <p:extLst>
      <p:ext uri="{BB962C8B-B14F-4D97-AF65-F5344CB8AC3E}">
        <p14:creationId xmlns:p14="http://schemas.microsoft.com/office/powerpoint/2010/main" val="2374079769"/>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2. Придумай персонажа для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620314685"/>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3201"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Рисунок 11"/>
          <p:cNvPicPr/>
          <p:nvPr/>
        </p:nvPicPr>
        <p:blipFill>
          <a:blip r:embed="rId6">
            <a:extLst>
              <a:ext uri="{28A0092B-C50C-407E-A947-70E740481C1C}">
                <a14:useLocalDpi xmlns:a14="http://schemas.microsoft.com/office/drawing/2010/main" val="0"/>
              </a:ext>
            </a:extLst>
          </a:blip>
          <a:srcRect/>
          <a:stretch>
            <a:fillRect/>
          </a:stretch>
        </p:blipFill>
        <p:spPr bwMode="auto">
          <a:xfrm>
            <a:off x="2843479" y="1362485"/>
            <a:ext cx="5157521" cy="5495515"/>
          </a:xfrm>
          <a:prstGeom prst="rect">
            <a:avLst/>
          </a:prstGeom>
          <a:noFill/>
        </p:spPr>
      </p:pic>
    </p:spTree>
    <p:extLst>
      <p:ext uri="{BB962C8B-B14F-4D97-AF65-F5344CB8AC3E}">
        <p14:creationId xmlns:p14="http://schemas.microsoft.com/office/powerpoint/2010/main" val="420614008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3. Придумай механику</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07989957"/>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4225"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Прямоугольник 2"/>
          <p:cNvSpPr/>
          <p:nvPr/>
        </p:nvSpPr>
        <p:spPr>
          <a:xfrm>
            <a:off x="471410" y="2439494"/>
            <a:ext cx="10729990" cy="1754326"/>
          </a:xfrm>
          <a:prstGeom prst="rect">
            <a:avLst/>
          </a:prstGeom>
        </p:spPr>
        <p:txBody>
          <a:bodyPr wrap="square">
            <a:spAutoFit/>
          </a:bodyPr>
          <a:lstStyle/>
          <a:p>
            <a:pPr algn="just"/>
            <a:r>
              <a:rPr lang="ru-RU" sz="3600" b="1" spc="71" dirty="0">
                <a:solidFill>
                  <a:srgbClr val="8064A2">
                    <a:lumMod val="75000"/>
                  </a:srgbClr>
                </a:solidFill>
                <a:latin typeface="+mj-lt"/>
                <a:cs typeface="Times New Roman" panose="02020603050405020304" pitchFamily="18" charset="0"/>
              </a:rPr>
              <a:t>Механика игры определяет способ взаимодействия игроков друг с другом. В одной игре может быть несколько механик. </a:t>
            </a:r>
          </a:p>
        </p:txBody>
      </p:sp>
    </p:spTree>
    <p:extLst>
      <p:ext uri="{BB962C8B-B14F-4D97-AF65-F5344CB8AC3E}">
        <p14:creationId xmlns:p14="http://schemas.microsoft.com/office/powerpoint/2010/main" val="375068098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3. Придумай механику</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222938892"/>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95249"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Рисунок 1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447800"/>
            <a:ext cx="3657600" cy="5410200"/>
          </a:xfrm>
          <a:prstGeom prst="rect">
            <a:avLst/>
          </a:prstGeom>
          <a:noFill/>
        </p:spPr>
      </p:pic>
    </p:spTree>
    <p:extLst>
      <p:ext uri="{BB962C8B-B14F-4D97-AF65-F5344CB8AC3E}">
        <p14:creationId xmlns:p14="http://schemas.microsoft.com/office/powerpoint/2010/main" val="103257514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object 24">
            <a:extLst>
              <a:ext uri="{FF2B5EF4-FFF2-40B4-BE49-F238E27FC236}">
                <a16:creationId xmlns:a16="http://schemas.microsoft.com/office/drawing/2014/main" xmlns="" id="{7A8A94FE-8BB3-774B-AF72-E5B18358CCE5}"/>
              </a:ext>
            </a:extLst>
          </p:cNvPr>
          <p:cNvSpPr/>
          <p:nvPr/>
        </p:nvSpPr>
        <p:spPr>
          <a:xfrm flipH="1">
            <a:off x="0" y="5638800"/>
            <a:ext cx="1469910" cy="1048860"/>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1451330068"/>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101383"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2" descr="C:\Users\Катюшка\AppData\Local\Packages\Microsoft.Windows.Photos_8wekyb3d8bbwe\TempState\ShareServiceTempFolder\qr83293037.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5399" y="3048000"/>
            <a:ext cx="2548331" cy="254799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04800" y="1600200"/>
            <a:ext cx="8987366" cy="4801314"/>
          </a:xfrm>
          <a:prstGeom prst="rect">
            <a:avLst/>
          </a:prstGeom>
        </p:spPr>
        <p:txBody>
          <a:bodyPr wrap="square">
            <a:spAutoFit/>
          </a:bodyPr>
          <a:lstStyle/>
          <a:p>
            <a:pPr marL="285750" indent="-285750">
              <a:buFont typeface="Arial" panose="020B0604020202020204" pitchFamily="34" charset="0"/>
              <a:buChar char="•"/>
            </a:pPr>
            <a:r>
              <a:rPr lang="ru-RU" sz="3600" dirty="0"/>
              <a:t>Для оперативной связи  + </a:t>
            </a:r>
            <a:r>
              <a:rPr lang="en-US" sz="3600" dirty="0"/>
              <a:t>7</a:t>
            </a:r>
            <a:r>
              <a:rPr lang="ru-RU" sz="3600" dirty="0"/>
              <a:t> (905) 8 31 31 07</a:t>
            </a:r>
          </a:p>
          <a:p>
            <a:pPr marL="285750" indent="-285750">
              <a:buFont typeface="Arial" panose="020B0604020202020204" pitchFamily="34" charset="0"/>
              <a:buChar char="•"/>
            </a:pPr>
            <a:endParaRPr lang="ru-RU" sz="3600" dirty="0"/>
          </a:p>
          <a:p>
            <a:pPr marL="285750" indent="-285750">
              <a:buFont typeface="Arial" panose="020B0604020202020204" pitchFamily="34" charset="0"/>
              <a:buChar char="•"/>
            </a:pPr>
            <a:endParaRPr lang="ru-RU" sz="3600" dirty="0"/>
          </a:p>
          <a:p>
            <a:pPr marL="285750" indent="-285750">
              <a:buFont typeface="Arial" panose="020B0604020202020204" pitchFamily="34" charset="0"/>
              <a:buChar char="•"/>
            </a:pPr>
            <a:r>
              <a:rPr lang="ru-RU" sz="3600" dirty="0"/>
              <a:t> Мы в </a:t>
            </a:r>
            <a:r>
              <a:rPr lang="ru-RU" sz="3600" dirty="0" err="1"/>
              <a:t>соцсетях</a:t>
            </a:r>
            <a:r>
              <a:rPr lang="ru-RU" sz="3600" dirty="0"/>
              <a:t>: </a:t>
            </a:r>
          </a:p>
          <a:p>
            <a:pPr marL="285750" indent="-285750">
              <a:buFont typeface="Arial" panose="020B0604020202020204" pitchFamily="34" charset="0"/>
              <a:buChar char="•"/>
            </a:pPr>
            <a:endParaRPr lang="ru-RU" sz="3600" dirty="0">
              <a:hlinkClick r:id="rId7"/>
            </a:endParaRPr>
          </a:p>
          <a:p>
            <a:r>
              <a:rPr lang="en-US" sz="3600" dirty="0">
                <a:hlinkClick r:id="rId7"/>
              </a:rPr>
              <a:t>https://vk.com/fingramchelyabinskayaoblast</a:t>
            </a:r>
            <a:endParaRPr lang="ru-RU" sz="3600" dirty="0"/>
          </a:p>
          <a:p>
            <a:endParaRPr lang="ru-RU" sz="3600" dirty="0"/>
          </a:p>
          <a:p>
            <a:r>
              <a:rPr lang="en-US" sz="3600" dirty="0">
                <a:hlinkClick r:id="rId8"/>
              </a:rPr>
              <a:t>https://vk.com/finansidetyam</a:t>
            </a:r>
            <a:r>
              <a:rPr lang="ru-RU" sz="3600" dirty="0"/>
              <a:t> </a:t>
            </a:r>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2422630477"/>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508134048"/>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83993"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2133600" y="2488264"/>
            <a:ext cx="8482013" cy="1477233"/>
          </a:xfrm>
          <a:prstGeom prst="rect">
            <a:avLst/>
          </a:prstGeom>
          <a:noFill/>
        </p:spPr>
        <p:txBody>
          <a:bodyPr wrap="square" lIns="91350" tIns="45673" rIns="91350" bIns="45673" rtlCol="0">
            <a:spAutoFit/>
          </a:bodyPr>
          <a:lstStyle/>
          <a:p>
            <a:endParaRPr lang="ru-RU" dirty="0"/>
          </a:p>
          <a:p>
            <a:pPr algn="ctr"/>
            <a:r>
              <a:rPr lang="ru-RU" sz="3600" b="1" spc="71" dirty="0">
                <a:solidFill>
                  <a:srgbClr val="8064A2">
                    <a:lumMod val="75000"/>
                  </a:srgbClr>
                </a:solidFill>
                <a:latin typeface="+mj-lt"/>
                <a:cs typeface="Times New Roman" panose="02020603050405020304" pitchFamily="18" charset="0"/>
              </a:rPr>
              <a:t>Благодарю за внимание!</a:t>
            </a:r>
          </a:p>
          <a:p>
            <a:pPr algn="ctr"/>
            <a:r>
              <a:rPr lang="ru-RU" sz="3600" b="1" spc="71" dirty="0">
                <a:solidFill>
                  <a:srgbClr val="8064A2">
                    <a:lumMod val="75000"/>
                  </a:srgbClr>
                </a:solidFill>
                <a:latin typeface="+mj-lt"/>
                <a:cs typeface="Times New Roman" panose="02020603050405020304" pitchFamily="18" charset="0"/>
              </a:rPr>
              <a:t>Вопросы?</a:t>
            </a:r>
          </a:p>
        </p:txBody>
      </p:sp>
    </p:spTree>
    <p:extLst>
      <p:ext uri="{BB962C8B-B14F-4D97-AF65-F5344CB8AC3E}">
        <p14:creationId xmlns:p14="http://schemas.microsoft.com/office/powerpoint/2010/main" val="85606659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26">
            <a:extLst>
              <a:ext uri="{FF2B5EF4-FFF2-40B4-BE49-F238E27FC236}">
                <a16:creationId xmlns:a16="http://schemas.microsoft.com/office/drawing/2014/main" xmlns="" id="{EDA2E588-BF2D-A34F-9CCA-CB4CEFA52324}"/>
              </a:ext>
            </a:extLst>
          </p:cNvPr>
          <p:cNvSpPr/>
          <p:nvPr/>
        </p:nvSpPr>
        <p:spPr>
          <a:xfrm>
            <a:off x="9446749" y="69607"/>
            <a:ext cx="276688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16"/>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grpSp>
        <p:nvGrpSpPr>
          <p:cNvPr id="56" name="Группа 55"/>
          <p:cNvGrpSpPr/>
          <p:nvPr/>
        </p:nvGrpSpPr>
        <p:grpSpPr>
          <a:xfrm>
            <a:off x="4530427" y="1624906"/>
            <a:ext cx="7610160" cy="4852359"/>
            <a:chOff x="4059707" y="1163364"/>
            <a:chExt cx="6883256" cy="4853483"/>
          </a:xfrm>
        </p:grpSpPr>
        <p:sp>
          <p:nvSpPr>
            <p:cNvPr id="57" name="TextBox 56"/>
            <p:cNvSpPr txBox="1"/>
            <p:nvPr/>
          </p:nvSpPr>
          <p:spPr>
            <a:xfrm>
              <a:off x="7256894" y="2386783"/>
              <a:ext cx="1893511" cy="277063"/>
            </a:xfrm>
            <a:prstGeom prst="rect">
              <a:avLst/>
            </a:prstGeom>
            <a:noFill/>
          </p:spPr>
          <p:txBody>
            <a:bodyPr wrap="square" rtlCol="0">
              <a:spAutoFit/>
            </a:bodyPr>
            <a:lstStyle/>
            <a:p>
              <a:pPr defTabSz="543416" hangingPunct="0"/>
              <a:r>
                <a:rPr lang="ru-RU" sz="1200" kern="0" dirty="0">
                  <a:solidFill>
                    <a:srgbClr val="000000"/>
                  </a:solidFill>
                  <a:latin typeface="Verdana" panose="020B0604030504040204" pitchFamily="34" charset="0"/>
                  <a:ea typeface="Verdana" panose="020B0604030504040204" pitchFamily="34" charset="0"/>
                  <a:cs typeface="Calibri"/>
                  <a:sym typeface="Calibri"/>
                </a:rPr>
                <a:t>Взгляд на рисунок</a:t>
              </a:r>
            </a:p>
          </p:txBody>
        </p:sp>
        <p:sp>
          <p:nvSpPr>
            <p:cNvPr id="58" name="Равнобедренный треугольник 57"/>
            <p:cNvSpPr/>
            <p:nvPr/>
          </p:nvSpPr>
          <p:spPr>
            <a:xfrm>
              <a:off x="5178621" y="1221047"/>
              <a:ext cx="5743107" cy="4795800"/>
            </a:xfrm>
            <a:prstGeom prst="triangle">
              <a:avLst>
                <a:gd name="adj" fmla="val 501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3416" hangingPunct="0"/>
              <a:endParaRPr lang="ru-RU" sz="1200" kern="0">
                <a:solidFill>
                  <a:srgbClr val="FFFFFF"/>
                </a:solidFill>
                <a:latin typeface="Verdana" panose="020B0604030504040204" pitchFamily="34" charset="0"/>
                <a:ea typeface="Verdana" panose="020B0604030504040204" pitchFamily="34" charset="0"/>
                <a:sym typeface="Calibri"/>
              </a:endParaRPr>
            </a:p>
          </p:txBody>
        </p:sp>
        <p:cxnSp>
          <p:nvCxnSpPr>
            <p:cNvPr id="59" name="Прямая соединительная линия 58"/>
            <p:cNvCxnSpPr/>
            <p:nvPr/>
          </p:nvCxnSpPr>
          <p:spPr>
            <a:xfrm flipV="1">
              <a:off x="6166037" y="1971675"/>
              <a:ext cx="2341890" cy="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5987016" y="2328893"/>
              <a:ext cx="2722779" cy="59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7525437" y="2725337"/>
              <a:ext cx="11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a:off x="5657979" y="3043630"/>
              <a:ext cx="3511281" cy="23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p:cNvCxnSpPr/>
            <p:nvPr/>
          </p:nvCxnSpPr>
          <p:spPr>
            <a:xfrm>
              <a:off x="7248525" y="3438525"/>
              <a:ext cx="18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7077075" y="3800475"/>
              <a:ext cx="219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6877050" y="4171950"/>
              <a:ext cx="262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p:nvPr/>
          </p:nvCxnSpPr>
          <p:spPr>
            <a:xfrm>
              <a:off x="4059707" y="4858516"/>
              <a:ext cx="5782980" cy="37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p:nvPr/>
          </p:nvCxnSpPr>
          <p:spPr>
            <a:xfrm>
              <a:off x="6326441" y="4171950"/>
              <a:ext cx="33705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Прямая соединительная линия 67"/>
            <p:cNvCxnSpPr/>
            <p:nvPr/>
          </p:nvCxnSpPr>
          <p:spPr>
            <a:xfrm>
              <a:off x="6347012" y="5257800"/>
              <a:ext cx="36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p:cNvCxnSpPr/>
            <p:nvPr/>
          </p:nvCxnSpPr>
          <p:spPr>
            <a:xfrm>
              <a:off x="4170448" y="5629275"/>
              <a:ext cx="6027590"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7695271" y="1662492"/>
              <a:ext cx="1019174"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Чтение</a:t>
              </a:r>
            </a:p>
          </p:txBody>
        </p:sp>
        <p:sp>
          <p:nvSpPr>
            <p:cNvPr id="71" name="TextBox 70"/>
            <p:cNvSpPr txBox="1"/>
            <p:nvPr/>
          </p:nvSpPr>
          <p:spPr>
            <a:xfrm>
              <a:off x="7598195" y="1996259"/>
              <a:ext cx="1131510"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Слушание</a:t>
              </a:r>
            </a:p>
          </p:txBody>
        </p:sp>
        <p:sp>
          <p:nvSpPr>
            <p:cNvPr id="72" name="TextBox 71"/>
            <p:cNvSpPr txBox="1"/>
            <p:nvPr/>
          </p:nvSpPr>
          <p:spPr>
            <a:xfrm>
              <a:off x="7360424" y="2705076"/>
              <a:ext cx="1893511"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Просмотр видео</a:t>
              </a:r>
            </a:p>
          </p:txBody>
        </p:sp>
        <p:sp>
          <p:nvSpPr>
            <p:cNvPr id="73" name="TextBox 72"/>
            <p:cNvSpPr txBox="1"/>
            <p:nvPr/>
          </p:nvSpPr>
          <p:spPr>
            <a:xfrm>
              <a:off x="7275750" y="3098984"/>
              <a:ext cx="1893511"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Взгляд на образец</a:t>
              </a:r>
            </a:p>
          </p:txBody>
        </p:sp>
        <p:sp>
          <p:nvSpPr>
            <p:cNvPr id="74" name="TextBox 73"/>
            <p:cNvSpPr txBox="1"/>
            <p:nvPr/>
          </p:nvSpPr>
          <p:spPr>
            <a:xfrm>
              <a:off x="6713908" y="3450083"/>
              <a:ext cx="3186542"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Наблюдение за демонстрацией</a:t>
              </a:r>
            </a:p>
          </p:txBody>
        </p:sp>
        <p:sp>
          <p:nvSpPr>
            <p:cNvPr id="75" name="TextBox 74"/>
            <p:cNvSpPr txBox="1"/>
            <p:nvPr/>
          </p:nvSpPr>
          <p:spPr>
            <a:xfrm>
              <a:off x="6379686" y="3822883"/>
              <a:ext cx="3854985"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Наблюдение за конкретным действием</a:t>
              </a:r>
            </a:p>
          </p:txBody>
        </p:sp>
        <p:sp>
          <p:nvSpPr>
            <p:cNvPr id="76" name="TextBox 75"/>
            <p:cNvSpPr txBox="1"/>
            <p:nvPr/>
          </p:nvSpPr>
          <p:spPr>
            <a:xfrm>
              <a:off x="7077075" y="4240657"/>
              <a:ext cx="3854985"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Участие в дискуссии</a:t>
              </a:r>
            </a:p>
          </p:txBody>
        </p:sp>
        <p:sp>
          <p:nvSpPr>
            <p:cNvPr id="77" name="TextBox 76"/>
            <p:cNvSpPr txBox="1"/>
            <p:nvPr/>
          </p:nvSpPr>
          <p:spPr>
            <a:xfrm>
              <a:off x="7087978" y="4595530"/>
              <a:ext cx="3854985"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Выступление с речью</a:t>
              </a:r>
            </a:p>
          </p:txBody>
        </p:sp>
        <p:sp>
          <p:nvSpPr>
            <p:cNvPr id="78" name="TextBox 77"/>
            <p:cNvSpPr txBox="1"/>
            <p:nvPr/>
          </p:nvSpPr>
          <p:spPr>
            <a:xfrm>
              <a:off x="6713944" y="4909721"/>
              <a:ext cx="3854985"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Театрализованное выступление</a:t>
              </a:r>
            </a:p>
          </p:txBody>
        </p:sp>
        <p:sp>
          <p:nvSpPr>
            <p:cNvPr id="79" name="TextBox 78"/>
            <p:cNvSpPr txBox="1"/>
            <p:nvPr/>
          </p:nvSpPr>
          <p:spPr>
            <a:xfrm>
              <a:off x="6469527" y="5271670"/>
              <a:ext cx="3854985"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Имитация реальной деятельности (игра)</a:t>
              </a:r>
            </a:p>
          </p:txBody>
        </p:sp>
        <p:sp>
          <p:nvSpPr>
            <p:cNvPr id="80" name="TextBox 79"/>
            <p:cNvSpPr txBox="1"/>
            <p:nvPr/>
          </p:nvSpPr>
          <p:spPr>
            <a:xfrm>
              <a:off x="6713908" y="5649550"/>
              <a:ext cx="3854985"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Выполнение реального действия</a:t>
              </a:r>
            </a:p>
          </p:txBody>
        </p:sp>
        <p:cxnSp>
          <p:nvCxnSpPr>
            <p:cNvPr id="81" name="Прямая соединительная линия 80"/>
            <p:cNvCxnSpPr/>
            <p:nvPr/>
          </p:nvCxnSpPr>
          <p:spPr>
            <a:xfrm>
              <a:off x="6709025" y="4552950"/>
              <a:ext cx="29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102159" y="1633373"/>
              <a:ext cx="1827228"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10% прочитанного</a:t>
              </a:r>
            </a:p>
          </p:txBody>
        </p:sp>
        <p:sp>
          <p:nvSpPr>
            <p:cNvPr id="83" name="TextBox 82"/>
            <p:cNvSpPr txBox="1"/>
            <p:nvPr/>
          </p:nvSpPr>
          <p:spPr>
            <a:xfrm>
              <a:off x="5895367" y="1990339"/>
              <a:ext cx="1827228"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20% услышанного</a:t>
              </a:r>
            </a:p>
          </p:txBody>
        </p:sp>
        <p:sp>
          <p:nvSpPr>
            <p:cNvPr id="84" name="TextBox 83"/>
            <p:cNvSpPr txBox="1"/>
            <p:nvPr/>
          </p:nvSpPr>
          <p:spPr>
            <a:xfrm>
              <a:off x="5602841" y="2670465"/>
              <a:ext cx="1827228" cy="277063"/>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30% увиденного</a:t>
              </a:r>
            </a:p>
          </p:txBody>
        </p:sp>
        <p:sp>
          <p:nvSpPr>
            <p:cNvPr id="85" name="TextBox 84"/>
            <p:cNvSpPr txBox="1"/>
            <p:nvPr/>
          </p:nvSpPr>
          <p:spPr>
            <a:xfrm>
              <a:off x="4954858" y="3541018"/>
              <a:ext cx="1649212" cy="461772"/>
            </a:xfrm>
            <a:prstGeom prst="rect">
              <a:avLst/>
            </a:prstGeom>
            <a:noFill/>
          </p:spPr>
          <p:txBody>
            <a:bodyPr wrap="square" rtlCol="0">
              <a:spAutoFit/>
            </a:bodyPr>
            <a:lstStyle/>
            <a:p>
              <a:pPr defTabSz="543416" hangingPunct="0"/>
              <a:r>
                <a:rPr lang="ru-RU" sz="1200" kern="0" dirty="0">
                  <a:solidFill>
                    <a:srgbClr val="000000">
                      <a:lumMod val="75000"/>
                      <a:lumOff val="25000"/>
                    </a:srgbClr>
                  </a:solidFill>
                  <a:latin typeface="Verdana" panose="020B0604030504040204" pitchFamily="34" charset="0"/>
                  <a:ea typeface="Verdana" panose="020B0604030504040204" pitchFamily="34" charset="0"/>
                  <a:cs typeface="Calibri"/>
                  <a:sym typeface="Calibri"/>
                </a:rPr>
                <a:t>50% увиденного и услышанного</a:t>
              </a:r>
            </a:p>
          </p:txBody>
        </p:sp>
        <p:sp>
          <p:nvSpPr>
            <p:cNvPr id="86" name="TextBox 85"/>
            <p:cNvSpPr txBox="1"/>
            <p:nvPr/>
          </p:nvSpPr>
          <p:spPr>
            <a:xfrm>
              <a:off x="4373817" y="4198989"/>
              <a:ext cx="1952624" cy="461772"/>
            </a:xfrm>
            <a:prstGeom prst="rect">
              <a:avLst/>
            </a:prstGeom>
            <a:noFill/>
          </p:spPr>
          <p:txBody>
            <a:bodyPr wrap="square" rtlCol="0">
              <a:spAutoFit/>
            </a:bodyPr>
            <a:lstStyle/>
            <a:p>
              <a:pPr defTabSz="543416" hangingPunct="0"/>
              <a:r>
                <a:rPr lang="ru-RU" sz="1200" kern="0" dirty="0">
                  <a:solidFill>
                    <a:srgbClr val="FF0000"/>
                  </a:solidFill>
                  <a:latin typeface="Verdana" panose="020B0604030504040204" pitchFamily="34" charset="0"/>
                  <a:ea typeface="Verdana" panose="020B0604030504040204" pitchFamily="34" charset="0"/>
                  <a:cs typeface="Calibri"/>
                  <a:sym typeface="Calibri"/>
                </a:rPr>
                <a:t>70% сказанного или написанного ими</a:t>
              </a:r>
            </a:p>
          </p:txBody>
        </p:sp>
        <p:sp>
          <p:nvSpPr>
            <p:cNvPr id="87" name="TextBox 86"/>
            <p:cNvSpPr txBox="1"/>
            <p:nvPr/>
          </p:nvSpPr>
          <p:spPr>
            <a:xfrm>
              <a:off x="4059707" y="4883468"/>
              <a:ext cx="1538820" cy="831189"/>
            </a:xfrm>
            <a:prstGeom prst="rect">
              <a:avLst/>
            </a:prstGeom>
            <a:noFill/>
          </p:spPr>
          <p:txBody>
            <a:bodyPr wrap="square" rtlCol="0">
              <a:spAutoFit/>
            </a:bodyPr>
            <a:lstStyle/>
            <a:p>
              <a:pPr defTabSz="543416" hangingPunct="0"/>
              <a:r>
                <a:rPr lang="ru-RU" sz="1200" kern="0" dirty="0">
                  <a:solidFill>
                    <a:srgbClr val="FF0000"/>
                  </a:solidFill>
                  <a:latin typeface="Verdana" panose="020B0604030504040204" pitchFamily="34" charset="0"/>
                  <a:ea typeface="Verdana" panose="020B0604030504040204" pitchFamily="34" charset="0"/>
                  <a:cs typeface="Calibri"/>
                  <a:sym typeface="Calibri"/>
                </a:rPr>
                <a:t>90% сказанного или написанного ими по поводу их действия</a:t>
              </a:r>
            </a:p>
          </p:txBody>
        </p:sp>
        <p:sp>
          <p:nvSpPr>
            <p:cNvPr id="88" name="TextBox 87"/>
            <p:cNvSpPr txBox="1"/>
            <p:nvPr/>
          </p:nvSpPr>
          <p:spPr>
            <a:xfrm>
              <a:off x="5771944" y="1163364"/>
              <a:ext cx="2157443" cy="338632"/>
            </a:xfrm>
            <a:prstGeom prst="rect">
              <a:avLst/>
            </a:prstGeom>
            <a:noFill/>
          </p:spPr>
          <p:txBody>
            <a:bodyPr wrap="square" rtlCol="0">
              <a:spAutoFit/>
            </a:bodyPr>
            <a:lstStyle/>
            <a:p>
              <a:pPr defTabSz="543416" hangingPunct="0"/>
              <a:r>
                <a:rPr lang="ru-RU" sz="1600" b="1" dirty="0">
                  <a:solidFill>
                    <a:srgbClr val="002060"/>
                  </a:solidFill>
                  <a:latin typeface="+mj-lt"/>
                  <a:ea typeface="+mj-ea"/>
                  <a:cs typeface="+mj-cs"/>
                  <a:sym typeface="Calibri"/>
                </a:rPr>
                <a:t>Люди запоминают</a:t>
              </a:r>
            </a:p>
          </p:txBody>
        </p:sp>
      </p:grpSp>
      <p:sp>
        <p:nvSpPr>
          <p:cNvPr id="55" name="Объект 2"/>
          <p:cNvSpPr txBox="1">
            <a:spLocks/>
          </p:cNvSpPr>
          <p:nvPr/>
        </p:nvSpPr>
        <p:spPr>
          <a:xfrm>
            <a:off x="689868" y="1991601"/>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r>
              <a:rPr lang="ru-RU" sz="2400" dirty="0">
                <a:solidFill>
                  <a:srgbClr val="002060"/>
                </a:solidFill>
                <a:latin typeface="+mj-lt"/>
                <a:ea typeface="+mj-ea"/>
                <a:cs typeface="+mj-cs"/>
              </a:rPr>
              <a:t>В 1969 году было проведено исследование, цель которого оценить эффективность различных способов получения знаний.  </a:t>
            </a:r>
            <a:endParaRPr lang="en-US" sz="2400" dirty="0">
              <a:solidFill>
                <a:srgbClr val="002060"/>
              </a:solidFill>
              <a:latin typeface="+mj-lt"/>
              <a:ea typeface="+mj-ea"/>
              <a:cs typeface="+mj-cs"/>
            </a:endParaRPr>
          </a:p>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9605483" y="617005"/>
            <a:ext cx="2637265"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a:solidFill>
                  <a:srgbClr val="FFFFFF"/>
                </a:solidFill>
                <a:latin typeface="Candara" panose="020E0502030303020204" pitchFamily="34" charset="0"/>
              </a:rPr>
              <a:t>Пирамида Эдгара Дейла</a:t>
            </a:r>
            <a:br>
              <a:rPr lang="ru-RU" sz="2400" kern="0" dirty="0">
                <a:solidFill>
                  <a:srgbClr val="FFFFFF"/>
                </a:solidFill>
                <a:latin typeface="Candara" panose="020E0502030303020204" pitchFamily="34" charset="0"/>
              </a:rPr>
            </a:br>
            <a:endParaRPr lang="ru-RU" sz="2400" kern="0" dirty="0">
              <a:solidFill>
                <a:srgbClr val="FFFFFF"/>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511715594"/>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1705"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object 24">
            <a:extLst>
              <a:ext uri="{FF2B5EF4-FFF2-40B4-BE49-F238E27FC236}">
                <a16:creationId xmlns:a16="http://schemas.microsoft.com/office/drawing/2014/main" xmlns="" id="{7A8A94FE-8BB3-774B-AF72-E5B18358CCE5}"/>
              </a:ext>
            </a:extLst>
          </p:cNvPr>
          <p:cNvSpPr/>
          <p:nvPr/>
        </p:nvSpPr>
        <p:spPr>
          <a:xfrm flipH="1">
            <a:off x="0" y="5517799"/>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16" hangingPunct="0"/>
            <a:endParaRPr kern="0">
              <a:solidFill>
                <a:srgbClr val="000000"/>
              </a:solidFill>
              <a:latin typeface="Calibri"/>
              <a:cs typeface="Calibri"/>
              <a:sym typeface="Calibri"/>
            </a:endParaRPr>
          </a:p>
        </p:txBody>
      </p:sp>
    </p:spTree>
    <p:extLst>
      <p:ext uri="{BB962C8B-B14F-4D97-AF65-F5344CB8AC3E}">
        <p14:creationId xmlns:p14="http://schemas.microsoft.com/office/powerpoint/2010/main" val="290542610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9425120" y="-1543"/>
            <a:ext cx="276688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9565658" y="328257"/>
            <a:ext cx="2637265"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a:solidFill>
                  <a:srgbClr val="FFFFFF"/>
                </a:solidFill>
                <a:latin typeface="Candara" panose="020E0502030303020204" pitchFamily="34" charset="0"/>
              </a:rPr>
              <a:t>Эффективный метод обучения</a:t>
            </a:r>
            <a:endParaRPr lang="ru-RU" sz="2400" kern="0" dirty="0">
              <a:solidFill>
                <a:srgbClr val="FFFFFF"/>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074305551"/>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2729"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Прямоугольник 2"/>
          <p:cNvSpPr/>
          <p:nvPr/>
        </p:nvSpPr>
        <p:spPr>
          <a:xfrm>
            <a:off x="1202069" y="1681392"/>
            <a:ext cx="8942592" cy="4980404"/>
          </a:xfrm>
          <a:prstGeom prst="rect">
            <a:avLst/>
          </a:prstGeom>
        </p:spPr>
        <p:txBody>
          <a:bodyPr wrap="square" lIns="55437" tIns="27719" rIns="55437" bIns="27719">
            <a:spAutoFit/>
          </a:bodyPr>
          <a:lstStyle/>
          <a:p>
            <a:pPr marL="279882" indent="-279882" defTabSz="543483" hangingPunct="0">
              <a:buClr>
                <a:srgbClr val="00B0F0"/>
              </a:buClr>
              <a:buSzPct val="150000"/>
              <a:buFont typeface="Wingdings" panose="05000000000000000000" pitchFamily="2" charset="2"/>
              <a:buChar char="ü"/>
            </a:pPr>
            <a:r>
              <a:rPr lang="ru-RU" sz="1600" b="1" kern="0" dirty="0">
                <a:solidFill>
                  <a:srgbClr val="000000">
                    <a:lumMod val="75000"/>
                    <a:lumOff val="25000"/>
                  </a:srgbClr>
                </a:solidFill>
                <a:latin typeface="+mj-lt"/>
                <a:ea typeface="Verdana" panose="020B0604030504040204" pitchFamily="34" charset="0"/>
                <a:cs typeface="Calibri"/>
                <a:sym typeface="Calibri"/>
              </a:rPr>
              <a:t>В игре можно безболезненно совершать ошибки.</a:t>
            </a:r>
          </a:p>
          <a:p>
            <a:pPr marL="279882" indent="-279882" defTabSz="543483" hangingPunct="0">
              <a:buClr>
                <a:srgbClr val="00B0F0"/>
              </a:buClr>
              <a:buSzPct val="150000"/>
              <a:buFont typeface="Wingdings" panose="05000000000000000000" pitchFamily="2" charset="2"/>
              <a:buChar char="ü"/>
            </a:pPr>
            <a:endParaRPr lang="ru-RU" sz="1600" b="1" kern="0" dirty="0">
              <a:solidFill>
                <a:srgbClr val="000000">
                  <a:lumMod val="75000"/>
                  <a:lumOff val="25000"/>
                </a:srgbClr>
              </a:solidFill>
              <a:latin typeface="+mj-lt"/>
              <a:ea typeface="Verdana" panose="020B0604030504040204" pitchFamily="34" charset="0"/>
              <a:cs typeface="Calibri"/>
              <a:sym typeface="Calibri"/>
            </a:endParaRPr>
          </a:p>
          <a:p>
            <a:pPr marL="0" lvl="1" indent="271744" defTabSz="543483" hangingPunct="0"/>
            <a:r>
              <a:rPr lang="ru-RU" sz="1600" kern="0" dirty="0">
                <a:solidFill>
                  <a:srgbClr val="000000">
                    <a:lumMod val="75000"/>
                    <a:lumOff val="25000"/>
                  </a:srgbClr>
                </a:solidFill>
                <a:latin typeface="+mj-lt"/>
                <a:ea typeface="Verdana" panose="020B0604030504040204" pitchFamily="34" charset="0"/>
                <a:cs typeface="Calibri"/>
                <a:sym typeface="Calibri"/>
              </a:rPr>
              <a:t>Игра – это специально созданные безопасные условия.  Делая тот или иной выбор, можно не бояться за последствия. </a:t>
            </a:r>
          </a:p>
          <a:p>
            <a:pPr marL="0" lvl="1" indent="271744" defTabSz="543483" hangingPunct="0"/>
            <a:endParaRPr lang="ru-RU" sz="1600" kern="0" dirty="0">
              <a:solidFill>
                <a:srgbClr val="000000">
                  <a:lumMod val="75000"/>
                  <a:lumOff val="25000"/>
                </a:srgbClr>
              </a:solidFill>
              <a:latin typeface="+mj-lt"/>
              <a:ea typeface="Verdana" panose="020B0604030504040204" pitchFamily="34" charset="0"/>
              <a:cs typeface="Calibri"/>
              <a:sym typeface="Calibri"/>
            </a:endParaRPr>
          </a:p>
          <a:p>
            <a:pPr marL="279882" indent="-279882" defTabSz="543483" hangingPunct="0">
              <a:buClr>
                <a:srgbClr val="00B0F0"/>
              </a:buClr>
              <a:buSzPct val="150000"/>
              <a:buFont typeface="Wingdings" panose="05000000000000000000" pitchFamily="2" charset="2"/>
              <a:buChar char="ü"/>
            </a:pPr>
            <a:r>
              <a:rPr lang="ru-RU" sz="1600" b="1" kern="0" dirty="0">
                <a:solidFill>
                  <a:srgbClr val="000000">
                    <a:lumMod val="75000"/>
                    <a:lumOff val="25000"/>
                  </a:srgbClr>
                </a:solidFill>
                <a:latin typeface="+mj-lt"/>
                <a:ea typeface="Verdana" panose="020B0604030504040204" pitchFamily="34" charset="0"/>
                <a:cs typeface="Calibri"/>
                <a:sym typeface="Calibri"/>
              </a:rPr>
              <a:t>В игре создаются условия для максимальной вовлеченности. </a:t>
            </a:r>
          </a:p>
          <a:p>
            <a:pPr marL="279882" indent="-279882" defTabSz="543483" hangingPunct="0">
              <a:buClr>
                <a:srgbClr val="00B0F0"/>
              </a:buClr>
              <a:buSzPct val="150000"/>
              <a:buFont typeface="Wingdings" panose="05000000000000000000" pitchFamily="2" charset="2"/>
              <a:buChar char="ü"/>
            </a:pPr>
            <a:endParaRPr lang="ru-RU" sz="1600" b="1" kern="0" dirty="0">
              <a:solidFill>
                <a:srgbClr val="000000">
                  <a:lumMod val="75000"/>
                  <a:lumOff val="25000"/>
                </a:srgbClr>
              </a:solidFill>
              <a:latin typeface="+mj-lt"/>
              <a:ea typeface="Verdana" panose="020B0604030504040204" pitchFamily="34" charset="0"/>
              <a:cs typeface="Calibri"/>
              <a:sym typeface="Calibri"/>
            </a:endParaRPr>
          </a:p>
          <a:p>
            <a:pPr marL="0" lvl="1" indent="271744" defTabSz="543483" hangingPunct="0">
              <a:buClr>
                <a:srgbClr val="00B0F0"/>
              </a:buClr>
              <a:buSzPct val="150000"/>
            </a:pPr>
            <a:r>
              <a:rPr lang="ru-RU" sz="1600" kern="0" dirty="0">
                <a:solidFill>
                  <a:srgbClr val="000000">
                    <a:lumMod val="75000"/>
                    <a:lumOff val="25000"/>
                  </a:srgbClr>
                </a:solidFill>
                <a:latin typeface="+mj-lt"/>
                <a:ea typeface="Verdana" panose="020B0604030504040204" pitchFamily="34" charset="0"/>
                <a:cs typeface="Calibri"/>
                <a:sym typeface="Calibri"/>
              </a:rPr>
              <a:t>Одного желания развиваться и получать новые знания недостаточно. Пирамида обучения Эдгара Дейла демонстрирует что, чем  больше мы вовлекаемся в процесс, тем успешнее мы усваиваем определенную информацию. </a:t>
            </a:r>
          </a:p>
          <a:p>
            <a:pPr marL="0" lvl="1" indent="271744" defTabSz="543483" hangingPunct="0">
              <a:buClr>
                <a:srgbClr val="00B0F0"/>
              </a:buClr>
              <a:buSzPct val="150000"/>
            </a:pPr>
            <a:endParaRPr lang="ru-RU" sz="1600" kern="0" dirty="0">
              <a:solidFill>
                <a:srgbClr val="000000">
                  <a:lumMod val="75000"/>
                  <a:lumOff val="25000"/>
                </a:srgbClr>
              </a:solidFill>
              <a:latin typeface="+mj-lt"/>
              <a:ea typeface="Verdana" panose="020B0604030504040204" pitchFamily="34" charset="0"/>
              <a:cs typeface="Calibri"/>
              <a:sym typeface="Calibri"/>
            </a:endParaRPr>
          </a:p>
          <a:p>
            <a:pPr marL="279882" indent="-279882" defTabSz="543483" hangingPunct="0">
              <a:buClr>
                <a:srgbClr val="00B0F0"/>
              </a:buClr>
              <a:buSzPct val="150000"/>
              <a:buFont typeface="Wingdings" panose="05000000000000000000" pitchFamily="2" charset="2"/>
              <a:buChar char="ü"/>
            </a:pPr>
            <a:r>
              <a:rPr lang="ru-RU" sz="1600" b="1" kern="0" dirty="0">
                <a:solidFill>
                  <a:srgbClr val="000000">
                    <a:lumMod val="75000"/>
                    <a:lumOff val="25000"/>
                  </a:srgbClr>
                </a:solidFill>
                <a:latin typeface="+mj-lt"/>
                <a:ea typeface="Verdana" panose="020B0604030504040204" pitchFamily="34" charset="0"/>
                <a:cs typeface="Calibri"/>
                <a:sym typeface="Calibri"/>
              </a:rPr>
              <a:t>Игра позволяет приобрести собственный опыт.</a:t>
            </a:r>
          </a:p>
          <a:p>
            <a:pPr marL="279882" indent="-279882" defTabSz="543483" hangingPunct="0">
              <a:buClr>
                <a:srgbClr val="00B0F0"/>
              </a:buClr>
              <a:buSzPct val="150000"/>
              <a:buFont typeface="Wingdings" panose="05000000000000000000" pitchFamily="2" charset="2"/>
              <a:buChar char="ü"/>
            </a:pPr>
            <a:endParaRPr lang="ru-RU" sz="1600" b="1" kern="0" dirty="0">
              <a:solidFill>
                <a:srgbClr val="000000">
                  <a:lumMod val="75000"/>
                  <a:lumOff val="25000"/>
                </a:srgbClr>
              </a:solidFill>
              <a:latin typeface="+mj-lt"/>
              <a:ea typeface="Verdana" panose="020B0604030504040204" pitchFamily="34" charset="0"/>
              <a:cs typeface="Calibri"/>
              <a:sym typeface="Calibri"/>
            </a:endParaRPr>
          </a:p>
          <a:p>
            <a:pPr marL="0" lvl="1" indent="271744" defTabSz="543483" hangingPunct="0">
              <a:buClr>
                <a:srgbClr val="00B0F0"/>
              </a:buClr>
              <a:buSzPct val="150000"/>
            </a:pPr>
            <a:r>
              <a:rPr lang="ru-RU" sz="1600" kern="0" dirty="0">
                <a:solidFill>
                  <a:srgbClr val="000000">
                    <a:lumMod val="75000"/>
                    <a:lumOff val="25000"/>
                  </a:srgbClr>
                </a:solidFill>
                <a:latin typeface="+mj-lt"/>
                <a:ea typeface="Verdana" panose="020B0604030504040204" pitchFamily="34" charset="0"/>
                <a:cs typeface="Calibri"/>
                <a:sym typeface="Calibri"/>
              </a:rPr>
              <a:t>В игре участник может добиться успеха, допустить ошибку, рискнуть или опробовать новую стратегию поведения.  </a:t>
            </a:r>
          </a:p>
          <a:p>
            <a:pPr marL="0" lvl="1" indent="271744" defTabSz="543483" hangingPunct="0">
              <a:buClr>
                <a:srgbClr val="00B0F0"/>
              </a:buClr>
              <a:buSzPct val="150000"/>
            </a:pPr>
            <a:endParaRPr lang="ru-RU" sz="1600" kern="0" dirty="0">
              <a:solidFill>
                <a:srgbClr val="000000">
                  <a:lumMod val="75000"/>
                  <a:lumOff val="25000"/>
                </a:srgbClr>
              </a:solidFill>
              <a:latin typeface="+mj-lt"/>
              <a:ea typeface="Verdana" panose="020B0604030504040204" pitchFamily="34" charset="0"/>
              <a:cs typeface="Calibri"/>
              <a:sym typeface="Calibri"/>
            </a:endParaRPr>
          </a:p>
          <a:p>
            <a:pPr marL="279882" indent="-279882" defTabSz="543483" hangingPunct="0">
              <a:buClr>
                <a:srgbClr val="00B0F0"/>
              </a:buClr>
              <a:buSzPct val="150000"/>
              <a:buFont typeface="Wingdings" panose="05000000000000000000" pitchFamily="2" charset="2"/>
              <a:buChar char="ü"/>
            </a:pPr>
            <a:r>
              <a:rPr lang="ru-RU" sz="1600" b="1" kern="0" dirty="0">
                <a:solidFill>
                  <a:srgbClr val="000000">
                    <a:lumMod val="75000"/>
                    <a:lumOff val="25000"/>
                  </a:srgbClr>
                </a:solidFill>
                <a:latin typeface="+mj-lt"/>
                <a:ea typeface="Verdana" panose="020B0604030504040204" pitchFamily="34" charset="0"/>
                <a:cs typeface="Calibri"/>
                <a:sym typeface="Calibri"/>
              </a:rPr>
              <a:t>Игра позволяет применять свои способности.</a:t>
            </a:r>
          </a:p>
          <a:p>
            <a:pPr marL="279882" indent="-279882" defTabSz="543483" hangingPunct="0">
              <a:buClr>
                <a:srgbClr val="00B0F0"/>
              </a:buClr>
              <a:buSzPct val="150000"/>
              <a:buFont typeface="Wingdings" panose="05000000000000000000" pitchFamily="2" charset="2"/>
              <a:buChar char="ü"/>
            </a:pPr>
            <a:endParaRPr lang="ru-RU" sz="1600" b="1" kern="0" dirty="0">
              <a:solidFill>
                <a:srgbClr val="000000">
                  <a:lumMod val="75000"/>
                  <a:lumOff val="25000"/>
                </a:srgbClr>
              </a:solidFill>
              <a:latin typeface="+mj-lt"/>
              <a:ea typeface="Verdana" panose="020B0604030504040204" pitchFamily="34" charset="0"/>
              <a:cs typeface="Calibri"/>
              <a:sym typeface="Calibri"/>
            </a:endParaRPr>
          </a:p>
          <a:p>
            <a:pPr defTabSz="543483" hangingPunct="0">
              <a:buClr>
                <a:srgbClr val="00B0F0"/>
              </a:buClr>
              <a:buSzPct val="150000"/>
            </a:pPr>
            <a:r>
              <a:rPr lang="ru-RU" sz="1600" b="1" kern="0" dirty="0">
                <a:solidFill>
                  <a:srgbClr val="000000">
                    <a:lumMod val="75000"/>
                    <a:lumOff val="25000"/>
                  </a:srgbClr>
                </a:solidFill>
                <a:latin typeface="+mj-lt"/>
                <a:ea typeface="Verdana" panose="020B0604030504040204" pitchFamily="34" charset="0"/>
                <a:cs typeface="Calibri"/>
                <a:sym typeface="Calibri"/>
              </a:rPr>
              <a:t>      </a:t>
            </a:r>
            <a:r>
              <a:rPr lang="ru-RU" sz="1600" kern="0" dirty="0">
                <a:solidFill>
                  <a:srgbClr val="000000">
                    <a:lumMod val="75000"/>
                    <a:lumOff val="25000"/>
                  </a:srgbClr>
                </a:solidFill>
                <a:latin typeface="+mj-lt"/>
                <a:ea typeface="Verdana" panose="020B0604030504040204" pitchFamily="34" charset="0"/>
                <a:cs typeface="Calibri"/>
                <a:sym typeface="Calibri"/>
              </a:rPr>
              <a:t>Принимая на себя роль игрока, участник все-таки остается собой (со своим темпераментом, сообразительностью,  интеллектом, речью). </a:t>
            </a:r>
          </a:p>
        </p:txBody>
      </p:sp>
    </p:spTree>
    <p:extLst>
      <p:ext uri="{BB962C8B-B14F-4D97-AF65-F5344CB8AC3E}">
        <p14:creationId xmlns:p14="http://schemas.microsoft.com/office/powerpoint/2010/main" val="402784348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26">
            <a:extLst>
              <a:ext uri="{FF2B5EF4-FFF2-40B4-BE49-F238E27FC236}">
                <a16:creationId xmlns:a16="http://schemas.microsoft.com/office/drawing/2014/main" xmlns="" id="{EDA2E588-BF2D-A34F-9CCA-CB4CEFA52324}"/>
              </a:ext>
            </a:extLst>
          </p:cNvPr>
          <p:cNvSpPr/>
          <p:nvPr/>
        </p:nvSpPr>
        <p:spPr>
          <a:xfrm>
            <a:off x="9425118" y="2645"/>
            <a:ext cx="276688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619"/>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6"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9566670" y="332445"/>
            <a:ext cx="2637265"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a:solidFill>
                  <a:srgbClr val="FFFFFF"/>
                </a:solidFill>
                <a:latin typeface="+mj-lt"/>
              </a:rPr>
              <a:t>Методика создания настольных игр</a:t>
            </a:r>
          </a:p>
        </p:txBody>
      </p:sp>
      <p:graphicFrame>
        <p:nvGraphicFramePr>
          <p:cNvPr id="2" name="Объект 1"/>
          <p:cNvGraphicFramePr>
            <a:graphicFrameLocks noChangeAspect="1"/>
          </p:cNvGraphicFramePr>
          <p:nvPr>
            <p:extLst>
              <p:ext uri="{D42A27DB-BD31-4B8C-83A1-F6EECF244321}">
                <p14:modId xmlns:p14="http://schemas.microsoft.com/office/powerpoint/2010/main" val="3682542181"/>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3754"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object 26">
            <a:extLst>
              <a:ext uri="{FF2B5EF4-FFF2-40B4-BE49-F238E27FC236}">
                <a16:creationId xmlns:a16="http://schemas.microsoft.com/office/drawing/2014/main" xmlns="" id="{EDA2E588-BF2D-A34F-9CCA-CB4CEFA52324}"/>
              </a:ext>
            </a:extLst>
          </p:cNvPr>
          <p:cNvSpPr/>
          <p:nvPr/>
        </p:nvSpPr>
        <p:spPr>
          <a:xfrm>
            <a:off x="-104967" y="2730593"/>
            <a:ext cx="12192000" cy="2446654"/>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619" hangingPunct="0"/>
            <a:endParaRPr kern="0" dirty="0">
              <a:solidFill>
                <a:srgbClr val="000000"/>
              </a:solidFill>
              <a:latin typeface="Calibri"/>
              <a:cs typeface="Calibri"/>
              <a:sym typeface="Calibri"/>
            </a:endParaRPr>
          </a:p>
        </p:txBody>
      </p:sp>
      <p:sp>
        <p:nvSpPr>
          <p:cNvPr id="12" name="Прямоугольник 11"/>
          <p:cNvSpPr/>
          <p:nvPr/>
        </p:nvSpPr>
        <p:spPr>
          <a:xfrm>
            <a:off x="1571853" y="3200400"/>
            <a:ext cx="10086748" cy="1770592"/>
          </a:xfrm>
          <a:prstGeom prst="rect">
            <a:avLst/>
          </a:prstGeom>
        </p:spPr>
        <p:txBody>
          <a:bodyPr wrap="square" lIns="54341" tIns="27235" rIns="54341" bIns="27235">
            <a:spAutoFit/>
          </a:bodyPr>
          <a:lstStyle/>
          <a:p>
            <a:pPr algn="just" defTabSz="543619" hangingPunct="0"/>
            <a:r>
              <a:rPr lang="ru-RU" sz="2100" kern="0" dirty="0">
                <a:solidFill>
                  <a:srgbClr val="FFFFFF"/>
                </a:solidFill>
                <a:latin typeface="+mj-lt"/>
                <a:ea typeface="Verdana" panose="020B0604030504040204" pitchFamily="34" charset="0"/>
                <a:cs typeface="Calibri"/>
                <a:sym typeface="Calibri"/>
              </a:rPr>
              <a:t>Методика создания настольных финансовых игр – это совокупность дидактических методов, приёмов и способов игровой деятельности по формированию умений и навыков для самостоятельной разработки настольных игр в области управления личными финансами.</a:t>
            </a:r>
          </a:p>
          <a:p>
            <a:pPr algn="just" defTabSz="543619" hangingPunct="0"/>
            <a:r>
              <a:rPr lang="ru-RU" sz="2600" kern="0" dirty="0">
                <a:solidFill>
                  <a:srgbClr val="FFFFFF"/>
                </a:solidFill>
                <a:latin typeface="+mj-lt"/>
                <a:ea typeface="Verdana" panose="020B0604030504040204" pitchFamily="34" charset="0"/>
                <a:cs typeface="Calibri"/>
                <a:sym typeface="Calibri"/>
              </a:rPr>
              <a:t>     </a:t>
            </a:r>
          </a:p>
        </p:txBody>
      </p:sp>
      <p:sp>
        <p:nvSpPr>
          <p:cNvPr id="13" name="object 24">
            <a:extLst>
              <a:ext uri="{FF2B5EF4-FFF2-40B4-BE49-F238E27FC236}">
                <a16:creationId xmlns:a16="http://schemas.microsoft.com/office/drawing/2014/main" xmlns="" id="{7A8A94FE-8BB3-774B-AF72-E5B18358CCE5}"/>
              </a:ext>
            </a:extLst>
          </p:cNvPr>
          <p:cNvSpPr/>
          <p:nvPr/>
        </p:nvSpPr>
        <p:spPr>
          <a:xfrm flipH="1">
            <a:off x="0" y="5517796"/>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619" hangingPunct="0"/>
            <a:endParaRPr kern="0">
              <a:solidFill>
                <a:srgbClr val="000000"/>
              </a:solidFill>
              <a:latin typeface="Calibri"/>
              <a:cs typeface="Calibri"/>
              <a:sym typeface="Calibri"/>
            </a:endParaRPr>
          </a:p>
        </p:txBody>
      </p:sp>
    </p:spTree>
    <p:extLst>
      <p:ext uri="{BB962C8B-B14F-4D97-AF65-F5344CB8AC3E}">
        <p14:creationId xmlns:p14="http://schemas.microsoft.com/office/powerpoint/2010/main" val="39351255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1. Придумай историю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785331620"/>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4777"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Прямоугольник 11"/>
          <p:cNvSpPr/>
          <p:nvPr/>
        </p:nvSpPr>
        <p:spPr>
          <a:xfrm>
            <a:off x="527383" y="2133600"/>
            <a:ext cx="10878316" cy="3416225"/>
          </a:xfrm>
          <a:prstGeom prst="rect">
            <a:avLst/>
          </a:prstGeom>
        </p:spPr>
        <p:txBody>
          <a:bodyPr wrap="square" lIns="91350" tIns="45673" rIns="91350" bIns="45673">
            <a:spAutoFit/>
          </a:bodyPr>
          <a:lstStyle/>
          <a:p>
            <a:pPr defTabSz="912378"/>
            <a:r>
              <a:rPr lang="ru-RU" sz="2400" b="1" spc="71" dirty="0">
                <a:solidFill>
                  <a:srgbClr val="8064A2">
                    <a:lumMod val="75000"/>
                  </a:srgbClr>
                </a:solidFill>
                <a:latin typeface="+mj-lt"/>
                <a:cs typeface="Times New Roman" panose="02020603050405020304" pitchFamily="18" charset="0"/>
              </a:rPr>
              <a:t>Первым шагом </a:t>
            </a:r>
            <a:r>
              <a:rPr lang="ru-RU" sz="2400" spc="71" dirty="0">
                <a:solidFill>
                  <a:prstClr val="black"/>
                </a:solidFill>
                <a:latin typeface="+mj-lt"/>
                <a:cs typeface="Times New Roman" panose="02020603050405020304" pitchFamily="18" charset="0"/>
              </a:rPr>
              <a:t>в разработке игры является создание истории или </a:t>
            </a:r>
            <a:r>
              <a:rPr lang="ru-RU" sz="2400" spc="71" dirty="0" err="1">
                <a:solidFill>
                  <a:prstClr val="black"/>
                </a:solidFill>
                <a:latin typeface="+mj-lt"/>
                <a:cs typeface="Times New Roman" panose="02020603050405020304" pitchFamily="18" charset="0"/>
              </a:rPr>
              <a:t>сеттинга</a:t>
            </a:r>
            <a:r>
              <a:rPr lang="ru-RU" sz="2400" spc="71" dirty="0">
                <a:solidFill>
                  <a:prstClr val="black"/>
                </a:solidFill>
                <a:latin typeface="+mj-lt"/>
                <a:cs typeface="Times New Roman" panose="02020603050405020304" pitchFamily="18" charset="0"/>
              </a:rPr>
              <a:t> игры.      </a:t>
            </a:r>
          </a:p>
          <a:p>
            <a:pPr defTabSz="912378"/>
            <a:endParaRPr lang="ru-RU" sz="2400" spc="71" dirty="0">
              <a:solidFill>
                <a:prstClr val="black"/>
              </a:solidFill>
              <a:latin typeface="+mj-lt"/>
              <a:cs typeface="Times New Roman" panose="02020603050405020304" pitchFamily="18" charset="0"/>
            </a:endParaRPr>
          </a:p>
          <a:p>
            <a:pPr defTabSz="912378"/>
            <a:r>
              <a:rPr lang="ru-RU" sz="2400" spc="71" dirty="0">
                <a:solidFill>
                  <a:prstClr val="black"/>
                </a:solidFill>
                <a:latin typeface="+mj-lt"/>
                <a:cs typeface="Times New Roman" panose="02020603050405020304" pitchFamily="18" charset="0"/>
              </a:rPr>
              <a:t>Если предложить выдвинуть идею для игры и не дать ограничений, то скорее всего, дети предложат что-то знакомое. </a:t>
            </a:r>
          </a:p>
          <a:p>
            <a:pPr defTabSz="912378"/>
            <a:endParaRPr lang="ru-RU" sz="2400" spc="71" dirty="0">
              <a:solidFill>
                <a:prstClr val="black"/>
              </a:solidFill>
              <a:latin typeface="+mj-lt"/>
              <a:cs typeface="Times New Roman" panose="02020603050405020304" pitchFamily="18" charset="0"/>
            </a:endParaRPr>
          </a:p>
          <a:p>
            <a:pPr defTabSz="912378"/>
            <a:r>
              <a:rPr lang="ru-RU" sz="2400" spc="71" dirty="0">
                <a:solidFill>
                  <a:prstClr val="black"/>
                </a:solidFill>
                <a:latin typeface="+mj-lt"/>
                <a:cs typeface="Times New Roman" panose="02020603050405020304" pitchFamily="18" charset="0"/>
              </a:rPr>
              <a:t>А если дать детям в руки игральный кубик и ограничить случайными факторами, которые придётся комбинировать, может появиться на свет неожиданная для всех история.</a:t>
            </a:r>
          </a:p>
        </p:txBody>
      </p:sp>
    </p:spTree>
    <p:extLst>
      <p:ext uri="{BB962C8B-B14F-4D97-AF65-F5344CB8AC3E}">
        <p14:creationId xmlns:p14="http://schemas.microsoft.com/office/powerpoint/2010/main" val="17698495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1. Придумай историю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306227931"/>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5804"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WordPictureWatermark3717205" descr="Марсианские собаки_фон для ворда"/>
          <p:cNvPicPr>
            <a:picLocks noChangeAspect="1" noChangeArrowheads="1"/>
          </p:cNvPicPr>
          <p:nvPr/>
        </p:nvPicPr>
        <p:blipFill>
          <a:blip r:embed="rId6">
            <a:extLst>
              <a:ext uri="{28A0092B-C50C-407E-A947-70E740481C1C}">
                <a14:useLocalDpi xmlns:a14="http://schemas.microsoft.com/office/drawing/2010/main" val="0"/>
              </a:ext>
            </a:extLst>
          </a:blip>
          <a:srcRect l="34749" t="1805" r="34245" b="93182"/>
          <a:stretch>
            <a:fillRect/>
          </a:stretch>
        </p:blipFill>
        <p:spPr bwMode="auto">
          <a:xfrm>
            <a:off x="381000" y="1484373"/>
            <a:ext cx="7587878" cy="1730120"/>
          </a:xfrm>
          <a:prstGeom prst="rect">
            <a:avLst/>
          </a:prstGeom>
          <a:noFill/>
          <a:extLst>
            <a:ext uri="{909E8E84-426E-40DD-AFC4-6F175D3DCCD1}">
              <a14:hiddenFill xmlns:a14="http://schemas.microsoft.com/office/drawing/2010/main">
                <a:solidFill>
                  <a:srgbClr val="FFFFFF"/>
                </a:solidFill>
              </a14:hiddenFill>
            </a:ext>
          </a:extLst>
        </p:spPr>
      </p:pic>
      <p:pic>
        <p:nvPicPr>
          <p:cNvPr id="75779" name="WordPictureWatermark3087798" descr="Данатс_по частям_фон для ворда"/>
          <p:cNvPicPr>
            <a:picLocks noChangeAspect="1" noChangeArrowheads="1"/>
          </p:cNvPicPr>
          <p:nvPr/>
        </p:nvPicPr>
        <p:blipFill>
          <a:blip r:embed="rId7">
            <a:extLst>
              <a:ext uri="{28A0092B-C50C-407E-A947-70E740481C1C}">
                <a14:useLocalDpi xmlns:a14="http://schemas.microsoft.com/office/drawing/2010/main" val="0"/>
              </a:ext>
            </a:extLst>
          </a:blip>
          <a:srcRect l="36588" t="2499" r="33296" b="92815"/>
          <a:stretch>
            <a:fillRect/>
          </a:stretch>
        </p:blipFill>
        <p:spPr bwMode="auto">
          <a:xfrm>
            <a:off x="304800" y="3876481"/>
            <a:ext cx="6206239" cy="1362344"/>
          </a:xfrm>
          <a:prstGeom prst="rect">
            <a:avLst/>
          </a:prstGeom>
          <a:noFill/>
          <a:extLst>
            <a:ext uri="{909E8E84-426E-40DD-AFC4-6F175D3DCCD1}">
              <a14:hiddenFill xmlns:a14="http://schemas.microsoft.com/office/drawing/2010/main">
                <a:solidFill>
                  <a:srgbClr val="FFFFFF"/>
                </a:solidFill>
              </a14:hiddenFill>
            </a:ext>
          </a:extLst>
        </p:spPr>
      </p:pic>
      <p:pic>
        <p:nvPicPr>
          <p:cNvPr id="75780" name="WordPictureWatermark1739415033" descr="КВЕСТ_оформление вордовский документ"/>
          <p:cNvPicPr>
            <a:picLocks noChangeAspect="1" noChangeArrowheads="1"/>
          </p:cNvPicPr>
          <p:nvPr/>
        </p:nvPicPr>
        <p:blipFill>
          <a:blip r:embed="rId8">
            <a:extLst>
              <a:ext uri="{28A0092B-C50C-407E-A947-70E740481C1C}">
                <a14:useLocalDpi xmlns:a14="http://schemas.microsoft.com/office/drawing/2010/main" val="0"/>
              </a:ext>
            </a:extLst>
          </a:blip>
          <a:srcRect l="38274" t="2263" r="37050" b="89868"/>
          <a:stretch>
            <a:fillRect/>
          </a:stretch>
        </p:blipFill>
        <p:spPr bwMode="auto">
          <a:xfrm>
            <a:off x="6511038" y="4953000"/>
            <a:ext cx="3318761" cy="1495700"/>
          </a:xfrm>
          <a:prstGeom prst="rect">
            <a:avLst/>
          </a:prstGeom>
          <a:noFill/>
          <a:extLst>
            <a:ext uri="{909E8E84-426E-40DD-AFC4-6F175D3DCCD1}">
              <a14:hiddenFill xmlns:a14="http://schemas.microsoft.com/office/drawing/2010/main">
                <a:solidFill>
                  <a:srgbClr val="FFFFFF"/>
                </a:solidFill>
              </a14:hiddenFill>
            </a:ext>
          </a:extLst>
        </p:spPr>
      </p:pic>
      <p:pic>
        <p:nvPicPr>
          <p:cNvPr id="75781" name="WordPictureWatermark78026517" descr="Необычные люди_фон для ворда"/>
          <p:cNvPicPr>
            <a:picLocks noChangeAspect="1" noChangeArrowheads="1"/>
          </p:cNvPicPr>
          <p:nvPr/>
        </p:nvPicPr>
        <p:blipFill>
          <a:blip r:embed="rId9">
            <a:extLst>
              <a:ext uri="{28A0092B-C50C-407E-A947-70E740481C1C}">
                <a14:useLocalDpi xmlns:a14="http://schemas.microsoft.com/office/drawing/2010/main" val="0"/>
              </a:ext>
            </a:extLst>
          </a:blip>
          <a:srcRect l="37125" t="2162" r="36420" b="91649"/>
          <a:stretch>
            <a:fillRect/>
          </a:stretch>
        </p:blipFill>
        <p:spPr bwMode="auto">
          <a:xfrm>
            <a:off x="7296508" y="2671837"/>
            <a:ext cx="4565927" cy="150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87755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2. Придумай персонажа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585371289"/>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6824"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Прямоугольник 11"/>
          <p:cNvSpPr/>
          <p:nvPr/>
        </p:nvSpPr>
        <p:spPr>
          <a:xfrm>
            <a:off x="527383" y="2133600"/>
            <a:ext cx="10878316" cy="3046893"/>
          </a:xfrm>
          <a:prstGeom prst="rect">
            <a:avLst/>
          </a:prstGeom>
        </p:spPr>
        <p:txBody>
          <a:bodyPr wrap="square" lIns="91350" tIns="45673" rIns="91350" bIns="45673">
            <a:spAutoFit/>
          </a:bodyPr>
          <a:lstStyle/>
          <a:p>
            <a:pPr defTabSz="912378"/>
            <a:r>
              <a:rPr lang="ru-RU" sz="2400" b="1" spc="71" dirty="0">
                <a:solidFill>
                  <a:srgbClr val="8064A2">
                    <a:lumMod val="75000"/>
                  </a:srgbClr>
                </a:solidFill>
                <a:latin typeface="+mj-lt"/>
                <a:cs typeface="Times New Roman" panose="02020603050405020304" pitchFamily="18" charset="0"/>
              </a:rPr>
              <a:t>Вторым шагом </a:t>
            </a:r>
            <a:r>
              <a:rPr lang="ru-RU" sz="2400" spc="71" dirty="0">
                <a:solidFill>
                  <a:prstClr val="black"/>
                </a:solidFill>
                <a:latin typeface="+mj-lt"/>
                <a:cs typeface="Times New Roman" panose="02020603050405020304" pitchFamily="18" charset="0"/>
              </a:rPr>
              <a:t>разработки игры является создание игрового персонажа. </a:t>
            </a:r>
          </a:p>
          <a:p>
            <a:pPr defTabSz="912378"/>
            <a:endParaRPr lang="ru-RU" sz="2400" spc="71" dirty="0">
              <a:solidFill>
                <a:prstClr val="black"/>
              </a:solidFill>
              <a:latin typeface="+mj-lt"/>
              <a:cs typeface="Times New Roman" panose="02020603050405020304" pitchFamily="18" charset="0"/>
            </a:endParaRPr>
          </a:p>
          <a:p>
            <a:pPr defTabSz="912378"/>
            <a:r>
              <a:rPr lang="ru-RU" sz="2400" spc="71" dirty="0">
                <a:solidFill>
                  <a:prstClr val="black"/>
                </a:solidFill>
                <a:latin typeface="+mj-lt"/>
                <a:cs typeface="Times New Roman" panose="02020603050405020304" pitchFamily="18" charset="0"/>
              </a:rPr>
              <a:t>Выбирая игрового персонажа, целенаправленно или случайно, игрок должен иметь возможность легко понять, кем он будет играть. </a:t>
            </a:r>
          </a:p>
          <a:p>
            <a:pPr defTabSz="912378"/>
            <a:endParaRPr lang="ru-RU" sz="2400" spc="71" dirty="0">
              <a:solidFill>
                <a:prstClr val="black"/>
              </a:solidFill>
              <a:latin typeface="+mj-lt"/>
              <a:cs typeface="Times New Roman" panose="02020603050405020304" pitchFamily="18" charset="0"/>
            </a:endParaRPr>
          </a:p>
          <a:p>
            <a:pPr defTabSz="912378"/>
            <a:r>
              <a:rPr lang="ru-RU" sz="2400" spc="71" dirty="0">
                <a:solidFill>
                  <a:prstClr val="black"/>
                </a:solidFill>
                <a:latin typeface="+mj-lt"/>
                <a:cs typeface="Times New Roman" panose="02020603050405020304" pitchFamily="18" charset="0"/>
              </a:rPr>
              <a:t>На этой же стадии определяется проблематика и ставятся образовательные цели игры – какими навыками должен овладеть игрок в процессе игры.</a:t>
            </a:r>
          </a:p>
          <a:p>
            <a:pPr defTabSz="912378"/>
            <a:endParaRPr lang="ru-RU" sz="2400" spc="71" dirty="0">
              <a:solidFill>
                <a:prstClr val="black"/>
              </a:solidFill>
              <a:latin typeface="+mj-lt"/>
              <a:cs typeface="Times New Roman" panose="02020603050405020304" pitchFamily="18" charset="0"/>
            </a:endParaRPr>
          </a:p>
        </p:txBody>
      </p:sp>
    </p:spTree>
    <p:extLst>
      <p:ext uri="{BB962C8B-B14F-4D97-AF65-F5344CB8AC3E}">
        <p14:creationId xmlns:p14="http://schemas.microsoft.com/office/powerpoint/2010/main" val="356377797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4">
            <a:extLst>
              <a:ext uri="{FF2B5EF4-FFF2-40B4-BE49-F238E27FC236}">
                <a16:creationId xmlns:a16="http://schemas.microsoft.com/office/drawing/2014/main" xmlns="" id="{7A8A94FE-8BB3-774B-AF72-E5B18358CCE5}"/>
              </a:ext>
            </a:extLst>
          </p:cNvPr>
          <p:cNvSpPr/>
          <p:nvPr/>
        </p:nvSpPr>
        <p:spPr>
          <a:xfrm flipH="1">
            <a:off x="0" y="5517798"/>
            <a:ext cx="1549608" cy="1319587"/>
          </a:xfrm>
          <a:custGeom>
            <a:avLst/>
            <a:gdLst/>
            <a:ahLst/>
            <a:cxnLst/>
            <a:rect l="l" t="t" r="r" b="b"/>
            <a:pathLst>
              <a:path w="2555240" h="2174875">
                <a:moveTo>
                  <a:pt x="2554826" y="0"/>
                </a:moveTo>
                <a:lnTo>
                  <a:pt x="657831" y="0"/>
                </a:lnTo>
                <a:lnTo>
                  <a:pt x="0" y="1097847"/>
                </a:lnTo>
                <a:lnTo>
                  <a:pt x="644286" y="2174572"/>
                </a:lnTo>
                <a:lnTo>
                  <a:pt x="2554826" y="2174572"/>
                </a:lnTo>
                <a:lnTo>
                  <a:pt x="2554826" y="0"/>
                </a:lnTo>
                <a:close/>
              </a:path>
            </a:pathLst>
          </a:custGeom>
          <a:solidFill>
            <a:srgbClr val="C8D9EA"/>
          </a:solidFill>
        </p:spPr>
        <p:txBody>
          <a:bodyPr wrap="square" lIns="0" tIns="0" rIns="0" bIns="0" rtlCol="0"/>
          <a:lstStyle/>
          <a:p>
            <a:pPr defTabSz="543483" hangingPunct="0"/>
            <a:endParaRPr kern="0">
              <a:solidFill>
                <a:srgbClr val="000000"/>
              </a:solidFill>
              <a:latin typeface="Calibri"/>
              <a:cs typeface="Calibri"/>
              <a:sym typeface="Calibri"/>
            </a:endParaRPr>
          </a:p>
        </p:txBody>
      </p:sp>
      <p:sp>
        <p:nvSpPr>
          <p:cNvPr id="9" name="object 26">
            <a:extLst>
              <a:ext uri="{FF2B5EF4-FFF2-40B4-BE49-F238E27FC236}">
                <a16:creationId xmlns:a16="http://schemas.microsoft.com/office/drawing/2014/main" xmlns="" id="{EDA2E588-BF2D-A34F-9CCA-CB4CEFA52324}"/>
              </a:ext>
            </a:extLst>
          </p:cNvPr>
          <p:cNvSpPr/>
          <p:nvPr/>
        </p:nvSpPr>
        <p:spPr>
          <a:xfrm>
            <a:off x="7696200" y="-1543"/>
            <a:ext cx="4495803" cy="1667496"/>
          </a:xfrm>
          <a:custGeom>
            <a:avLst/>
            <a:gdLst/>
            <a:ahLst/>
            <a:cxnLst/>
            <a:rect l="l" t="t" r="r" b="b"/>
            <a:pathLst>
              <a:path w="4562475" h="2748280">
                <a:moveTo>
                  <a:pt x="4562328" y="0"/>
                </a:moveTo>
                <a:lnTo>
                  <a:pt x="831254" y="0"/>
                </a:lnTo>
                <a:lnTo>
                  <a:pt x="0" y="1387245"/>
                </a:lnTo>
                <a:lnTo>
                  <a:pt x="814140" y="2747790"/>
                </a:lnTo>
                <a:lnTo>
                  <a:pt x="4562328" y="2747790"/>
                </a:lnTo>
                <a:lnTo>
                  <a:pt x="4562328" y="0"/>
                </a:lnTo>
                <a:close/>
              </a:path>
            </a:pathLst>
          </a:custGeom>
          <a:solidFill>
            <a:srgbClr val="0070C0"/>
          </a:solidFill>
        </p:spPr>
        <p:txBody>
          <a:bodyPr wrap="square" lIns="0" tIns="0" rIns="0" bIns="0" rtlCol="0"/>
          <a:lstStyle/>
          <a:p>
            <a:pPr defTabSz="543483"/>
            <a:endParaRPr lang="ru-RU" sz="1000" kern="0" dirty="0">
              <a:solidFill>
                <a:srgbClr val="000000">
                  <a:lumMod val="75000"/>
                  <a:lumOff val="25000"/>
                </a:srgbClr>
              </a:solidFill>
              <a:latin typeface="Candara" panose="020E0502030303020204" pitchFamily="34" charset="0"/>
              <a:cs typeface="Calibri"/>
              <a:sym typeface="Calibri"/>
            </a:endParaRPr>
          </a:p>
        </p:txBody>
      </p:sp>
      <p:sp>
        <p:nvSpPr>
          <p:cNvPr id="10" name="Заголовок 1"/>
          <p:cNvSpPr txBox="1">
            <a:spLocks/>
          </p:cNvSpPr>
          <p:nvPr/>
        </p:nvSpPr>
        <p:spPr>
          <a:xfrm>
            <a:off x="3735092" y="1681391"/>
            <a:ext cx="4699742" cy="758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L="0" marR="0" indent="0" algn="l" defTabSz="914400"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endParaRPr lang="ru-RU" sz="1600" kern="0" dirty="0">
              <a:solidFill>
                <a:srgbClr val="000000">
                  <a:lumMod val="75000"/>
                  <a:lumOff val="25000"/>
                </a:srgbClr>
              </a:solidFill>
              <a:latin typeface="Candara" panose="020E0502030303020204" pitchFamily="34" charset="0"/>
            </a:endParaRPr>
          </a:p>
        </p:txBody>
      </p:sp>
      <p:sp>
        <p:nvSpPr>
          <p:cNvPr id="55" name="Объект 2"/>
          <p:cNvSpPr txBox="1">
            <a:spLocks/>
          </p:cNvSpPr>
          <p:nvPr/>
        </p:nvSpPr>
        <p:spPr>
          <a:xfrm>
            <a:off x="1108538" y="1999858"/>
            <a:ext cx="4821745" cy="2181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1pPr>
            <a:lvl2pPr marL="0" marR="0" indent="457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2pPr>
            <a:lvl3pPr marL="0" marR="0" indent="914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3pPr>
            <a:lvl4pPr marL="0" marR="0" indent="1371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4pPr>
            <a:lvl5pPr marL="0" marR="0" indent="18288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5pPr>
            <a:lvl6pPr marL="0" marR="0" indent="22860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6pPr>
            <a:lvl7pPr marL="0" marR="0" indent="27432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7pPr>
            <a:lvl8pPr marL="0" marR="0" indent="32004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8pPr>
            <a:lvl9pPr marL="0" marR="0" indent="3657600" algn="l" defTabSz="914400" rtl="0" latinLnBrk="0">
              <a:lnSpc>
                <a:spcPct val="100000"/>
              </a:lnSpc>
              <a:spcBef>
                <a:spcPts val="0"/>
              </a:spcBef>
              <a:spcAft>
                <a:spcPts val="0"/>
              </a:spcAft>
              <a:buClrTx/>
              <a:buSzTx/>
              <a:buFontTx/>
              <a:buNone/>
              <a:tabLst/>
              <a:defRPr sz="3200" b="0" i="0" u="none" strike="noStrike" cap="none" spc="0" baseline="0">
                <a:solidFill>
                  <a:srgbClr val="1B4B8F"/>
                </a:solidFill>
                <a:uFillTx/>
                <a:latin typeface="Verdana"/>
                <a:ea typeface="Verdana"/>
                <a:cs typeface="Verdana"/>
                <a:sym typeface="Verdana"/>
              </a:defRPr>
            </a:lvl9pPr>
          </a:lstStyle>
          <a:p>
            <a:pPr algn="just"/>
            <a:endParaRPr lang="ru-RU" sz="1800" kern="0" dirty="0">
              <a:solidFill>
                <a:srgbClr val="000000">
                  <a:lumMod val="75000"/>
                  <a:lumOff val="25000"/>
                </a:srgbClr>
              </a:solidFill>
              <a:latin typeface="Verdana" panose="020B0604030504040204" pitchFamily="34" charset="0"/>
              <a:ea typeface="Verdana" panose="020B0604030504040204" pitchFamily="34" charset="0"/>
            </a:endParaRPr>
          </a:p>
        </p:txBody>
      </p:sp>
      <p:sp>
        <p:nvSpPr>
          <p:cNvPr id="40" name="Заголовок 1"/>
          <p:cNvSpPr txBox="1">
            <a:spLocks/>
          </p:cNvSpPr>
          <p:nvPr/>
        </p:nvSpPr>
        <p:spPr>
          <a:xfrm>
            <a:off x="8625468" y="354589"/>
            <a:ext cx="3414132" cy="1007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96434" rtl="0" latinLnBrk="0">
              <a:lnSpc>
                <a:spcPct val="100000"/>
              </a:lnSpc>
              <a:spcBef>
                <a:spcPts val="0"/>
              </a:spcBef>
              <a:spcAft>
                <a:spcPts val="0"/>
              </a:spcAft>
              <a:buClrTx/>
              <a:buSzTx/>
              <a:buFontTx/>
              <a:buNone/>
              <a:tabLst/>
              <a:defRPr sz="5400" b="1" i="0" u="none" strike="noStrike" cap="none" spc="0" baseline="0">
                <a:solidFill>
                  <a:srgbClr val="1C4B8F"/>
                </a:solidFill>
                <a:uFillTx/>
                <a:latin typeface="Verdana"/>
                <a:ea typeface="Verdana"/>
                <a:cs typeface="Verdana"/>
                <a:sym typeface="Verdana"/>
              </a:defRPr>
            </a:lvl1pPr>
            <a:lvl2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2pPr>
            <a:lvl3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3pPr>
            <a:lvl4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4pPr>
            <a:lvl5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5pPr>
            <a:lvl6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6pPr>
            <a:lvl7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7pPr>
            <a:lvl8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8pPr>
            <a:lvl9pPr marL="0" marR="0" indent="0" algn="l" defTabSz="896434"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mj-lt"/>
                <a:ea typeface="+mj-ea"/>
                <a:cs typeface="+mj-cs"/>
                <a:sym typeface="Calibri"/>
              </a:defRPr>
            </a:lvl9pPr>
          </a:lstStyle>
          <a:p>
            <a:pPr algn="ctr"/>
            <a:r>
              <a:rPr lang="ru-RU" sz="2400" kern="0" dirty="0" smtClean="0">
                <a:solidFill>
                  <a:srgbClr val="FFFFFF"/>
                </a:solidFill>
                <a:latin typeface="+mj-lt"/>
              </a:rPr>
              <a:t>Шаг 3. Придумай механику игры</a:t>
            </a:r>
            <a:endParaRPr lang="ru-RU" sz="2400" kern="0" dirty="0">
              <a:solidFill>
                <a:srgbClr val="FFFFFF"/>
              </a:solidFill>
              <a:latin typeface="+mj-lt"/>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655351335"/>
              </p:ext>
            </p:extLst>
          </p:nvPr>
        </p:nvGraphicFramePr>
        <p:xfrm>
          <a:off x="76057" y="152186"/>
          <a:ext cx="3429241" cy="1091308"/>
        </p:xfrm>
        <a:graphic>
          <a:graphicData uri="http://schemas.openxmlformats.org/presentationml/2006/ole">
            <mc:AlternateContent xmlns:mc="http://schemas.openxmlformats.org/markup-compatibility/2006">
              <mc:Choice xmlns:v="urn:schemas-microsoft-com:vml" Requires="v">
                <p:oleObj spid="_x0000_s77849" name="CorelDRAW" r:id="rId4" imgW="5783400" imgH="1836000" progId="CorelDraw.Graphic.19">
                  <p:embed/>
                </p:oleObj>
              </mc:Choice>
              <mc:Fallback>
                <p:oleObj name="CorelDRAW" r:id="rId4" imgW="5783400" imgH="1836000" progId="CorelDraw.Graphic.1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 y="152186"/>
                        <a:ext cx="3429241" cy="109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Прямоугольник 12"/>
          <p:cNvSpPr/>
          <p:nvPr/>
        </p:nvSpPr>
        <p:spPr>
          <a:xfrm>
            <a:off x="746641" y="2372088"/>
            <a:ext cx="11013997" cy="830902"/>
          </a:xfrm>
          <a:prstGeom prst="rect">
            <a:avLst/>
          </a:prstGeom>
        </p:spPr>
        <p:txBody>
          <a:bodyPr wrap="square" lIns="91350" tIns="45673" rIns="91350" bIns="45673">
            <a:spAutoFit/>
          </a:bodyPr>
          <a:lstStyle/>
          <a:p>
            <a:pPr marL="205431" marR="2586" defTabSz="465128"/>
            <a:r>
              <a:rPr lang="ru-RU" sz="2400" b="1" spc="71" dirty="0">
                <a:solidFill>
                  <a:srgbClr val="8064A2">
                    <a:lumMod val="75000"/>
                  </a:srgbClr>
                </a:solidFill>
                <a:latin typeface="+mj-lt"/>
                <a:cs typeface="Times New Roman" panose="02020603050405020304" pitchFamily="18" charset="0"/>
              </a:rPr>
              <a:t>Механика игры</a:t>
            </a:r>
            <a:r>
              <a:rPr lang="ru-RU" sz="2400" spc="71" dirty="0">
                <a:solidFill>
                  <a:prstClr val="black"/>
                </a:solidFill>
                <a:latin typeface="+mj-lt"/>
                <a:cs typeface="Times New Roman" panose="02020603050405020304" pitchFamily="18" charset="0"/>
              </a:rPr>
              <a:t> определяет способ взаимодействия игроков  друг с другом. В одной игре может быть несколько механик.</a:t>
            </a:r>
          </a:p>
        </p:txBody>
      </p:sp>
      <p:pic>
        <p:nvPicPr>
          <p:cNvPr id="14" name="object 7"/>
          <p:cNvPicPr/>
          <p:nvPr/>
        </p:nvPicPr>
        <p:blipFill>
          <a:blip r:embed="rId6" cstate="print"/>
          <a:stretch>
            <a:fillRect/>
          </a:stretch>
        </p:blipFill>
        <p:spPr>
          <a:xfrm>
            <a:off x="755727" y="3440875"/>
            <a:ext cx="3725147" cy="2274125"/>
          </a:xfrm>
          <a:prstGeom prst="rect">
            <a:avLst/>
          </a:prstGeom>
        </p:spPr>
      </p:pic>
      <p:pic>
        <p:nvPicPr>
          <p:cNvPr id="15" name="object 8"/>
          <p:cNvPicPr/>
          <p:nvPr/>
        </p:nvPicPr>
        <p:blipFill>
          <a:blip r:embed="rId7" cstate="print"/>
          <a:stretch>
            <a:fillRect/>
          </a:stretch>
        </p:blipFill>
        <p:spPr>
          <a:xfrm>
            <a:off x="4655840" y="3469894"/>
            <a:ext cx="3316512" cy="2251787"/>
          </a:xfrm>
          <a:prstGeom prst="rect">
            <a:avLst/>
          </a:prstGeom>
        </p:spPr>
      </p:pic>
      <p:pic>
        <p:nvPicPr>
          <p:cNvPr id="16" name="object 9"/>
          <p:cNvPicPr/>
          <p:nvPr/>
        </p:nvPicPr>
        <p:blipFill>
          <a:blip r:embed="rId8" cstate="print"/>
          <a:stretch>
            <a:fillRect/>
          </a:stretch>
        </p:blipFill>
        <p:spPr>
          <a:xfrm>
            <a:off x="8232444" y="3461283"/>
            <a:ext cx="3528195" cy="2251787"/>
          </a:xfrm>
          <a:prstGeom prst="rect">
            <a:avLst/>
          </a:prstGeom>
        </p:spPr>
      </p:pic>
    </p:spTree>
    <p:extLst>
      <p:ext uri="{BB962C8B-B14F-4D97-AF65-F5344CB8AC3E}">
        <p14:creationId xmlns:p14="http://schemas.microsoft.com/office/powerpoint/2010/main" val="295891371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1032</TotalTime>
  <Words>2905</Words>
  <Application>Microsoft Office PowerPoint</Application>
  <PresentationFormat>Произвольный</PresentationFormat>
  <Paragraphs>289</Paragraphs>
  <Slides>27</Slides>
  <Notes>27</Notes>
  <HiddenSlides>0</HiddenSlides>
  <MMClips>0</MMClips>
  <ScaleCrop>false</ScaleCrop>
  <HeadingPairs>
    <vt:vector size="8" baseType="variant">
      <vt:variant>
        <vt:lpstr>Использованные шрифты</vt:lpstr>
      </vt:variant>
      <vt:variant>
        <vt:i4>8</vt:i4>
      </vt:variant>
      <vt:variant>
        <vt:lpstr>Тема</vt:lpstr>
      </vt:variant>
      <vt:variant>
        <vt:i4>6</vt:i4>
      </vt:variant>
      <vt:variant>
        <vt:lpstr>Внедренные серверы OLE</vt:lpstr>
      </vt:variant>
      <vt:variant>
        <vt:i4>1</vt:i4>
      </vt:variant>
      <vt:variant>
        <vt:lpstr>Заголовки слайдов</vt:lpstr>
      </vt:variant>
      <vt:variant>
        <vt:i4>27</vt:i4>
      </vt:variant>
    </vt:vector>
  </HeadingPairs>
  <TitlesOfParts>
    <vt:vector size="42" baseType="lpstr">
      <vt:lpstr>Arial</vt:lpstr>
      <vt:lpstr>Wingdings</vt:lpstr>
      <vt:lpstr>Times New Roman</vt:lpstr>
      <vt:lpstr>Calibri</vt:lpstr>
      <vt:lpstr>Helvetica</vt:lpstr>
      <vt:lpstr>Candara</vt:lpstr>
      <vt:lpstr>Verdana</vt:lpstr>
      <vt:lpstr>Trebuchet MS</vt:lpstr>
      <vt:lpstr>Тема Office</vt:lpstr>
      <vt:lpstr>4_Тема Office</vt:lpstr>
      <vt:lpstr>15_Тема Office</vt:lpstr>
      <vt:lpstr>Office Theme</vt:lpstr>
      <vt:lpstr>1_Office Theme</vt:lpstr>
      <vt:lpstr>2_Office Theme</vt:lpstr>
      <vt:lpstr>CorelDRAW</vt:lpstr>
      <vt:lpstr>"Использование интерактивных форматов по финансовой грамотности. Методика создания настольной финансовой игры."     Смолина Екатерина Петровна, Директор АНО Центр финансовой грамотности г. Челябинск</vt:lpstr>
      <vt:lpstr> Формирование и развитие финансовой грамотности различных категорий обучающихся происходит через реализацию основных и/или дополнительных образовательных программ.  Главное условие реализации модуля по финансовой грамотности – практико ориентированность.  Финансовая игра - один из самых интересных и нестандартных инструментов для обучения финансовой грамотности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Илья Панкратов</dc:creator>
  <cp:lastModifiedBy>Катюшка</cp:lastModifiedBy>
  <cp:revision>81</cp:revision>
  <dcterms:created xsi:type="dcterms:W3CDTF">2020-05-21T00:57:48Z</dcterms:created>
  <dcterms:modified xsi:type="dcterms:W3CDTF">2024-03-25T07:03:20Z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2018-02-19T00:00:00Z</vt:filetime>
  </property>
  <property fmtid="{D5CDD505-2E9C-101B-9397-08002B2CF9AE}" pid="3" name="Creator">
    <vt:lpwstr>Microsoft® PowerPoint® 2016</vt:lpwstr>
  </property>
  <property fmtid="{D5CDD505-2E9C-101B-9397-08002B2CF9AE}" pid="4" name="LastSaved">
    <vt:filetime>2020-05-21T00:00:00Z</vt:filetime>
  </property>
</Properties>
</file>