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91" r:id="rId3"/>
    <p:sldId id="292" r:id="rId4"/>
    <p:sldId id="293" r:id="rId5"/>
    <p:sldId id="299" r:id="rId6"/>
    <p:sldId id="300" r:id="rId7"/>
    <p:sldId id="301" r:id="rId8"/>
    <p:sldId id="302" r:id="rId9"/>
    <p:sldId id="303" r:id="rId10"/>
    <p:sldId id="304" r:id="rId11"/>
    <p:sldId id="277" r:id="rId12"/>
    <p:sldId id="278" r:id="rId13"/>
    <p:sldId id="305" r:id="rId14"/>
    <p:sldId id="273" r:id="rId15"/>
    <p:sldId id="257" r:id="rId16"/>
    <p:sldId id="260" r:id="rId17"/>
    <p:sldId id="259" r:id="rId18"/>
    <p:sldId id="271" r:id="rId19"/>
    <p:sldId id="262" r:id="rId20"/>
    <p:sldId id="266" r:id="rId21"/>
    <p:sldId id="263" r:id="rId22"/>
    <p:sldId id="264" r:id="rId23"/>
    <p:sldId id="265" r:id="rId24"/>
    <p:sldId id="267" r:id="rId25"/>
    <p:sldId id="268" r:id="rId26"/>
    <p:sldId id="269" r:id="rId27"/>
    <p:sldId id="270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000"/>
    <a:srgbClr val="7F6000"/>
    <a:srgbClr val="FFD966"/>
    <a:srgbClr val="FF3300"/>
    <a:srgbClr val="000000"/>
    <a:srgbClr val="E4E779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1890" y="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7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02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8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8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2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4/7/2024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1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0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8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5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4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5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6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svg"/><Relationship Id="rId21" Type="http://schemas.openxmlformats.org/officeDocument/2006/relationships/image" Target="../media/image24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5" Type="http://schemas.openxmlformats.org/officeDocument/2006/relationships/image" Target="../media/image28.svg"/><Relationship Id="rId33" Type="http://schemas.openxmlformats.org/officeDocument/2006/relationships/image" Target="../media/image36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23" Type="http://schemas.openxmlformats.org/officeDocument/2006/relationships/image" Target="../media/image26.sv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31" Type="http://schemas.openxmlformats.org/officeDocument/2006/relationships/image" Target="../media/image34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svg"/><Relationship Id="rId30" Type="http://schemas.openxmlformats.org/officeDocument/2006/relationships/image" Target="../media/image33.png"/><Relationship Id="rId8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svg"/><Relationship Id="rId21" Type="http://schemas.openxmlformats.org/officeDocument/2006/relationships/image" Target="../media/image24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5" Type="http://schemas.openxmlformats.org/officeDocument/2006/relationships/image" Target="../media/image28.svg"/><Relationship Id="rId33" Type="http://schemas.openxmlformats.org/officeDocument/2006/relationships/image" Target="../media/image36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23" Type="http://schemas.openxmlformats.org/officeDocument/2006/relationships/image" Target="../media/image26.sv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31" Type="http://schemas.openxmlformats.org/officeDocument/2006/relationships/image" Target="../media/image34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svg"/><Relationship Id="rId30" Type="http://schemas.openxmlformats.org/officeDocument/2006/relationships/image" Target="../media/image33.png"/><Relationship Id="rId8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олилиния 94"/>
          <p:cNvSpPr/>
          <p:nvPr/>
        </p:nvSpPr>
        <p:spPr>
          <a:xfrm>
            <a:off x="0" y="3468913"/>
            <a:ext cx="12280900" cy="3541487"/>
          </a:xfrm>
          <a:custGeom>
            <a:avLst/>
            <a:gdLst>
              <a:gd name="connsiteX0" fmla="*/ 0 w 12221028"/>
              <a:gd name="connsiteY0" fmla="*/ 2859314 h 4920342"/>
              <a:gd name="connsiteX1" fmla="*/ 0 w 12221028"/>
              <a:gd name="connsiteY1" fmla="*/ 4920342 h 4920342"/>
              <a:gd name="connsiteX2" fmla="*/ 12221028 w 12221028"/>
              <a:gd name="connsiteY2" fmla="*/ 4905828 h 4920342"/>
              <a:gd name="connsiteX3" fmla="*/ 12206514 w 12221028"/>
              <a:gd name="connsiteY3" fmla="*/ 0 h 4920342"/>
              <a:gd name="connsiteX4" fmla="*/ 0 w 12221028"/>
              <a:gd name="connsiteY4" fmla="*/ 2859314 h 492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1028" h="4920342">
                <a:moveTo>
                  <a:pt x="0" y="2859314"/>
                </a:moveTo>
                <a:lnTo>
                  <a:pt x="0" y="4920342"/>
                </a:lnTo>
                <a:lnTo>
                  <a:pt x="12221028" y="4905828"/>
                </a:lnTo>
                <a:lnTo>
                  <a:pt x="12206514" y="0"/>
                </a:lnTo>
                <a:lnTo>
                  <a:pt x="0" y="2859314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29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  <a:alpha val="3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 rot="10800000">
            <a:off x="-114300" y="-152401"/>
            <a:ext cx="12306300" cy="3541485"/>
          </a:xfrm>
          <a:custGeom>
            <a:avLst/>
            <a:gdLst>
              <a:gd name="connsiteX0" fmla="*/ 0 w 12221028"/>
              <a:gd name="connsiteY0" fmla="*/ 2859314 h 4920342"/>
              <a:gd name="connsiteX1" fmla="*/ 0 w 12221028"/>
              <a:gd name="connsiteY1" fmla="*/ 4920342 h 4920342"/>
              <a:gd name="connsiteX2" fmla="*/ 12221028 w 12221028"/>
              <a:gd name="connsiteY2" fmla="*/ 4905828 h 4920342"/>
              <a:gd name="connsiteX3" fmla="*/ 12206514 w 12221028"/>
              <a:gd name="connsiteY3" fmla="*/ 0 h 4920342"/>
              <a:gd name="connsiteX4" fmla="*/ 0 w 12221028"/>
              <a:gd name="connsiteY4" fmla="*/ 2859314 h 492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1028" h="4920342">
                <a:moveTo>
                  <a:pt x="0" y="2859314"/>
                </a:moveTo>
                <a:lnTo>
                  <a:pt x="0" y="4920342"/>
                </a:lnTo>
                <a:lnTo>
                  <a:pt x="12221028" y="4905828"/>
                </a:lnTo>
                <a:lnTo>
                  <a:pt x="12206514" y="0"/>
                </a:lnTo>
                <a:lnTo>
                  <a:pt x="0" y="2859314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29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  <a:alpha val="3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 rot="21028649">
            <a:off x="2716248" y="2346567"/>
            <a:ext cx="7086600" cy="2112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ФИНАНСОВАЯ ГИГИЕНА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4086225" y="5895975"/>
            <a:ext cx="7716872" cy="839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32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Ассоциация Российских Банков</a:t>
            </a:r>
          </a:p>
        </p:txBody>
      </p:sp>
    </p:spTree>
    <p:extLst>
      <p:ext uri="{BB962C8B-B14F-4D97-AF65-F5344CB8AC3E}">
        <p14:creationId xmlns:p14="http://schemas.microsoft.com/office/powerpoint/2010/main" val="383583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23" dur="1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107" grpId="0" build="allAtOnce"/>
      <p:bldP spid="107" grpId="1" build="allAtOnce"/>
      <p:bldP spid="10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191999" cy="49346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l"/>
            <a:r>
              <a:rPr lang="ru-RU" sz="2400" b="1" dirty="0"/>
              <a:t>А ПОЧЕМУ ЛЮДИ ВЕРЯТ МОШЕННИКАМ?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8C99BFD-616F-49E8-BFD9-F8649FF3998F}"/>
              </a:ext>
            </a:extLst>
          </p:cNvPr>
          <p:cNvSpPr/>
          <p:nvPr/>
        </p:nvSpPr>
        <p:spPr>
          <a:xfrm>
            <a:off x="322820" y="1032706"/>
            <a:ext cx="11537567" cy="6956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СОЦИАЛЬНЫЙ ПАТТЕРН – ШАБЛОН ПОВЕДЕНИЯ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459AFF6-9CFD-4049-B195-1295D17D5904}"/>
              </a:ext>
            </a:extLst>
          </p:cNvPr>
          <p:cNvGrpSpPr/>
          <p:nvPr/>
        </p:nvGrpSpPr>
        <p:grpSpPr>
          <a:xfrm>
            <a:off x="-3151301" y="2722338"/>
            <a:ext cx="2849396" cy="2842284"/>
            <a:chOff x="319264" y="2743200"/>
            <a:chExt cx="2849396" cy="2842284"/>
          </a:xfrm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AE63BCAD-0192-4C34-983E-68876261FF85}"/>
                </a:ext>
              </a:extLst>
            </p:cNvPr>
            <p:cNvSpPr/>
            <p:nvPr/>
          </p:nvSpPr>
          <p:spPr>
            <a:xfrm>
              <a:off x="326376" y="2743200"/>
              <a:ext cx="2842284" cy="284228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Часть круга 9">
              <a:extLst>
                <a:ext uri="{FF2B5EF4-FFF2-40B4-BE49-F238E27FC236}">
                  <a16:creationId xmlns:a16="http://schemas.microsoft.com/office/drawing/2014/main" id="{268C5696-6543-464B-9F3F-D5A32DCF404C}"/>
                </a:ext>
              </a:extLst>
            </p:cNvPr>
            <p:cNvSpPr/>
            <p:nvPr/>
          </p:nvSpPr>
          <p:spPr>
            <a:xfrm>
              <a:off x="322820" y="2743200"/>
              <a:ext cx="2842280" cy="2842284"/>
            </a:xfrm>
            <a:prstGeom prst="pie">
              <a:avLst>
                <a:gd name="adj1" fmla="val 17572279"/>
                <a:gd name="adj2" fmla="val 5346931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2" name="Часть круга 171">
              <a:extLst>
                <a:ext uri="{FF2B5EF4-FFF2-40B4-BE49-F238E27FC236}">
                  <a16:creationId xmlns:a16="http://schemas.microsoft.com/office/drawing/2014/main" id="{C7E7C95A-8428-4B17-A8B8-4CE36B5F3F07}"/>
                </a:ext>
              </a:extLst>
            </p:cNvPr>
            <p:cNvSpPr/>
            <p:nvPr/>
          </p:nvSpPr>
          <p:spPr>
            <a:xfrm>
              <a:off x="319264" y="2743200"/>
              <a:ext cx="2845840" cy="2842284"/>
            </a:xfrm>
            <a:prstGeom prst="pie">
              <a:avLst>
                <a:gd name="adj1" fmla="val 5329875"/>
                <a:gd name="adj2" fmla="val 1620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4EBE70E-C528-42E9-A24E-28F99A85BC26}"/>
              </a:ext>
            </a:extLst>
          </p:cNvPr>
          <p:cNvSpPr txBox="1"/>
          <p:nvPr/>
        </p:nvSpPr>
        <p:spPr>
          <a:xfrm>
            <a:off x="12484104" y="2836551"/>
            <a:ext cx="6022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ЧТО ДУМАЕТ МАМА, ЕСЛИ ВЫ НЕ ОТВЕЧАЕТЕ НА ЗВОНОК?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6D8DE5-6D6A-4754-B702-FE8286CF55DE}"/>
              </a:ext>
            </a:extLst>
          </p:cNvPr>
          <p:cNvSpPr/>
          <p:nvPr/>
        </p:nvSpPr>
        <p:spPr>
          <a:xfrm>
            <a:off x="13373760" y="6732627"/>
            <a:ext cx="425450" cy="412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>
            <a:extLst>
              <a:ext uri="{FF2B5EF4-FFF2-40B4-BE49-F238E27FC236}">
                <a16:creationId xmlns:a16="http://schemas.microsoft.com/office/drawing/2014/main" id="{8CA91EC6-B5F7-4A88-9579-6E6063220E29}"/>
              </a:ext>
            </a:extLst>
          </p:cNvPr>
          <p:cNvSpPr/>
          <p:nvPr/>
        </p:nvSpPr>
        <p:spPr>
          <a:xfrm>
            <a:off x="13161035" y="5052383"/>
            <a:ext cx="425450" cy="412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id="{4AC6C857-ECDB-4581-AAE1-41C0BAFEC615}"/>
              </a:ext>
            </a:extLst>
          </p:cNvPr>
          <p:cNvSpPr/>
          <p:nvPr/>
        </p:nvSpPr>
        <p:spPr>
          <a:xfrm>
            <a:off x="13161035" y="3239368"/>
            <a:ext cx="4254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2921DB-28AD-4DA3-8C5D-C5D175FEAA62}"/>
              </a:ext>
            </a:extLst>
          </p:cNvPr>
          <p:cNvSpPr txBox="1"/>
          <p:nvPr/>
        </p:nvSpPr>
        <p:spPr>
          <a:xfrm>
            <a:off x="-2959800" y="1579177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 ВАС РАЗРЯДИЛСЯ ТЕЛЕФОН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ABA710A3-845D-4027-A3BD-4F2713843CC2}"/>
              </a:ext>
            </a:extLst>
          </p:cNvPr>
          <p:cNvSpPr txBox="1"/>
          <p:nvPr/>
        </p:nvSpPr>
        <p:spPr>
          <a:xfrm>
            <a:off x="12657571" y="4142587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 УМИРАЕТЕ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F017E8B-BD91-4A37-B937-E785865BA8BA}"/>
              </a:ext>
            </a:extLst>
          </p:cNvPr>
          <p:cNvSpPr txBox="1"/>
          <p:nvPr/>
        </p:nvSpPr>
        <p:spPr>
          <a:xfrm>
            <a:off x="-2524372" y="6538929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 УЖЕ УМЕРЛИ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994220BD-16CB-47FF-A0E8-B11A18C7B62D}"/>
              </a:ext>
            </a:extLst>
          </p:cNvPr>
          <p:cNvGrpSpPr/>
          <p:nvPr/>
        </p:nvGrpSpPr>
        <p:grpSpPr>
          <a:xfrm>
            <a:off x="6886868" y="2782299"/>
            <a:ext cx="2845840" cy="2842284"/>
            <a:chOff x="322820" y="2743200"/>
            <a:chExt cx="2845840" cy="2842284"/>
          </a:xfrm>
        </p:grpSpPr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290BC562-C028-4F14-ADA0-259591C027C6}"/>
                </a:ext>
              </a:extLst>
            </p:cNvPr>
            <p:cNvSpPr/>
            <p:nvPr/>
          </p:nvSpPr>
          <p:spPr>
            <a:xfrm>
              <a:off x="326376" y="2743200"/>
              <a:ext cx="2842284" cy="284228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Часть круга 37">
              <a:extLst>
                <a:ext uri="{FF2B5EF4-FFF2-40B4-BE49-F238E27FC236}">
                  <a16:creationId xmlns:a16="http://schemas.microsoft.com/office/drawing/2014/main" id="{ACEACCA4-522B-4691-B628-8011CF496A48}"/>
                </a:ext>
              </a:extLst>
            </p:cNvPr>
            <p:cNvSpPr/>
            <p:nvPr/>
          </p:nvSpPr>
          <p:spPr>
            <a:xfrm>
              <a:off x="322820" y="2743200"/>
              <a:ext cx="2842280" cy="2842284"/>
            </a:xfrm>
            <a:prstGeom prst="pie">
              <a:avLst>
                <a:gd name="adj1" fmla="val 17461433"/>
                <a:gd name="adj2" fmla="val 16103679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36B4041-9C17-41B2-BB6E-A249D8291D4F}"/>
              </a:ext>
            </a:extLst>
          </p:cNvPr>
          <p:cNvSpPr txBox="1"/>
          <p:nvPr/>
        </p:nvSpPr>
        <p:spPr>
          <a:xfrm>
            <a:off x="415947" y="2713339"/>
            <a:ext cx="416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ПРИЧИНА ОБНОВЛЕНИЯ ПРИЛОЖЕНИЙ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D3CD38A3-A142-44FA-B43A-ECD78746BB63}"/>
              </a:ext>
            </a:extLst>
          </p:cNvPr>
          <p:cNvSpPr/>
          <p:nvPr/>
        </p:nvSpPr>
        <p:spPr>
          <a:xfrm>
            <a:off x="389907" y="3430880"/>
            <a:ext cx="425450" cy="412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FE72681D-FF32-4D87-A8CE-7F057B74C020}"/>
              </a:ext>
            </a:extLst>
          </p:cNvPr>
          <p:cNvSpPr/>
          <p:nvPr/>
        </p:nvSpPr>
        <p:spPr>
          <a:xfrm>
            <a:off x="389907" y="4203441"/>
            <a:ext cx="425450" cy="412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6DA658-6C5C-4B83-BD30-A7FBD78BFF01}"/>
              </a:ext>
            </a:extLst>
          </p:cNvPr>
          <p:cNvSpPr txBox="1"/>
          <p:nvPr/>
        </p:nvSpPr>
        <p:spPr>
          <a:xfrm>
            <a:off x="815356" y="3452589"/>
            <a:ext cx="552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ХОЧУ НОВУЮ УЛУЧШЕННУЮ ВЕРСИЮ ПРИЛОЖЕНИЯ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76892E-7ED6-4843-8FB0-7ADFBF14980B}"/>
              </a:ext>
            </a:extLst>
          </p:cNvPr>
          <p:cNvSpPr txBox="1"/>
          <p:nvPr/>
        </p:nvSpPr>
        <p:spPr>
          <a:xfrm>
            <a:off x="815356" y="4225801"/>
            <a:ext cx="5280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БЕСИТ КРАСНЫЙ ЗНАЧОК ОПОВЕЩЕНИЯ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29C167E3-9FFE-4194-8B5E-51900523D6BB}"/>
              </a:ext>
            </a:extLst>
          </p:cNvPr>
          <p:cNvSpPr/>
          <p:nvPr/>
        </p:nvSpPr>
        <p:spPr>
          <a:xfrm>
            <a:off x="702258" y="4111353"/>
            <a:ext cx="219075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387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4" grpId="0"/>
      <p:bldP spid="45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46FFC3F-D0AA-489D-92E1-A19367ACD6A3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2A6E9905-2C3F-454B-8151-9098E8E5D7D5}"/>
              </a:ext>
            </a:extLst>
          </p:cNvPr>
          <p:cNvGrpSpPr/>
          <p:nvPr/>
        </p:nvGrpSpPr>
        <p:grpSpPr>
          <a:xfrm>
            <a:off x="3939921" y="1533524"/>
            <a:ext cx="1192527" cy="5324476"/>
            <a:chOff x="3939921" y="1533524"/>
            <a:chExt cx="1192527" cy="5324476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3DC278FB-DF3A-4A6F-94B4-AC63246D2788}"/>
                </a:ext>
              </a:extLst>
            </p:cNvPr>
            <p:cNvSpPr/>
            <p:nvPr/>
          </p:nvSpPr>
          <p:spPr>
            <a:xfrm>
              <a:off x="3939921" y="1533525"/>
              <a:ext cx="1192527" cy="5324475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5" name="Рисунок 4" descr="Деньги">
              <a:extLst>
                <a:ext uri="{FF2B5EF4-FFF2-40B4-BE49-F238E27FC236}">
                  <a16:creationId xmlns:a16="http://schemas.microsoft.com/office/drawing/2014/main" id="{6BABA333-C3B9-45B8-8A51-9418D35C2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078983" y="1533524"/>
              <a:ext cx="914400" cy="914400"/>
            </a:xfrm>
            <a:prstGeom prst="rect">
              <a:avLst/>
            </a:prstGeom>
          </p:spPr>
        </p:pic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1E4A4FBA-1729-4280-B103-B35BEF36BCDE}"/>
              </a:ext>
            </a:extLst>
          </p:cNvPr>
          <p:cNvGrpSpPr/>
          <p:nvPr/>
        </p:nvGrpSpPr>
        <p:grpSpPr>
          <a:xfrm>
            <a:off x="837827" y="2002971"/>
            <a:ext cx="1192527" cy="4855029"/>
            <a:chOff x="837827" y="2002971"/>
            <a:chExt cx="1192527" cy="4855029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1210FD45-32BC-4449-954E-E4FE272B8C49}"/>
                </a:ext>
              </a:extLst>
            </p:cNvPr>
            <p:cNvSpPr/>
            <p:nvPr/>
          </p:nvSpPr>
          <p:spPr>
            <a:xfrm>
              <a:off x="837827" y="2002971"/>
              <a:ext cx="1192527" cy="4855029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22" name="Рисунок 21" descr="Кредитная карта">
              <a:extLst>
                <a:ext uri="{FF2B5EF4-FFF2-40B4-BE49-F238E27FC236}">
                  <a16:creationId xmlns:a16="http://schemas.microsoft.com/office/drawing/2014/main" id="{7D822639-DF3F-4C8B-939D-FAE0E1DE2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4670" y="2028503"/>
              <a:ext cx="914400" cy="914400"/>
            </a:xfrm>
            <a:prstGeom prst="rect">
              <a:avLst/>
            </a:prstGeom>
          </p:spPr>
        </p:pic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A44F4197-5D31-497C-86EB-8CAC664F15E3}"/>
              </a:ext>
            </a:extLst>
          </p:cNvPr>
          <p:cNvGrpSpPr/>
          <p:nvPr/>
        </p:nvGrpSpPr>
        <p:grpSpPr>
          <a:xfrm>
            <a:off x="7042015" y="2733675"/>
            <a:ext cx="1192527" cy="4124325"/>
            <a:chOff x="7042015" y="2733675"/>
            <a:chExt cx="1192527" cy="4124325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6ACEC494-AF59-409C-B86B-86A8B7D23832}"/>
                </a:ext>
              </a:extLst>
            </p:cNvPr>
            <p:cNvSpPr/>
            <p:nvPr/>
          </p:nvSpPr>
          <p:spPr>
            <a:xfrm>
              <a:off x="7042015" y="2733675"/>
              <a:ext cx="1192527" cy="4124325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26" name="Рисунок 25" descr="Бумажник">
              <a:extLst>
                <a:ext uri="{FF2B5EF4-FFF2-40B4-BE49-F238E27FC236}">
                  <a16:creationId xmlns:a16="http://schemas.microsoft.com/office/drawing/2014/main" id="{23375CF0-3F9F-4D22-BD29-82560ACFF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41740" y="2779823"/>
              <a:ext cx="914400" cy="914400"/>
            </a:xfrm>
            <a:prstGeom prst="rect">
              <a:avLst/>
            </a:prstGeom>
          </p:spPr>
        </p:pic>
      </p:grp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679E91CD-C5F9-4C20-96F0-051957D318D4}"/>
              </a:ext>
            </a:extLst>
          </p:cNvPr>
          <p:cNvGrpSpPr/>
          <p:nvPr/>
        </p:nvGrpSpPr>
        <p:grpSpPr>
          <a:xfrm>
            <a:off x="10144107" y="1323975"/>
            <a:ext cx="1192527" cy="5534025"/>
            <a:chOff x="10144107" y="1323975"/>
            <a:chExt cx="1192527" cy="5534025"/>
          </a:xfrm>
        </p:grpSpPr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E43219CC-2A0C-4184-9ADE-44891F73BB60}"/>
                </a:ext>
              </a:extLst>
            </p:cNvPr>
            <p:cNvSpPr/>
            <p:nvPr/>
          </p:nvSpPr>
          <p:spPr>
            <a:xfrm>
              <a:off x="10144107" y="1323975"/>
              <a:ext cx="1192527" cy="5534025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8" name="Рисунок 37" descr="Алмаз">
              <a:extLst>
                <a:ext uri="{FF2B5EF4-FFF2-40B4-BE49-F238E27FC236}">
                  <a16:creationId xmlns:a16="http://schemas.microsoft.com/office/drawing/2014/main" id="{5CBC2AF0-F4AC-4189-A8DB-69B9ABD0F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312930" y="1428750"/>
              <a:ext cx="914400" cy="914400"/>
            </a:xfrm>
            <a:prstGeom prst="rect">
              <a:avLst/>
            </a:prstGeom>
          </p:spPr>
        </p:pic>
      </p:grp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72F79BF5-5825-4B4D-AAD0-3AA0BD31FB18}"/>
              </a:ext>
            </a:extLst>
          </p:cNvPr>
          <p:cNvGrpSpPr/>
          <p:nvPr/>
        </p:nvGrpSpPr>
        <p:grpSpPr>
          <a:xfrm>
            <a:off x="8593062" y="2002971"/>
            <a:ext cx="1192527" cy="4855029"/>
            <a:chOff x="8593062" y="2002971"/>
            <a:chExt cx="1192527" cy="4855029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E1558571-44A7-45AE-BBC3-414E616FDBE6}"/>
                </a:ext>
              </a:extLst>
            </p:cNvPr>
            <p:cNvSpPr/>
            <p:nvPr/>
          </p:nvSpPr>
          <p:spPr>
            <a:xfrm>
              <a:off x="8593062" y="2002971"/>
              <a:ext cx="1192527" cy="4855029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0" name="Рисунок 39" descr="Доллар">
              <a:extLst>
                <a:ext uri="{FF2B5EF4-FFF2-40B4-BE49-F238E27FC236}">
                  <a16:creationId xmlns:a16="http://schemas.microsoft.com/office/drawing/2014/main" id="{32E48618-78DA-468F-85E2-0CE89D80F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697304" y="2126239"/>
              <a:ext cx="914400" cy="914400"/>
            </a:xfrm>
            <a:prstGeom prst="rect">
              <a:avLst/>
            </a:prstGeom>
          </p:spPr>
        </p:pic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B36734E7-D0CC-48A7-8E9F-6A0955A3C46E}"/>
              </a:ext>
            </a:extLst>
          </p:cNvPr>
          <p:cNvGrpSpPr/>
          <p:nvPr/>
        </p:nvGrpSpPr>
        <p:grpSpPr>
          <a:xfrm>
            <a:off x="6535661" y="3740372"/>
            <a:ext cx="1192527" cy="3293512"/>
            <a:chOff x="6535661" y="3740371"/>
            <a:chExt cx="1192527" cy="3592127"/>
          </a:xfrm>
        </p:grpSpPr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E743A0A1-7F2B-4BA9-AFD6-132ECF981C16}"/>
                </a:ext>
              </a:extLst>
            </p:cNvPr>
            <p:cNvSpPr/>
            <p:nvPr/>
          </p:nvSpPr>
          <p:spPr>
            <a:xfrm>
              <a:off x="6535661" y="3740371"/>
              <a:ext cx="1192527" cy="3592127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2" name="Рисунок 41" descr="Евро">
              <a:extLst>
                <a:ext uri="{FF2B5EF4-FFF2-40B4-BE49-F238E27FC236}">
                  <a16:creationId xmlns:a16="http://schemas.microsoft.com/office/drawing/2014/main" id="{26CAB90F-35E8-40D5-9424-8F0CD115C0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609765" y="3883329"/>
              <a:ext cx="914400" cy="914400"/>
            </a:xfrm>
            <a:prstGeom prst="rect">
              <a:avLst/>
            </a:prstGeom>
          </p:spPr>
        </p:pic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6A6AC768-B838-4228-917D-CCE39E7F8A03}"/>
              </a:ext>
            </a:extLst>
          </p:cNvPr>
          <p:cNvGrpSpPr/>
          <p:nvPr/>
        </p:nvGrpSpPr>
        <p:grpSpPr>
          <a:xfrm>
            <a:off x="2388874" y="2800350"/>
            <a:ext cx="1192527" cy="4057650"/>
            <a:chOff x="2388874" y="2800350"/>
            <a:chExt cx="1192527" cy="405765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391B1B39-A7B4-4116-B22F-D916FBA4FED6}"/>
                </a:ext>
              </a:extLst>
            </p:cNvPr>
            <p:cNvSpPr/>
            <p:nvPr/>
          </p:nvSpPr>
          <p:spPr>
            <a:xfrm>
              <a:off x="2388874" y="2800350"/>
              <a:ext cx="1192527" cy="4057650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6" name="Рисунок 45" descr="Рубль">
              <a:extLst>
                <a:ext uri="{FF2B5EF4-FFF2-40B4-BE49-F238E27FC236}">
                  <a16:creationId xmlns:a16="http://schemas.microsoft.com/office/drawing/2014/main" id="{C528CD9A-D8D2-48D6-9B34-4A9BD3830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527937" y="2968929"/>
              <a:ext cx="914400" cy="914400"/>
            </a:xfrm>
            <a:prstGeom prst="rect">
              <a:avLst/>
            </a:prstGeom>
          </p:spPr>
        </p:pic>
      </p:grp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id="{FCA9D1CE-13FB-413E-B69A-F979065CCCE1}"/>
              </a:ext>
            </a:extLst>
          </p:cNvPr>
          <p:cNvGrpSpPr/>
          <p:nvPr/>
        </p:nvGrpSpPr>
        <p:grpSpPr>
          <a:xfrm>
            <a:off x="1882520" y="4960324"/>
            <a:ext cx="1192527" cy="2073559"/>
            <a:chOff x="1882520" y="4960324"/>
            <a:chExt cx="1192527" cy="2399422"/>
          </a:xfrm>
        </p:grpSpPr>
        <p:sp>
          <p:nvSpPr>
            <p:cNvPr id="74" name="Прямоугольник 73">
              <a:extLst>
                <a:ext uri="{FF2B5EF4-FFF2-40B4-BE49-F238E27FC236}">
                  <a16:creationId xmlns:a16="http://schemas.microsoft.com/office/drawing/2014/main" id="{761E182D-CA57-4B22-9D60-524617A13827}"/>
                </a:ext>
              </a:extLst>
            </p:cNvPr>
            <p:cNvSpPr/>
            <p:nvPr/>
          </p:nvSpPr>
          <p:spPr>
            <a:xfrm>
              <a:off x="1882520" y="4960324"/>
              <a:ext cx="1192527" cy="2399422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4" name="Рисунок 33" descr="Монеты">
              <a:extLst>
                <a:ext uri="{FF2B5EF4-FFF2-40B4-BE49-F238E27FC236}">
                  <a16:creationId xmlns:a16="http://schemas.microsoft.com/office/drawing/2014/main" id="{43089727-61EA-4153-A1AA-177FFEF775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2033636" y="5078638"/>
              <a:ext cx="914400" cy="914400"/>
            </a:xfrm>
            <a:prstGeom prst="rect">
              <a:avLst/>
            </a:prstGeom>
          </p:spPr>
        </p:pic>
      </p:grp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92FAB2D9-A957-4187-929D-FDC9670354AB}"/>
              </a:ext>
            </a:extLst>
          </p:cNvPr>
          <p:cNvGrpSpPr/>
          <p:nvPr/>
        </p:nvGrpSpPr>
        <p:grpSpPr>
          <a:xfrm>
            <a:off x="331473" y="3119636"/>
            <a:ext cx="1192527" cy="3914247"/>
            <a:chOff x="331473" y="3119636"/>
            <a:chExt cx="1192527" cy="3914247"/>
          </a:xfrm>
        </p:grpSpPr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EFF5D9BB-E239-4247-B06E-DC2E7AC74493}"/>
                </a:ext>
              </a:extLst>
            </p:cNvPr>
            <p:cNvSpPr/>
            <p:nvPr/>
          </p:nvSpPr>
          <p:spPr>
            <a:xfrm>
              <a:off x="331473" y="3119636"/>
              <a:ext cx="1192527" cy="3914247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6" name="Рисунок 35" descr="Свинья-копилка">
              <a:extLst>
                <a:ext uri="{FF2B5EF4-FFF2-40B4-BE49-F238E27FC236}">
                  <a16:creationId xmlns:a16="http://schemas.microsoft.com/office/drawing/2014/main" id="{A4D853FE-32A7-44A6-B438-26B651859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484404" y="3341637"/>
              <a:ext cx="914400" cy="914400"/>
            </a:xfrm>
            <a:prstGeom prst="rect">
              <a:avLst/>
            </a:prstGeom>
          </p:spPr>
        </p:pic>
      </p:grp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D55B0D16-0820-4A2D-8D8A-1D0F45857672}"/>
              </a:ext>
            </a:extLst>
          </p:cNvPr>
          <p:cNvGrpSpPr/>
          <p:nvPr/>
        </p:nvGrpSpPr>
        <p:grpSpPr>
          <a:xfrm>
            <a:off x="3433567" y="3679941"/>
            <a:ext cx="1192527" cy="3353942"/>
            <a:chOff x="3433567" y="3679941"/>
            <a:chExt cx="1192527" cy="3162095"/>
          </a:xfrm>
        </p:grpSpPr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E221BED4-01AC-4D06-A645-77649DAE4562}"/>
                </a:ext>
              </a:extLst>
            </p:cNvPr>
            <p:cNvSpPr/>
            <p:nvPr/>
          </p:nvSpPr>
          <p:spPr>
            <a:xfrm>
              <a:off x="3433567" y="3679941"/>
              <a:ext cx="1192527" cy="3162095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24" name="Рисунок 23" descr="Банковский чек">
              <a:extLst>
                <a:ext uri="{FF2B5EF4-FFF2-40B4-BE49-F238E27FC236}">
                  <a16:creationId xmlns:a16="http://schemas.microsoft.com/office/drawing/2014/main" id="{81F5080D-8ADE-47D8-9A03-7F06EBC25E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3581400" y="3679942"/>
              <a:ext cx="914400" cy="914400"/>
            </a:xfrm>
            <a:prstGeom prst="rect">
              <a:avLst/>
            </a:prstGeom>
          </p:spPr>
        </p:pic>
      </p:grp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B92ADBC0-0936-40CF-9E9D-A72457D5813C}"/>
              </a:ext>
            </a:extLst>
          </p:cNvPr>
          <p:cNvGrpSpPr/>
          <p:nvPr/>
        </p:nvGrpSpPr>
        <p:grpSpPr>
          <a:xfrm>
            <a:off x="9637753" y="3483949"/>
            <a:ext cx="1192527" cy="3549934"/>
            <a:chOff x="9637753" y="3483949"/>
            <a:chExt cx="1192527" cy="3272451"/>
          </a:xfrm>
        </p:grpSpPr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id="{44212077-3EE2-4292-9C90-983679491ADE}"/>
                </a:ext>
              </a:extLst>
            </p:cNvPr>
            <p:cNvSpPr/>
            <p:nvPr/>
          </p:nvSpPr>
          <p:spPr>
            <a:xfrm>
              <a:off x="9637753" y="3483949"/>
              <a:ext cx="1192527" cy="3272451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0" name="Рисунок 29" descr="Корзина для покупок">
              <a:extLst>
                <a:ext uri="{FF2B5EF4-FFF2-40B4-BE49-F238E27FC236}">
                  <a16:creationId xmlns:a16="http://schemas.microsoft.com/office/drawing/2014/main" id="{490E57FF-3F63-4FC0-B823-52F365DA8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9752053" y="3494819"/>
              <a:ext cx="914400" cy="914400"/>
            </a:xfrm>
            <a:prstGeom prst="rect">
              <a:avLst/>
            </a:prstGeom>
          </p:spPr>
        </p:pic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9E117EF2-D62B-4D19-B6EB-3237E15C26A2}"/>
              </a:ext>
            </a:extLst>
          </p:cNvPr>
          <p:cNvGrpSpPr/>
          <p:nvPr/>
        </p:nvGrpSpPr>
        <p:grpSpPr>
          <a:xfrm>
            <a:off x="8086708" y="4110485"/>
            <a:ext cx="1192527" cy="2923399"/>
            <a:chOff x="8086708" y="4110485"/>
            <a:chExt cx="1192527" cy="2923399"/>
          </a:xfrm>
        </p:grpSpPr>
        <p:sp>
          <p:nvSpPr>
            <p:cNvPr id="71" name="Прямоугольник 70">
              <a:extLst>
                <a:ext uri="{FF2B5EF4-FFF2-40B4-BE49-F238E27FC236}">
                  <a16:creationId xmlns:a16="http://schemas.microsoft.com/office/drawing/2014/main" id="{D628AEAB-7AB8-4297-AB6B-4AB29A3DF323}"/>
                </a:ext>
              </a:extLst>
            </p:cNvPr>
            <p:cNvSpPr/>
            <p:nvPr/>
          </p:nvSpPr>
          <p:spPr>
            <a:xfrm>
              <a:off x="8086708" y="4162946"/>
              <a:ext cx="1192527" cy="2870938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2" name="Рисунок 31" descr="Штрихкод">
              <a:extLst>
                <a:ext uri="{FF2B5EF4-FFF2-40B4-BE49-F238E27FC236}">
                  <a16:creationId xmlns:a16="http://schemas.microsoft.com/office/drawing/2014/main" id="{3C6E5567-C67A-4006-BE46-06CB947B3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8234542" y="4110485"/>
              <a:ext cx="914400" cy="914400"/>
            </a:xfrm>
            <a:prstGeom prst="rect">
              <a:avLst/>
            </a:prstGeom>
          </p:spPr>
        </p:pic>
      </p:grp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B0B21769-200B-4257-81FB-7C9418124719}"/>
              </a:ext>
            </a:extLst>
          </p:cNvPr>
          <p:cNvGrpSpPr/>
          <p:nvPr/>
        </p:nvGrpSpPr>
        <p:grpSpPr>
          <a:xfrm>
            <a:off x="4984614" y="4369774"/>
            <a:ext cx="1192527" cy="2664109"/>
            <a:chOff x="4984614" y="4369774"/>
            <a:chExt cx="1192527" cy="2748634"/>
          </a:xfrm>
        </p:grpSpPr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id="{F3C25D79-727E-4825-86C9-E5D04F74FE75}"/>
                </a:ext>
              </a:extLst>
            </p:cNvPr>
            <p:cNvSpPr/>
            <p:nvPr/>
          </p:nvSpPr>
          <p:spPr>
            <a:xfrm>
              <a:off x="4984614" y="4369774"/>
              <a:ext cx="1192527" cy="2748634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4" name="Рисунок 43" descr="Биткойн">
              <a:extLst>
                <a:ext uri="{FF2B5EF4-FFF2-40B4-BE49-F238E27FC236}">
                  <a16:creationId xmlns:a16="http://schemas.microsoft.com/office/drawing/2014/main" id="{9D5574C1-B28D-49D0-B2A9-499604469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5123675" y="4518023"/>
              <a:ext cx="914400" cy="914400"/>
            </a:xfrm>
            <a:prstGeom prst="rect">
              <a:avLst/>
            </a:prstGeom>
          </p:spPr>
        </p:pic>
      </p:grpSp>
      <p:grpSp>
        <p:nvGrpSpPr>
          <p:cNvPr id="85" name="Группа 84">
            <a:extLst>
              <a:ext uri="{FF2B5EF4-FFF2-40B4-BE49-F238E27FC236}">
                <a16:creationId xmlns:a16="http://schemas.microsoft.com/office/drawing/2014/main" id="{DD25BA31-C14F-4CD2-B760-3D40A34D2EF2}"/>
              </a:ext>
            </a:extLst>
          </p:cNvPr>
          <p:cNvGrpSpPr/>
          <p:nvPr/>
        </p:nvGrpSpPr>
        <p:grpSpPr>
          <a:xfrm>
            <a:off x="11188798" y="2483888"/>
            <a:ext cx="1192527" cy="4543474"/>
            <a:chOff x="11188798" y="2483888"/>
            <a:chExt cx="1192527" cy="4543474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68402038-4E8C-4268-96A7-18151D5FCC5A}"/>
                </a:ext>
              </a:extLst>
            </p:cNvPr>
            <p:cNvSpPr/>
            <p:nvPr/>
          </p:nvSpPr>
          <p:spPr>
            <a:xfrm>
              <a:off x="11188798" y="2483888"/>
              <a:ext cx="1192527" cy="4543474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77" name="Рисунок 76" descr="Линейчатая диаграмма с тенденцией к повышению">
              <a:extLst>
                <a:ext uri="{FF2B5EF4-FFF2-40B4-BE49-F238E27FC236}">
                  <a16:creationId xmlns:a16="http://schemas.microsoft.com/office/drawing/2014/main" id="{B960B93A-FA83-4D34-93F3-16F3B0441A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11354173" y="2580924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Группа 90">
            <a:extLst>
              <a:ext uri="{FF2B5EF4-FFF2-40B4-BE49-F238E27FC236}">
                <a16:creationId xmlns:a16="http://schemas.microsoft.com/office/drawing/2014/main" id="{B593A35D-D4EA-45A7-8D4C-D400B93DCCB0}"/>
              </a:ext>
            </a:extLst>
          </p:cNvPr>
          <p:cNvGrpSpPr/>
          <p:nvPr/>
        </p:nvGrpSpPr>
        <p:grpSpPr>
          <a:xfrm>
            <a:off x="-512574" y="2483888"/>
            <a:ext cx="1192527" cy="4543474"/>
            <a:chOff x="-512574" y="2483888"/>
            <a:chExt cx="1192527" cy="4543474"/>
          </a:xfrm>
        </p:grpSpPr>
        <p:sp>
          <p:nvSpPr>
            <p:cNvPr id="88" name="Прямоугольник 87">
              <a:extLst>
                <a:ext uri="{FF2B5EF4-FFF2-40B4-BE49-F238E27FC236}">
                  <a16:creationId xmlns:a16="http://schemas.microsoft.com/office/drawing/2014/main" id="{BFF15124-C939-4A6C-BD17-59BEB78C972F}"/>
                </a:ext>
              </a:extLst>
            </p:cNvPr>
            <p:cNvSpPr/>
            <p:nvPr/>
          </p:nvSpPr>
          <p:spPr>
            <a:xfrm>
              <a:off x="-512574" y="2483888"/>
              <a:ext cx="1192527" cy="4543474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90" name="Рисунок 89" descr="Круговая диаграмма">
              <a:extLst>
                <a:ext uri="{FF2B5EF4-FFF2-40B4-BE49-F238E27FC236}">
                  <a16:creationId xmlns:a16="http://schemas.microsoft.com/office/drawing/2014/main" id="{12E19763-A3AA-4308-9163-9189F5212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-369419" y="2635729"/>
              <a:ext cx="914400" cy="914400"/>
            </a:xfrm>
            <a:prstGeom prst="rect">
              <a:avLst/>
            </a:prstGeom>
          </p:spPr>
        </p:pic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2A1D525-79FD-4AF1-AE57-3F6DA4B481E0}"/>
              </a:ext>
            </a:extLst>
          </p:cNvPr>
          <p:cNvSpPr/>
          <p:nvPr/>
        </p:nvSpPr>
        <p:spPr>
          <a:xfrm>
            <a:off x="5490968" y="2209800"/>
            <a:ext cx="1192527" cy="4648200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93" name="Рисунок 92" descr="Предупреждение">
            <a:extLst>
              <a:ext uri="{FF2B5EF4-FFF2-40B4-BE49-F238E27FC236}">
                <a16:creationId xmlns:a16="http://schemas.microsoft.com/office/drawing/2014/main" id="{5EA8655A-898F-4A58-9C32-7CC597F4529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628214" y="2296927"/>
            <a:ext cx="914400" cy="914400"/>
          </a:xfrm>
          <a:prstGeom prst="rect">
            <a:avLst/>
          </a:prstGeom>
        </p:spPr>
      </p:pic>
      <p:sp>
        <p:nvSpPr>
          <p:cNvPr id="58" name="Подзаголовок 4">
            <a:extLst>
              <a:ext uri="{FF2B5EF4-FFF2-40B4-BE49-F238E27FC236}">
                <a16:creationId xmlns:a16="http://schemas.microsoft.com/office/drawing/2014/main" id="{BA812AA6-B18A-4977-A920-4796B460A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191999" cy="49346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l"/>
            <a:r>
              <a:rPr lang="ru-RU" sz="2400" b="1" dirty="0"/>
              <a:t>НУ МЫ ЖЕ УЧИМ ЛЮДЕЙ ФИНАНСОВОЙ ГРАМОТНОСТИ?</a:t>
            </a:r>
          </a:p>
        </p:txBody>
      </p:sp>
    </p:spTree>
    <p:extLst>
      <p:ext uri="{BB962C8B-B14F-4D97-AF65-F5344CB8AC3E}">
        <p14:creationId xmlns:p14="http://schemas.microsoft.com/office/powerpoint/2010/main" val="3864897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CBEC5E-9905-49EE-A636-B11778EF13C9}"/>
              </a:ext>
            </a:extLst>
          </p:cNvPr>
          <p:cNvSpPr/>
          <p:nvPr/>
        </p:nvSpPr>
        <p:spPr>
          <a:xfrm rot="10800000">
            <a:off x="63447" y="5418582"/>
            <a:ext cx="1244508" cy="1042582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B8C62F9-3972-43F0-95CF-D4F78B3CD407}"/>
              </a:ext>
            </a:extLst>
          </p:cNvPr>
          <p:cNvSpPr/>
          <p:nvPr/>
        </p:nvSpPr>
        <p:spPr>
          <a:xfrm rot="10800000">
            <a:off x="1412393" y="5418582"/>
            <a:ext cx="1244508" cy="1042582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E37B70-323A-47CB-B6D8-A35189E042C5}"/>
              </a:ext>
            </a:extLst>
          </p:cNvPr>
          <p:cNvSpPr/>
          <p:nvPr/>
        </p:nvSpPr>
        <p:spPr>
          <a:xfrm rot="10800000">
            <a:off x="2761339" y="5418582"/>
            <a:ext cx="1244508" cy="1042582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CC5D9B2-E239-47C5-BFA5-D5DE9144C567}"/>
              </a:ext>
            </a:extLst>
          </p:cNvPr>
          <p:cNvSpPr/>
          <p:nvPr/>
        </p:nvSpPr>
        <p:spPr>
          <a:xfrm rot="10800000">
            <a:off x="4110285" y="5418582"/>
            <a:ext cx="1244508" cy="1042582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07EB9EA-7226-4AE9-918D-97697DC8B379}"/>
              </a:ext>
            </a:extLst>
          </p:cNvPr>
          <p:cNvSpPr/>
          <p:nvPr/>
        </p:nvSpPr>
        <p:spPr>
          <a:xfrm rot="10800000">
            <a:off x="5459231" y="5418582"/>
            <a:ext cx="1244508" cy="1042582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F701F8B-735A-4A12-A86A-5DA764B170DD}"/>
              </a:ext>
            </a:extLst>
          </p:cNvPr>
          <p:cNvSpPr/>
          <p:nvPr/>
        </p:nvSpPr>
        <p:spPr>
          <a:xfrm rot="10800000">
            <a:off x="6808177" y="5418582"/>
            <a:ext cx="1244508" cy="1042582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C8E53B9-EDE4-44AC-BDF3-2F0787096ED2}"/>
              </a:ext>
            </a:extLst>
          </p:cNvPr>
          <p:cNvSpPr/>
          <p:nvPr/>
        </p:nvSpPr>
        <p:spPr>
          <a:xfrm rot="10800000">
            <a:off x="8157123" y="5418582"/>
            <a:ext cx="1244508" cy="1042582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11F3B22-9128-470F-971B-4F0587B9DCEF}"/>
              </a:ext>
            </a:extLst>
          </p:cNvPr>
          <p:cNvSpPr/>
          <p:nvPr/>
        </p:nvSpPr>
        <p:spPr>
          <a:xfrm rot="10800000">
            <a:off x="9506069" y="5418582"/>
            <a:ext cx="1244508" cy="1042582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46FFC3F-D0AA-489D-92E1-A19367ACD6A3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2A6E9905-2C3F-454B-8151-9098E8E5D7D5}"/>
              </a:ext>
            </a:extLst>
          </p:cNvPr>
          <p:cNvGrpSpPr/>
          <p:nvPr/>
        </p:nvGrpSpPr>
        <p:grpSpPr>
          <a:xfrm>
            <a:off x="-2364926" y="578008"/>
            <a:ext cx="2094858" cy="7487416"/>
            <a:chOff x="3939921" y="1533524"/>
            <a:chExt cx="1192527" cy="5324476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3DC278FB-DF3A-4A6F-94B4-AC63246D2788}"/>
                </a:ext>
              </a:extLst>
            </p:cNvPr>
            <p:cNvSpPr/>
            <p:nvPr/>
          </p:nvSpPr>
          <p:spPr>
            <a:xfrm>
              <a:off x="3939921" y="1533525"/>
              <a:ext cx="1192527" cy="5324475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5" name="Рисунок 4" descr="Деньги">
              <a:extLst>
                <a:ext uri="{FF2B5EF4-FFF2-40B4-BE49-F238E27FC236}">
                  <a16:creationId xmlns:a16="http://schemas.microsoft.com/office/drawing/2014/main" id="{6BABA333-C3B9-45B8-8A51-9418D35C2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078983" y="1533524"/>
              <a:ext cx="914400" cy="914400"/>
            </a:xfrm>
            <a:prstGeom prst="rect">
              <a:avLst/>
            </a:prstGeom>
          </p:spPr>
        </p:pic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1E4A4FBA-1729-4280-B103-B35BEF36BCDE}"/>
              </a:ext>
            </a:extLst>
          </p:cNvPr>
          <p:cNvGrpSpPr/>
          <p:nvPr/>
        </p:nvGrpSpPr>
        <p:grpSpPr>
          <a:xfrm>
            <a:off x="-2547672" y="1137893"/>
            <a:ext cx="2094858" cy="6827268"/>
            <a:chOff x="837827" y="2002971"/>
            <a:chExt cx="1192527" cy="4855029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1210FD45-32BC-4449-954E-E4FE272B8C49}"/>
                </a:ext>
              </a:extLst>
            </p:cNvPr>
            <p:cNvSpPr/>
            <p:nvPr/>
          </p:nvSpPr>
          <p:spPr>
            <a:xfrm>
              <a:off x="837827" y="2002971"/>
              <a:ext cx="1192527" cy="4855029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22" name="Рисунок 21" descr="Кредитная карта">
              <a:extLst>
                <a:ext uri="{FF2B5EF4-FFF2-40B4-BE49-F238E27FC236}">
                  <a16:creationId xmlns:a16="http://schemas.microsoft.com/office/drawing/2014/main" id="{7D822639-DF3F-4C8B-939D-FAE0E1DE2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64670" y="2028503"/>
              <a:ext cx="914400" cy="914400"/>
            </a:xfrm>
            <a:prstGeom prst="rect">
              <a:avLst/>
            </a:prstGeom>
          </p:spPr>
        </p:pic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A44F4197-5D31-497C-86EB-8CAC664F15E3}"/>
              </a:ext>
            </a:extLst>
          </p:cNvPr>
          <p:cNvGrpSpPr/>
          <p:nvPr/>
        </p:nvGrpSpPr>
        <p:grpSpPr>
          <a:xfrm>
            <a:off x="12887475" y="2083091"/>
            <a:ext cx="2094858" cy="5799732"/>
            <a:chOff x="7042015" y="2733675"/>
            <a:chExt cx="1192527" cy="4124325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6ACEC494-AF59-409C-B86B-86A8B7D23832}"/>
                </a:ext>
              </a:extLst>
            </p:cNvPr>
            <p:cNvSpPr/>
            <p:nvPr/>
          </p:nvSpPr>
          <p:spPr>
            <a:xfrm>
              <a:off x="7042015" y="2733675"/>
              <a:ext cx="1192527" cy="4124325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26" name="Рисунок 25" descr="Бумажник">
              <a:extLst>
                <a:ext uri="{FF2B5EF4-FFF2-40B4-BE49-F238E27FC236}">
                  <a16:creationId xmlns:a16="http://schemas.microsoft.com/office/drawing/2014/main" id="{23375CF0-3F9F-4D22-BD29-82560ACFF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41740" y="2779823"/>
              <a:ext cx="914400" cy="914400"/>
            </a:xfrm>
            <a:prstGeom prst="rect">
              <a:avLst/>
            </a:prstGeom>
          </p:spPr>
        </p:pic>
      </p:grp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679E91CD-C5F9-4C20-96F0-051957D318D4}"/>
              </a:ext>
            </a:extLst>
          </p:cNvPr>
          <p:cNvGrpSpPr/>
          <p:nvPr/>
        </p:nvGrpSpPr>
        <p:grpSpPr>
          <a:xfrm>
            <a:off x="12499648" y="283334"/>
            <a:ext cx="2094858" cy="7782090"/>
            <a:chOff x="10144107" y="1323975"/>
            <a:chExt cx="1192527" cy="5534025"/>
          </a:xfrm>
        </p:grpSpPr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E43219CC-2A0C-4184-9ADE-44891F73BB60}"/>
                </a:ext>
              </a:extLst>
            </p:cNvPr>
            <p:cNvSpPr/>
            <p:nvPr/>
          </p:nvSpPr>
          <p:spPr>
            <a:xfrm>
              <a:off x="10144107" y="1323975"/>
              <a:ext cx="1192527" cy="5534025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8" name="Рисунок 37" descr="Алмаз">
              <a:extLst>
                <a:ext uri="{FF2B5EF4-FFF2-40B4-BE49-F238E27FC236}">
                  <a16:creationId xmlns:a16="http://schemas.microsoft.com/office/drawing/2014/main" id="{5CBC2AF0-F4AC-4189-A8DB-69B9ABD0F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312930" y="1428750"/>
              <a:ext cx="914400" cy="914400"/>
            </a:xfrm>
            <a:prstGeom prst="rect">
              <a:avLst/>
            </a:prstGeom>
          </p:spPr>
        </p:pic>
      </p:grp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72F79BF5-5825-4B4D-AAD0-3AA0BD31FB18}"/>
              </a:ext>
            </a:extLst>
          </p:cNvPr>
          <p:cNvGrpSpPr/>
          <p:nvPr/>
        </p:nvGrpSpPr>
        <p:grpSpPr>
          <a:xfrm>
            <a:off x="12790155" y="1055555"/>
            <a:ext cx="2094858" cy="6827268"/>
            <a:chOff x="8593062" y="2002971"/>
            <a:chExt cx="1192527" cy="4855029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E1558571-44A7-45AE-BBC3-414E616FDBE6}"/>
                </a:ext>
              </a:extLst>
            </p:cNvPr>
            <p:cNvSpPr/>
            <p:nvPr/>
          </p:nvSpPr>
          <p:spPr>
            <a:xfrm>
              <a:off x="8593062" y="2002971"/>
              <a:ext cx="1192527" cy="4855029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0" name="Рисунок 39" descr="Доллар">
              <a:extLst>
                <a:ext uri="{FF2B5EF4-FFF2-40B4-BE49-F238E27FC236}">
                  <a16:creationId xmlns:a16="http://schemas.microsoft.com/office/drawing/2014/main" id="{32E48618-78DA-468F-85E2-0CE89D80F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697304" y="2126239"/>
              <a:ext cx="914400" cy="914400"/>
            </a:xfrm>
            <a:prstGeom prst="rect">
              <a:avLst/>
            </a:prstGeom>
          </p:spPr>
        </p:pic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B36734E7-D0CC-48A7-8E9F-6A0955A3C46E}"/>
              </a:ext>
            </a:extLst>
          </p:cNvPr>
          <p:cNvGrpSpPr/>
          <p:nvPr/>
        </p:nvGrpSpPr>
        <p:grpSpPr>
          <a:xfrm>
            <a:off x="12562813" y="3083690"/>
            <a:ext cx="2094858" cy="4631422"/>
            <a:chOff x="6535661" y="3740371"/>
            <a:chExt cx="1192527" cy="3592127"/>
          </a:xfrm>
        </p:grpSpPr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E743A0A1-7F2B-4BA9-AFD6-132ECF981C16}"/>
                </a:ext>
              </a:extLst>
            </p:cNvPr>
            <p:cNvSpPr/>
            <p:nvPr/>
          </p:nvSpPr>
          <p:spPr>
            <a:xfrm>
              <a:off x="6535661" y="3740371"/>
              <a:ext cx="1192527" cy="3592127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2" name="Рисунок 41" descr="Евро">
              <a:extLst>
                <a:ext uri="{FF2B5EF4-FFF2-40B4-BE49-F238E27FC236}">
                  <a16:creationId xmlns:a16="http://schemas.microsoft.com/office/drawing/2014/main" id="{26CAB90F-35E8-40D5-9424-8F0CD115C0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609765" y="3883329"/>
              <a:ext cx="914400" cy="914400"/>
            </a:xfrm>
            <a:prstGeom prst="rect">
              <a:avLst/>
            </a:prstGeom>
          </p:spPr>
        </p:pic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6A6AC768-B838-4228-917D-CCE39E7F8A03}"/>
              </a:ext>
            </a:extLst>
          </p:cNvPr>
          <p:cNvGrpSpPr/>
          <p:nvPr/>
        </p:nvGrpSpPr>
        <p:grpSpPr>
          <a:xfrm>
            <a:off x="-2404593" y="1942436"/>
            <a:ext cx="2094858" cy="5705972"/>
            <a:chOff x="2388874" y="2800350"/>
            <a:chExt cx="1192527" cy="405765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391B1B39-A7B4-4116-B22F-D916FBA4FED6}"/>
                </a:ext>
              </a:extLst>
            </p:cNvPr>
            <p:cNvSpPr/>
            <p:nvPr/>
          </p:nvSpPr>
          <p:spPr>
            <a:xfrm>
              <a:off x="2388874" y="2800350"/>
              <a:ext cx="1192527" cy="4057650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6" name="Рисунок 45" descr="Рубль">
              <a:extLst>
                <a:ext uri="{FF2B5EF4-FFF2-40B4-BE49-F238E27FC236}">
                  <a16:creationId xmlns:a16="http://schemas.microsoft.com/office/drawing/2014/main" id="{C528CD9A-D8D2-48D6-9B34-4A9BD3830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527937" y="2968929"/>
              <a:ext cx="914400" cy="914400"/>
            </a:xfrm>
            <a:prstGeom prst="rect">
              <a:avLst/>
            </a:prstGeom>
          </p:spPr>
        </p:pic>
      </p:grp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id="{FCA9D1CE-13FB-413E-B69A-F979065CCCE1}"/>
              </a:ext>
            </a:extLst>
          </p:cNvPr>
          <p:cNvGrpSpPr/>
          <p:nvPr/>
        </p:nvGrpSpPr>
        <p:grpSpPr>
          <a:xfrm>
            <a:off x="-2721282" y="4171923"/>
            <a:ext cx="2094858" cy="2915892"/>
            <a:chOff x="1882520" y="4960324"/>
            <a:chExt cx="1192527" cy="2399422"/>
          </a:xfrm>
        </p:grpSpPr>
        <p:sp>
          <p:nvSpPr>
            <p:cNvPr id="74" name="Прямоугольник 73">
              <a:extLst>
                <a:ext uri="{FF2B5EF4-FFF2-40B4-BE49-F238E27FC236}">
                  <a16:creationId xmlns:a16="http://schemas.microsoft.com/office/drawing/2014/main" id="{761E182D-CA57-4B22-9D60-524617A13827}"/>
                </a:ext>
              </a:extLst>
            </p:cNvPr>
            <p:cNvSpPr/>
            <p:nvPr/>
          </p:nvSpPr>
          <p:spPr>
            <a:xfrm>
              <a:off x="1882520" y="4960324"/>
              <a:ext cx="1192527" cy="2399422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4" name="Рисунок 33" descr="Монеты">
              <a:extLst>
                <a:ext uri="{FF2B5EF4-FFF2-40B4-BE49-F238E27FC236}">
                  <a16:creationId xmlns:a16="http://schemas.microsoft.com/office/drawing/2014/main" id="{43089727-61EA-4153-A1AA-177FFEF775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2033636" y="5078638"/>
              <a:ext cx="914400" cy="914400"/>
            </a:xfrm>
            <a:prstGeom prst="rect">
              <a:avLst/>
            </a:prstGeom>
          </p:spPr>
        </p:pic>
      </p:grp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92FAB2D9-A957-4187-929D-FDC9670354AB}"/>
              </a:ext>
            </a:extLst>
          </p:cNvPr>
          <p:cNvGrpSpPr/>
          <p:nvPr/>
        </p:nvGrpSpPr>
        <p:grpSpPr>
          <a:xfrm>
            <a:off x="-2378716" y="2230799"/>
            <a:ext cx="2094858" cy="5504316"/>
            <a:chOff x="331473" y="3119636"/>
            <a:chExt cx="1192527" cy="3914247"/>
          </a:xfrm>
        </p:grpSpPr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EFF5D9BB-E239-4247-B06E-DC2E7AC74493}"/>
                </a:ext>
              </a:extLst>
            </p:cNvPr>
            <p:cNvSpPr/>
            <p:nvPr/>
          </p:nvSpPr>
          <p:spPr>
            <a:xfrm>
              <a:off x="331473" y="3119636"/>
              <a:ext cx="1192527" cy="3914247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6" name="Рисунок 35" descr="Свинья-копилка">
              <a:extLst>
                <a:ext uri="{FF2B5EF4-FFF2-40B4-BE49-F238E27FC236}">
                  <a16:creationId xmlns:a16="http://schemas.microsoft.com/office/drawing/2014/main" id="{A4D853FE-32A7-44A6-B438-26B651859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484404" y="3341637"/>
              <a:ext cx="914400" cy="914400"/>
            </a:xfrm>
            <a:prstGeom prst="rect">
              <a:avLst/>
            </a:prstGeom>
          </p:spPr>
        </p:pic>
      </p:grp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D55B0D16-0820-4A2D-8D8A-1D0F45857672}"/>
              </a:ext>
            </a:extLst>
          </p:cNvPr>
          <p:cNvGrpSpPr/>
          <p:nvPr/>
        </p:nvGrpSpPr>
        <p:grpSpPr>
          <a:xfrm>
            <a:off x="-2672353" y="2921081"/>
            <a:ext cx="2094858" cy="4716400"/>
            <a:chOff x="3433567" y="3679941"/>
            <a:chExt cx="1192527" cy="3162095"/>
          </a:xfrm>
        </p:grpSpPr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E221BED4-01AC-4D06-A645-77649DAE4562}"/>
                </a:ext>
              </a:extLst>
            </p:cNvPr>
            <p:cNvSpPr/>
            <p:nvPr/>
          </p:nvSpPr>
          <p:spPr>
            <a:xfrm>
              <a:off x="3433567" y="3679941"/>
              <a:ext cx="1192527" cy="3162095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24" name="Рисунок 23" descr="Банковский чек">
              <a:extLst>
                <a:ext uri="{FF2B5EF4-FFF2-40B4-BE49-F238E27FC236}">
                  <a16:creationId xmlns:a16="http://schemas.microsoft.com/office/drawing/2014/main" id="{81F5080D-8ADE-47D8-9A03-7F06EBC25E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3581400" y="3679942"/>
              <a:ext cx="914400" cy="914400"/>
            </a:xfrm>
            <a:prstGeom prst="rect">
              <a:avLst/>
            </a:prstGeom>
          </p:spPr>
        </p:pic>
      </p:grp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B92ADBC0-0936-40CF-9E9D-A72457D5813C}"/>
              </a:ext>
            </a:extLst>
          </p:cNvPr>
          <p:cNvGrpSpPr/>
          <p:nvPr/>
        </p:nvGrpSpPr>
        <p:grpSpPr>
          <a:xfrm>
            <a:off x="12676484" y="2645473"/>
            <a:ext cx="2094858" cy="4992008"/>
            <a:chOff x="9637753" y="3483949"/>
            <a:chExt cx="1192527" cy="3272451"/>
          </a:xfrm>
        </p:grpSpPr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id="{44212077-3EE2-4292-9C90-983679491ADE}"/>
                </a:ext>
              </a:extLst>
            </p:cNvPr>
            <p:cNvSpPr/>
            <p:nvPr/>
          </p:nvSpPr>
          <p:spPr>
            <a:xfrm>
              <a:off x="9637753" y="3483949"/>
              <a:ext cx="1192527" cy="3272451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0" name="Рисунок 29" descr="Корзина для покупок">
              <a:extLst>
                <a:ext uri="{FF2B5EF4-FFF2-40B4-BE49-F238E27FC236}">
                  <a16:creationId xmlns:a16="http://schemas.microsoft.com/office/drawing/2014/main" id="{490E57FF-3F63-4FC0-B823-52F365DA8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9752053" y="3494819"/>
              <a:ext cx="914400" cy="914400"/>
            </a:xfrm>
            <a:prstGeom prst="rect">
              <a:avLst/>
            </a:prstGeom>
          </p:spPr>
        </p:pic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9E117EF2-D62B-4D19-B6EB-3237E15C26A2}"/>
              </a:ext>
            </a:extLst>
          </p:cNvPr>
          <p:cNvGrpSpPr/>
          <p:nvPr/>
        </p:nvGrpSpPr>
        <p:grpSpPr>
          <a:xfrm>
            <a:off x="12436282" y="3501355"/>
            <a:ext cx="2094858" cy="4110960"/>
            <a:chOff x="8086708" y="4110485"/>
            <a:chExt cx="1192527" cy="2923399"/>
          </a:xfrm>
        </p:grpSpPr>
        <p:sp>
          <p:nvSpPr>
            <p:cNvPr id="71" name="Прямоугольник 70">
              <a:extLst>
                <a:ext uri="{FF2B5EF4-FFF2-40B4-BE49-F238E27FC236}">
                  <a16:creationId xmlns:a16="http://schemas.microsoft.com/office/drawing/2014/main" id="{D628AEAB-7AB8-4297-AB6B-4AB29A3DF323}"/>
                </a:ext>
              </a:extLst>
            </p:cNvPr>
            <p:cNvSpPr/>
            <p:nvPr/>
          </p:nvSpPr>
          <p:spPr>
            <a:xfrm>
              <a:off x="8086708" y="4162946"/>
              <a:ext cx="1192527" cy="2870938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2" name="Рисунок 31" descr="Штрихкод">
              <a:extLst>
                <a:ext uri="{FF2B5EF4-FFF2-40B4-BE49-F238E27FC236}">
                  <a16:creationId xmlns:a16="http://schemas.microsoft.com/office/drawing/2014/main" id="{3C6E5567-C67A-4006-BE46-06CB947B3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8234542" y="4110485"/>
              <a:ext cx="914400" cy="914400"/>
            </a:xfrm>
            <a:prstGeom prst="rect">
              <a:avLst/>
            </a:prstGeom>
          </p:spPr>
        </p:pic>
      </p:grp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B0B21769-200B-4257-81FB-7C9418124719}"/>
              </a:ext>
            </a:extLst>
          </p:cNvPr>
          <p:cNvGrpSpPr/>
          <p:nvPr/>
        </p:nvGrpSpPr>
        <p:grpSpPr>
          <a:xfrm>
            <a:off x="5175286" y="7579890"/>
            <a:ext cx="2094858" cy="3746340"/>
            <a:chOff x="4984614" y="4369774"/>
            <a:chExt cx="1192527" cy="2748634"/>
          </a:xfrm>
        </p:grpSpPr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id="{F3C25D79-727E-4825-86C9-E5D04F74FE75}"/>
                </a:ext>
              </a:extLst>
            </p:cNvPr>
            <p:cNvSpPr/>
            <p:nvPr/>
          </p:nvSpPr>
          <p:spPr>
            <a:xfrm>
              <a:off x="4984614" y="4369774"/>
              <a:ext cx="1192527" cy="2748634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4" name="Рисунок 43" descr="Биткойн">
              <a:extLst>
                <a:ext uri="{FF2B5EF4-FFF2-40B4-BE49-F238E27FC236}">
                  <a16:creationId xmlns:a16="http://schemas.microsoft.com/office/drawing/2014/main" id="{9D5574C1-B28D-49D0-B2A9-499604469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5123675" y="4518023"/>
              <a:ext cx="914400" cy="914400"/>
            </a:xfrm>
            <a:prstGeom prst="rect">
              <a:avLst/>
            </a:prstGeom>
          </p:spPr>
        </p:pic>
      </p:grpSp>
      <p:grpSp>
        <p:nvGrpSpPr>
          <p:cNvPr id="85" name="Группа 84">
            <a:extLst>
              <a:ext uri="{FF2B5EF4-FFF2-40B4-BE49-F238E27FC236}">
                <a16:creationId xmlns:a16="http://schemas.microsoft.com/office/drawing/2014/main" id="{DD25BA31-C14F-4CD2-B760-3D40A34D2EF2}"/>
              </a:ext>
            </a:extLst>
          </p:cNvPr>
          <p:cNvGrpSpPr/>
          <p:nvPr/>
        </p:nvGrpSpPr>
        <p:grpSpPr>
          <a:xfrm>
            <a:off x="13410202" y="422870"/>
            <a:ext cx="2094858" cy="6389150"/>
            <a:chOff x="11188798" y="2483888"/>
            <a:chExt cx="1192527" cy="4543474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68402038-4E8C-4268-96A7-18151D5FCC5A}"/>
                </a:ext>
              </a:extLst>
            </p:cNvPr>
            <p:cNvSpPr/>
            <p:nvPr/>
          </p:nvSpPr>
          <p:spPr>
            <a:xfrm>
              <a:off x="11188798" y="2483888"/>
              <a:ext cx="1192527" cy="4543474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77" name="Рисунок 76" descr="Линейчатая диаграмма с тенденцией к повышению">
              <a:extLst>
                <a:ext uri="{FF2B5EF4-FFF2-40B4-BE49-F238E27FC236}">
                  <a16:creationId xmlns:a16="http://schemas.microsoft.com/office/drawing/2014/main" id="{B960B93A-FA83-4D34-93F3-16F3B0441A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11354173" y="2580924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Группа 90">
            <a:extLst>
              <a:ext uri="{FF2B5EF4-FFF2-40B4-BE49-F238E27FC236}">
                <a16:creationId xmlns:a16="http://schemas.microsoft.com/office/drawing/2014/main" id="{B593A35D-D4EA-45A7-8D4C-D400B93DCCB0}"/>
              </a:ext>
            </a:extLst>
          </p:cNvPr>
          <p:cNvGrpSpPr/>
          <p:nvPr/>
        </p:nvGrpSpPr>
        <p:grpSpPr>
          <a:xfrm>
            <a:off x="-2944461" y="1592633"/>
            <a:ext cx="2094858" cy="6389150"/>
            <a:chOff x="-512574" y="2483888"/>
            <a:chExt cx="1192527" cy="4543474"/>
          </a:xfrm>
        </p:grpSpPr>
        <p:sp>
          <p:nvSpPr>
            <p:cNvPr id="88" name="Прямоугольник 87">
              <a:extLst>
                <a:ext uri="{FF2B5EF4-FFF2-40B4-BE49-F238E27FC236}">
                  <a16:creationId xmlns:a16="http://schemas.microsoft.com/office/drawing/2014/main" id="{BFF15124-C939-4A6C-BD17-59BEB78C972F}"/>
                </a:ext>
              </a:extLst>
            </p:cNvPr>
            <p:cNvSpPr/>
            <p:nvPr/>
          </p:nvSpPr>
          <p:spPr>
            <a:xfrm>
              <a:off x="-512574" y="2483888"/>
              <a:ext cx="1192527" cy="4543474"/>
            </a:xfrm>
            <a:prstGeom prst="rect">
              <a:avLst/>
            </a:prstGeom>
            <a:solidFill>
              <a:srgbClr val="8D959E">
                <a:alpha val="74902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90" name="Рисунок 89" descr="Круговая диаграмма">
              <a:extLst>
                <a:ext uri="{FF2B5EF4-FFF2-40B4-BE49-F238E27FC236}">
                  <a16:creationId xmlns:a16="http://schemas.microsoft.com/office/drawing/2014/main" id="{12E19763-A3AA-4308-9163-9189F5212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-369419" y="2635729"/>
              <a:ext cx="914400" cy="914400"/>
            </a:xfrm>
            <a:prstGeom prst="rect">
              <a:avLst/>
            </a:prstGeom>
          </p:spPr>
        </p:pic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2A1D525-79FD-4AF1-AE57-3F6DA4B481E0}"/>
              </a:ext>
            </a:extLst>
          </p:cNvPr>
          <p:cNvSpPr/>
          <p:nvPr/>
        </p:nvSpPr>
        <p:spPr>
          <a:xfrm>
            <a:off x="396071" y="422870"/>
            <a:ext cx="11399858" cy="6038294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93" name="Рисунок 92" descr="Предупреждение">
            <a:extLst>
              <a:ext uri="{FF2B5EF4-FFF2-40B4-BE49-F238E27FC236}">
                <a16:creationId xmlns:a16="http://schemas.microsoft.com/office/drawing/2014/main" id="{5EA8655A-898F-4A58-9C32-7CC597F4529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638800" y="422869"/>
            <a:ext cx="914400" cy="9144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CA22106-1AA0-4996-9092-A50C3BE77261}"/>
              </a:ext>
            </a:extLst>
          </p:cNvPr>
          <p:cNvSpPr/>
          <p:nvPr/>
        </p:nvSpPr>
        <p:spPr>
          <a:xfrm>
            <a:off x="927100" y="1993823"/>
            <a:ext cx="10337800" cy="3771977"/>
          </a:xfrm>
          <a:prstGeom prst="rect">
            <a:avLst/>
          </a:prstGeom>
          <a:solidFill>
            <a:srgbClr val="8D959E">
              <a:alpha val="74902"/>
            </a:srgbClr>
          </a:solidFill>
          <a:ln w="28575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/>
              <a:t>ЕСЛИ ВАМ </a:t>
            </a:r>
            <a:r>
              <a:rPr lang="ru-RU" sz="3200" b="1" dirty="0">
                <a:solidFill>
                  <a:schemeClr val="tx1"/>
                </a:solidFill>
              </a:rPr>
              <a:t>ПОЗВОНИЛИ</a:t>
            </a:r>
            <a:r>
              <a:rPr lang="ru-RU" sz="3200" dirty="0"/>
              <a:t> и речь идет о ВАШИХ ДЕНЬГАХ, ПЕРСОНАЛЬНЫХ ДАННЫХ, СЧЕТАХ или КАРТАХ и </a:t>
            </a:r>
            <a:r>
              <a:rPr lang="ru-RU" sz="3200" b="1" dirty="0">
                <a:solidFill>
                  <a:schemeClr val="tx1"/>
                </a:solidFill>
              </a:rPr>
              <a:t>ИЗВЕСТИЕ ЯВНО НЕГАТИВНОЕ</a:t>
            </a:r>
            <a:r>
              <a:rPr lang="ru-RU" sz="3200" dirty="0"/>
              <a:t> – </a:t>
            </a:r>
            <a:r>
              <a:rPr lang="ru-RU" sz="3200" b="1" dirty="0">
                <a:solidFill>
                  <a:srgbClr val="FF0000"/>
                </a:solidFill>
              </a:rPr>
              <a:t>ПРЕКРАТИТЕ РАЗГОВОР </a:t>
            </a:r>
            <a:r>
              <a:rPr lang="ru-RU" sz="3200" dirty="0"/>
              <a:t>И СВЯЖИТЕСЬ ПО ОФИЦИАЛЬНОМУ КАНАЛУ С ТОЙ ОРГАНИЗАЦИЕЙ, ОТ ИМЕНИ КОТОРОЙ ЗВОНИЛИ</a:t>
            </a:r>
          </a:p>
        </p:txBody>
      </p:sp>
    </p:spTree>
    <p:extLst>
      <p:ext uri="{BB962C8B-B14F-4D97-AF65-F5344CB8AC3E}">
        <p14:creationId xmlns:p14="http://schemas.microsoft.com/office/powerpoint/2010/main" val="28653777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ДИАЛОГ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230070" y="2454238"/>
            <a:ext cx="11721180" cy="1701009"/>
            <a:chOff x="246241" y="2497365"/>
            <a:chExt cx="11721180" cy="1701009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246241" y="2506365"/>
              <a:ext cx="507457" cy="1646290"/>
              <a:chOff x="5250676" y="1813743"/>
              <a:chExt cx="507457" cy="1646290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5327009" y="1813743"/>
                <a:ext cx="363683" cy="42903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с одним усеченным и одним скругленным углом 32"/>
              <p:cNvSpPr/>
              <p:nvPr/>
            </p:nvSpPr>
            <p:spPr>
              <a:xfrm flipH="1">
                <a:off x="5447209" y="2102617"/>
                <a:ext cx="123533" cy="235771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6" name="Скругленный прямоугольник 25"/>
              <p:cNvSpPr/>
              <p:nvPr/>
            </p:nvSpPr>
            <p:spPr>
              <a:xfrm>
                <a:off x="5295900" y="2253737"/>
                <a:ext cx="425450" cy="813006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5540744" y="2796386"/>
                <a:ext cx="148486" cy="66364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5344079" y="2796386"/>
                <a:ext cx="148486" cy="66364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 rot="10800000">
                <a:off x="5430185" y="2275655"/>
                <a:ext cx="156880" cy="34884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ик с одним усеченным и одним скругленным углом 29"/>
              <p:cNvSpPr/>
              <p:nvPr/>
            </p:nvSpPr>
            <p:spPr>
              <a:xfrm rot="607148">
                <a:off x="5250676" y="2273841"/>
                <a:ext cx="123470" cy="565150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с одним усеченным и одним скругленным углом 30"/>
              <p:cNvSpPr/>
              <p:nvPr/>
            </p:nvSpPr>
            <p:spPr>
              <a:xfrm rot="21085532" flipH="1">
                <a:off x="5634600" y="2278942"/>
                <a:ext cx="123533" cy="565150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2" name="Равнобедренный треугольник 31"/>
              <p:cNvSpPr/>
              <p:nvPr/>
            </p:nvSpPr>
            <p:spPr>
              <a:xfrm>
                <a:off x="5430185" y="2247680"/>
                <a:ext cx="156880" cy="52073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>
              <a:off x="1028650" y="2503874"/>
              <a:ext cx="507457" cy="1646290"/>
              <a:chOff x="5250676" y="1813743"/>
              <a:chExt cx="507457" cy="1646290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5327009" y="1813743"/>
                <a:ext cx="363683" cy="42903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с одним усеченным и одним скругленным углом 36"/>
              <p:cNvSpPr/>
              <p:nvPr/>
            </p:nvSpPr>
            <p:spPr>
              <a:xfrm flipH="1">
                <a:off x="5447209" y="2102617"/>
                <a:ext cx="123533" cy="235771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8" name="Скругленный прямоугольник 37"/>
              <p:cNvSpPr/>
              <p:nvPr/>
            </p:nvSpPr>
            <p:spPr>
              <a:xfrm>
                <a:off x="5295900" y="2253737"/>
                <a:ext cx="425450" cy="813006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5540744" y="2796386"/>
                <a:ext cx="148486" cy="66364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5344079" y="2796386"/>
                <a:ext cx="148486" cy="66364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 rot="10800000">
                <a:off x="5430185" y="2275655"/>
                <a:ext cx="156880" cy="34884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2" name="Прямоугольник с одним усеченным и одним скругленным углом 41"/>
              <p:cNvSpPr/>
              <p:nvPr/>
            </p:nvSpPr>
            <p:spPr>
              <a:xfrm rot="607148">
                <a:off x="5250676" y="2273841"/>
                <a:ext cx="123470" cy="565150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с одним усеченным и одним скругленным углом 42"/>
              <p:cNvSpPr/>
              <p:nvPr/>
            </p:nvSpPr>
            <p:spPr>
              <a:xfrm rot="21085532" flipH="1">
                <a:off x="5634600" y="2278942"/>
                <a:ext cx="123533" cy="565150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4" name="Равнобедренный треугольник 43"/>
              <p:cNvSpPr/>
              <p:nvPr/>
            </p:nvSpPr>
            <p:spPr>
              <a:xfrm>
                <a:off x="5430185" y="2247680"/>
                <a:ext cx="156880" cy="52073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1818439" y="2497365"/>
              <a:ext cx="507457" cy="1646290"/>
              <a:chOff x="5250676" y="1813743"/>
              <a:chExt cx="507457" cy="1646290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5327009" y="1813743"/>
                <a:ext cx="363683" cy="42903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с одним усеченным и одним скругленным углом 46"/>
              <p:cNvSpPr/>
              <p:nvPr/>
            </p:nvSpPr>
            <p:spPr>
              <a:xfrm flipH="1">
                <a:off x="5447209" y="2102617"/>
                <a:ext cx="123533" cy="235771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8" name="Скругленный прямоугольник 47"/>
              <p:cNvSpPr/>
              <p:nvPr/>
            </p:nvSpPr>
            <p:spPr>
              <a:xfrm>
                <a:off x="5295900" y="2253737"/>
                <a:ext cx="425450" cy="813006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5540744" y="2796386"/>
                <a:ext cx="148486" cy="66364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5344079" y="2796386"/>
                <a:ext cx="148486" cy="66364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 rot="10800000">
                <a:off x="5430185" y="2275655"/>
                <a:ext cx="156880" cy="34884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с одним усеченным и одним скругленным углом 51"/>
              <p:cNvSpPr/>
              <p:nvPr/>
            </p:nvSpPr>
            <p:spPr>
              <a:xfrm rot="607148">
                <a:off x="5250676" y="2273841"/>
                <a:ext cx="123470" cy="565150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с одним усеченным и одним скругленным углом 52"/>
              <p:cNvSpPr/>
              <p:nvPr/>
            </p:nvSpPr>
            <p:spPr>
              <a:xfrm rot="21085532" flipH="1">
                <a:off x="5634600" y="2278942"/>
                <a:ext cx="123533" cy="565150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4" name="Равнобедренный треугольник 53"/>
              <p:cNvSpPr/>
              <p:nvPr/>
            </p:nvSpPr>
            <p:spPr>
              <a:xfrm>
                <a:off x="5430185" y="2247680"/>
                <a:ext cx="156880" cy="52073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2607423" y="2500260"/>
              <a:ext cx="507457" cy="1646290"/>
              <a:chOff x="5250676" y="1813743"/>
              <a:chExt cx="507457" cy="1646290"/>
            </a:xfrm>
          </p:grpSpPr>
          <p:sp>
            <p:nvSpPr>
              <p:cNvPr id="56" name="Овал 55"/>
              <p:cNvSpPr/>
              <p:nvPr/>
            </p:nvSpPr>
            <p:spPr>
              <a:xfrm>
                <a:off x="5327009" y="1813743"/>
                <a:ext cx="363683" cy="42903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с одним усеченным и одним скругленным углом 56"/>
              <p:cNvSpPr/>
              <p:nvPr/>
            </p:nvSpPr>
            <p:spPr>
              <a:xfrm flipH="1">
                <a:off x="5447209" y="2102617"/>
                <a:ext cx="123533" cy="235771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8" name="Скругленный прямоугольник 57"/>
              <p:cNvSpPr/>
              <p:nvPr/>
            </p:nvSpPr>
            <p:spPr>
              <a:xfrm>
                <a:off x="5295900" y="2253737"/>
                <a:ext cx="425450" cy="813006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5540744" y="2796386"/>
                <a:ext cx="148486" cy="66364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5344079" y="2796386"/>
                <a:ext cx="148486" cy="66364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 rot="10800000">
                <a:off x="5430185" y="2275655"/>
                <a:ext cx="156880" cy="34884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с одним усеченным и одним скругленным углом 61"/>
              <p:cNvSpPr/>
              <p:nvPr/>
            </p:nvSpPr>
            <p:spPr>
              <a:xfrm rot="607148">
                <a:off x="5250676" y="2273841"/>
                <a:ext cx="123470" cy="565150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с одним усеченным и одним скругленным углом 62"/>
              <p:cNvSpPr/>
              <p:nvPr/>
            </p:nvSpPr>
            <p:spPr>
              <a:xfrm rot="21085532" flipH="1">
                <a:off x="5634600" y="2278942"/>
                <a:ext cx="123533" cy="565150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4" name="Равнобедренный треугольник 63"/>
              <p:cNvSpPr/>
              <p:nvPr/>
            </p:nvSpPr>
            <p:spPr>
              <a:xfrm>
                <a:off x="5430185" y="2247680"/>
                <a:ext cx="156880" cy="52073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8855491" y="2532644"/>
              <a:ext cx="664980" cy="1606858"/>
              <a:chOff x="7375548" y="1717530"/>
              <a:chExt cx="664980" cy="1606858"/>
            </a:xfrm>
          </p:grpSpPr>
          <p:sp>
            <p:nvSpPr>
              <p:cNvPr id="86" name="Овал 85"/>
              <p:cNvSpPr/>
              <p:nvPr/>
            </p:nvSpPr>
            <p:spPr>
              <a:xfrm>
                <a:off x="7529986" y="1717530"/>
                <a:ext cx="363683" cy="38233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Прямоугольник с одним усеченным и одним скругленным углом 86"/>
              <p:cNvSpPr/>
              <p:nvPr/>
            </p:nvSpPr>
            <p:spPr>
              <a:xfrm flipH="1">
                <a:off x="7650186" y="1959701"/>
                <a:ext cx="123533" cy="235771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8" name="Скругленный прямоугольник 87"/>
              <p:cNvSpPr/>
              <p:nvPr/>
            </p:nvSpPr>
            <p:spPr>
              <a:xfrm>
                <a:off x="7498877" y="2110821"/>
                <a:ext cx="425450" cy="594229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 rot="543165">
                <a:off x="7772521" y="2878239"/>
                <a:ext cx="148486" cy="44614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 rot="21338124">
                <a:off x="7545971" y="2867463"/>
                <a:ext cx="148486" cy="45623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с одним усеченным и одним скругленным углом 91"/>
              <p:cNvSpPr/>
              <p:nvPr/>
            </p:nvSpPr>
            <p:spPr>
              <a:xfrm rot="607148">
                <a:off x="7470241" y="2143759"/>
                <a:ext cx="123470" cy="42577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с одним усеченным и одним скругленным углом 92"/>
              <p:cNvSpPr/>
              <p:nvPr/>
            </p:nvSpPr>
            <p:spPr>
              <a:xfrm rot="19425174" flipH="1">
                <a:off x="7885714" y="2116576"/>
                <a:ext cx="123533" cy="31794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5" name="Прямоугольник с одним усеченным и одним скругленным углом 94"/>
              <p:cNvSpPr/>
              <p:nvPr/>
            </p:nvSpPr>
            <p:spPr>
              <a:xfrm rot="1960315" flipH="1">
                <a:off x="7916995" y="2326516"/>
                <a:ext cx="123533" cy="31794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6" name="Прямоугольник с одним усеченным и одним скругленным углом 95"/>
              <p:cNvSpPr/>
              <p:nvPr/>
            </p:nvSpPr>
            <p:spPr>
              <a:xfrm rot="9158646">
                <a:off x="7375548" y="2316687"/>
                <a:ext cx="123470" cy="267607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7" name="Блок-схема: ручное управление 96"/>
              <p:cNvSpPr/>
              <p:nvPr/>
            </p:nvSpPr>
            <p:spPr>
              <a:xfrm rot="10549368">
                <a:off x="7403625" y="2503749"/>
                <a:ext cx="630224" cy="595332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8" name="Овал 97"/>
              <p:cNvSpPr/>
              <p:nvPr/>
            </p:nvSpPr>
            <p:spPr>
              <a:xfrm>
                <a:off x="7804171" y="1729029"/>
                <a:ext cx="151011" cy="1471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Трапеция 100"/>
              <p:cNvSpPr/>
              <p:nvPr/>
            </p:nvSpPr>
            <p:spPr>
              <a:xfrm rot="10800000">
                <a:off x="7648489" y="2114990"/>
                <a:ext cx="123470" cy="113301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10538432" y="2535861"/>
              <a:ext cx="557774" cy="1606858"/>
              <a:chOff x="8601138" y="1807719"/>
              <a:chExt cx="557774" cy="1606858"/>
            </a:xfrm>
          </p:grpSpPr>
          <p:sp>
            <p:nvSpPr>
              <p:cNvPr id="102" name="Овал 101"/>
              <p:cNvSpPr/>
              <p:nvPr/>
            </p:nvSpPr>
            <p:spPr>
              <a:xfrm>
                <a:off x="8667665" y="1807719"/>
                <a:ext cx="363683" cy="38233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с одним усеченным и одним скругленным углом 102"/>
              <p:cNvSpPr/>
              <p:nvPr/>
            </p:nvSpPr>
            <p:spPr>
              <a:xfrm flipH="1">
                <a:off x="8787865" y="2049890"/>
                <a:ext cx="123533" cy="235771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4" name="Скругленный прямоугольник 103"/>
              <p:cNvSpPr/>
              <p:nvPr/>
            </p:nvSpPr>
            <p:spPr>
              <a:xfrm>
                <a:off x="8691008" y="2201010"/>
                <a:ext cx="370998" cy="594229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 rot="21114363">
                <a:off x="8910200" y="2968428"/>
                <a:ext cx="148486" cy="44614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6" name="Прямоугольник 105"/>
              <p:cNvSpPr/>
              <p:nvPr/>
            </p:nvSpPr>
            <p:spPr>
              <a:xfrm rot="21338124">
                <a:off x="8683650" y="2957652"/>
                <a:ext cx="148486" cy="45623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с одним усеченным и одним скругленным углом 106"/>
              <p:cNvSpPr/>
              <p:nvPr/>
            </p:nvSpPr>
            <p:spPr>
              <a:xfrm rot="2037304">
                <a:off x="8622079" y="2202462"/>
                <a:ext cx="123470" cy="326546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8" name="Прямоугольник с одним усеченным и одним скругленным углом 107"/>
              <p:cNvSpPr/>
              <p:nvPr/>
            </p:nvSpPr>
            <p:spPr>
              <a:xfrm rot="19425174" flipH="1">
                <a:off x="9015057" y="2206764"/>
                <a:ext cx="123533" cy="31794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9" name="Прямоугольник с одним усеченным и одним скругленным углом 108"/>
              <p:cNvSpPr/>
              <p:nvPr/>
            </p:nvSpPr>
            <p:spPr>
              <a:xfrm rot="1960315" flipH="1">
                <a:off x="9075097" y="2422346"/>
                <a:ext cx="83815" cy="31794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с одним усеченным и одним скругленным углом 109"/>
              <p:cNvSpPr/>
              <p:nvPr/>
            </p:nvSpPr>
            <p:spPr>
              <a:xfrm rot="19405588">
                <a:off x="8601138" y="2423758"/>
                <a:ext cx="90580" cy="267607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11" name="Блок-схема: ручное управление 110"/>
              <p:cNvSpPr/>
              <p:nvPr/>
            </p:nvSpPr>
            <p:spPr>
              <a:xfrm rot="11084117">
                <a:off x="8615640" y="2694218"/>
                <a:ext cx="251307" cy="595332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13" name="Трапеция 112"/>
              <p:cNvSpPr/>
              <p:nvPr/>
            </p:nvSpPr>
            <p:spPr>
              <a:xfrm rot="10800000">
                <a:off x="8799709" y="2216743"/>
                <a:ext cx="123365" cy="241109"/>
              </a:xfrm>
              <a:prstGeom prst="trapezoid">
                <a:avLst>
                  <a:gd name="adj" fmla="val 5448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14" name="Блок-схема: ручное управление 113"/>
              <p:cNvSpPr/>
              <p:nvPr/>
            </p:nvSpPr>
            <p:spPr>
              <a:xfrm rot="10549368">
                <a:off x="8831137" y="2703111"/>
                <a:ext cx="251307" cy="595332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" name="Блок-схема: задержка 8"/>
              <p:cNvSpPr/>
              <p:nvPr/>
            </p:nvSpPr>
            <p:spPr>
              <a:xfrm rot="16042140">
                <a:off x="8709392" y="1832268"/>
                <a:ext cx="277531" cy="365809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11255950" y="2522173"/>
              <a:ext cx="711471" cy="1627991"/>
              <a:chOff x="9356790" y="1815169"/>
              <a:chExt cx="711471" cy="1627991"/>
            </a:xfrm>
          </p:grpSpPr>
          <p:sp>
            <p:nvSpPr>
              <p:cNvPr id="121" name="Овал 120"/>
              <p:cNvSpPr/>
              <p:nvPr/>
            </p:nvSpPr>
            <p:spPr>
              <a:xfrm rot="20764227">
                <a:off x="9598501" y="1838529"/>
                <a:ext cx="299721" cy="37427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" name="Прямоугольник с одним усеченным и одним скругленным углом 121"/>
              <p:cNvSpPr/>
              <p:nvPr/>
            </p:nvSpPr>
            <p:spPr>
              <a:xfrm flipH="1">
                <a:off x="9647861" y="2057943"/>
                <a:ext cx="123533" cy="235771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23" name="Скругленный прямоугольник 122"/>
              <p:cNvSpPr/>
              <p:nvPr/>
            </p:nvSpPr>
            <p:spPr>
              <a:xfrm rot="21197059">
                <a:off x="9551004" y="2209063"/>
                <a:ext cx="370998" cy="594229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 rot="21114363">
                <a:off x="9642165" y="2749385"/>
                <a:ext cx="148486" cy="6739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26" name="Прямоугольник с одним усеченным и одним скругленным углом 125"/>
              <p:cNvSpPr/>
              <p:nvPr/>
            </p:nvSpPr>
            <p:spPr>
              <a:xfrm rot="2037304">
                <a:off x="9461058" y="2222125"/>
                <a:ext cx="123470" cy="326546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27" name="Прямоугольник с одним усеченным и одним скругленным углом 126"/>
              <p:cNvSpPr/>
              <p:nvPr/>
            </p:nvSpPr>
            <p:spPr>
              <a:xfrm rot="20429600" flipH="1">
                <a:off x="9820932" y="2206218"/>
                <a:ext cx="123533" cy="31794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28" name="Прямоугольник с одним усеченным и одним скругленным углом 127"/>
              <p:cNvSpPr/>
              <p:nvPr/>
            </p:nvSpPr>
            <p:spPr>
              <a:xfrm rot="12728236" flipH="1">
                <a:off x="9984446" y="2240390"/>
                <a:ext cx="83815" cy="31794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29" name="Прямоугольник с одним усеченным и одним скругленным углом 128"/>
              <p:cNvSpPr/>
              <p:nvPr/>
            </p:nvSpPr>
            <p:spPr>
              <a:xfrm rot="8768294">
                <a:off x="9356790" y="2310997"/>
                <a:ext cx="90580" cy="267607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31" name="Трапеция 130"/>
              <p:cNvSpPr/>
              <p:nvPr/>
            </p:nvSpPr>
            <p:spPr>
              <a:xfrm rot="10800000">
                <a:off x="9692683" y="2225735"/>
                <a:ext cx="73903" cy="130910"/>
              </a:xfrm>
              <a:prstGeom prst="trapezoid">
                <a:avLst>
                  <a:gd name="adj" fmla="val 5448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32" name="Блок-схема: ручное управление 131"/>
              <p:cNvSpPr/>
              <p:nvPr/>
            </p:nvSpPr>
            <p:spPr>
              <a:xfrm rot="815774">
                <a:off x="9617739" y="2725118"/>
                <a:ext cx="251307" cy="718042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33" name="Блок-схема: задержка 132"/>
              <p:cNvSpPr/>
              <p:nvPr/>
            </p:nvSpPr>
            <p:spPr>
              <a:xfrm rot="15251293">
                <a:off x="9595045" y="1767055"/>
                <a:ext cx="228466" cy="324693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 rot="20502370">
                <a:off x="9479036" y="1999938"/>
                <a:ext cx="412750" cy="457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37" name="Трапеция 136"/>
              <p:cNvSpPr/>
              <p:nvPr/>
            </p:nvSpPr>
            <p:spPr>
              <a:xfrm rot="10800000">
                <a:off x="9695087" y="2371661"/>
                <a:ext cx="73903" cy="130910"/>
              </a:xfrm>
              <a:prstGeom prst="trapezoid">
                <a:avLst>
                  <a:gd name="adj" fmla="val 5448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38" name="Трапеция 137"/>
              <p:cNvSpPr/>
              <p:nvPr/>
            </p:nvSpPr>
            <p:spPr>
              <a:xfrm rot="10800000">
                <a:off x="9699895" y="2508721"/>
                <a:ext cx="73903" cy="130910"/>
              </a:xfrm>
              <a:prstGeom prst="trapezoid">
                <a:avLst>
                  <a:gd name="adj" fmla="val 5448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39" name="Трапеция 138"/>
              <p:cNvSpPr/>
              <p:nvPr/>
            </p:nvSpPr>
            <p:spPr>
              <a:xfrm rot="10800000">
                <a:off x="9699895" y="2664533"/>
                <a:ext cx="73903" cy="130910"/>
              </a:xfrm>
              <a:prstGeom prst="trapezoid">
                <a:avLst>
                  <a:gd name="adj" fmla="val 5448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9658417" y="2506365"/>
              <a:ext cx="879088" cy="1640994"/>
              <a:chOff x="5979616" y="1665812"/>
              <a:chExt cx="879088" cy="1640994"/>
            </a:xfrm>
          </p:grpSpPr>
          <p:sp>
            <p:nvSpPr>
              <p:cNvPr id="142" name="Овал 141"/>
              <p:cNvSpPr/>
              <p:nvPr/>
            </p:nvSpPr>
            <p:spPr>
              <a:xfrm rot="1333905">
                <a:off x="6122391" y="1665812"/>
                <a:ext cx="299721" cy="37427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" name="Прямоугольник с одним усеченным и одним скругленным углом 142"/>
              <p:cNvSpPr/>
              <p:nvPr/>
            </p:nvSpPr>
            <p:spPr>
              <a:xfrm flipH="1">
                <a:off x="6209666" y="1896542"/>
                <a:ext cx="123533" cy="235771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44" name="Скругленный прямоугольник 143"/>
              <p:cNvSpPr/>
              <p:nvPr/>
            </p:nvSpPr>
            <p:spPr>
              <a:xfrm rot="21197059">
                <a:off x="6124520" y="2046975"/>
                <a:ext cx="370998" cy="794526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44"/>
              <p:cNvSpPr/>
              <p:nvPr/>
            </p:nvSpPr>
            <p:spPr>
              <a:xfrm>
                <a:off x="6166908" y="2628551"/>
                <a:ext cx="114928" cy="6739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46" name="Прямоугольник с одним усеченным и одним скругленным углом 145"/>
              <p:cNvSpPr/>
              <p:nvPr/>
            </p:nvSpPr>
            <p:spPr>
              <a:xfrm rot="2037304">
                <a:off x="6022863" y="2060724"/>
                <a:ext cx="123470" cy="326546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49" name="Прямоугольник с одним усеченным и одним скругленным углом 148"/>
              <p:cNvSpPr/>
              <p:nvPr/>
            </p:nvSpPr>
            <p:spPr>
              <a:xfrm rot="19131955" flipH="1">
                <a:off x="6433016" y="2028260"/>
                <a:ext cx="123533" cy="31794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54" name="Прямоугольник с одним усеченным и одним скругленным углом 153"/>
              <p:cNvSpPr/>
              <p:nvPr/>
            </p:nvSpPr>
            <p:spPr>
              <a:xfrm rot="12728236" flipH="1">
                <a:off x="6598824" y="2047516"/>
                <a:ext cx="83815" cy="317943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61" name="Прямоугольник с одним усеченным и одним скругленным углом 160"/>
              <p:cNvSpPr/>
              <p:nvPr/>
            </p:nvSpPr>
            <p:spPr>
              <a:xfrm rot="20137579">
                <a:off x="5979616" y="2303312"/>
                <a:ext cx="90580" cy="267607"/>
              </a:xfrm>
              <a:prstGeom prst="snipRoundRect">
                <a:avLst>
                  <a:gd name="adj1" fmla="val 27144"/>
                  <a:gd name="adj2" fmla="val 166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63" name="Блок-схема: ручное управление 162"/>
              <p:cNvSpPr/>
              <p:nvPr/>
            </p:nvSpPr>
            <p:spPr>
              <a:xfrm>
                <a:off x="6272251" y="2731981"/>
                <a:ext cx="238249" cy="574825"/>
              </a:xfrm>
              <a:prstGeom prst="flowChartManualOperation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62" name="Трапеция 161"/>
              <p:cNvSpPr/>
              <p:nvPr/>
            </p:nvSpPr>
            <p:spPr>
              <a:xfrm rot="10800000">
                <a:off x="6226776" y="2068750"/>
                <a:ext cx="105017" cy="575297"/>
              </a:xfrm>
              <a:prstGeom prst="trapezoid">
                <a:avLst>
                  <a:gd name="adj" fmla="val 5448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64" name="Блок-схема: задержка 163"/>
              <p:cNvSpPr/>
              <p:nvPr/>
            </p:nvSpPr>
            <p:spPr>
              <a:xfrm rot="18341655">
                <a:off x="6582125" y="1760592"/>
                <a:ext cx="228466" cy="324693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65" name="Прямоугольник 164"/>
              <p:cNvSpPr/>
              <p:nvPr/>
            </p:nvSpPr>
            <p:spPr>
              <a:xfrm rot="2128756">
                <a:off x="6430239" y="2000457"/>
                <a:ext cx="382272" cy="457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69" name="Прямоугольник 168"/>
              <p:cNvSpPr/>
              <p:nvPr/>
            </p:nvSpPr>
            <p:spPr>
              <a:xfrm>
                <a:off x="6055849" y="2555311"/>
                <a:ext cx="45719" cy="74716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sp>
          <p:nvSpPr>
            <p:cNvPr id="3" name="Прямоугольник 2"/>
            <p:cNvSpPr/>
            <p:nvPr/>
          </p:nvSpPr>
          <p:spPr>
            <a:xfrm>
              <a:off x="337690" y="4152655"/>
              <a:ext cx="1153967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Овальная выноска 119"/>
          <p:cNvSpPr/>
          <p:nvPr/>
        </p:nvSpPr>
        <p:spPr>
          <a:xfrm>
            <a:off x="2767267" y="1311006"/>
            <a:ext cx="1199535" cy="679775"/>
          </a:xfrm>
          <a:prstGeom prst="wedgeEllipseCallout">
            <a:avLst>
              <a:gd name="adj1" fmla="val -31488"/>
              <a:gd name="adj2" fmla="val 1050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spc="300" dirty="0">
                <a:solidFill>
                  <a:srgbClr val="00B050"/>
                </a:solidFill>
                <a:latin typeface="Bahnschrift SemiLight Condensed" panose="020B0502040204020203" pitchFamily="34" charset="0"/>
              </a:rPr>
              <a:t>АКЦИЯ</a:t>
            </a:r>
          </a:p>
        </p:txBody>
      </p:sp>
      <p:sp>
        <p:nvSpPr>
          <p:cNvPr id="172" name="Овальная выноска 171"/>
          <p:cNvSpPr/>
          <p:nvPr/>
        </p:nvSpPr>
        <p:spPr>
          <a:xfrm>
            <a:off x="113452" y="1244854"/>
            <a:ext cx="1137424" cy="799969"/>
          </a:xfrm>
          <a:prstGeom prst="wedgeEllipseCallout">
            <a:avLst>
              <a:gd name="adj1" fmla="val -11726"/>
              <a:gd name="adj2" fmla="val 8643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ВКЛАД</a:t>
            </a:r>
          </a:p>
        </p:txBody>
      </p:sp>
      <p:sp>
        <p:nvSpPr>
          <p:cNvPr id="173" name="Овальная выноска 172"/>
          <p:cNvSpPr/>
          <p:nvPr/>
        </p:nvSpPr>
        <p:spPr>
          <a:xfrm>
            <a:off x="884904" y="614635"/>
            <a:ext cx="1217088" cy="747552"/>
          </a:xfrm>
          <a:prstGeom prst="wedgeEllipseCallout">
            <a:avLst>
              <a:gd name="adj1" fmla="val -17721"/>
              <a:gd name="adj2" fmla="val 17833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ЗАЁМ</a:t>
            </a:r>
          </a:p>
        </p:txBody>
      </p:sp>
      <p:sp>
        <p:nvSpPr>
          <p:cNvPr id="174" name="Овальная выноска 173"/>
          <p:cNvSpPr/>
          <p:nvPr/>
        </p:nvSpPr>
        <p:spPr>
          <a:xfrm>
            <a:off x="1573712" y="1311006"/>
            <a:ext cx="1137424" cy="799969"/>
          </a:xfrm>
          <a:prstGeom prst="wedgeEllipseCallout">
            <a:avLst>
              <a:gd name="adj1" fmla="val 3833"/>
              <a:gd name="adj2" fmla="val 815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u="sng" dirty="0">
                <a:solidFill>
                  <a:srgbClr val="FF0000"/>
                </a:solidFill>
                <a:latin typeface="Impact" panose="020B0806030902050204" pitchFamily="34" charset="0"/>
              </a:rPr>
              <a:t>КРЕДИТ</a:t>
            </a:r>
          </a:p>
        </p:txBody>
      </p:sp>
      <p:sp>
        <p:nvSpPr>
          <p:cNvPr id="176" name="Овальная выноска 175"/>
          <p:cNvSpPr/>
          <p:nvPr/>
        </p:nvSpPr>
        <p:spPr>
          <a:xfrm flipH="1">
            <a:off x="8042992" y="1299477"/>
            <a:ext cx="1261730" cy="679775"/>
          </a:xfrm>
          <a:prstGeom prst="wedgeEllipseCallout">
            <a:avLst>
              <a:gd name="adj1" fmla="val -31488"/>
              <a:gd name="adj2" fmla="val 1050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pc="300" dirty="0">
                <a:solidFill>
                  <a:schemeClr val="tx1"/>
                </a:solidFill>
                <a:latin typeface="Bahnschrift SemiLight Condensed" panose="020B0502040204020203" pitchFamily="34" charset="0"/>
              </a:rPr>
              <a:t>“^^~&amp;</a:t>
            </a:r>
            <a:r>
              <a:rPr lang="ru-RU" sz="1600" b="1" spc="300" dirty="0">
                <a:solidFill>
                  <a:schemeClr val="tx1"/>
                </a:solidFill>
                <a:latin typeface="Bahnschrift SemiLight Condensed" panose="020B0502040204020203" pitchFamily="34" charset="0"/>
              </a:rPr>
              <a:t>?</a:t>
            </a:r>
          </a:p>
        </p:txBody>
      </p:sp>
      <p:sp>
        <p:nvSpPr>
          <p:cNvPr id="177" name="Овальная выноска 176"/>
          <p:cNvSpPr/>
          <p:nvPr/>
        </p:nvSpPr>
        <p:spPr>
          <a:xfrm flipH="1">
            <a:off x="10899737" y="1233325"/>
            <a:ext cx="1196399" cy="799969"/>
          </a:xfrm>
          <a:prstGeom prst="wedgeEllipseCallout">
            <a:avLst>
              <a:gd name="adj1" fmla="val -11726"/>
              <a:gd name="adj2" fmla="val 8643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$~&amp;$!~!</a:t>
            </a:r>
            <a:endParaRPr lang="ru-RU" sz="1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8" name="Овальная выноска 177"/>
          <p:cNvSpPr/>
          <p:nvPr/>
        </p:nvSpPr>
        <p:spPr>
          <a:xfrm flipH="1">
            <a:off x="10004491" y="603106"/>
            <a:ext cx="1280193" cy="747552"/>
          </a:xfrm>
          <a:prstGeom prst="wedgeEllipseCallout">
            <a:avLst>
              <a:gd name="adj1" fmla="val -17721"/>
              <a:gd name="adj2" fmla="val 17833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(_|_)!?!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9" name="Овальная выноска 178"/>
          <p:cNvSpPr/>
          <p:nvPr/>
        </p:nvSpPr>
        <p:spPr>
          <a:xfrm flipH="1">
            <a:off x="9363764" y="1299477"/>
            <a:ext cx="1196399" cy="799969"/>
          </a:xfrm>
          <a:prstGeom prst="wedgeEllipseCallout">
            <a:avLst>
              <a:gd name="adj1" fmla="val 3833"/>
              <a:gd name="adj2" fmla="val 815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i="1" dirty="0">
                <a:solidFill>
                  <a:srgbClr val="00B050"/>
                </a:solidFill>
                <a:latin typeface="Impact" panose="020B0806030902050204" pitchFamily="34" charset="0"/>
              </a:rPr>
              <a:t>#&amp;^//&amp;?</a:t>
            </a:r>
            <a:endParaRPr lang="ru-RU" sz="1400" i="1" dirty="0">
              <a:solidFill>
                <a:srgbClr val="00B050"/>
              </a:solidFill>
              <a:latin typeface="Impact" panose="020B0806030902050204" pitchFamily="34" charset="0"/>
            </a:endParaRPr>
          </a:p>
        </p:txBody>
      </p:sp>
      <p:grpSp>
        <p:nvGrpSpPr>
          <p:cNvPr id="218" name="Группа 217"/>
          <p:cNvGrpSpPr/>
          <p:nvPr/>
        </p:nvGrpSpPr>
        <p:grpSpPr>
          <a:xfrm rot="377156">
            <a:off x="2979630" y="4446866"/>
            <a:ext cx="2167268" cy="2424182"/>
            <a:chOff x="2317750" y="1314450"/>
            <a:chExt cx="4303713" cy="5052060"/>
          </a:xfrm>
        </p:grpSpPr>
        <p:sp>
          <p:nvSpPr>
            <p:cNvPr id="219" name="Полилиния 218"/>
            <p:cNvSpPr/>
            <p:nvPr/>
          </p:nvSpPr>
          <p:spPr>
            <a:xfrm>
              <a:off x="3367088" y="2047875"/>
              <a:ext cx="2538412" cy="3090863"/>
            </a:xfrm>
            <a:custGeom>
              <a:avLst/>
              <a:gdLst>
                <a:gd name="connsiteX0" fmla="*/ 1457325 w 2538412"/>
                <a:gd name="connsiteY0" fmla="*/ 1233488 h 3090863"/>
                <a:gd name="connsiteX1" fmla="*/ 1828800 w 2538412"/>
                <a:gd name="connsiteY1" fmla="*/ 1752600 h 3090863"/>
                <a:gd name="connsiteX2" fmla="*/ 1281112 w 2538412"/>
                <a:gd name="connsiteY2" fmla="*/ 1585913 h 3090863"/>
                <a:gd name="connsiteX3" fmla="*/ 1504950 w 2538412"/>
                <a:gd name="connsiteY3" fmla="*/ 1838325 h 3090863"/>
                <a:gd name="connsiteX4" fmla="*/ 1600200 w 2538412"/>
                <a:gd name="connsiteY4" fmla="*/ 2000250 h 3090863"/>
                <a:gd name="connsiteX5" fmla="*/ 1695450 w 2538412"/>
                <a:gd name="connsiteY5" fmla="*/ 2185988 h 3090863"/>
                <a:gd name="connsiteX6" fmla="*/ 1804987 w 2538412"/>
                <a:gd name="connsiteY6" fmla="*/ 2490788 h 3090863"/>
                <a:gd name="connsiteX7" fmla="*/ 1857375 w 2538412"/>
                <a:gd name="connsiteY7" fmla="*/ 2752725 h 3090863"/>
                <a:gd name="connsiteX8" fmla="*/ 1828800 w 2538412"/>
                <a:gd name="connsiteY8" fmla="*/ 3090863 h 3090863"/>
                <a:gd name="connsiteX9" fmla="*/ 1752600 w 2538412"/>
                <a:gd name="connsiteY9" fmla="*/ 2957513 h 3090863"/>
                <a:gd name="connsiteX10" fmla="*/ 1676400 w 2538412"/>
                <a:gd name="connsiteY10" fmla="*/ 2838450 h 3090863"/>
                <a:gd name="connsiteX11" fmla="*/ 1562100 w 2538412"/>
                <a:gd name="connsiteY11" fmla="*/ 2757488 h 3090863"/>
                <a:gd name="connsiteX12" fmla="*/ 1447800 w 2538412"/>
                <a:gd name="connsiteY12" fmla="*/ 2714625 h 3090863"/>
                <a:gd name="connsiteX13" fmla="*/ 1314450 w 2538412"/>
                <a:gd name="connsiteY13" fmla="*/ 2724150 h 3090863"/>
                <a:gd name="connsiteX14" fmla="*/ 1228725 w 2538412"/>
                <a:gd name="connsiteY14" fmla="*/ 2771775 h 3090863"/>
                <a:gd name="connsiteX15" fmla="*/ 1166812 w 2538412"/>
                <a:gd name="connsiteY15" fmla="*/ 2857500 h 3090863"/>
                <a:gd name="connsiteX16" fmla="*/ 1119187 w 2538412"/>
                <a:gd name="connsiteY16" fmla="*/ 3081338 h 3090863"/>
                <a:gd name="connsiteX17" fmla="*/ 895350 w 2538412"/>
                <a:gd name="connsiteY17" fmla="*/ 3024188 h 3090863"/>
                <a:gd name="connsiteX18" fmla="*/ 704850 w 2538412"/>
                <a:gd name="connsiteY18" fmla="*/ 2938463 h 3090863"/>
                <a:gd name="connsiteX19" fmla="*/ 538162 w 2538412"/>
                <a:gd name="connsiteY19" fmla="*/ 2814638 h 3090863"/>
                <a:gd name="connsiteX20" fmla="*/ 423862 w 2538412"/>
                <a:gd name="connsiteY20" fmla="*/ 2638425 h 3090863"/>
                <a:gd name="connsiteX21" fmla="*/ 357187 w 2538412"/>
                <a:gd name="connsiteY21" fmla="*/ 2443163 h 3090863"/>
                <a:gd name="connsiteX22" fmla="*/ 333375 w 2538412"/>
                <a:gd name="connsiteY22" fmla="*/ 2262188 h 3090863"/>
                <a:gd name="connsiteX23" fmla="*/ 338137 w 2538412"/>
                <a:gd name="connsiteY23" fmla="*/ 2171700 h 3090863"/>
                <a:gd name="connsiteX24" fmla="*/ 352425 w 2538412"/>
                <a:gd name="connsiteY24" fmla="*/ 2066925 h 3090863"/>
                <a:gd name="connsiteX25" fmla="*/ 395287 w 2538412"/>
                <a:gd name="connsiteY25" fmla="*/ 1928813 h 3090863"/>
                <a:gd name="connsiteX26" fmla="*/ 523875 w 2538412"/>
                <a:gd name="connsiteY26" fmla="*/ 1619250 h 3090863"/>
                <a:gd name="connsiteX27" fmla="*/ 0 w 2538412"/>
                <a:gd name="connsiteY27" fmla="*/ 1400175 h 3090863"/>
                <a:gd name="connsiteX28" fmla="*/ 523875 w 2538412"/>
                <a:gd name="connsiteY28" fmla="*/ 1114425 h 3090863"/>
                <a:gd name="connsiteX29" fmla="*/ 381000 w 2538412"/>
                <a:gd name="connsiteY29" fmla="*/ 723900 h 3090863"/>
                <a:gd name="connsiteX30" fmla="*/ 828675 w 2538412"/>
                <a:gd name="connsiteY30" fmla="*/ 933450 h 3090863"/>
                <a:gd name="connsiteX31" fmla="*/ 890587 w 2538412"/>
                <a:gd name="connsiteY31" fmla="*/ 838200 h 3090863"/>
                <a:gd name="connsiteX32" fmla="*/ 1004887 w 2538412"/>
                <a:gd name="connsiteY32" fmla="*/ 685800 h 3090863"/>
                <a:gd name="connsiteX33" fmla="*/ 1123950 w 2538412"/>
                <a:gd name="connsiteY33" fmla="*/ 585788 h 3090863"/>
                <a:gd name="connsiteX34" fmla="*/ 1285875 w 2538412"/>
                <a:gd name="connsiteY34" fmla="*/ 466725 h 3090863"/>
                <a:gd name="connsiteX35" fmla="*/ 1471612 w 2538412"/>
                <a:gd name="connsiteY35" fmla="*/ 385763 h 3090863"/>
                <a:gd name="connsiteX36" fmla="*/ 1704975 w 2538412"/>
                <a:gd name="connsiteY36" fmla="*/ 352425 h 3090863"/>
                <a:gd name="connsiteX37" fmla="*/ 1924050 w 2538412"/>
                <a:gd name="connsiteY37" fmla="*/ 352425 h 3090863"/>
                <a:gd name="connsiteX38" fmla="*/ 2171700 w 2538412"/>
                <a:gd name="connsiteY38" fmla="*/ 404813 h 3090863"/>
                <a:gd name="connsiteX39" fmla="*/ 2538412 w 2538412"/>
                <a:gd name="connsiteY39" fmla="*/ 490538 h 3090863"/>
                <a:gd name="connsiteX40" fmla="*/ 2490787 w 2538412"/>
                <a:gd name="connsiteY40" fmla="*/ 0 h 3090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538412" h="3090863">
                  <a:moveTo>
                    <a:pt x="1457325" y="1233488"/>
                  </a:moveTo>
                  <a:lnTo>
                    <a:pt x="1828800" y="1752600"/>
                  </a:lnTo>
                  <a:lnTo>
                    <a:pt x="1281112" y="1585913"/>
                  </a:lnTo>
                  <a:lnTo>
                    <a:pt x="1504950" y="1838325"/>
                  </a:lnTo>
                  <a:lnTo>
                    <a:pt x="1600200" y="2000250"/>
                  </a:lnTo>
                  <a:lnTo>
                    <a:pt x="1695450" y="2185988"/>
                  </a:lnTo>
                  <a:lnTo>
                    <a:pt x="1804987" y="2490788"/>
                  </a:lnTo>
                  <a:lnTo>
                    <a:pt x="1857375" y="2752725"/>
                  </a:lnTo>
                  <a:lnTo>
                    <a:pt x="1828800" y="3090863"/>
                  </a:lnTo>
                  <a:lnTo>
                    <a:pt x="1752600" y="2957513"/>
                  </a:lnTo>
                  <a:lnTo>
                    <a:pt x="1676400" y="2838450"/>
                  </a:lnTo>
                  <a:lnTo>
                    <a:pt x="1562100" y="2757488"/>
                  </a:lnTo>
                  <a:lnTo>
                    <a:pt x="1447800" y="2714625"/>
                  </a:lnTo>
                  <a:lnTo>
                    <a:pt x="1314450" y="2724150"/>
                  </a:lnTo>
                  <a:lnTo>
                    <a:pt x="1228725" y="2771775"/>
                  </a:lnTo>
                  <a:lnTo>
                    <a:pt x="1166812" y="2857500"/>
                  </a:lnTo>
                  <a:lnTo>
                    <a:pt x="1119187" y="3081338"/>
                  </a:lnTo>
                  <a:lnTo>
                    <a:pt x="895350" y="3024188"/>
                  </a:lnTo>
                  <a:lnTo>
                    <a:pt x="704850" y="2938463"/>
                  </a:lnTo>
                  <a:lnTo>
                    <a:pt x="538162" y="2814638"/>
                  </a:lnTo>
                  <a:lnTo>
                    <a:pt x="423862" y="2638425"/>
                  </a:lnTo>
                  <a:lnTo>
                    <a:pt x="357187" y="2443163"/>
                  </a:lnTo>
                  <a:lnTo>
                    <a:pt x="333375" y="2262188"/>
                  </a:lnTo>
                  <a:lnTo>
                    <a:pt x="338137" y="2171700"/>
                  </a:lnTo>
                  <a:lnTo>
                    <a:pt x="352425" y="2066925"/>
                  </a:lnTo>
                  <a:lnTo>
                    <a:pt x="395287" y="1928813"/>
                  </a:lnTo>
                  <a:lnTo>
                    <a:pt x="523875" y="1619250"/>
                  </a:lnTo>
                  <a:lnTo>
                    <a:pt x="0" y="1400175"/>
                  </a:lnTo>
                  <a:lnTo>
                    <a:pt x="523875" y="1114425"/>
                  </a:lnTo>
                  <a:lnTo>
                    <a:pt x="381000" y="723900"/>
                  </a:lnTo>
                  <a:lnTo>
                    <a:pt x="828675" y="933450"/>
                  </a:lnTo>
                  <a:lnTo>
                    <a:pt x="890587" y="838200"/>
                  </a:lnTo>
                  <a:lnTo>
                    <a:pt x="1004887" y="685800"/>
                  </a:lnTo>
                  <a:lnTo>
                    <a:pt x="1123950" y="585788"/>
                  </a:lnTo>
                  <a:lnTo>
                    <a:pt x="1285875" y="466725"/>
                  </a:lnTo>
                  <a:lnTo>
                    <a:pt x="1471612" y="385763"/>
                  </a:lnTo>
                  <a:lnTo>
                    <a:pt x="1704975" y="352425"/>
                  </a:lnTo>
                  <a:lnTo>
                    <a:pt x="1924050" y="352425"/>
                  </a:lnTo>
                  <a:lnTo>
                    <a:pt x="2171700" y="404813"/>
                  </a:lnTo>
                  <a:lnTo>
                    <a:pt x="2538412" y="490538"/>
                  </a:lnTo>
                  <a:lnTo>
                    <a:pt x="2490787" y="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Полилиния 219"/>
            <p:cNvSpPr/>
            <p:nvPr/>
          </p:nvSpPr>
          <p:spPr>
            <a:xfrm>
              <a:off x="3311525" y="2889250"/>
              <a:ext cx="663575" cy="1838325"/>
            </a:xfrm>
            <a:custGeom>
              <a:avLst/>
              <a:gdLst>
                <a:gd name="connsiteX0" fmla="*/ 536575 w 663575"/>
                <a:gd name="connsiteY0" fmla="*/ 1838325 h 1838325"/>
                <a:gd name="connsiteX1" fmla="*/ 558800 w 663575"/>
                <a:gd name="connsiteY1" fmla="*/ 1695450 h 1838325"/>
                <a:gd name="connsiteX2" fmla="*/ 568325 w 663575"/>
                <a:gd name="connsiteY2" fmla="*/ 1508125 h 1838325"/>
                <a:gd name="connsiteX3" fmla="*/ 530225 w 663575"/>
                <a:gd name="connsiteY3" fmla="*/ 1308100 h 1838325"/>
                <a:gd name="connsiteX4" fmla="*/ 463550 w 663575"/>
                <a:gd name="connsiteY4" fmla="*/ 1092200 h 1838325"/>
                <a:gd name="connsiteX5" fmla="*/ 403225 w 663575"/>
                <a:gd name="connsiteY5" fmla="*/ 901700 h 1838325"/>
                <a:gd name="connsiteX6" fmla="*/ 295275 w 663575"/>
                <a:gd name="connsiteY6" fmla="*/ 698500 h 1838325"/>
                <a:gd name="connsiteX7" fmla="*/ 0 w 663575"/>
                <a:gd name="connsiteY7" fmla="*/ 368300 h 1838325"/>
                <a:gd name="connsiteX8" fmla="*/ 88900 w 663575"/>
                <a:gd name="connsiteY8" fmla="*/ 355600 h 1838325"/>
                <a:gd name="connsiteX9" fmla="*/ 260350 w 663575"/>
                <a:gd name="connsiteY9" fmla="*/ 396875 h 1838325"/>
                <a:gd name="connsiteX10" fmla="*/ 533400 w 663575"/>
                <a:gd name="connsiteY10" fmla="*/ 520700 h 1838325"/>
                <a:gd name="connsiteX11" fmla="*/ 514350 w 663575"/>
                <a:gd name="connsiteY11" fmla="*/ 368300 h 1838325"/>
                <a:gd name="connsiteX12" fmla="*/ 415925 w 663575"/>
                <a:gd name="connsiteY12" fmla="*/ 247650 h 1838325"/>
                <a:gd name="connsiteX13" fmla="*/ 152400 w 663575"/>
                <a:gd name="connsiteY13" fmla="*/ 0 h 1838325"/>
                <a:gd name="connsiteX14" fmla="*/ 384175 w 663575"/>
                <a:gd name="connsiteY14" fmla="*/ 3175 h 1838325"/>
                <a:gd name="connsiteX15" fmla="*/ 663575 w 663575"/>
                <a:gd name="connsiteY15" fmla="*/ 38100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63575" h="1838325">
                  <a:moveTo>
                    <a:pt x="536575" y="1838325"/>
                  </a:moveTo>
                  <a:lnTo>
                    <a:pt x="558800" y="1695450"/>
                  </a:lnTo>
                  <a:lnTo>
                    <a:pt x="568325" y="1508125"/>
                  </a:lnTo>
                  <a:lnTo>
                    <a:pt x="530225" y="1308100"/>
                  </a:lnTo>
                  <a:lnTo>
                    <a:pt x="463550" y="1092200"/>
                  </a:lnTo>
                  <a:lnTo>
                    <a:pt x="403225" y="901700"/>
                  </a:lnTo>
                  <a:lnTo>
                    <a:pt x="295275" y="698500"/>
                  </a:lnTo>
                  <a:lnTo>
                    <a:pt x="0" y="368300"/>
                  </a:lnTo>
                  <a:lnTo>
                    <a:pt x="88900" y="355600"/>
                  </a:lnTo>
                  <a:lnTo>
                    <a:pt x="260350" y="396875"/>
                  </a:lnTo>
                  <a:lnTo>
                    <a:pt x="533400" y="520700"/>
                  </a:lnTo>
                  <a:lnTo>
                    <a:pt x="514350" y="368300"/>
                  </a:lnTo>
                  <a:lnTo>
                    <a:pt x="415925" y="247650"/>
                  </a:lnTo>
                  <a:lnTo>
                    <a:pt x="152400" y="0"/>
                  </a:lnTo>
                  <a:lnTo>
                    <a:pt x="384175" y="3175"/>
                  </a:lnTo>
                  <a:lnTo>
                    <a:pt x="663575" y="3810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Полилиния 220"/>
            <p:cNvSpPr/>
            <p:nvPr/>
          </p:nvSpPr>
          <p:spPr>
            <a:xfrm>
              <a:off x="3427413" y="2569210"/>
              <a:ext cx="3194050" cy="3797300"/>
            </a:xfrm>
            <a:custGeom>
              <a:avLst/>
              <a:gdLst>
                <a:gd name="connsiteX0" fmla="*/ 520700 w 3194050"/>
                <a:gd name="connsiteY0" fmla="*/ 3778250 h 3797300"/>
                <a:gd name="connsiteX1" fmla="*/ 552450 w 3194050"/>
                <a:gd name="connsiteY1" fmla="*/ 3536950 h 3797300"/>
                <a:gd name="connsiteX2" fmla="*/ 552450 w 3194050"/>
                <a:gd name="connsiteY2" fmla="*/ 3314700 h 3797300"/>
                <a:gd name="connsiteX3" fmla="*/ 552450 w 3194050"/>
                <a:gd name="connsiteY3" fmla="*/ 3124200 h 3797300"/>
                <a:gd name="connsiteX4" fmla="*/ 520700 w 3194050"/>
                <a:gd name="connsiteY4" fmla="*/ 2933700 h 3797300"/>
                <a:gd name="connsiteX5" fmla="*/ 469900 w 3194050"/>
                <a:gd name="connsiteY5" fmla="*/ 2781300 h 3797300"/>
                <a:gd name="connsiteX6" fmla="*/ 381000 w 3194050"/>
                <a:gd name="connsiteY6" fmla="*/ 2660650 h 3797300"/>
                <a:gd name="connsiteX7" fmla="*/ 273050 w 3194050"/>
                <a:gd name="connsiteY7" fmla="*/ 2635250 h 3797300"/>
                <a:gd name="connsiteX8" fmla="*/ 171450 w 3194050"/>
                <a:gd name="connsiteY8" fmla="*/ 2584450 h 3797300"/>
                <a:gd name="connsiteX9" fmla="*/ 95250 w 3194050"/>
                <a:gd name="connsiteY9" fmla="*/ 2520950 h 3797300"/>
                <a:gd name="connsiteX10" fmla="*/ 44450 w 3194050"/>
                <a:gd name="connsiteY10" fmla="*/ 2419350 h 3797300"/>
                <a:gd name="connsiteX11" fmla="*/ 12700 w 3194050"/>
                <a:gd name="connsiteY11" fmla="*/ 2324100 h 3797300"/>
                <a:gd name="connsiteX12" fmla="*/ 19050 w 3194050"/>
                <a:gd name="connsiteY12" fmla="*/ 2190750 h 3797300"/>
                <a:gd name="connsiteX13" fmla="*/ 0 w 3194050"/>
                <a:gd name="connsiteY13" fmla="*/ 342900 h 3797300"/>
                <a:gd name="connsiteX14" fmla="*/ 857250 w 3194050"/>
                <a:gd name="connsiteY14" fmla="*/ 0 h 3797300"/>
                <a:gd name="connsiteX15" fmla="*/ 2374900 w 3194050"/>
                <a:gd name="connsiteY15" fmla="*/ 400050 h 3797300"/>
                <a:gd name="connsiteX16" fmla="*/ 2362200 w 3194050"/>
                <a:gd name="connsiteY16" fmla="*/ 812800 h 3797300"/>
                <a:gd name="connsiteX17" fmla="*/ 2393950 w 3194050"/>
                <a:gd name="connsiteY17" fmla="*/ 939800 h 3797300"/>
                <a:gd name="connsiteX18" fmla="*/ 2463800 w 3194050"/>
                <a:gd name="connsiteY18" fmla="*/ 1016000 h 3797300"/>
                <a:gd name="connsiteX19" fmla="*/ 2527300 w 3194050"/>
                <a:gd name="connsiteY19" fmla="*/ 1073150 h 3797300"/>
                <a:gd name="connsiteX20" fmla="*/ 2578100 w 3194050"/>
                <a:gd name="connsiteY20" fmla="*/ 1143000 h 3797300"/>
                <a:gd name="connsiteX21" fmla="*/ 2584450 w 3194050"/>
                <a:gd name="connsiteY21" fmla="*/ 1244600 h 3797300"/>
                <a:gd name="connsiteX22" fmla="*/ 2660650 w 3194050"/>
                <a:gd name="connsiteY22" fmla="*/ 1270000 h 3797300"/>
                <a:gd name="connsiteX23" fmla="*/ 2749550 w 3194050"/>
                <a:gd name="connsiteY23" fmla="*/ 1333500 h 3797300"/>
                <a:gd name="connsiteX24" fmla="*/ 2800350 w 3194050"/>
                <a:gd name="connsiteY24" fmla="*/ 1416050 h 3797300"/>
                <a:gd name="connsiteX25" fmla="*/ 2832100 w 3194050"/>
                <a:gd name="connsiteY25" fmla="*/ 1524000 h 3797300"/>
                <a:gd name="connsiteX26" fmla="*/ 2863850 w 3194050"/>
                <a:gd name="connsiteY26" fmla="*/ 1587500 h 3797300"/>
                <a:gd name="connsiteX27" fmla="*/ 2863850 w 3194050"/>
                <a:gd name="connsiteY27" fmla="*/ 1733550 h 3797300"/>
                <a:gd name="connsiteX28" fmla="*/ 2844800 w 3194050"/>
                <a:gd name="connsiteY28" fmla="*/ 1828800 h 3797300"/>
                <a:gd name="connsiteX29" fmla="*/ 2819400 w 3194050"/>
                <a:gd name="connsiteY29" fmla="*/ 1905000 h 3797300"/>
                <a:gd name="connsiteX30" fmla="*/ 2743200 w 3194050"/>
                <a:gd name="connsiteY30" fmla="*/ 2000250 h 3797300"/>
                <a:gd name="connsiteX31" fmla="*/ 2654300 w 3194050"/>
                <a:gd name="connsiteY31" fmla="*/ 2038350 h 3797300"/>
                <a:gd name="connsiteX32" fmla="*/ 2578100 w 3194050"/>
                <a:gd name="connsiteY32" fmla="*/ 2044700 h 3797300"/>
                <a:gd name="connsiteX33" fmla="*/ 2686050 w 3194050"/>
                <a:gd name="connsiteY33" fmla="*/ 2070100 h 3797300"/>
                <a:gd name="connsiteX34" fmla="*/ 2755900 w 3194050"/>
                <a:gd name="connsiteY34" fmla="*/ 2089150 h 3797300"/>
                <a:gd name="connsiteX35" fmla="*/ 2838450 w 3194050"/>
                <a:gd name="connsiteY35" fmla="*/ 2127250 h 3797300"/>
                <a:gd name="connsiteX36" fmla="*/ 2882900 w 3194050"/>
                <a:gd name="connsiteY36" fmla="*/ 2197100 h 3797300"/>
                <a:gd name="connsiteX37" fmla="*/ 2901950 w 3194050"/>
                <a:gd name="connsiteY37" fmla="*/ 2260600 h 3797300"/>
                <a:gd name="connsiteX38" fmla="*/ 2901950 w 3194050"/>
                <a:gd name="connsiteY38" fmla="*/ 2336800 h 3797300"/>
                <a:gd name="connsiteX39" fmla="*/ 2870200 w 3194050"/>
                <a:gd name="connsiteY39" fmla="*/ 2400300 h 3797300"/>
                <a:gd name="connsiteX40" fmla="*/ 2774950 w 3194050"/>
                <a:gd name="connsiteY40" fmla="*/ 2451100 h 3797300"/>
                <a:gd name="connsiteX41" fmla="*/ 2813050 w 3194050"/>
                <a:gd name="connsiteY41" fmla="*/ 2590800 h 3797300"/>
                <a:gd name="connsiteX42" fmla="*/ 2901950 w 3194050"/>
                <a:gd name="connsiteY42" fmla="*/ 2705100 h 3797300"/>
                <a:gd name="connsiteX43" fmla="*/ 2990850 w 3194050"/>
                <a:gd name="connsiteY43" fmla="*/ 2800350 h 3797300"/>
                <a:gd name="connsiteX44" fmla="*/ 3092450 w 3194050"/>
                <a:gd name="connsiteY44" fmla="*/ 2889250 h 3797300"/>
                <a:gd name="connsiteX45" fmla="*/ 3162300 w 3194050"/>
                <a:gd name="connsiteY45" fmla="*/ 2946400 h 3797300"/>
                <a:gd name="connsiteX46" fmla="*/ 3194050 w 3194050"/>
                <a:gd name="connsiteY46" fmla="*/ 3028950 h 3797300"/>
                <a:gd name="connsiteX47" fmla="*/ 3194050 w 3194050"/>
                <a:gd name="connsiteY47" fmla="*/ 3098800 h 3797300"/>
                <a:gd name="connsiteX48" fmla="*/ 3143250 w 3194050"/>
                <a:gd name="connsiteY48" fmla="*/ 3168650 h 3797300"/>
                <a:gd name="connsiteX49" fmla="*/ 3035300 w 3194050"/>
                <a:gd name="connsiteY49" fmla="*/ 3200400 h 3797300"/>
                <a:gd name="connsiteX50" fmla="*/ 2736850 w 3194050"/>
                <a:gd name="connsiteY50" fmla="*/ 3206750 h 3797300"/>
                <a:gd name="connsiteX51" fmla="*/ 2190750 w 3194050"/>
                <a:gd name="connsiteY51" fmla="*/ 3175000 h 3797300"/>
                <a:gd name="connsiteX52" fmla="*/ 2432050 w 3194050"/>
                <a:gd name="connsiteY52" fmla="*/ 3200400 h 3797300"/>
                <a:gd name="connsiteX53" fmla="*/ 2508250 w 3194050"/>
                <a:gd name="connsiteY53" fmla="*/ 3238500 h 3797300"/>
                <a:gd name="connsiteX54" fmla="*/ 2533650 w 3194050"/>
                <a:gd name="connsiteY54" fmla="*/ 3302000 h 3797300"/>
                <a:gd name="connsiteX55" fmla="*/ 2514600 w 3194050"/>
                <a:gd name="connsiteY55" fmla="*/ 3352800 h 3797300"/>
                <a:gd name="connsiteX56" fmla="*/ 2393950 w 3194050"/>
                <a:gd name="connsiteY56" fmla="*/ 3429000 h 3797300"/>
                <a:gd name="connsiteX57" fmla="*/ 2108200 w 3194050"/>
                <a:gd name="connsiteY57" fmla="*/ 3625850 h 3797300"/>
                <a:gd name="connsiteX58" fmla="*/ 2006600 w 3194050"/>
                <a:gd name="connsiteY58" fmla="*/ 3797300 h 3797300"/>
                <a:gd name="connsiteX59" fmla="*/ 520700 w 3194050"/>
                <a:gd name="connsiteY59" fmla="*/ 3778250 h 379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194050" h="3797300">
                  <a:moveTo>
                    <a:pt x="520700" y="3778250"/>
                  </a:moveTo>
                  <a:lnTo>
                    <a:pt x="552450" y="3536950"/>
                  </a:lnTo>
                  <a:lnTo>
                    <a:pt x="552450" y="3314700"/>
                  </a:lnTo>
                  <a:lnTo>
                    <a:pt x="552450" y="3124200"/>
                  </a:lnTo>
                  <a:lnTo>
                    <a:pt x="520700" y="2933700"/>
                  </a:lnTo>
                  <a:lnTo>
                    <a:pt x="469900" y="2781300"/>
                  </a:lnTo>
                  <a:lnTo>
                    <a:pt x="381000" y="2660650"/>
                  </a:lnTo>
                  <a:lnTo>
                    <a:pt x="273050" y="2635250"/>
                  </a:lnTo>
                  <a:lnTo>
                    <a:pt x="171450" y="2584450"/>
                  </a:lnTo>
                  <a:lnTo>
                    <a:pt x="95250" y="2520950"/>
                  </a:lnTo>
                  <a:lnTo>
                    <a:pt x="44450" y="2419350"/>
                  </a:lnTo>
                  <a:lnTo>
                    <a:pt x="12700" y="2324100"/>
                  </a:lnTo>
                  <a:lnTo>
                    <a:pt x="19050" y="2190750"/>
                  </a:lnTo>
                  <a:lnTo>
                    <a:pt x="0" y="342900"/>
                  </a:lnTo>
                  <a:lnTo>
                    <a:pt x="857250" y="0"/>
                  </a:lnTo>
                  <a:lnTo>
                    <a:pt x="2374900" y="400050"/>
                  </a:lnTo>
                  <a:lnTo>
                    <a:pt x="2362200" y="812800"/>
                  </a:lnTo>
                  <a:lnTo>
                    <a:pt x="2393950" y="939800"/>
                  </a:lnTo>
                  <a:lnTo>
                    <a:pt x="2463800" y="1016000"/>
                  </a:lnTo>
                  <a:lnTo>
                    <a:pt x="2527300" y="1073150"/>
                  </a:lnTo>
                  <a:lnTo>
                    <a:pt x="2578100" y="1143000"/>
                  </a:lnTo>
                  <a:lnTo>
                    <a:pt x="2584450" y="1244600"/>
                  </a:lnTo>
                  <a:lnTo>
                    <a:pt x="2660650" y="1270000"/>
                  </a:lnTo>
                  <a:lnTo>
                    <a:pt x="2749550" y="1333500"/>
                  </a:lnTo>
                  <a:lnTo>
                    <a:pt x="2800350" y="1416050"/>
                  </a:lnTo>
                  <a:lnTo>
                    <a:pt x="2832100" y="1524000"/>
                  </a:lnTo>
                  <a:lnTo>
                    <a:pt x="2863850" y="1587500"/>
                  </a:lnTo>
                  <a:lnTo>
                    <a:pt x="2863850" y="1733550"/>
                  </a:lnTo>
                  <a:lnTo>
                    <a:pt x="2844800" y="1828800"/>
                  </a:lnTo>
                  <a:lnTo>
                    <a:pt x="2819400" y="1905000"/>
                  </a:lnTo>
                  <a:lnTo>
                    <a:pt x="2743200" y="2000250"/>
                  </a:lnTo>
                  <a:lnTo>
                    <a:pt x="2654300" y="2038350"/>
                  </a:lnTo>
                  <a:lnTo>
                    <a:pt x="2578100" y="2044700"/>
                  </a:lnTo>
                  <a:lnTo>
                    <a:pt x="2686050" y="2070100"/>
                  </a:lnTo>
                  <a:lnTo>
                    <a:pt x="2755900" y="2089150"/>
                  </a:lnTo>
                  <a:lnTo>
                    <a:pt x="2838450" y="2127250"/>
                  </a:lnTo>
                  <a:lnTo>
                    <a:pt x="2882900" y="2197100"/>
                  </a:lnTo>
                  <a:lnTo>
                    <a:pt x="2901950" y="2260600"/>
                  </a:lnTo>
                  <a:lnTo>
                    <a:pt x="2901950" y="2336800"/>
                  </a:lnTo>
                  <a:lnTo>
                    <a:pt x="2870200" y="2400300"/>
                  </a:lnTo>
                  <a:lnTo>
                    <a:pt x="2774950" y="2451100"/>
                  </a:lnTo>
                  <a:lnTo>
                    <a:pt x="2813050" y="2590800"/>
                  </a:lnTo>
                  <a:lnTo>
                    <a:pt x="2901950" y="2705100"/>
                  </a:lnTo>
                  <a:lnTo>
                    <a:pt x="2990850" y="2800350"/>
                  </a:lnTo>
                  <a:lnTo>
                    <a:pt x="3092450" y="2889250"/>
                  </a:lnTo>
                  <a:lnTo>
                    <a:pt x="3162300" y="2946400"/>
                  </a:lnTo>
                  <a:lnTo>
                    <a:pt x="3194050" y="3028950"/>
                  </a:lnTo>
                  <a:lnTo>
                    <a:pt x="3194050" y="3098800"/>
                  </a:lnTo>
                  <a:lnTo>
                    <a:pt x="3143250" y="3168650"/>
                  </a:lnTo>
                  <a:lnTo>
                    <a:pt x="3035300" y="3200400"/>
                  </a:lnTo>
                  <a:lnTo>
                    <a:pt x="2736850" y="3206750"/>
                  </a:lnTo>
                  <a:lnTo>
                    <a:pt x="2190750" y="3175000"/>
                  </a:lnTo>
                  <a:lnTo>
                    <a:pt x="2432050" y="3200400"/>
                  </a:lnTo>
                  <a:lnTo>
                    <a:pt x="2508250" y="3238500"/>
                  </a:lnTo>
                  <a:lnTo>
                    <a:pt x="2533650" y="3302000"/>
                  </a:lnTo>
                  <a:lnTo>
                    <a:pt x="2514600" y="3352800"/>
                  </a:lnTo>
                  <a:lnTo>
                    <a:pt x="2393950" y="3429000"/>
                  </a:lnTo>
                  <a:lnTo>
                    <a:pt x="2108200" y="3625850"/>
                  </a:lnTo>
                  <a:lnTo>
                    <a:pt x="2006600" y="3797300"/>
                  </a:lnTo>
                  <a:lnTo>
                    <a:pt x="520700" y="3778250"/>
                  </a:lnTo>
                  <a:close/>
                </a:path>
              </a:pathLst>
            </a:custGeom>
            <a:solidFill>
              <a:srgbClr val="FCB49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2" name="Полилиния 221"/>
            <p:cNvSpPr/>
            <p:nvPr/>
          </p:nvSpPr>
          <p:spPr>
            <a:xfrm>
              <a:off x="5398294" y="4114801"/>
              <a:ext cx="897731" cy="269086"/>
            </a:xfrm>
            <a:custGeom>
              <a:avLst/>
              <a:gdLst>
                <a:gd name="connsiteX0" fmla="*/ 0 w 1120775"/>
                <a:gd name="connsiteY0" fmla="*/ 168275 h 263525"/>
                <a:gd name="connsiteX1" fmla="*/ 73025 w 1120775"/>
                <a:gd name="connsiteY1" fmla="*/ 127000 h 263525"/>
                <a:gd name="connsiteX2" fmla="*/ 146050 w 1120775"/>
                <a:gd name="connsiteY2" fmla="*/ 95250 h 263525"/>
                <a:gd name="connsiteX3" fmla="*/ 273050 w 1120775"/>
                <a:gd name="connsiteY3" fmla="*/ 57150 h 263525"/>
                <a:gd name="connsiteX4" fmla="*/ 409575 w 1120775"/>
                <a:gd name="connsiteY4" fmla="*/ 25400 h 263525"/>
                <a:gd name="connsiteX5" fmla="*/ 581025 w 1120775"/>
                <a:gd name="connsiteY5" fmla="*/ 0 h 263525"/>
                <a:gd name="connsiteX6" fmla="*/ 739775 w 1120775"/>
                <a:gd name="connsiteY6" fmla="*/ 3175 h 263525"/>
                <a:gd name="connsiteX7" fmla="*/ 889000 w 1120775"/>
                <a:gd name="connsiteY7" fmla="*/ 3175 h 263525"/>
                <a:gd name="connsiteX8" fmla="*/ 1028700 w 1120775"/>
                <a:gd name="connsiteY8" fmla="*/ 22225 h 263525"/>
                <a:gd name="connsiteX9" fmla="*/ 1120775 w 1120775"/>
                <a:gd name="connsiteY9" fmla="*/ 66675 h 263525"/>
                <a:gd name="connsiteX10" fmla="*/ 1111250 w 1120775"/>
                <a:gd name="connsiteY10" fmla="*/ 184150 h 263525"/>
                <a:gd name="connsiteX11" fmla="*/ 1016000 w 1120775"/>
                <a:gd name="connsiteY11" fmla="*/ 152400 h 263525"/>
                <a:gd name="connsiteX12" fmla="*/ 911225 w 1120775"/>
                <a:gd name="connsiteY12" fmla="*/ 130175 h 263525"/>
                <a:gd name="connsiteX13" fmla="*/ 815975 w 1120775"/>
                <a:gd name="connsiteY13" fmla="*/ 117475 h 263525"/>
                <a:gd name="connsiteX14" fmla="*/ 688975 w 1120775"/>
                <a:gd name="connsiteY14" fmla="*/ 114300 h 263525"/>
                <a:gd name="connsiteX15" fmla="*/ 523875 w 1120775"/>
                <a:gd name="connsiteY15" fmla="*/ 120650 h 263525"/>
                <a:gd name="connsiteX16" fmla="*/ 387350 w 1120775"/>
                <a:gd name="connsiteY16" fmla="*/ 142875 h 263525"/>
                <a:gd name="connsiteX17" fmla="*/ 266700 w 1120775"/>
                <a:gd name="connsiteY17" fmla="*/ 165100 h 263525"/>
                <a:gd name="connsiteX18" fmla="*/ 139700 w 1120775"/>
                <a:gd name="connsiteY18" fmla="*/ 200025 h 263525"/>
                <a:gd name="connsiteX19" fmla="*/ 28575 w 1120775"/>
                <a:gd name="connsiteY19" fmla="*/ 263525 h 263525"/>
                <a:gd name="connsiteX20" fmla="*/ 0 w 1120775"/>
                <a:gd name="connsiteY20" fmla="*/ 168275 h 26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0775" h="263525">
                  <a:moveTo>
                    <a:pt x="0" y="168275"/>
                  </a:moveTo>
                  <a:lnTo>
                    <a:pt x="73025" y="127000"/>
                  </a:lnTo>
                  <a:lnTo>
                    <a:pt x="146050" y="95250"/>
                  </a:lnTo>
                  <a:lnTo>
                    <a:pt x="273050" y="57150"/>
                  </a:lnTo>
                  <a:lnTo>
                    <a:pt x="409575" y="25400"/>
                  </a:lnTo>
                  <a:lnTo>
                    <a:pt x="581025" y="0"/>
                  </a:lnTo>
                  <a:lnTo>
                    <a:pt x="739775" y="3175"/>
                  </a:lnTo>
                  <a:lnTo>
                    <a:pt x="889000" y="3175"/>
                  </a:lnTo>
                  <a:lnTo>
                    <a:pt x="1028700" y="22225"/>
                  </a:lnTo>
                  <a:lnTo>
                    <a:pt x="1120775" y="66675"/>
                  </a:lnTo>
                  <a:lnTo>
                    <a:pt x="1111250" y="184150"/>
                  </a:lnTo>
                  <a:lnTo>
                    <a:pt x="1016000" y="152400"/>
                  </a:lnTo>
                  <a:lnTo>
                    <a:pt x="911225" y="130175"/>
                  </a:lnTo>
                  <a:lnTo>
                    <a:pt x="815975" y="117475"/>
                  </a:lnTo>
                  <a:lnTo>
                    <a:pt x="688975" y="114300"/>
                  </a:lnTo>
                  <a:lnTo>
                    <a:pt x="523875" y="120650"/>
                  </a:lnTo>
                  <a:lnTo>
                    <a:pt x="387350" y="142875"/>
                  </a:lnTo>
                  <a:lnTo>
                    <a:pt x="266700" y="165100"/>
                  </a:lnTo>
                  <a:lnTo>
                    <a:pt x="139700" y="200025"/>
                  </a:lnTo>
                  <a:lnTo>
                    <a:pt x="28575" y="263525"/>
                  </a:lnTo>
                  <a:lnTo>
                    <a:pt x="0" y="16827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3" name="Овал 222"/>
            <p:cNvSpPr/>
            <p:nvPr/>
          </p:nvSpPr>
          <p:spPr>
            <a:xfrm>
              <a:off x="4329905" y="3749674"/>
              <a:ext cx="1127125" cy="1050925"/>
            </a:xfrm>
            <a:prstGeom prst="ellipse">
              <a:avLst/>
            </a:prstGeom>
            <a:solidFill>
              <a:srgbClr val="FCB494">
                <a:alpha val="65098"/>
              </a:srgb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 rot="20443710">
              <a:off x="3869748" y="3369392"/>
              <a:ext cx="1594644" cy="692152"/>
            </a:xfrm>
            <a:prstGeom prst="ellipse">
              <a:avLst/>
            </a:prstGeom>
            <a:solidFill>
              <a:srgbClr val="FCB4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5" name="Полилиния 224"/>
            <p:cNvSpPr/>
            <p:nvPr/>
          </p:nvSpPr>
          <p:spPr>
            <a:xfrm>
              <a:off x="4339430" y="4173542"/>
              <a:ext cx="1120775" cy="263525"/>
            </a:xfrm>
            <a:custGeom>
              <a:avLst/>
              <a:gdLst>
                <a:gd name="connsiteX0" fmla="*/ 0 w 1120775"/>
                <a:gd name="connsiteY0" fmla="*/ 168275 h 263525"/>
                <a:gd name="connsiteX1" fmla="*/ 73025 w 1120775"/>
                <a:gd name="connsiteY1" fmla="*/ 127000 h 263525"/>
                <a:gd name="connsiteX2" fmla="*/ 146050 w 1120775"/>
                <a:gd name="connsiteY2" fmla="*/ 95250 h 263525"/>
                <a:gd name="connsiteX3" fmla="*/ 273050 w 1120775"/>
                <a:gd name="connsiteY3" fmla="*/ 57150 h 263525"/>
                <a:gd name="connsiteX4" fmla="*/ 409575 w 1120775"/>
                <a:gd name="connsiteY4" fmla="*/ 25400 h 263525"/>
                <a:gd name="connsiteX5" fmla="*/ 581025 w 1120775"/>
                <a:gd name="connsiteY5" fmla="*/ 0 h 263525"/>
                <a:gd name="connsiteX6" fmla="*/ 739775 w 1120775"/>
                <a:gd name="connsiteY6" fmla="*/ 3175 h 263525"/>
                <a:gd name="connsiteX7" fmla="*/ 889000 w 1120775"/>
                <a:gd name="connsiteY7" fmla="*/ 3175 h 263525"/>
                <a:gd name="connsiteX8" fmla="*/ 1028700 w 1120775"/>
                <a:gd name="connsiteY8" fmla="*/ 22225 h 263525"/>
                <a:gd name="connsiteX9" fmla="*/ 1120775 w 1120775"/>
                <a:gd name="connsiteY9" fmla="*/ 66675 h 263525"/>
                <a:gd name="connsiteX10" fmla="*/ 1111250 w 1120775"/>
                <a:gd name="connsiteY10" fmla="*/ 184150 h 263525"/>
                <a:gd name="connsiteX11" fmla="*/ 1016000 w 1120775"/>
                <a:gd name="connsiteY11" fmla="*/ 152400 h 263525"/>
                <a:gd name="connsiteX12" fmla="*/ 911225 w 1120775"/>
                <a:gd name="connsiteY12" fmla="*/ 130175 h 263525"/>
                <a:gd name="connsiteX13" fmla="*/ 815975 w 1120775"/>
                <a:gd name="connsiteY13" fmla="*/ 117475 h 263525"/>
                <a:gd name="connsiteX14" fmla="*/ 688975 w 1120775"/>
                <a:gd name="connsiteY14" fmla="*/ 114300 h 263525"/>
                <a:gd name="connsiteX15" fmla="*/ 523875 w 1120775"/>
                <a:gd name="connsiteY15" fmla="*/ 120650 h 263525"/>
                <a:gd name="connsiteX16" fmla="*/ 387350 w 1120775"/>
                <a:gd name="connsiteY16" fmla="*/ 142875 h 263525"/>
                <a:gd name="connsiteX17" fmla="*/ 266700 w 1120775"/>
                <a:gd name="connsiteY17" fmla="*/ 165100 h 263525"/>
                <a:gd name="connsiteX18" fmla="*/ 139700 w 1120775"/>
                <a:gd name="connsiteY18" fmla="*/ 200025 h 263525"/>
                <a:gd name="connsiteX19" fmla="*/ 28575 w 1120775"/>
                <a:gd name="connsiteY19" fmla="*/ 263525 h 263525"/>
                <a:gd name="connsiteX20" fmla="*/ 0 w 1120775"/>
                <a:gd name="connsiteY20" fmla="*/ 168275 h 26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0775" h="263525">
                  <a:moveTo>
                    <a:pt x="0" y="168275"/>
                  </a:moveTo>
                  <a:lnTo>
                    <a:pt x="73025" y="127000"/>
                  </a:lnTo>
                  <a:lnTo>
                    <a:pt x="146050" y="95250"/>
                  </a:lnTo>
                  <a:lnTo>
                    <a:pt x="273050" y="57150"/>
                  </a:lnTo>
                  <a:lnTo>
                    <a:pt x="409575" y="25400"/>
                  </a:lnTo>
                  <a:lnTo>
                    <a:pt x="581025" y="0"/>
                  </a:lnTo>
                  <a:lnTo>
                    <a:pt x="739775" y="3175"/>
                  </a:lnTo>
                  <a:lnTo>
                    <a:pt x="889000" y="3175"/>
                  </a:lnTo>
                  <a:lnTo>
                    <a:pt x="1028700" y="22225"/>
                  </a:lnTo>
                  <a:lnTo>
                    <a:pt x="1120775" y="66675"/>
                  </a:lnTo>
                  <a:lnTo>
                    <a:pt x="1111250" y="184150"/>
                  </a:lnTo>
                  <a:lnTo>
                    <a:pt x="1016000" y="152400"/>
                  </a:lnTo>
                  <a:lnTo>
                    <a:pt x="911225" y="130175"/>
                  </a:lnTo>
                  <a:lnTo>
                    <a:pt x="815975" y="117475"/>
                  </a:lnTo>
                  <a:lnTo>
                    <a:pt x="688975" y="114300"/>
                  </a:lnTo>
                  <a:lnTo>
                    <a:pt x="523875" y="120650"/>
                  </a:lnTo>
                  <a:lnTo>
                    <a:pt x="387350" y="142875"/>
                  </a:lnTo>
                  <a:lnTo>
                    <a:pt x="266700" y="165100"/>
                  </a:lnTo>
                  <a:lnTo>
                    <a:pt x="139700" y="200025"/>
                  </a:lnTo>
                  <a:lnTo>
                    <a:pt x="28575" y="263525"/>
                  </a:lnTo>
                  <a:lnTo>
                    <a:pt x="0" y="16827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6" name="Овал 225"/>
            <p:cNvSpPr/>
            <p:nvPr/>
          </p:nvSpPr>
          <p:spPr>
            <a:xfrm rot="20443710">
              <a:off x="3849688" y="4564930"/>
              <a:ext cx="1594644" cy="692152"/>
            </a:xfrm>
            <a:prstGeom prst="ellipse">
              <a:avLst/>
            </a:prstGeom>
            <a:solidFill>
              <a:srgbClr val="FCB4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4861717" y="4173542"/>
              <a:ext cx="133352" cy="1223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8" name="Полилиния 227"/>
            <p:cNvSpPr/>
            <p:nvPr/>
          </p:nvSpPr>
          <p:spPr>
            <a:xfrm>
              <a:off x="2317750" y="1314450"/>
              <a:ext cx="3917950" cy="3562350"/>
            </a:xfrm>
            <a:custGeom>
              <a:avLst/>
              <a:gdLst>
                <a:gd name="connsiteX0" fmla="*/ 1809750 w 3917950"/>
                <a:gd name="connsiteY0" fmla="*/ 3556000 h 3562350"/>
                <a:gd name="connsiteX1" fmla="*/ 1841500 w 3917950"/>
                <a:gd name="connsiteY1" fmla="*/ 3359150 h 3562350"/>
                <a:gd name="connsiteX2" fmla="*/ 1835150 w 3917950"/>
                <a:gd name="connsiteY2" fmla="*/ 3149600 h 3562350"/>
                <a:gd name="connsiteX3" fmla="*/ 1790700 w 3917950"/>
                <a:gd name="connsiteY3" fmla="*/ 2901950 h 3562350"/>
                <a:gd name="connsiteX4" fmla="*/ 1714500 w 3917950"/>
                <a:gd name="connsiteY4" fmla="*/ 2673350 h 3562350"/>
                <a:gd name="connsiteX5" fmla="*/ 1555750 w 3917950"/>
                <a:gd name="connsiteY5" fmla="*/ 2406650 h 3562350"/>
                <a:gd name="connsiteX6" fmla="*/ 1250950 w 3917950"/>
                <a:gd name="connsiteY6" fmla="*/ 2063750 h 3562350"/>
                <a:gd name="connsiteX7" fmla="*/ 1835150 w 3917950"/>
                <a:gd name="connsiteY7" fmla="*/ 2235200 h 3562350"/>
                <a:gd name="connsiteX8" fmla="*/ 1714500 w 3917950"/>
                <a:gd name="connsiteY8" fmla="*/ 2012950 h 3562350"/>
                <a:gd name="connsiteX9" fmla="*/ 1435100 w 3917950"/>
                <a:gd name="connsiteY9" fmla="*/ 1714500 h 3562350"/>
                <a:gd name="connsiteX10" fmla="*/ 1917700 w 3917950"/>
                <a:gd name="connsiteY10" fmla="*/ 1752600 h 3562350"/>
                <a:gd name="connsiteX11" fmla="*/ 2235200 w 3917950"/>
                <a:gd name="connsiteY11" fmla="*/ 1816100 h 3562350"/>
                <a:gd name="connsiteX12" fmla="*/ 2724150 w 3917950"/>
                <a:gd name="connsiteY12" fmla="*/ 1930400 h 3562350"/>
                <a:gd name="connsiteX13" fmla="*/ 3130550 w 3917950"/>
                <a:gd name="connsiteY13" fmla="*/ 2012950 h 3562350"/>
                <a:gd name="connsiteX14" fmla="*/ 3409950 w 3917950"/>
                <a:gd name="connsiteY14" fmla="*/ 2070100 h 3562350"/>
                <a:gd name="connsiteX15" fmla="*/ 3632200 w 3917950"/>
                <a:gd name="connsiteY15" fmla="*/ 2070100 h 3562350"/>
                <a:gd name="connsiteX16" fmla="*/ 3759200 w 3917950"/>
                <a:gd name="connsiteY16" fmla="*/ 2012950 h 3562350"/>
                <a:gd name="connsiteX17" fmla="*/ 3841750 w 3917950"/>
                <a:gd name="connsiteY17" fmla="*/ 1911350 h 3562350"/>
                <a:gd name="connsiteX18" fmla="*/ 3898900 w 3917950"/>
                <a:gd name="connsiteY18" fmla="*/ 1752600 h 3562350"/>
                <a:gd name="connsiteX19" fmla="*/ 3917950 w 3917950"/>
                <a:gd name="connsiteY19" fmla="*/ 1600200 h 3562350"/>
                <a:gd name="connsiteX20" fmla="*/ 3905250 w 3917950"/>
                <a:gd name="connsiteY20" fmla="*/ 1384300 h 3562350"/>
                <a:gd name="connsiteX21" fmla="*/ 3816350 w 3917950"/>
                <a:gd name="connsiteY21" fmla="*/ 1066800 h 3562350"/>
                <a:gd name="connsiteX22" fmla="*/ 3403600 w 3917950"/>
                <a:gd name="connsiteY22" fmla="*/ 298450 h 3562350"/>
                <a:gd name="connsiteX23" fmla="*/ 3105150 w 3917950"/>
                <a:gd name="connsiteY23" fmla="*/ 12700 h 3562350"/>
                <a:gd name="connsiteX24" fmla="*/ 3187700 w 3917950"/>
                <a:gd name="connsiteY24" fmla="*/ 450850 h 3562350"/>
                <a:gd name="connsiteX25" fmla="*/ 3213100 w 3917950"/>
                <a:gd name="connsiteY25" fmla="*/ 736600 h 3562350"/>
                <a:gd name="connsiteX26" fmla="*/ 3219450 w 3917950"/>
                <a:gd name="connsiteY26" fmla="*/ 1085850 h 3562350"/>
                <a:gd name="connsiteX27" fmla="*/ 3079750 w 3917950"/>
                <a:gd name="connsiteY27" fmla="*/ 914400 h 3562350"/>
                <a:gd name="connsiteX28" fmla="*/ 2933700 w 3917950"/>
                <a:gd name="connsiteY28" fmla="*/ 673100 h 3562350"/>
                <a:gd name="connsiteX29" fmla="*/ 2698750 w 3917950"/>
                <a:gd name="connsiteY29" fmla="*/ 323850 h 3562350"/>
                <a:gd name="connsiteX30" fmla="*/ 2501900 w 3917950"/>
                <a:gd name="connsiteY30" fmla="*/ 50800 h 3562350"/>
                <a:gd name="connsiteX31" fmla="*/ 2400300 w 3917950"/>
                <a:gd name="connsiteY31" fmla="*/ 0 h 3562350"/>
                <a:gd name="connsiteX32" fmla="*/ 2444750 w 3917950"/>
                <a:gd name="connsiteY32" fmla="*/ 209550 h 3562350"/>
                <a:gd name="connsiteX33" fmla="*/ 2514600 w 3917950"/>
                <a:gd name="connsiteY33" fmla="*/ 984250 h 3562350"/>
                <a:gd name="connsiteX34" fmla="*/ 2235200 w 3917950"/>
                <a:gd name="connsiteY34" fmla="*/ 901700 h 3562350"/>
                <a:gd name="connsiteX35" fmla="*/ 1924050 w 3917950"/>
                <a:gd name="connsiteY35" fmla="*/ 838200 h 3562350"/>
                <a:gd name="connsiteX36" fmla="*/ 1644650 w 3917950"/>
                <a:gd name="connsiteY36" fmla="*/ 831850 h 3562350"/>
                <a:gd name="connsiteX37" fmla="*/ 1460500 w 3917950"/>
                <a:gd name="connsiteY37" fmla="*/ 876300 h 3562350"/>
                <a:gd name="connsiteX38" fmla="*/ 1295400 w 3917950"/>
                <a:gd name="connsiteY38" fmla="*/ 927100 h 3562350"/>
                <a:gd name="connsiteX39" fmla="*/ 1162050 w 3917950"/>
                <a:gd name="connsiteY39" fmla="*/ 1022350 h 3562350"/>
                <a:gd name="connsiteX40" fmla="*/ 1022350 w 3917950"/>
                <a:gd name="connsiteY40" fmla="*/ 1123950 h 3562350"/>
                <a:gd name="connsiteX41" fmla="*/ 895350 w 3917950"/>
                <a:gd name="connsiteY41" fmla="*/ 1289050 h 3562350"/>
                <a:gd name="connsiteX42" fmla="*/ 806450 w 3917950"/>
                <a:gd name="connsiteY42" fmla="*/ 1441450 h 3562350"/>
                <a:gd name="connsiteX43" fmla="*/ 342900 w 3917950"/>
                <a:gd name="connsiteY43" fmla="*/ 1193800 h 3562350"/>
                <a:gd name="connsiteX44" fmla="*/ 501650 w 3917950"/>
                <a:gd name="connsiteY44" fmla="*/ 1631950 h 3562350"/>
                <a:gd name="connsiteX45" fmla="*/ 0 w 3917950"/>
                <a:gd name="connsiteY45" fmla="*/ 1911350 h 3562350"/>
                <a:gd name="connsiteX46" fmla="*/ 501650 w 3917950"/>
                <a:gd name="connsiteY46" fmla="*/ 2108200 h 3562350"/>
                <a:gd name="connsiteX47" fmla="*/ 412750 w 3917950"/>
                <a:gd name="connsiteY47" fmla="*/ 2292350 h 3562350"/>
                <a:gd name="connsiteX48" fmla="*/ 349250 w 3917950"/>
                <a:gd name="connsiteY48" fmla="*/ 2470150 h 3562350"/>
                <a:gd name="connsiteX49" fmla="*/ 330200 w 3917950"/>
                <a:gd name="connsiteY49" fmla="*/ 2628900 h 3562350"/>
                <a:gd name="connsiteX50" fmla="*/ 317500 w 3917950"/>
                <a:gd name="connsiteY50" fmla="*/ 2806700 h 3562350"/>
                <a:gd name="connsiteX51" fmla="*/ 342900 w 3917950"/>
                <a:gd name="connsiteY51" fmla="*/ 2959100 h 3562350"/>
                <a:gd name="connsiteX52" fmla="*/ 393700 w 3917950"/>
                <a:gd name="connsiteY52" fmla="*/ 3117850 h 3562350"/>
                <a:gd name="connsiteX53" fmla="*/ 469900 w 3917950"/>
                <a:gd name="connsiteY53" fmla="*/ 3244850 h 3562350"/>
                <a:gd name="connsiteX54" fmla="*/ 647700 w 3917950"/>
                <a:gd name="connsiteY54" fmla="*/ 3403600 h 3562350"/>
                <a:gd name="connsiteX55" fmla="*/ 901700 w 3917950"/>
                <a:gd name="connsiteY55" fmla="*/ 3524250 h 3562350"/>
                <a:gd name="connsiteX56" fmla="*/ 1111250 w 3917950"/>
                <a:gd name="connsiteY56" fmla="*/ 3562350 h 3562350"/>
                <a:gd name="connsiteX57" fmla="*/ 1130300 w 3917950"/>
                <a:gd name="connsiteY57" fmla="*/ 3397250 h 3562350"/>
                <a:gd name="connsiteX58" fmla="*/ 1200150 w 3917950"/>
                <a:gd name="connsiteY58" fmla="*/ 3295650 h 3562350"/>
                <a:gd name="connsiteX59" fmla="*/ 1295400 w 3917950"/>
                <a:gd name="connsiteY59" fmla="*/ 3225800 h 3562350"/>
                <a:gd name="connsiteX60" fmla="*/ 1403350 w 3917950"/>
                <a:gd name="connsiteY60" fmla="*/ 3187700 h 3562350"/>
                <a:gd name="connsiteX61" fmla="*/ 1517650 w 3917950"/>
                <a:gd name="connsiteY61" fmla="*/ 3232150 h 3562350"/>
                <a:gd name="connsiteX62" fmla="*/ 1631950 w 3917950"/>
                <a:gd name="connsiteY62" fmla="*/ 3327400 h 3562350"/>
                <a:gd name="connsiteX63" fmla="*/ 1809750 w 3917950"/>
                <a:gd name="connsiteY63" fmla="*/ 3556000 h 356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917950" h="3562350">
                  <a:moveTo>
                    <a:pt x="1809750" y="3556000"/>
                  </a:moveTo>
                  <a:lnTo>
                    <a:pt x="1841500" y="3359150"/>
                  </a:lnTo>
                  <a:lnTo>
                    <a:pt x="1835150" y="3149600"/>
                  </a:lnTo>
                  <a:lnTo>
                    <a:pt x="1790700" y="2901950"/>
                  </a:lnTo>
                  <a:lnTo>
                    <a:pt x="1714500" y="2673350"/>
                  </a:lnTo>
                  <a:lnTo>
                    <a:pt x="1555750" y="2406650"/>
                  </a:lnTo>
                  <a:lnTo>
                    <a:pt x="1250950" y="2063750"/>
                  </a:lnTo>
                  <a:lnTo>
                    <a:pt x="1835150" y="2235200"/>
                  </a:lnTo>
                  <a:lnTo>
                    <a:pt x="1714500" y="2012950"/>
                  </a:lnTo>
                  <a:lnTo>
                    <a:pt x="1435100" y="1714500"/>
                  </a:lnTo>
                  <a:lnTo>
                    <a:pt x="1917700" y="1752600"/>
                  </a:lnTo>
                  <a:lnTo>
                    <a:pt x="2235200" y="1816100"/>
                  </a:lnTo>
                  <a:lnTo>
                    <a:pt x="2724150" y="1930400"/>
                  </a:lnTo>
                  <a:lnTo>
                    <a:pt x="3130550" y="2012950"/>
                  </a:lnTo>
                  <a:lnTo>
                    <a:pt x="3409950" y="2070100"/>
                  </a:lnTo>
                  <a:lnTo>
                    <a:pt x="3632200" y="2070100"/>
                  </a:lnTo>
                  <a:lnTo>
                    <a:pt x="3759200" y="2012950"/>
                  </a:lnTo>
                  <a:lnTo>
                    <a:pt x="3841750" y="1911350"/>
                  </a:lnTo>
                  <a:lnTo>
                    <a:pt x="3898900" y="1752600"/>
                  </a:lnTo>
                  <a:lnTo>
                    <a:pt x="3917950" y="1600200"/>
                  </a:lnTo>
                  <a:lnTo>
                    <a:pt x="3905250" y="1384300"/>
                  </a:lnTo>
                  <a:lnTo>
                    <a:pt x="3816350" y="1066800"/>
                  </a:lnTo>
                  <a:lnTo>
                    <a:pt x="3403600" y="298450"/>
                  </a:lnTo>
                  <a:lnTo>
                    <a:pt x="3105150" y="12700"/>
                  </a:lnTo>
                  <a:lnTo>
                    <a:pt x="3187700" y="450850"/>
                  </a:lnTo>
                  <a:lnTo>
                    <a:pt x="3213100" y="736600"/>
                  </a:lnTo>
                  <a:lnTo>
                    <a:pt x="3219450" y="1085850"/>
                  </a:lnTo>
                  <a:lnTo>
                    <a:pt x="3079750" y="914400"/>
                  </a:lnTo>
                  <a:lnTo>
                    <a:pt x="2933700" y="673100"/>
                  </a:lnTo>
                  <a:lnTo>
                    <a:pt x="2698750" y="323850"/>
                  </a:lnTo>
                  <a:lnTo>
                    <a:pt x="2501900" y="50800"/>
                  </a:lnTo>
                  <a:lnTo>
                    <a:pt x="2400300" y="0"/>
                  </a:lnTo>
                  <a:lnTo>
                    <a:pt x="2444750" y="209550"/>
                  </a:lnTo>
                  <a:lnTo>
                    <a:pt x="2514600" y="984250"/>
                  </a:lnTo>
                  <a:lnTo>
                    <a:pt x="2235200" y="901700"/>
                  </a:lnTo>
                  <a:lnTo>
                    <a:pt x="1924050" y="838200"/>
                  </a:lnTo>
                  <a:lnTo>
                    <a:pt x="1644650" y="831850"/>
                  </a:lnTo>
                  <a:lnTo>
                    <a:pt x="1460500" y="876300"/>
                  </a:lnTo>
                  <a:lnTo>
                    <a:pt x="1295400" y="927100"/>
                  </a:lnTo>
                  <a:lnTo>
                    <a:pt x="1162050" y="1022350"/>
                  </a:lnTo>
                  <a:lnTo>
                    <a:pt x="1022350" y="1123950"/>
                  </a:lnTo>
                  <a:lnTo>
                    <a:pt x="895350" y="1289050"/>
                  </a:lnTo>
                  <a:lnTo>
                    <a:pt x="806450" y="1441450"/>
                  </a:lnTo>
                  <a:lnTo>
                    <a:pt x="342900" y="1193800"/>
                  </a:lnTo>
                  <a:lnTo>
                    <a:pt x="501650" y="1631950"/>
                  </a:lnTo>
                  <a:lnTo>
                    <a:pt x="0" y="1911350"/>
                  </a:lnTo>
                  <a:lnTo>
                    <a:pt x="501650" y="2108200"/>
                  </a:lnTo>
                  <a:lnTo>
                    <a:pt x="412750" y="2292350"/>
                  </a:lnTo>
                  <a:lnTo>
                    <a:pt x="349250" y="2470150"/>
                  </a:lnTo>
                  <a:lnTo>
                    <a:pt x="330200" y="2628900"/>
                  </a:lnTo>
                  <a:lnTo>
                    <a:pt x="317500" y="2806700"/>
                  </a:lnTo>
                  <a:lnTo>
                    <a:pt x="342900" y="2959100"/>
                  </a:lnTo>
                  <a:lnTo>
                    <a:pt x="393700" y="3117850"/>
                  </a:lnTo>
                  <a:lnTo>
                    <a:pt x="469900" y="3244850"/>
                  </a:lnTo>
                  <a:lnTo>
                    <a:pt x="647700" y="3403600"/>
                  </a:lnTo>
                  <a:lnTo>
                    <a:pt x="901700" y="3524250"/>
                  </a:lnTo>
                  <a:lnTo>
                    <a:pt x="1111250" y="3562350"/>
                  </a:lnTo>
                  <a:lnTo>
                    <a:pt x="1130300" y="3397250"/>
                  </a:lnTo>
                  <a:lnTo>
                    <a:pt x="1200150" y="3295650"/>
                  </a:lnTo>
                  <a:lnTo>
                    <a:pt x="1295400" y="3225800"/>
                  </a:lnTo>
                  <a:lnTo>
                    <a:pt x="1403350" y="3187700"/>
                  </a:lnTo>
                  <a:lnTo>
                    <a:pt x="1517650" y="3232150"/>
                  </a:lnTo>
                  <a:lnTo>
                    <a:pt x="1631950" y="3327400"/>
                  </a:lnTo>
                  <a:lnTo>
                    <a:pt x="1809750" y="355600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9" name="Полилиния 228"/>
            <p:cNvSpPr/>
            <p:nvPr/>
          </p:nvSpPr>
          <p:spPr>
            <a:xfrm>
              <a:off x="5398294" y="4400550"/>
              <a:ext cx="931069" cy="745331"/>
            </a:xfrm>
            <a:custGeom>
              <a:avLst/>
              <a:gdLst>
                <a:gd name="connsiteX0" fmla="*/ 61912 w 931069"/>
                <a:gd name="connsiteY0" fmla="*/ 0 h 745331"/>
                <a:gd name="connsiteX1" fmla="*/ 111919 w 931069"/>
                <a:gd name="connsiteY1" fmla="*/ 4763 h 745331"/>
                <a:gd name="connsiteX2" fmla="*/ 150019 w 931069"/>
                <a:gd name="connsiteY2" fmla="*/ 23813 h 745331"/>
                <a:gd name="connsiteX3" fmla="*/ 200025 w 931069"/>
                <a:gd name="connsiteY3" fmla="*/ 59531 h 745331"/>
                <a:gd name="connsiteX4" fmla="*/ 245269 w 931069"/>
                <a:gd name="connsiteY4" fmla="*/ 102394 h 745331"/>
                <a:gd name="connsiteX5" fmla="*/ 321469 w 931069"/>
                <a:gd name="connsiteY5" fmla="*/ 207169 h 745331"/>
                <a:gd name="connsiteX6" fmla="*/ 373856 w 931069"/>
                <a:gd name="connsiteY6" fmla="*/ 214313 h 745331"/>
                <a:gd name="connsiteX7" fmla="*/ 521494 w 931069"/>
                <a:gd name="connsiteY7" fmla="*/ 214313 h 745331"/>
                <a:gd name="connsiteX8" fmla="*/ 635794 w 931069"/>
                <a:gd name="connsiteY8" fmla="*/ 216694 h 745331"/>
                <a:gd name="connsiteX9" fmla="*/ 802481 w 931069"/>
                <a:gd name="connsiteY9" fmla="*/ 261938 h 745331"/>
                <a:gd name="connsiteX10" fmla="*/ 883444 w 931069"/>
                <a:gd name="connsiteY10" fmla="*/ 309563 h 745331"/>
                <a:gd name="connsiteX11" fmla="*/ 926306 w 931069"/>
                <a:gd name="connsiteY11" fmla="*/ 390525 h 745331"/>
                <a:gd name="connsiteX12" fmla="*/ 931069 w 931069"/>
                <a:gd name="connsiteY12" fmla="*/ 504825 h 745331"/>
                <a:gd name="connsiteX13" fmla="*/ 890587 w 931069"/>
                <a:gd name="connsiteY13" fmla="*/ 588169 h 745331"/>
                <a:gd name="connsiteX14" fmla="*/ 733425 w 931069"/>
                <a:gd name="connsiteY14" fmla="*/ 638175 h 745331"/>
                <a:gd name="connsiteX15" fmla="*/ 559594 w 931069"/>
                <a:gd name="connsiteY15" fmla="*/ 654844 h 745331"/>
                <a:gd name="connsiteX16" fmla="*/ 385762 w 931069"/>
                <a:gd name="connsiteY16" fmla="*/ 683419 h 745331"/>
                <a:gd name="connsiteX17" fmla="*/ 133350 w 931069"/>
                <a:gd name="connsiteY17" fmla="*/ 745331 h 745331"/>
                <a:gd name="connsiteX18" fmla="*/ 0 w 931069"/>
                <a:gd name="connsiteY18" fmla="*/ 219075 h 745331"/>
                <a:gd name="connsiteX19" fmla="*/ 61912 w 931069"/>
                <a:gd name="connsiteY19" fmla="*/ 0 h 74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31069" h="745331">
                  <a:moveTo>
                    <a:pt x="61912" y="0"/>
                  </a:moveTo>
                  <a:lnTo>
                    <a:pt x="111919" y="4763"/>
                  </a:lnTo>
                  <a:lnTo>
                    <a:pt x="150019" y="23813"/>
                  </a:lnTo>
                  <a:lnTo>
                    <a:pt x="200025" y="59531"/>
                  </a:lnTo>
                  <a:lnTo>
                    <a:pt x="245269" y="102394"/>
                  </a:lnTo>
                  <a:lnTo>
                    <a:pt x="321469" y="207169"/>
                  </a:lnTo>
                  <a:lnTo>
                    <a:pt x="373856" y="214313"/>
                  </a:lnTo>
                  <a:lnTo>
                    <a:pt x="521494" y="214313"/>
                  </a:lnTo>
                  <a:lnTo>
                    <a:pt x="635794" y="216694"/>
                  </a:lnTo>
                  <a:lnTo>
                    <a:pt x="802481" y="261938"/>
                  </a:lnTo>
                  <a:lnTo>
                    <a:pt x="883444" y="309563"/>
                  </a:lnTo>
                  <a:lnTo>
                    <a:pt x="926306" y="390525"/>
                  </a:lnTo>
                  <a:lnTo>
                    <a:pt x="931069" y="504825"/>
                  </a:lnTo>
                  <a:lnTo>
                    <a:pt x="890587" y="588169"/>
                  </a:lnTo>
                  <a:lnTo>
                    <a:pt x="733425" y="638175"/>
                  </a:lnTo>
                  <a:lnTo>
                    <a:pt x="559594" y="654844"/>
                  </a:lnTo>
                  <a:lnTo>
                    <a:pt x="385762" y="683419"/>
                  </a:lnTo>
                  <a:lnTo>
                    <a:pt x="133350" y="745331"/>
                  </a:lnTo>
                  <a:lnTo>
                    <a:pt x="0" y="219075"/>
                  </a:lnTo>
                  <a:lnTo>
                    <a:pt x="61912" y="0"/>
                  </a:lnTo>
                  <a:close/>
                </a:path>
              </a:pathLst>
            </a:custGeom>
            <a:solidFill>
              <a:srgbClr val="FCB49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30" name="Полилиния 229"/>
            <p:cNvSpPr/>
            <p:nvPr/>
          </p:nvSpPr>
          <p:spPr>
            <a:xfrm>
              <a:off x="5312569" y="4412456"/>
              <a:ext cx="657225" cy="883444"/>
            </a:xfrm>
            <a:custGeom>
              <a:avLst/>
              <a:gdLst>
                <a:gd name="connsiteX0" fmla="*/ 185737 w 657225"/>
                <a:gd name="connsiteY0" fmla="*/ 19050 h 883444"/>
                <a:gd name="connsiteX1" fmla="*/ 140494 w 657225"/>
                <a:gd name="connsiteY1" fmla="*/ 0 h 883444"/>
                <a:gd name="connsiteX2" fmla="*/ 0 w 657225"/>
                <a:gd name="connsiteY2" fmla="*/ 366713 h 883444"/>
                <a:gd name="connsiteX3" fmla="*/ 150019 w 657225"/>
                <a:gd name="connsiteY3" fmla="*/ 883444 h 883444"/>
                <a:gd name="connsiteX4" fmla="*/ 657225 w 657225"/>
                <a:gd name="connsiteY4" fmla="*/ 800100 h 883444"/>
                <a:gd name="connsiteX5" fmla="*/ 533400 w 657225"/>
                <a:gd name="connsiteY5" fmla="*/ 531019 h 883444"/>
                <a:gd name="connsiteX6" fmla="*/ 185737 w 657225"/>
                <a:gd name="connsiteY6" fmla="*/ 19050 h 88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883444">
                  <a:moveTo>
                    <a:pt x="185737" y="19050"/>
                  </a:moveTo>
                  <a:lnTo>
                    <a:pt x="140494" y="0"/>
                  </a:lnTo>
                  <a:lnTo>
                    <a:pt x="0" y="366713"/>
                  </a:lnTo>
                  <a:lnTo>
                    <a:pt x="150019" y="883444"/>
                  </a:lnTo>
                  <a:lnTo>
                    <a:pt x="657225" y="800100"/>
                  </a:lnTo>
                  <a:lnTo>
                    <a:pt x="533400" y="531019"/>
                  </a:lnTo>
                  <a:lnTo>
                    <a:pt x="185737" y="19050"/>
                  </a:lnTo>
                  <a:close/>
                </a:path>
              </a:pathLst>
            </a:custGeom>
            <a:solidFill>
              <a:srgbClr val="FCB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31" name="Овал 230"/>
            <p:cNvSpPr/>
            <p:nvPr/>
          </p:nvSpPr>
          <p:spPr>
            <a:xfrm>
              <a:off x="5957930" y="4114801"/>
              <a:ext cx="133352" cy="1223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cxnSp>
          <p:nvCxnSpPr>
            <p:cNvPr id="232" name="Прямая соединительная линия 231"/>
            <p:cNvCxnSpPr>
              <a:stCxn id="221" idx="21"/>
            </p:cNvCxnSpPr>
            <p:nvPr/>
          </p:nvCxnSpPr>
          <p:spPr>
            <a:xfrm flipH="1" flipV="1">
              <a:off x="5885656" y="3808412"/>
              <a:ext cx="126207" cy="53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Полилиния 232"/>
            <p:cNvSpPr/>
            <p:nvPr/>
          </p:nvSpPr>
          <p:spPr>
            <a:xfrm>
              <a:off x="3574256" y="4695825"/>
              <a:ext cx="342900" cy="147638"/>
            </a:xfrm>
            <a:custGeom>
              <a:avLst/>
              <a:gdLst>
                <a:gd name="connsiteX0" fmla="*/ 342900 w 342900"/>
                <a:gd name="connsiteY0" fmla="*/ 145256 h 147638"/>
                <a:gd name="connsiteX1" fmla="*/ 316707 w 342900"/>
                <a:gd name="connsiteY1" fmla="*/ 95250 h 147638"/>
                <a:gd name="connsiteX2" fmla="*/ 311944 w 342900"/>
                <a:gd name="connsiteY2" fmla="*/ 88106 h 147638"/>
                <a:gd name="connsiteX3" fmla="*/ 304800 w 342900"/>
                <a:gd name="connsiteY3" fmla="*/ 83344 h 147638"/>
                <a:gd name="connsiteX4" fmla="*/ 295275 w 342900"/>
                <a:gd name="connsiteY4" fmla="*/ 71438 h 147638"/>
                <a:gd name="connsiteX5" fmla="*/ 280988 w 342900"/>
                <a:gd name="connsiteY5" fmla="*/ 57150 h 147638"/>
                <a:gd name="connsiteX6" fmla="*/ 266700 w 342900"/>
                <a:gd name="connsiteY6" fmla="*/ 47625 h 147638"/>
                <a:gd name="connsiteX7" fmla="*/ 245269 w 342900"/>
                <a:gd name="connsiteY7" fmla="*/ 30956 h 147638"/>
                <a:gd name="connsiteX8" fmla="*/ 238125 w 342900"/>
                <a:gd name="connsiteY8" fmla="*/ 26194 h 147638"/>
                <a:gd name="connsiteX9" fmla="*/ 230982 w 342900"/>
                <a:gd name="connsiteY9" fmla="*/ 21431 h 147638"/>
                <a:gd name="connsiteX10" fmla="*/ 223838 w 342900"/>
                <a:gd name="connsiteY10" fmla="*/ 19050 h 147638"/>
                <a:gd name="connsiteX11" fmla="*/ 216694 w 342900"/>
                <a:gd name="connsiteY11" fmla="*/ 14288 h 147638"/>
                <a:gd name="connsiteX12" fmla="*/ 200025 w 342900"/>
                <a:gd name="connsiteY12" fmla="*/ 9525 h 147638"/>
                <a:gd name="connsiteX13" fmla="*/ 185738 w 342900"/>
                <a:gd name="connsiteY13" fmla="*/ 4763 h 147638"/>
                <a:gd name="connsiteX14" fmla="*/ 178594 w 342900"/>
                <a:gd name="connsiteY14" fmla="*/ 2381 h 147638"/>
                <a:gd name="connsiteX15" fmla="*/ 161925 w 342900"/>
                <a:gd name="connsiteY15" fmla="*/ 0 h 147638"/>
                <a:gd name="connsiteX16" fmla="*/ 97632 w 342900"/>
                <a:gd name="connsiteY16" fmla="*/ 2381 h 147638"/>
                <a:gd name="connsiteX17" fmla="*/ 76200 w 342900"/>
                <a:gd name="connsiteY17" fmla="*/ 14288 h 147638"/>
                <a:gd name="connsiteX18" fmla="*/ 69057 w 342900"/>
                <a:gd name="connsiteY18" fmla="*/ 19050 h 147638"/>
                <a:gd name="connsiteX19" fmla="*/ 64294 w 342900"/>
                <a:gd name="connsiteY19" fmla="*/ 26194 h 147638"/>
                <a:gd name="connsiteX20" fmla="*/ 57150 w 342900"/>
                <a:gd name="connsiteY20" fmla="*/ 30956 h 147638"/>
                <a:gd name="connsiteX21" fmla="*/ 42863 w 342900"/>
                <a:gd name="connsiteY21" fmla="*/ 54769 h 147638"/>
                <a:gd name="connsiteX22" fmla="*/ 38100 w 342900"/>
                <a:gd name="connsiteY22" fmla="*/ 61913 h 147638"/>
                <a:gd name="connsiteX23" fmla="*/ 28575 w 342900"/>
                <a:gd name="connsiteY23" fmla="*/ 78581 h 147638"/>
                <a:gd name="connsiteX24" fmla="*/ 21432 w 342900"/>
                <a:gd name="connsiteY24" fmla="*/ 92869 h 147638"/>
                <a:gd name="connsiteX25" fmla="*/ 14288 w 342900"/>
                <a:gd name="connsiteY25" fmla="*/ 107156 h 147638"/>
                <a:gd name="connsiteX26" fmla="*/ 11907 w 342900"/>
                <a:gd name="connsiteY26" fmla="*/ 114300 h 147638"/>
                <a:gd name="connsiteX27" fmla="*/ 2382 w 342900"/>
                <a:gd name="connsiteY27" fmla="*/ 135731 h 147638"/>
                <a:gd name="connsiteX28" fmla="*/ 0 w 342900"/>
                <a:gd name="connsiteY28" fmla="*/ 147638 h 14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2900" h="147638">
                  <a:moveTo>
                    <a:pt x="342900" y="145256"/>
                  </a:moveTo>
                  <a:cubicBezTo>
                    <a:pt x="316607" y="89384"/>
                    <a:pt x="334275" y="119846"/>
                    <a:pt x="316707" y="95250"/>
                  </a:cubicBezTo>
                  <a:cubicBezTo>
                    <a:pt x="315043" y="92921"/>
                    <a:pt x="313968" y="90130"/>
                    <a:pt x="311944" y="88106"/>
                  </a:cubicBezTo>
                  <a:cubicBezTo>
                    <a:pt x="309920" y="86082"/>
                    <a:pt x="307181" y="84931"/>
                    <a:pt x="304800" y="83344"/>
                  </a:cubicBezTo>
                  <a:cubicBezTo>
                    <a:pt x="300661" y="70927"/>
                    <a:pt x="305480" y="80509"/>
                    <a:pt x="295275" y="71438"/>
                  </a:cubicBezTo>
                  <a:cubicBezTo>
                    <a:pt x="290241" y="66963"/>
                    <a:pt x="286592" y="60886"/>
                    <a:pt x="280988" y="57150"/>
                  </a:cubicBezTo>
                  <a:cubicBezTo>
                    <a:pt x="276225" y="53975"/>
                    <a:pt x="270747" y="51673"/>
                    <a:pt x="266700" y="47625"/>
                  </a:cubicBezTo>
                  <a:cubicBezTo>
                    <a:pt x="255511" y="36434"/>
                    <a:pt x="262358" y="42348"/>
                    <a:pt x="245269" y="30956"/>
                  </a:cubicBezTo>
                  <a:lnTo>
                    <a:pt x="238125" y="26194"/>
                  </a:lnTo>
                  <a:cubicBezTo>
                    <a:pt x="235744" y="24607"/>
                    <a:pt x="233697" y="22336"/>
                    <a:pt x="230982" y="21431"/>
                  </a:cubicBezTo>
                  <a:cubicBezTo>
                    <a:pt x="228601" y="20637"/>
                    <a:pt x="226083" y="20172"/>
                    <a:pt x="223838" y="19050"/>
                  </a:cubicBezTo>
                  <a:cubicBezTo>
                    <a:pt x="221278" y="17770"/>
                    <a:pt x="219254" y="15568"/>
                    <a:pt x="216694" y="14288"/>
                  </a:cubicBezTo>
                  <a:cubicBezTo>
                    <a:pt x="212687" y="12284"/>
                    <a:pt x="203848" y="10672"/>
                    <a:pt x="200025" y="9525"/>
                  </a:cubicBezTo>
                  <a:cubicBezTo>
                    <a:pt x="195217" y="8083"/>
                    <a:pt x="190500" y="6350"/>
                    <a:pt x="185738" y="4763"/>
                  </a:cubicBezTo>
                  <a:cubicBezTo>
                    <a:pt x="183357" y="3969"/>
                    <a:pt x="181079" y="2736"/>
                    <a:pt x="178594" y="2381"/>
                  </a:cubicBezTo>
                  <a:lnTo>
                    <a:pt x="161925" y="0"/>
                  </a:lnTo>
                  <a:cubicBezTo>
                    <a:pt x="140494" y="794"/>
                    <a:pt x="119030" y="954"/>
                    <a:pt x="97632" y="2381"/>
                  </a:cubicBezTo>
                  <a:cubicBezTo>
                    <a:pt x="90649" y="2847"/>
                    <a:pt x="79829" y="11869"/>
                    <a:pt x="76200" y="14288"/>
                  </a:cubicBezTo>
                  <a:lnTo>
                    <a:pt x="69057" y="19050"/>
                  </a:lnTo>
                  <a:cubicBezTo>
                    <a:pt x="67469" y="21431"/>
                    <a:pt x="66318" y="24170"/>
                    <a:pt x="64294" y="26194"/>
                  </a:cubicBezTo>
                  <a:cubicBezTo>
                    <a:pt x="62270" y="28218"/>
                    <a:pt x="59035" y="28802"/>
                    <a:pt x="57150" y="30956"/>
                  </a:cubicBezTo>
                  <a:cubicBezTo>
                    <a:pt x="47553" y="41923"/>
                    <a:pt x="49008" y="44015"/>
                    <a:pt x="42863" y="54769"/>
                  </a:cubicBezTo>
                  <a:cubicBezTo>
                    <a:pt x="41443" y="57254"/>
                    <a:pt x="39520" y="59428"/>
                    <a:pt x="38100" y="61913"/>
                  </a:cubicBezTo>
                  <a:cubicBezTo>
                    <a:pt x="26020" y="83053"/>
                    <a:pt x="40175" y="61184"/>
                    <a:pt x="28575" y="78581"/>
                  </a:cubicBezTo>
                  <a:cubicBezTo>
                    <a:pt x="22592" y="96531"/>
                    <a:pt x="30661" y="74411"/>
                    <a:pt x="21432" y="92869"/>
                  </a:cubicBezTo>
                  <a:cubicBezTo>
                    <a:pt x="11576" y="112581"/>
                    <a:pt x="27931" y="86692"/>
                    <a:pt x="14288" y="107156"/>
                  </a:cubicBezTo>
                  <a:cubicBezTo>
                    <a:pt x="13494" y="109537"/>
                    <a:pt x="13030" y="112055"/>
                    <a:pt x="11907" y="114300"/>
                  </a:cubicBezTo>
                  <a:cubicBezTo>
                    <a:pt x="5254" y="127606"/>
                    <a:pt x="6480" y="115246"/>
                    <a:pt x="2382" y="135731"/>
                  </a:cubicBezTo>
                  <a:lnTo>
                    <a:pt x="0" y="147638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Полилиния 233"/>
            <p:cNvSpPr/>
            <p:nvPr/>
          </p:nvSpPr>
          <p:spPr>
            <a:xfrm>
              <a:off x="3662185" y="4714875"/>
              <a:ext cx="240684" cy="330994"/>
            </a:xfrm>
            <a:custGeom>
              <a:avLst/>
              <a:gdLst>
                <a:gd name="connsiteX0" fmla="*/ 240684 w 240684"/>
                <a:gd name="connsiteY0" fmla="*/ 330994 h 330994"/>
                <a:gd name="connsiteX1" fmla="*/ 207346 w 240684"/>
                <a:gd name="connsiteY1" fmla="*/ 328613 h 330994"/>
                <a:gd name="connsiteX2" fmla="*/ 119240 w 240684"/>
                <a:gd name="connsiteY2" fmla="*/ 326231 h 330994"/>
                <a:gd name="connsiteX3" fmla="*/ 104953 w 240684"/>
                <a:gd name="connsiteY3" fmla="*/ 321469 h 330994"/>
                <a:gd name="connsiteX4" fmla="*/ 88284 w 240684"/>
                <a:gd name="connsiteY4" fmla="*/ 309563 h 330994"/>
                <a:gd name="connsiteX5" fmla="*/ 71615 w 240684"/>
                <a:gd name="connsiteY5" fmla="*/ 300038 h 330994"/>
                <a:gd name="connsiteX6" fmla="*/ 64471 w 240684"/>
                <a:gd name="connsiteY6" fmla="*/ 292894 h 330994"/>
                <a:gd name="connsiteX7" fmla="*/ 57328 w 240684"/>
                <a:gd name="connsiteY7" fmla="*/ 288131 h 330994"/>
                <a:gd name="connsiteX8" fmla="*/ 43040 w 240684"/>
                <a:gd name="connsiteY8" fmla="*/ 273844 h 330994"/>
                <a:gd name="connsiteX9" fmla="*/ 33515 w 240684"/>
                <a:gd name="connsiteY9" fmla="*/ 259556 h 330994"/>
                <a:gd name="connsiteX10" fmla="*/ 31134 w 240684"/>
                <a:gd name="connsiteY10" fmla="*/ 252413 h 330994"/>
                <a:gd name="connsiteX11" fmla="*/ 26371 w 240684"/>
                <a:gd name="connsiteY11" fmla="*/ 245269 h 330994"/>
                <a:gd name="connsiteX12" fmla="*/ 16846 w 240684"/>
                <a:gd name="connsiteY12" fmla="*/ 230981 h 330994"/>
                <a:gd name="connsiteX13" fmla="*/ 12084 w 240684"/>
                <a:gd name="connsiteY13" fmla="*/ 216694 h 330994"/>
                <a:gd name="connsiteX14" fmla="*/ 7321 w 240684"/>
                <a:gd name="connsiteY14" fmla="*/ 200025 h 330994"/>
                <a:gd name="connsiteX15" fmla="*/ 4940 w 240684"/>
                <a:gd name="connsiteY15" fmla="*/ 192881 h 330994"/>
                <a:gd name="connsiteX16" fmla="*/ 2559 w 240684"/>
                <a:gd name="connsiteY16" fmla="*/ 164306 h 330994"/>
                <a:gd name="connsiteX17" fmla="*/ 178 w 240684"/>
                <a:gd name="connsiteY17" fmla="*/ 157163 h 330994"/>
                <a:gd name="connsiteX18" fmla="*/ 4940 w 240684"/>
                <a:gd name="connsiteY18" fmla="*/ 92869 h 330994"/>
                <a:gd name="connsiteX19" fmla="*/ 9703 w 240684"/>
                <a:gd name="connsiteY19" fmla="*/ 78581 h 330994"/>
                <a:gd name="connsiteX20" fmla="*/ 14465 w 240684"/>
                <a:gd name="connsiteY20" fmla="*/ 71438 h 330994"/>
                <a:gd name="connsiteX21" fmla="*/ 21609 w 240684"/>
                <a:gd name="connsiteY21" fmla="*/ 54769 h 330994"/>
                <a:gd name="connsiteX22" fmla="*/ 28753 w 240684"/>
                <a:gd name="connsiteY22" fmla="*/ 47625 h 330994"/>
                <a:gd name="connsiteX23" fmla="*/ 33515 w 240684"/>
                <a:gd name="connsiteY23" fmla="*/ 40481 h 330994"/>
                <a:gd name="connsiteX24" fmla="*/ 40659 w 240684"/>
                <a:gd name="connsiteY24" fmla="*/ 33338 h 330994"/>
                <a:gd name="connsiteX25" fmla="*/ 52565 w 240684"/>
                <a:gd name="connsiteY25" fmla="*/ 23813 h 330994"/>
                <a:gd name="connsiteX26" fmla="*/ 66853 w 240684"/>
                <a:gd name="connsiteY26" fmla="*/ 14288 h 330994"/>
                <a:gd name="connsiteX27" fmla="*/ 73996 w 240684"/>
                <a:gd name="connsiteY27" fmla="*/ 9525 h 330994"/>
                <a:gd name="connsiteX28" fmla="*/ 88284 w 240684"/>
                <a:gd name="connsiteY28" fmla="*/ 4763 h 330994"/>
                <a:gd name="connsiteX29" fmla="*/ 95428 w 240684"/>
                <a:gd name="connsiteY29" fmla="*/ 2381 h 330994"/>
                <a:gd name="connsiteX30" fmla="*/ 102571 w 240684"/>
                <a:gd name="connsiteY30" fmla="*/ 0 h 330994"/>
                <a:gd name="connsiteX31" fmla="*/ 116859 w 240684"/>
                <a:gd name="connsiteY31" fmla="*/ 0 h 3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0684" h="330994">
                  <a:moveTo>
                    <a:pt x="240684" y="330994"/>
                  </a:moveTo>
                  <a:cubicBezTo>
                    <a:pt x="229571" y="330200"/>
                    <a:pt x="218478" y="329050"/>
                    <a:pt x="207346" y="328613"/>
                  </a:cubicBezTo>
                  <a:cubicBezTo>
                    <a:pt x="177989" y="327462"/>
                    <a:pt x="148548" y="328276"/>
                    <a:pt x="119240" y="326231"/>
                  </a:cubicBezTo>
                  <a:cubicBezTo>
                    <a:pt x="114232" y="325882"/>
                    <a:pt x="104953" y="321469"/>
                    <a:pt x="104953" y="321469"/>
                  </a:cubicBezTo>
                  <a:cubicBezTo>
                    <a:pt x="100856" y="318396"/>
                    <a:pt x="93165" y="312352"/>
                    <a:pt x="88284" y="309563"/>
                  </a:cubicBezTo>
                  <a:cubicBezTo>
                    <a:pt x="80880" y="305332"/>
                    <a:pt x="77939" y="305308"/>
                    <a:pt x="71615" y="300038"/>
                  </a:cubicBezTo>
                  <a:cubicBezTo>
                    <a:pt x="69028" y="297882"/>
                    <a:pt x="67058" y="295050"/>
                    <a:pt x="64471" y="292894"/>
                  </a:cubicBezTo>
                  <a:cubicBezTo>
                    <a:pt x="62273" y="291062"/>
                    <a:pt x="59467" y="290032"/>
                    <a:pt x="57328" y="288131"/>
                  </a:cubicBezTo>
                  <a:cubicBezTo>
                    <a:pt x="52294" y="283656"/>
                    <a:pt x="43040" y="273844"/>
                    <a:pt x="43040" y="273844"/>
                  </a:cubicBezTo>
                  <a:cubicBezTo>
                    <a:pt x="37379" y="256859"/>
                    <a:pt x="45406" y="277391"/>
                    <a:pt x="33515" y="259556"/>
                  </a:cubicBezTo>
                  <a:cubicBezTo>
                    <a:pt x="32123" y="257468"/>
                    <a:pt x="32256" y="254658"/>
                    <a:pt x="31134" y="252413"/>
                  </a:cubicBezTo>
                  <a:cubicBezTo>
                    <a:pt x="29854" y="249853"/>
                    <a:pt x="27959" y="247650"/>
                    <a:pt x="26371" y="245269"/>
                  </a:cubicBezTo>
                  <a:cubicBezTo>
                    <a:pt x="18495" y="221637"/>
                    <a:pt x="31709" y="257735"/>
                    <a:pt x="16846" y="230981"/>
                  </a:cubicBezTo>
                  <a:cubicBezTo>
                    <a:pt x="14408" y="226593"/>
                    <a:pt x="13671" y="221456"/>
                    <a:pt x="12084" y="216694"/>
                  </a:cubicBezTo>
                  <a:cubicBezTo>
                    <a:pt x="6377" y="199571"/>
                    <a:pt x="13300" y="220948"/>
                    <a:pt x="7321" y="200025"/>
                  </a:cubicBezTo>
                  <a:cubicBezTo>
                    <a:pt x="6631" y="197611"/>
                    <a:pt x="5734" y="195262"/>
                    <a:pt x="4940" y="192881"/>
                  </a:cubicBezTo>
                  <a:cubicBezTo>
                    <a:pt x="4146" y="183356"/>
                    <a:pt x="3822" y="173780"/>
                    <a:pt x="2559" y="164306"/>
                  </a:cubicBezTo>
                  <a:cubicBezTo>
                    <a:pt x="2227" y="161818"/>
                    <a:pt x="178" y="159673"/>
                    <a:pt x="178" y="157163"/>
                  </a:cubicBezTo>
                  <a:cubicBezTo>
                    <a:pt x="178" y="132912"/>
                    <a:pt x="-1421" y="114071"/>
                    <a:pt x="4940" y="92869"/>
                  </a:cubicBezTo>
                  <a:cubicBezTo>
                    <a:pt x="6383" y="88060"/>
                    <a:pt x="6918" y="82758"/>
                    <a:pt x="9703" y="78581"/>
                  </a:cubicBezTo>
                  <a:lnTo>
                    <a:pt x="14465" y="71438"/>
                  </a:lnTo>
                  <a:cubicBezTo>
                    <a:pt x="16409" y="65606"/>
                    <a:pt x="17929" y="59920"/>
                    <a:pt x="21609" y="54769"/>
                  </a:cubicBezTo>
                  <a:cubicBezTo>
                    <a:pt x="23567" y="52029"/>
                    <a:pt x="26597" y="50212"/>
                    <a:pt x="28753" y="47625"/>
                  </a:cubicBezTo>
                  <a:cubicBezTo>
                    <a:pt x="30585" y="45426"/>
                    <a:pt x="31683" y="42680"/>
                    <a:pt x="33515" y="40481"/>
                  </a:cubicBezTo>
                  <a:cubicBezTo>
                    <a:pt x="35671" y="37894"/>
                    <a:pt x="38503" y="35925"/>
                    <a:pt x="40659" y="33338"/>
                  </a:cubicBezTo>
                  <a:cubicBezTo>
                    <a:pt x="48945" y="23395"/>
                    <a:pt x="40836" y="27722"/>
                    <a:pt x="52565" y="23813"/>
                  </a:cubicBezTo>
                  <a:cubicBezTo>
                    <a:pt x="66110" y="10268"/>
                    <a:pt x="53066" y="21182"/>
                    <a:pt x="66853" y="14288"/>
                  </a:cubicBezTo>
                  <a:cubicBezTo>
                    <a:pt x="69413" y="13008"/>
                    <a:pt x="71381" y="10687"/>
                    <a:pt x="73996" y="9525"/>
                  </a:cubicBezTo>
                  <a:cubicBezTo>
                    <a:pt x="78584" y="7486"/>
                    <a:pt x="83521" y="6351"/>
                    <a:pt x="88284" y="4763"/>
                  </a:cubicBezTo>
                  <a:lnTo>
                    <a:pt x="95428" y="2381"/>
                  </a:lnTo>
                  <a:cubicBezTo>
                    <a:pt x="97809" y="1587"/>
                    <a:pt x="100061" y="0"/>
                    <a:pt x="102571" y="0"/>
                  </a:cubicBezTo>
                  <a:lnTo>
                    <a:pt x="116859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Полилиния 234"/>
            <p:cNvSpPr/>
            <p:nvPr/>
          </p:nvSpPr>
          <p:spPr>
            <a:xfrm>
              <a:off x="3812381" y="5210175"/>
              <a:ext cx="97632" cy="26194"/>
            </a:xfrm>
            <a:custGeom>
              <a:avLst/>
              <a:gdLst>
                <a:gd name="connsiteX0" fmla="*/ 0 w 97632"/>
                <a:gd name="connsiteY0" fmla="*/ 26194 h 26194"/>
                <a:gd name="connsiteX1" fmla="*/ 42863 w 97632"/>
                <a:gd name="connsiteY1" fmla="*/ 19050 h 26194"/>
                <a:gd name="connsiteX2" fmla="*/ 50007 w 97632"/>
                <a:gd name="connsiteY2" fmla="*/ 16669 h 26194"/>
                <a:gd name="connsiteX3" fmla="*/ 69057 w 97632"/>
                <a:gd name="connsiteY3" fmla="*/ 11906 h 26194"/>
                <a:gd name="connsiteX4" fmla="*/ 83344 w 97632"/>
                <a:gd name="connsiteY4" fmla="*/ 7144 h 26194"/>
                <a:gd name="connsiteX5" fmla="*/ 90488 w 97632"/>
                <a:gd name="connsiteY5" fmla="*/ 2381 h 26194"/>
                <a:gd name="connsiteX6" fmla="*/ 97632 w 97632"/>
                <a:gd name="connsiteY6" fmla="*/ 0 h 2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632" h="26194">
                  <a:moveTo>
                    <a:pt x="0" y="26194"/>
                  </a:moveTo>
                  <a:cubicBezTo>
                    <a:pt x="30088" y="20176"/>
                    <a:pt x="15781" y="22435"/>
                    <a:pt x="42863" y="19050"/>
                  </a:cubicBezTo>
                  <a:cubicBezTo>
                    <a:pt x="45244" y="18256"/>
                    <a:pt x="47585" y="17329"/>
                    <a:pt x="50007" y="16669"/>
                  </a:cubicBezTo>
                  <a:cubicBezTo>
                    <a:pt x="56322" y="14947"/>
                    <a:pt x="62847" y="13976"/>
                    <a:pt x="69057" y="11906"/>
                  </a:cubicBezTo>
                  <a:lnTo>
                    <a:pt x="83344" y="7144"/>
                  </a:lnTo>
                  <a:cubicBezTo>
                    <a:pt x="85725" y="5556"/>
                    <a:pt x="87928" y="3661"/>
                    <a:pt x="90488" y="2381"/>
                  </a:cubicBezTo>
                  <a:cubicBezTo>
                    <a:pt x="92733" y="1258"/>
                    <a:pt x="97632" y="0"/>
                    <a:pt x="97632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Полилиния 235"/>
            <p:cNvSpPr/>
            <p:nvPr/>
          </p:nvSpPr>
          <p:spPr>
            <a:xfrm>
              <a:off x="5176042" y="5738335"/>
              <a:ext cx="561975" cy="66675"/>
            </a:xfrm>
            <a:custGeom>
              <a:avLst/>
              <a:gdLst>
                <a:gd name="connsiteX0" fmla="*/ 561975 w 561975"/>
                <a:gd name="connsiteY0" fmla="*/ 9525 h 66675"/>
                <a:gd name="connsiteX1" fmla="*/ 533400 w 561975"/>
                <a:gd name="connsiteY1" fmla="*/ 7144 h 66675"/>
                <a:gd name="connsiteX2" fmla="*/ 514350 w 561975"/>
                <a:gd name="connsiteY2" fmla="*/ 2382 h 66675"/>
                <a:gd name="connsiteX3" fmla="*/ 500062 w 561975"/>
                <a:gd name="connsiteY3" fmla="*/ 0 h 66675"/>
                <a:gd name="connsiteX4" fmla="*/ 247650 w 561975"/>
                <a:gd name="connsiteY4" fmla="*/ 2382 h 66675"/>
                <a:gd name="connsiteX5" fmla="*/ 214312 w 561975"/>
                <a:gd name="connsiteY5" fmla="*/ 9525 h 66675"/>
                <a:gd name="connsiteX6" fmla="*/ 202406 w 561975"/>
                <a:gd name="connsiteY6" fmla="*/ 11907 h 66675"/>
                <a:gd name="connsiteX7" fmla="*/ 183356 w 561975"/>
                <a:gd name="connsiteY7" fmla="*/ 14288 h 66675"/>
                <a:gd name="connsiteX8" fmla="*/ 164306 w 561975"/>
                <a:gd name="connsiteY8" fmla="*/ 19050 h 66675"/>
                <a:gd name="connsiteX9" fmla="*/ 152400 w 561975"/>
                <a:gd name="connsiteY9" fmla="*/ 21432 h 66675"/>
                <a:gd name="connsiteX10" fmla="*/ 145256 w 561975"/>
                <a:gd name="connsiteY10" fmla="*/ 23813 h 66675"/>
                <a:gd name="connsiteX11" fmla="*/ 128587 w 561975"/>
                <a:gd name="connsiteY11" fmla="*/ 26194 h 66675"/>
                <a:gd name="connsiteX12" fmla="*/ 114300 w 561975"/>
                <a:gd name="connsiteY12" fmla="*/ 30957 h 66675"/>
                <a:gd name="connsiteX13" fmla="*/ 107156 w 561975"/>
                <a:gd name="connsiteY13" fmla="*/ 33338 h 66675"/>
                <a:gd name="connsiteX14" fmla="*/ 85725 w 561975"/>
                <a:gd name="connsiteY14" fmla="*/ 35719 h 66675"/>
                <a:gd name="connsiteX15" fmla="*/ 71437 w 561975"/>
                <a:gd name="connsiteY15" fmla="*/ 40482 h 66675"/>
                <a:gd name="connsiteX16" fmla="*/ 61912 w 561975"/>
                <a:gd name="connsiteY16" fmla="*/ 42863 h 66675"/>
                <a:gd name="connsiteX17" fmla="*/ 47625 w 561975"/>
                <a:gd name="connsiteY17" fmla="*/ 47625 h 66675"/>
                <a:gd name="connsiteX18" fmla="*/ 30956 w 561975"/>
                <a:gd name="connsiteY18" fmla="*/ 52388 h 66675"/>
                <a:gd name="connsiteX19" fmla="*/ 23812 w 561975"/>
                <a:gd name="connsiteY19" fmla="*/ 57150 h 66675"/>
                <a:gd name="connsiteX20" fmla="*/ 9525 w 561975"/>
                <a:gd name="connsiteY20" fmla="*/ 61913 h 66675"/>
                <a:gd name="connsiteX21" fmla="*/ 0 w 561975"/>
                <a:gd name="connsiteY21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61975" h="66675">
                  <a:moveTo>
                    <a:pt x="561975" y="9525"/>
                  </a:moveTo>
                  <a:cubicBezTo>
                    <a:pt x="552450" y="8731"/>
                    <a:pt x="542852" y="8562"/>
                    <a:pt x="533400" y="7144"/>
                  </a:cubicBezTo>
                  <a:cubicBezTo>
                    <a:pt x="526927" y="6173"/>
                    <a:pt x="520806" y="3458"/>
                    <a:pt x="514350" y="2382"/>
                  </a:cubicBezTo>
                  <a:lnTo>
                    <a:pt x="500062" y="0"/>
                  </a:lnTo>
                  <a:lnTo>
                    <a:pt x="247650" y="2382"/>
                  </a:lnTo>
                  <a:cubicBezTo>
                    <a:pt x="218822" y="2888"/>
                    <a:pt x="238434" y="4699"/>
                    <a:pt x="214312" y="9525"/>
                  </a:cubicBezTo>
                  <a:cubicBezTo>
                    <a:pt x="210343" y="10319"/>
                    <a:pt x="206406" y="11292"/>
                    <a:pt x="202406" y="11907"/>
                  </a:cubicBezTo>
                  <a:cubicBezTo>
                    <a:pt x="196081" y="12880"/>
                    <a:pt x="189646" y="13109"/>
                    <a:pt x="183356" y="14288"/>
                  </a:cubicBezTo>
                  <a:cubicBezTo>
                    <a:pt x="176923" y="15494"/>
                    <a:pt x="170724" y="17766"/>
                    <a:pt x="164306" y="19050"/>
                  </a:cubicBezTo>
                  <a:cubicBezTo>
                    <a:pt x="160337" y="19844"/>
                    <a:pt x="156326" y="20450"/>
                    <a:pt x="152400" y="21432"/>
                  </a:cubicBezTo>
                  <a:cubicBezTo>
                    <a:pt x="149965" y="22041"/>
                    <a:pt x="147717" y="23321"/>
                    <a:pt x="145256" y="23813"/>
                  </a:cubicBezTo>
                  <a:cubicBezTo>
                    <a:pt x="139752" y="24914"/>
                    <a:pt x="134143" y="25400"/>
                    <a:pt x="128587" y="26194"/>
                  </a:cubicBezTo>
                  <a:lnTo>
                    <a:pt x="114300" y="30957"/>
                  </a:lnTo>
                  <a:cubicBezTo>
                    <a:pt x="111919" y="31751"/>
                    <a:pt x="109651" y="33061"/>
                    <a:pt x="107156" y="33338"/>
                  </a:cubicBezTo>
                  <a:lnTo>
                    <a:pt x="85725" y="35719"/>
                  </a:lnTo>
                  <a:cubicBezTo>
                    <a:pt x="80962" y="37307"/>
                    <a:pt x="76246" y="39039"/>
                    <a:pt x="71437" y="40482"/>
                  </a:cubicBezTo>
                  <a:cubicBezTo>
                    <a:pt x="68302" y="41422"/>
                    <a:pt x="65047" y="41923"/>
                    <a:pt x="61912" y="42863"/>
                  </a:cubicBezTo>
                  <a:cubicBezTo>
                    <a:pt x="57104" y="44305"/>
                    <a:pt x="52495" y="46407"/>
                    <a:pt x="47625" y="47625"/>
                  </a:cubicBezTo>
                  <a:cubicBezTo>
                    <a:pt x="44578" y="48387"/>
                    <a:pt x="34369" y="50682"/>
                    <a:pt x="30956" y="52388"/>
                  </a:cubicBezTo>
                  <a:cubicBezTo>
                    <a:pt x="28396" y="53668"/>
                    <a:pt x="26427" y="55988"/>
                    <a:pt x="23812" y="57150"/>
                  </a:cubicBezTo>
                  <a:cubicBezTo>
                    <a:pt x="19225" y="59189"/>
                    <a:pt x="14287" y="60325"/>
                    <a:pt x="9525" y="61913"/>
                  </a:cubicBezTo>
                  <a:cubicBezTo>
                    <a:pt x="1315" y="64650"/>
                    <a:pt x="4156" y="62519"/>
                    <a:pt x="0" y="6667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9" name="Группа 198"/>
          <p:cNvGrpSpPr/>
          <p:nvPr/>
        </p:nvGrpSpPr>
        <p:grpSpPr>
          <a:xfrm>
            <a:off x="1530442" y="4416138"/>
            <a:ext cx="2167268" cy="2424182"/>
            <a:chOff x="2317750" y="1314450"/>
            <a:chExt cx="4303713" cy="5052060"/>
          </a:xfrm>
        </p:grpSpPr>
        <p:sp>
          <p:nvSpPr>
            <p:cNvPr id="200" name="Полилиния 199"/>
            <p:cNvSpPr/>
            <p:nvPr/>
          </p:nvSpPr>
          <p:spPr>
            <a:xfrm>
              <a:off x="3367088" y="2047875"/>
              <a:ext cx="2538412" cy="3090863"/>
            </a:xfrm>
            <a:custGeom>
              <a:avLst/>
              <a:gdLst>
                <a:gd name="connsiteX0" fmla="*/ 1457325 w 2538412"/>
                <a:gd name="connsiteY0" fmla="*/ 1233488 h 3090863"/>
                <a:gd name="connsiteX1" fmla="*/ 1828800 w 2538412"/>
                <a:gd name="connsiteY1" fmla="*/ 1752600 h 3090863"/>
                <a:gd name="connsiteX2" fmla="*/ 1281112 w 2538412"/>
                <a:gd name="connsiteY2" fmla="*/ 1585913 h 3090863"/>
                <a:gd name="connsiteX3" fmla="*/ 1504950 w 2538412"/>
                <a:gd name="connsiteY3" fmla="*/ 1838325 h 3090863"/>
                <a:gd name="connsiteX4" fmla="*/ 1600200 w 2538412"/>
                <a:gd name="connsiteY4" fmla="*/ 2000250 h 3090863"/>
                <a:gd name="connsiteX5" fmla="*/ 1695450 w 2538412"/>
                <a:gd name="connsiteY5" fmla="*/ 2185988 h 3090863"/>
                <a:gd name="connsiteX6" fmla="*/ 1804987 w 2538412"/>
                <a:gd name="connsiteY6" fmla="*/ 2490788 h 3090863"/>
                <a:gd name="connsiteX7" fmla="*/ 1857375 w 2538412"/>
                <a:gd name="connsiteY7" fmla="*/ 2752725 h 3090863"/>
                <a:gd name="connsiteX8" fmla="*/ 1828800 w 2538412"/>
                <a:gd name="connsiteY8" fmla="*/ 3090863 h 3090863"/>
                <a:gd name="connsiteX9" fmla="*/ 1752600 w 2538412"/>
                <a:gd name="connsiteY9" fmla="*/ 2957513 h 3090863"/>
                <a:gd name="connsiteX10" fmla="*/ 1676400 w 2538412"/>
                <a:gd name="connsiteY10" fmla="*/ 2838450 h 3090863"/>
                <a:gd name="connsiteX11" fmla="*/ 1562100 w 2538412"/>
                <a:gd name="connsiteY11" fmla="*/ 2757488 h 3090863"/>
                <a:gd name="connsiteX12" fmla="*/ 1447800 w 2538412"/>
                <a:gd name="connsiteY12" fmla="*/ 2714625 h 3090863"/>
                <a:gd name="connsiteX13" fmla="*/ 1314450 w 2538412"/>
                <a:gd name="connsiteY13" fmla="*/ 2724150 h 3090863"/>
                <a:gd name="connsiteX14" fmla="*/ 1228725 w 2538412"/>
                <a:gd name="connsiteY14" fmla="*/ 2771775 h 3090863"/>
                <a:gd name="connsiteX15" fmla="*/ 1166812 w 2538412"/>
                <a:gd name="connsiteY15" fmla="*/ 2857500 h 3090863"/>
                <a:gd name="connsiteX16" fmla="*/ 1119187 w 2538412"/>
                <a:gd name="connsiteY16" fmla="*/ 3081338 h 3090863"/>
                <a:gd name="connsiteX17" fmla="*/ 895350 w 2538412"/>
                <a:gd name="connsiteY17" fmla="*/ 3024188 h 3090863"/>
                <a:gd name="connsiteX18" fmla="*/ 704850 w 2538412"/>
                <a:gd name="connsiteY18" fmla="*/ 2938463 h 3090863"/>
                <a:gd name="connsiteX19" fmla="*/ 538162 w 2538412"/>
                <a:gd name="connsiteY19" fmla="*/ 2814638 h 3090863"/>
                <a:gd name="connsiteX20" fmla="*/ 423862 w 2538412"/>
                <a:gd name="connsiteY20" fmla="*/ 2638425 h 3090863"/>
                <a:gd name="connsiteX21" fmla="*/ 357187 w 2538412"/>
                <a:gd name="connsiteY21" fmla="*/ 2443163 h 3090863"/>
                <a:gd name="connsiteX22" fmla="*/ 333375 w 2538412"/>
                <a:gd name="connsiteY22" fmla="*/ 2262188 h 3090863"/>
                <a:gd name="connsiteX23" fmla="*/ 338137 w 2538412"/>
                <a:gd name="connsiteY23" fmla="*/ 2171700 h 3090863"/>
                <a:gd name="connsiteX24" fmla="*/ 352425 w 2538412"/>
                <a:gd name="connsiteY24" fmla="*/ 2066925 h 3090863"/>
                <a:gd name="connsiteX25" fmla="*/ 395287 w 2538412"/>
                <a:gd name="connsiteY25" fmla="*/ 1928813 h 3090863"/>
                <a:gd name="connsiteX26" fmla="*/ 523875 w 2538412"/>
                <a:gd name="connsiteY26" fmla="*/ 1619250 h 3090863"/>
                <a:gd name="connsiteX27" fmla="*/ 0 w 2538412"/>
                <a:gd name="connsiteY27" fmla="*/ 1400175 h 3090863"/>
                <a:gd name="connsiteX28" fmla="*/ 523875 w 2538412"/>
                <a:gd name="connsiteY28" fmla="*/ 1114425 h 3090863"/>
                <a:gd name="connsiteX29" fmla="*/ 381000 w 2538412"/>
                <a:gd name="connsiteY29" fmla="*/ 723900 h 3090863"/>
                <a:gd name="connsiteX30" fmla="*/ 828675 w 2538412"/>
                <a:gd name="connsiteY30" fmla="*/ 933450 h 3090863"/>
                <a:gd name="connsiteX31" fmla="*/ 890587 w 2538412"/>
                <a:gd name="connsiteY31" fmla="*/ 838200 h 3090863"/>
                <a:gd name="connsiteX32" fmla="*/ 1004887 w 2538412"/>
                <a:gd name="connsiteY32" fmla="*/ 685800 h 3090863"/>
                <a:gd name="connsiteX33" fmla="*/ 1123950 w 2538412"/>
                <a:gd name="connsiteY33" fmla="*/ 585788 h 3090863"/>
                <a:gd name="connsiteX34" fmla="*/ 1285875 w 2538412"/>
                <a:gd name="connsiteY34" fmla="*/ 466725 h 3090863"/>
                <a:gd name="connsiteX35" fmla="*/ 1471612 w 2538412"/>
                <a:gd name="connsiteY35" fmla="*/ 385763 h 3090863"/>
                <a:gd name="connsiteX36" fmla="*/ 1704975 w 2538412"/>
                <a:gd name="connsiteY36" fmla="*/ 352425 h 3090863"/>
                <a:gd name="connsiteX37" fmla="*/ 1924050 w 2538412"/>
                <a:gd name="connsiteY37" fmla="*/ 352425 h 3090863"/>
                <a:gd name="connsiteX38" fmla="*/ 2171700 w 2538412"/>
                <a:gd name="connsiteY38" fmla="*/ 404813 h 3090863"/>
                <a:gd name="connsiteX39" fmla="*/ 2538412 w 2538412"/>
                <a:gd name="connsiteY39" fmla="*/ 490538 h 3090863"/>
                <a:gd name="connsiteX40" fmla="*/ 2490787 w 2538412"/>
                <a:gd name="connsiteY40" fmla="*/ 0 h 3090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538412" h="3090863">
                  <a:moveTo>
                    <a:pt x="1457325" y="1233488"/>
                  </a:moveTo>
                  <a:lnTo>
                    <a:pt x="1828800" y="1752600"/>
                  </a:lnTo>
                  <a:lnTo>
                    <a:pt x="1281112" y="1585913"/>
                  </a:lnTo>
                  <a:lnTo>
                    <a:pt x="1504950" y="1838325"/>
                  </a:lnTo>
                  <a:lnTo>
                    <a:pt x="1600200" y="2000250"/>
                  </a:lnTo>
                  <a:lnTo>
                    <a:pt x="1695450" y="2185988"/>
                  </a:lnTo>
                  <a:lnTo>
                    <a:pt x="1804987" y="2490788"/>
                  </a:lnTo>
                  <a:lnTo>
                    <a:pt x="1857375" y="2752725"/>
                  </a:lnTo>
                  <a:lnTo>
                    <a:pt x="1828800" y="3090863"/>
                  </a:lnTo>
                  <a:lnTo>
                    <a:pt x="1752600" y="2957513"/>
                  </a:lnTo>
                  <a:lnTo>
                    <a:pt x="1676400" y="2838450"/>
                  </a:lnTo>
                  <a:lnTo>
                    <a:pt x="1562100" y="2757488"/>
                  </a:lnTo>
                  <a:lnTo>
                    <a:pt x="1447800" y="2714625"/>
                  </a:lnTo>
                  <a:lnTo>
                    <a:pt x="1314450" y="2724150"/>
                  </a:lnTo>
                  <a:lnTo>
                    <a:pt x="1228725" y="2771775"/>
                  </a:lnTo>
                  <a:lnTo>
                    <a:pt x="1166812" y="2857500"/>
                  </a:lnTo>
                  <a:lnTo>
                    <a:pt x="1119187" y="3081338"/>
                  </a:lnTo>
                  <a:lnTo>
                    <a:pt x="895350" y="3024188"/>
                  </a:lnTo>
                  <a:lnTo>
                    <a:pt x="704850" y="2938463"/>
                  </a:lnTo>
                  <a:lnTo>
                    <a:pt x="538162" y="2814638"/>
                  </a:lnTo>
                  <a:lnTo>
                    <a:pt x="423862" y="2638425"/>
                  </a:lnTo>
                  <a:lnTo>
                    <a:pt x="357187" y="2443163"/>
                  </a:lnTo>
                  <a:lnTo>
                    <a:pt x="333375" y="2262188"/>
                  </a:lnTo>
                  <a:lnTo>
                    <a:pt x="338137" y="2171700"/>
                  </a:lnTo>
                  <a:lnTo>
                    <a:pt x="352425" y="2066925"/>
                  </a:lnTo>
                  <a:lnTo>
                    <a:pt x="395287" y="1928813"/>
                  </a:lnTo>
                  <a:lnTo>
                    <a:pt x="523875" y="1619250"/>
                  </a:lnTo>
                  <a:lnTo>
                    <a:pt x="0" y="1400175"/>
                  </a:lnTo>
                  <a:lnTo>
                    <a:pt x="523875" y="1114425"/>
                  </a:lnTo>
                  <a:lnTo>
                    <a:pt x="381000" y="723900"/>
                  </a:lnTo>
                  <a:lnTo>
                    <a:pt x="828675" y="933450"/>
                  </a:lnTo>
                  <a:lnTo>
                    <a:pt x="890587" y="838200"/>
                  </a:lnTo>
                  <a:lnTo>
                    <a:pt x="1004887" y="685800"/>
                  </a:lnTo>
                  <a:lnTo>
                    <a:pt x="1123950" y="585788"/>
                  </a:lnTo>
                  <a:lnTo>
                    <a:pt x="1285875" y="466725"/>
                  </a:lnTo>
                  <a:lnTo>
                    <a:pt x="1471612" y="385763"/>
                  </a:lnTo>
                  <a:lnTo>
                    <a:pt x="1704975" y="352425"/>
                  </a:lnTo>
                  <a:lnTo>
                    <a:pt x="1924050" y="352425"/>
                  </a:lnTo>
                  <a:lnTo>
                    <a:pt x="2171700" y="404813"/>
                  </a:lnTo>
                  <a:lnTo>
                    <a:pt x="2538412" y="490538"/>
                  </a:lnTo>
                  <a:lnTo>
                    <a:pt x="2490787" y="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Полилиния 200"/>
            <p:cNvSpPr/>
            <p:nvPr/>
          </p:nvSpPr>
          <p:spPr>
            <a:xfrm>
              <a:off x="3311525" y="2889250"/>
              <a:ext cx="663575" cy="1838325"/>
            </a:xfrm>
            <a:custGeom>
              <a:avLst/>
              <a:gdLst>
                <a:gd name="connsiteX0" fmla="*/ 536575 w 663575"/>
                <a:gd name="connsiteY0" fmla="*/ 1838325 h 1838325"/>
                <a:gd name="connsiteX1" fmla="*/ 558800 w 663575"/>
                <a:gd name="connsiteY1" fmla="*/ 1695450 h 1838325"/>
                <a:gd name="connsiteX2" fmla="*/ 568325 w 663575"/>
                <a:gd name="connsiteY2" fmla="*/ 1508125 h 1838325"/>
                <a:gd name="connsiteX3" fmla="*/ 530225 w 663575"/>
                <a:gd name="connsiteY3" fmla="*/ 1308100 h 1838325"/>
                <a:gd name="connsiteX4" fmla="*/ 463550 w 663575"/>
                <a:gd name="connsiteY4" fmla="*/ 1092200 h 1838325"/>
                <a:gd name="connsiteX5" fmla="*/ 403225 w 663575"/>
                <a:gd name="connsiteY5" fmla="*/ 901700 h 1838325"/>
                <a:gd name="connsiteX6" fmla="*/ 295275 w 663575"/>
                <a:gd name="connsiteY6" fmla="*/ 698500 h 1838325"/>
                <a:gd name="connsiteX7" fmla="*/ 0 w 663575"/>
                <a:gd name="connsiteY7" fmla="*/ 368300 h 1838325"/>
                <a:gd name="connsiteX8" fmla="*/ 88900 w 663575"/>
                <a:gd name="connsiteY8" fmla="*/ 355600 h 1838325"/>
                <a:gd name="connsiteX9" fmla="*/ 260350 w 663575"/>
                <a:gd name="connsiteY9" fmla="*/ 396875 h 1838325"/>
                <a:gd name="connsiteX10" fmla="*/ 533400 w 663575"/>
                <a:gd name="connsiteY10" fmla="*/ 520700 h 1838325"/>
                <a:gd name="connsiteX11" fmla="*/ 514350 w 663575"/>
                <a:gd name="connsiteY11" fmla="*/ 368300 h 1838325"/>
                <a:gd name="connsiteX12" fmla="*/ 415925 w 663575"/>
                <a:gd name="connsiteY12" fmla="*/ 247650 h 1838325"/>
                <a:gd name="connsiteX13" fmla="*/ 152400 w 663575"/>
                <a:gd name="connsiteY13" fmla="*/ 0 h 1838325"/>
                <a:gd name="connsiteX14" fmla="*/ 384175 w 663575"/>
                <a:gd name="connsiteY14" fmla="*/ 3175 h 1838325"/>
                <a:gd name="connsiteX15" fmla="*/ 663575 w 663575"/>
                <a:gd name="connsiteY15" fmla="*/ 38100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63575" h="1838325">
                  <a:moveTo>
                    <a:pt x="536575" y="1838325"/>
                  </a:moveTo>
                  <a:lnTo>
                    <a:pt x="558800" y="1695450"/>
                  </a:lnTo>
                  <a:lnTo>
                    <a:pt x="568325" y="1508125"/>
                  </a:lnTo>
                  <a:lnTo>
                    <a:pt x="530225" y="1308100"/>
                  </a:lnTo>
                  <a:lnTo>
                    <a:pt x="463550" y="1092200"/>
                  </a:lnTo>
                  <a:lnTo>
                    <a:pt x="403225" y="901700"/>
                  </a:lnTo>
                  <a:lnTo>
                    <a:pt x="295275" y="698500"/>
                  </a:lnTo>
                  <a:lnTo>
                    <a:pt x="0" y="368300"/>
                  </a:lnTo>
                  <a:lnTo>
                    <a:pt x="88900" y="355600"/>
                  </a:lnTo>
                  <a:lnTo>
                    <a:pt x="260350" y="396875"/>
                  </a:lnTo>
                  <a:lnTo>
                    <a:pt x="533400" y="520700"/>
                  </a:lnTo>
                  <a:lnTo>
                    <a:pt x="514350" y="368300"/>
                  </a:lnTo>
                  <a:lnTo>
                    <a:pt x="415925" y="247650"/>
                  </a:lnTo>
                  <a:lnTo>
                    <a:pt x="152400" y="0"/>
                  </a:lnTo>
                  <a:lnTo>
                    <a:pt x="384175" y="3175"/>
                  </a:lnTo>
                  <a:lnTo>
                    <a:pt x="663575" y="3810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Полилиния 201"/>
            <p:cNvSpPr/>
            <p:nvPr/>
          </p:nvSpPr>
          <p:spPr>
            <a:xfrm>
              <a:off x="3427413" y="2569210"/>
              <a:ext cx="3194050" cy="3797300"/>
            </a:xfrm>
            <a:custGeom>
              <a:avLst/>
              <a:gdLst>
                <a:gd name="connsiteX0" fmla="*/ 520700 w 3194050"/>
                <a:gd name="connsiteY0" fmla="*/ 3778250 h 3797300"/>
                <a:gd name="connsiteX1" fmla="*/ 552450 w 3194050"/>
                <a:gd name="connsiteY1" fmla="*/ 3536950 h 3797300"/>
                <a:gd name="connsiteX2" fmla="*/ 552450 w 3194050"/>
                <a:gd name="connsiteY2" fmla="*/ 3314700 h 3797300"/>
                <a:gd name="connsiteX3" fmla="*/ 552450 w 3194050"/>
                <a:gd name="connsiteY3" fmla="*/ 3124200 h 3797300"/>
                <a:gd name="connsiteX4" fmla="*/ 520700 w 3194050"/>
                <a:gd name="connsiteY4" fmla="*/ 2933700 h 3797300"/>
                <a:gd name="connsiteX5" fmla="*/ 469900 w 3194050"/>
                <a:gd name="connsiteY5" fmla="*/ 2781300 h 3797300"/>
                <a:gd name="connsiteX6" fmla="*/ 381000 w 3194050"/>
                <a:gd name="connsiteY6" fmla="*/ 2660650 h 3797300"/>
                <a:gd name="connsiteX7" fmla="*/ 273050 w 3194050"/>
                <a:gd name="connsiteY7" fmla="*/ 2635250 h 3797300"/>
                <a:gd name="connsiteX8" fmla="*/ 171450 w 3194050"/>
                <a:gd name="connsiteY8" fmla="*/ 2584450 h 3797300"/>
                <a:gd name="connsiteX9" fmla="*/ 95250 w 3194050"/>
                <a:gd name="connsiteY9" fmla="*/ 2520950 h 3797300"/>
                <a:gd name="connsiteX10" fmla="*/ 44450 w 3194050"/>
                <a:gd name="connsiteY10" fmla="*/ 2419350 h 3797300"/>
                <a:gd name="connsiteX11" fmla="*/ 12700 w 3194050"/>
                <a:gd name="connsiteY11" fmla="*/ 2324100 h 3797300"/>
                <a:gd name="connsiteX12" fmla="*/ 19050 w 3194050"/>
                <a:gd name="connsiteY12" fmla="*/ 2190750 h 3797300"/>
                <a:gd name="connsiteX13" fmla="*/ 0 w 3194050"/>
                <a:gd name="connsiteY13" fmla="*/ 342900 h 3797300"/>
                <a:gd name="connsiteX14" fmla="*/ 857250 w 3194050"/>
                <a:gd name="connsiteY14" fmla="*/ 0 h 3797300"/>
                <a:gd name="connsiteX15" fmla="*/ 2374900 w 3194050"/>
                <a:gd name="connsiteY15" fmla="*/ 400050 h 3797300"/>
                <a:gd name="connsiteX16" fmla="*/ 2362200 w 3194050"/>
                <a:gd name="connsiteY16" fmla="*/ 812800 h 3797300"/>
                <a:gd name="connsiteX17" fmla="*/ 2393950 w 3194050"/>
                <a:gd name="connsiteY17" fmla="*/ 939800 h 3797300"/>
                <a:gd name="connsiteX18" fmla="*/ 2463800 w 3194050"/>
                <a:gd name="connsiteY18" fmla="*/ 1016000 h 3797300"/>
                <a:gd name="connsiteX19" fmla="*/ 2527300 w 3194050"/>
                <a:gd name="connsiteY19" fmla="*/ 1073150 h 3797300"/>
                <a:gd name="connsiteX20" fmla="*/ 2578100 w 3194050"/>
                <a:gd name="connsiteY20" fmla="*/ 1143000 h 3797300"/>
                <a:gd name="connsiteX21" fmla="*/ 2584450 w 3194050"/>
                <a:gd name="connsiteY21" fmla="*/ 1244600 h 3797300"/>
                <a:gd name="connsiteX22" fmla="*/ 2660650 w 3194050"/>
                <a:gd name="connsiteY22" fmla="*/ 1270000 h 3797300"/>
                <a:gd name="connsiteX23" fmla="*/ 2749550 w 3194050"/>
                <a:gd name="connsiteY23" fmla="*/ 1333500 h 3797300"/>
                <a:gd name="connsiteX24" fmla="*/ 2800350 w 3194050"/>
                <a:gd name="connsiteY24" fmla="*/ 1416050 h 3797300"/>
                <a:gd name="connsiteX25" fmla="*/ 2832100 w 3194050"/>
                <a:gd name="connsiteY25" fmla="*/ 1524000 h 3797300"/>
                <a:gd name="connsiteX26" fmla="*/ 2863850 w 3194050"/>
                <a:gd name="connsiteY26" fmla="*/ 1587500 h 3797300"/>
                <a:gd name="connsiteX27" fmla="*/ 2863850 w 3194050"/>
                <a:gd name="connsiteY27" fmla="*/ 1733550 h 3797300"/>
                <a:gd name="connsiteX28" fmla="*/ 2844800 w 3194050"/>
                <a:gd name="connsiteY28" fmla="*/ 1828800 h 3797300"/>
                <a:gd name="connsiteX29" fmla="*/ 2819400 w 3194050"/>
                <a:gd name="connsiteY29" fmla="*/ 1905000 h 3797300"/>
                <a:gd name="connsiteX30" fmla="*/ 2743200 w 3194050"/>
                <a:gd name="connsiteY30" fmla="*/ 2000250 h 3797300"/>
                <a:gd name="connsiteX31" fmla="*/ 2654300 w 3194050"/>
                <a:gd name="connsiteY31" fmla="*/ 2038350 h 3797300"/>
                <a:gd name="connsiteX32" fmla="*/ 2578100 w 3194050"/>
                <a:gd name="connsiteY32" fmla="*/ 2044700 h 3797300"/>
                <a:gd name="connsiteX33" fmla="*/ 2686050 w 3194050"/>
                <a:gd name="connsiteY33" fmla="*/ 2070100 h 3797300"/>
                <a:gd name="connsiteX34" fmla="*/ 2755900 w 3194050"/>
                <a:gd name="connsiteY34" fmla="*/ 2089150 h 3797300"/>
                <a:gd name="connsiteX35" fmla="*/ 2838450 w 3194050"/>
                <a:gd name="connsiteY35" fmla="*/ 2127250 h 3797300"/>
                <a:gd name="connsiteX36" fmla="*/ 2882900 w 3194050"/>
                <a:gd name="connsiteY36" fmla="*/ 2197100 h 3797300"/>
                <a:gd name="connsiteX37" fmla="*/ 2901950 w 3194050"/>
                <a:gd name="connsiteY37" fmla="*/ 2260600 h 3797300"/>
                <a:gd name="connsiteX38" fmla="*/ 2901950 w 3194050"/>
                <a:gd name="connsiteY38" fmla="*/ 2336800 h 3797300"/>
                <a:gd name="connsiteX39" fmla="*/ 2870200 w 3194050"/>
                <a:gd name="connsiteY39" fmla="*/ 2400300 h 3797300"/>
                <a:gd name="connsiteX40" fmla="*/ 2774950 w 3194050"/>
                <a:gd name="connsiteY40" fmla="*/ 2451100 h 3797300"/>
                <a:gd name="connsiteX41" fmla="*/ 2813050 w 3194050"/>
                <a:gd name="connsiteY41" fmla="*/ 2590800 h 3797300"/>
                <a:gd name="connsiteX42" fmla="*/ 2901950 w 3194050"/>
                <a:gd name="connsiteY42" fmla="*/ 2705100 h 3797300"/>
                <a:gd name="connsiteX43" fmla="*/ 2990850 w 3194050"/>
                <a:gd name="connsiteY43" fmla="*/ 2800350 h 3797300"/>
                <a:gd name="connsiteX44" fmla="*/ 3092450 w 3194050"/>
                <a:gd name="connsiteY44" fmla="*/ 2889250 h 3797300"/>
                <a:gd name="connsiteX45" fmla="*/ 3162300 w 3194050"/>
                <a:gd name="connsiteY45" fmla="*/ 2946400 h 3797300"/>
                <a:gd name="connsiteX46" fmla="*/ 3194050 w 3194050"/>
                <a:gd name="connsiteY46" fmla="*/ 3028950 h 3797300"/>
                <a:gd name="connsiteX47" fmla="*/ 3194050 w 3194050"/>
                <a:gd name="connsiteY47" fmla="*/ 3098800 h 3797300"/>
                <a:gd name="connsiteX48" fmla="*/ 3143250 w 3194050"/>
                <a:gd name="connsiteY48" fmla="*/ 3168650 h 3797300"/>
                <a:gd name="connsiteX49" fmla="*/ 3035300 w 3194050"/>
                <a:gd name="connsiteY49" fmla="*/ 3200400 h 3797300"/>
                <a:gd name="connsiteX50" fmla="*/ 2736850 w 3194050"/>
                <a:gd name="connsiteY50" fmla="*/ 3206750 h 3797300"/>
                <a:gd name="connsiteX51" fmla="*/ 2190750 w 3194050"/>
                <a:gd name="connsiteY51" fmla="*/ 3175000 h 3797300"/>
                <a:gd name="connsiteX52" fmla="*/ 2432050 w 3194050"/>
                <a:gd name="connsiteY52" fmla="*/ 3200400 h 3797300"/>
                <a:gd name="connsiteX53" fmla="*/ 2508250 w 3194050"/>
                <a:gd name="connsiteY53" fmla="*/ 3238500 h 3797300"/>
                <a:gd name="connsiteX54" fmla="*/ 2533650 w 3194050"/>
                <a:gd name="connsiteY54" fmla="*/ 3302000 h 3797300"/>
                <a:gd name="connsiteX55" fmla="*/ 2514600 w 3194050"/>
                <a:gd name="connsiteY55" fmla="*/ 3352800 h 3797300"/>
                <a:gd name="connsiteX56" fmla="*/ 2393950 w 3194050"/>
                <a:gd name="connsiteY56" fmla="*/ 3429000 h 3797300"/>
                <a:gd name="connsiteX57" fmla="*/ 2108200 w 3194050"/>
                <a:gd name="connsiteY57" fmla="*/ 3625850 h 3797300"/>
                <a:gd name="connsiteX58" fmla="*/ 2006600 w 3194050"/>
                <a:gd name="connsiteY58" fmla="*/ 3797300 h 3797300"/>
                <a:gd name="connsiteX59" fmla="*/ 520700 w 3194050"/>
                <a:gd name="connsiteY59" fmla="*/ 3778250 h 379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194050" h="3797300">
                  <a:moveTo>
                    <a:pt x="520700" y="3778250"/>
                  </a:moveTo>
                  <a:lnTo>
                    <a:pt x="552450" y="3536950"/>
                  </a:lnTo>
                  <a:lnTo>
                    <a:pt x="552450" y="3314700"/>
                  </a:lnTo>
                  <a:lnTo>
                    <a:pt x="552450" y="3124200"/>
                  </a:lnTo>
                  <a:lnTo>
                    <a:pt x="520700" y="2933700"/>
                  </a:lnTo>
                  <a:lnTo>
                    <a:pt x="469900" y="2781300"/>
                  </a:lnTo>
                  <a:lnTo>
                    <a:pt x="381000" y="2660650"/>
                  </a:lnTo>
                  <a:lnTo>
                    <a:pt x="273050" y="2635250"/>
                  </a:lnTo>
                  <a:lnTo>
                    <a:pt x="171450" y="2584450"/>
                  </a:lnTo>
                  <a:lnTo>
                    <a:pt x="95250" y="2520950"/>
                  </a:lnTo>
                  <a:lnTo>
                    <a:pt x="44450" y="2419350"/>
                  </a:lnTo>
                  <a:lnTo>
                    <a:pt x="12700" y="2324100"/>
                  </a:lnTo>
                  <a:lnTo>
                    <a:pt x="19050" y="2190750"/>
                  </a:lnTo>
                  <a:lnTo>
                    <a:pt x="0" y="342900"/>
                  </a:lnTo>
                  <a:lnTo>
                    <a:pt x="857250" y="0"/>
                  </a:lnTo>
                  <a:lnTo>
                    <a:pt x="2374900" y="400050"/>
                  </a:lnTo>
                  <a:lnTo>
                    <a:pt x="2362200" y="812800"/>
                  </a:lnTo>
                  <a:lnTo>
                    <a:pt x="2393950" y="939800"/>
                  </a:lnTo>
                  <a:lnTo>
                    <a:pt x="2463800" y="1016000"/>
                  </a:lnTo>
                  <a:lnTo>
                    <a:pt x="2527300" y="1073150"/>
                  </a:lnTo>
                  <a:lnTo>
                    <a:pt x="2578100" y="1143000"/>
                  </a:lnTo>
                  <a:lnTo>
                    <a:pt x="2584450" y="1244600"/>
                  </a:lnTo>
                  <a:lnTo>
                    <a:pt x="2660650" y="1270000"/>
                  </a:lnTo>
                  <a:lnTo>
                    <a:pt x="2749550" y="1333500"/>
                  </a:lnTo>
                  <a:lnTo>
                    <a:pt x="2800350" y="1416050"/>
                  </a:lnTo>
                  <a:lnTo>
                    <a:pt x="2832100" y="1524000"/>
                  </a:lnTo>
                  <a:lnTo>
                    <a:pt x="2863850" y="1587500"/>
                  </a:lnTo>
                  <a:lnTo>
                    <a:pt x="2863850" y="1733550"/>
                  </a:lnTo>
                  <a:lnTo>
                    <a:pt x="2844800" y="1828800"/>
                  </a:lnTo>
                  <a:lnTo>
                    <a:pt x="2819400" y="1905000"/>
                  </a:lnTo>
                  <a:lnTo>
                    <a:pt x="2743200" y="2000250"/>
                  </a:lnTo>
                  <a:lnTo>
                    <a:pt x="2654300" y="2038350"/>
                  </a:lnTo>
                  <a:lnTo>
                    <a:pt x="2578100" y="2044700"/>
                  </a:lnTo>
                  <a:lnTo>
                    <a:pt x="2686050" y="2070100"/>
                  </a:lnTo>
                  <a:lnTo>
                    <a:pt x="2755900" y="2089150"/>
                  </a:lnTo>
                  <a:lnTo>
                    <a:pt x="2838450" y="2127250"/>
                  </a:lnTo>
                  <a:lnTo>
                    <a:pt x="2882900" y="2197100"/>
                  </a:lnTo>
                  <a:lnTo>
                    <a:pt x="2901950" y="2260600"/>
                  </a:lnTo>
                  <a:lnTo>
                    <a:pt x="2901950" y="2336800"/>
                  </a:lnTo>
                  <a:lnTo>
                    <a:pt x="2870200" y="2400300"/>
                  </a:lnTo>
                  <a:lnTo>
                    <a:pt x="2774950" y="2451100"/>
                  </a:lnTo>
                  <a:lnTo>
                    <a:pt x="2813050" y="2590800"/>
                  </a:lnTo>
                  <a:lnTo>
                    <a:pt x="2901950" y="2705100"/>
                  </a:lnTo>
                  <a:lnTo>
                    <a:pt x="2990850" y="2800350"/>
                  </a:lnTo>
                  <a:lnTo>
                    <a:pt x="3092450" y="2889250"/>
                  </a:lnTo>
                  <a:lnTo>
                    <a:pt x="3162300" y="2946400"/>
                  </a:lnTo>
                  <a:lnTo>
                    <a:pt x="3194050" y="3028950"/>
                  </a:lnTo>
                  <a:lnTo>
                    <a:pt x="3194050" y="3098800"/>
                  </a:lnTo>
                  <a:lnTo>
                    <a:pt x="3143250" y="3168650"/>
                  </a:lnTo>
                  <a:lnTo>
                    <a:pt x="3035300" y="3200400"/>
                  </a:lnTo>
                  <a:lnTo>
                    <a:pt x="2736850" y="3206750"/>
                  </a:lnTo>
                  <a:lnTo>
                    <a:pt x="2190750" y="3175000"/>
                  </a:lnTo>
                  <a:lnTo>
                    <a:pt x="2432050" y="3200400"/>
                  </a:lnTo>
                  <a:lnTo>
                    <a:pt x="2508250" y="3238500"/>
                  </a:lnTo>
                  <a:lnTo>
                    <a:pt x="2533650" y="3302000"/>
                  </a:lnTo>
                  <a:lnTo>
                    <a:pt x="2514600" y="3352800"/>
                  </a:lnTo>
                  <a:lnTo>
                    <a:pt x="2393950" y="3429000"/>
                  </a:lnTo>
                  <a:lnTo>
                    <a:pt x="2108200" y="3625850"/>
                  </a:lnTo>
                  <a:lnTo>
                    <a:pt x="2006600" y="3797300"/>
                  </a:lnTo>
                  <a:lnTo>
                    <a:pt x="520700" y="3778250"/>
                  </a:lnTo>
                  <a:close/>
                </a:path>
              </a:pathLst>
            </a:custGeom>
            <a:solidFill>
              <a:srgbClr val="FCB49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3" name="Полилиния 202"/>
            <p:cNvSpPr/>
            <p:nvPr/>
          </p:nvSpPr>
          <p:spPr>
            <a:xfrm>
              <a:off x="5398294" y="4114801"/>
              <a:ext cx="897731" cy="269086"/>
            </a:xfrm>
            <a:custGeom>
              <a:avLst/>
              <a:gdLst>
                <a:gd name="connsiteX0" fmla="*/ 0 w 1120775"/>
                <a:gd name="connsiteY0" fmla="*/ 168275 h 263525"/>
                <a:gd name="connsiteX1" fmla="*/ 73025 w 1120775"/>
                <a:gd name="connsiteY1" fmla="*/ 127000 h 263525"/>
                <a:gd name="connsiteX2" fmla="*/ 146050 w 1120775"/>
                <a:gd name="connsiteY2" fmla="*/ 95250 h 263525"/>
                <a:gd name="connsiteX3" fmla="*/ 273050 w 1120775"/>
                <a:gd name="connsiteY3" fmla="*/ 57150 h 263525"/>
                <a:gd name="connsiteX4" fmla="*/ 409575 w 1120775"/>
                <a:gd name="connsiteY4" fmla="*/ 25400 h 263525"/>
                <a:gd name="connsiteX5" fmla="*/ 581025 w 1120775"/>
                <a:gd name="connsiteY5" fmla="*/ 0 h 263525"/>
                <a:gd name="connsiteX6" fmla="*/ 739775 w 1120775"/>
                <a:gd name="connsiteY6" fmla="*/ 3175 h 263525"/>
                <a:gd name="connsiteX7" fmla="*/ 889000 w 1120775"/>
                <a:gd name="connsiteY7" fmla="*/ 3175 h 263525"/>
                <a:gd name="connsiteX8" fmla="*/ 1028700 w 1120775"/>
                <a:gd name="connsiteY8" fmla="*/ 22225 h 263525"/>
                <a:gd name="connsiteX9" fmla="*/ 1120775 w 1120775"/>
                <a:gd name="connsiteY9" fmla="*/ 66675 h 263525"/>
                <a:gd name="connsiteX10" fmla="*/ 1111250 w 1120775"/>
                <a:gd name="connsiteY10" fmla="*/ 184150 h 263525"/>
                <a:gd name="connsiteX11" fmla="*/ 1016000 w 1120775"/>
                <a:gd name="connsiteY11" fmla="*/ 152400 h 263525"/>
                <a:gd name="connsiteX12" fmla="*/ 911225 w 1120775"/>
                <a:gd name="connsiteY12" fmla="*/ 130175 h 263525"/>
                <a:gd name="connsiteX13" fmla="*/ 815975 w 1120775"/>
                <a:gd name="connsiteY13" fmla="*/ 117475 h 263525"/>
                <a:gd name="connsiteX14" fmla="*/ 688975 w 1120775"/>
                <a:gd name="connsiteY14" fmla="*/ 114300 h 263525"/>
                <a:gd name="connsiteX15" fmla="*/ 523875 w 1120775"/>
                <a:gd name="connsiteY15" fmla="*/ 120650 h 263525"/>
                <a:gd name="connsiteX16" fmla="*/ 387350 w 1120775"/>
                <a:gd name="connsiteY16" fmla="*/ 142875 h 263525"/>
                <a:gd name="connsiteX17" fmla="*/ 266700 w 1120775"/>
                <a:gd name="connsiteY17" fmla="*/ 165100 h 263525"/>
                <a:gd name="connsiteX18" fmla="*/ 139700 w 1120775"/>
                <a:gd name="connsiteY18" fmla="*/ 200025 h 263525"/>
                <a:gd name="connsiteX19" fmla="*/ 28575 w 1120775"/>
                <a:gd name="connsiteY19" fmla="*/ 263525 h 263525"/>
                <a:gd name="connsiteX20" fmla="*/ 0 w 1120775"/>
                <a:gd name="connsiteY20" fmla="*/ 168275 h 26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0775" h="263525">
                  <a:moveTo>
                    <a:pt x="0" y="168275"/>
                  </a:moveTo>
                  <a:lnTo>
                    <a:pt x="73025" y="127000"/>
                  </a:lnTo>
                  <a:lnTo>
                    <a:pt x="146050" y="95250"/>
                  </a:lnTo>
                  <a:lnTo>
                    <a:pt x="273050" y="57150"/>
                  </a:lnTo>
                  <a:lnTo>
                    <a:pt x="409575" y="25400"/>
                  </a:lnTo>
                  <a:lnTo>
                    <a:pt x="581025" y="0"/>
                  </a:lnTo>
                  <a:lnTo>
                    <a:pt x="739775" y="3175"/>
                  </a:lnTo>
                  <a:lnTo>
                    <a:pt x="889000" y="3175"/>
                  </a:lnTo>
                  <a:lnTo>
                    <a:pt x="1028700" y="22225"/>
                  </a:lnTo>
                  <a:lnTo>
                    <a:pt x="1120775" y="66675"/>
                  </a:lnTo>
                  <a:lnTo>
                    <a:pt x="1111250" y="184150"/>
                  </a:lnTo>
                  <a:lnTo>
                    <a:pt x="1016000" y="152400"/>
                  </a:lnTo>
                  <a:lnTo>
                    <a:pt x="911225" y="130175"/>
                  </a:lnTo>
                  <a:lnTo>
                    <a:pt x="815975" y="117475"/>
                  </a:lnTo>
                  <a:lnTo>
                    <a:pt x="688975" y="114300"/>
                  </a:lnTo>
                  <a:lnTo>
                    <a:pt x="523875" y="120650"/>
                  </a:lnTo>
                  <a:lnTo>
                    <a:pt x="387350" y="142875"/>
                  </a:lnTo>
                  <a:lnTo>
                    <a:pt x="266700" y="165100"/>
                  </a:lnTo>
                  <a:lnTo>
                    <a:pt x="139700" y="200025"/>
                  </a:lnTo>
                  <a:lnTo>
                    <a:pt x="28575" y="263525"/>
                  </a:lnTo>
                  <a:lnTo>
                    <a:pt x="0" y="16827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4329905" y="3749674"/>
              <a:ext cx="1127125" cy="1050925"/>
            </a:xfrm>
            <a:prstGeom prst="ellipse">
              <a:avLst/>
            </a:prstGeom>
            <a:solidFill>
              <a:srgbClr val="FCB494">
                <a:alpha val="65098"/>
              </a:srgb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5" name="Овал 204"/>
            <p:cNvSpPr/>
            <p:nvPr/>
          </p:nvSpPr>
          <p:spPr>
            <a:xfrm rot="20443710">
              <a:off x="3869748" y="3369392"/>
              <a:ext cx="1594644" cy="692152"/>
            </a:xfrm>
            <a:prstGeom prst="ellipse">
              <a:avLst/>
            </a:prstGeom>
            <a:solidFill>
              <a:srgbClr val="FCB4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6" name="Полилиния 205"/>
            <p:cNvSpPr/>
            <p:nvPr/>
          </p:nvSpPr>
          <p:spPr>
            <a:xfrm>
              <a:off x="4339430" y="4173542"/>
              <a:ext cx="1120775" cy="263525"/>
            </a:xfrm>
            <a:custGeom>
              <a:avLst/>
              <a:gdLst>
                <a:gd name="connsiteX0" fmla="*/ 0 w 1120775"/>
                <a:gd name="connsiteY0" fmla="*/ 168275 h 263525"/>
                <a:gd name="connsiteX1" fmla="*/ 73025 w 1120775"/>
                <a:gd name="connsiteY1" fmla="*/ 127000 h 263525"/>
                <a:gd name="connsiteX2" fmla="*/ 146050 w 1120775"/>
                <a:gd name="connsiteY2" fmla="*/ 95250 h 263525"/>
                <a:gd name="connsiteX3" fmla="*/ 273050 w 1120775"/>
                <a:gd name="connsiteY3" fmla="*/ 57150 h 263525"/>
                <a:gd name="connsiteX4" fmla="*/ 409575 w 1120775"/>
                <a:gd name="connsiteY4" fmla="*/ 25400 h 263525"/>
                <a:gd name="connsiteX5" fmla="*/ 581025 w 1120775"/>
                <a:gd name="connsiteY5" fmla="*/ 0 h 263525"/>
                <a:gd name="connsiteX6" fmla="*/ 739775 w 1120775"/>
                <a:gd name="connsiteY6" fmla="*/ 3175 h 263525"/>
                <a:gd name="connsiteX7" fmla="*/ 889000 w 1120775"/>
                <a:gd name="connsiteY7" fmla="*/ 3175 h 263525"/>
                <a:gd name="connsiteX8" fmla="*/ 1028700 w 1120775"/>
                <a:gd name="connsiteY8" fmla="*/ 22225 h 263525"/>
                <a:gd name="connsiteX9" fmla="*/ 1120775 w 1120775"/>
                <a:gd name="connsiteY9" fmla="*/ 66675 h 263525"/>
                <a:gd name="connsiteX10" fmla="*/ 1111250 w 1120775"/>
                <a:gd name="connsiteY10" fmla="*/ 184150 h 263525"/>
                <a:gd name="connsiteX11" fmla="*/ 1016000 w 1120775"/>
                <a:gd name="connsiteY11" fmla="*/ 152400 h 263525"/>
                <a:gd name="connsiteX12" fmla="*/ 911225 w 1120775"/>
                <a:gd name="connsiteY12" fmla="*/ 130175 h 263525"/>
                <a:gd name="connsiteX13" fmla="*/ 815975 w 1120775"/>
                <a:gd name="connsiteY13" fmla="*/ 117475 h 263525"/>
                <a:gd name="connsiteX14" fmla="*/ 688975 w 1120775"/>
                <a:gd name="connsiteY14" fmla="*/ 114300 h 263525"/>
                <a:gd name="connsiteX15" fmla="*/ 523875 w 1120775"/>
                <a:gd name="connsiteY15" fmla="*/ 120650 h 263525"/>
                <a:gd name="connsiteX16" fmla="*/ 387350 w 1120775"/>
                <a:gd name="connsiteY16" fmla="*/ 142875 h 263525"/>
                <a:gd name="connsiteX17" fmla="*/ 266700 w 1120775"/>
                <a:gd name="connsiteY17" fmla="*/ 165100 h 263525"/>
                <a:gd name="connsiteX18" fmla="*/ 139700 w 1120775"/>
                <a:gd name="connsiteY18" fmla="*/ 200025 h 263525"/>
                <a:gd name="connsiteX19" fmla="*/ 28575 w 1120775"/>
                <a:gd name="connsiteY19" fmla="*/ 263525 h 263525"/>
                <a:gd name="connsiteX20" fmla="*/ 0 w 1120775"/>
                <a:gd name="connsiteY20" fmla="*/ 168275 h 26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0775" h="263525">
                  <a:moveTo>
                    <a:pt x="0" y="168275"/>
                  </a:moveTo>
                  <a:lnTo>
                    <a:pt x="73025" y="127000"/>
                  </a:lnTo>
                  <a:lnTo>
                    <a:pt x="146050" y="95250"/>
                  </a:lnTo>
                  <a:lnTo>
                    <a:pt x="273050" y="57150"/>
                  </a:lnTo>
                  <a:lnTo>
                    <a:pt x="409575" y="25400"/>
                  </a:lnTo>
                  <a:lnTo>
                    <a:pt x="581025" y="0"/>
                  </a:lnTo>
                  <a:lnTo>
                    <a:pt x="739775" y="3175"/>
                  </a:lnTo>
                  <a:lnTo>
                    <a:pt x="889000" y="3175"/>
                  </a:lnTo>
                  <a:lnTo>
                    <a:pt x="1028700" y="22225"/>
                  </a:lnTo>
                  <a:lnTo>
                    <a:pt x="1120775" y="66675"/>
                  </a:lnTo>
                  <a:lnTo>
                    <a:pt x="1111250" y="184150"/>
                  </a:lnTo>
                  <a:lnTo>
                    <a:pt x="1016000" y="152400"/>
                  </a:lnTo>
                  <a:lnTo>
                    <a:pt x="911225" y="130175"/>
                  </a:lnTo>
                  <a:lnTo>
                    <a:pt x="815975" y="117475"/>
                  </a:lnTo>
                  <a:lnTo>
                    <a:pt x="688975" y="114300"/>
                  </a:lnTo>
                  <a:lnTo>
                    <a:pt x="523875" y="120650"/>
                  </a:lnTo>
                  <a:lnTo>
                    <a:pt x="387350" y="142875"/>
                  </a:lnTo>
                  <a:lnTo>
                    <a:pt x="266700" y="165100"/>
                  </a:lnTo>
                  <a:lnTo>
                    <a:pt x="139700" y="200025"/>
                  </a:lnTo>
                  <a:lnTo>
                    <a:pt x="28575" y="263525"/>
                  </a:lnTo>
                  <a:lnTo>
                    <a:pt x="0" y="16827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 rot="20443710">
              <a:off x="3849688" y="4564930"/>
              <a:ext cx="1594644" cy="692152"/>
            </a:xfrm>
            <a:prstGeom prst="ellipse">
              <a:avLst/>
            </a:prstGeom>
            <a:solidFill>
              <a:srgbClr val="FCB4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8" name="Овал 207"/>
            <p:cNvSpPr/>
            <p:nvPr/>
          </p:nvSpPr>
          <p:spPr>
            <a:xfrm>
              <a:off x="4861717" y="4173542"/>
              <a:ext cx="133352" cy="1223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9" name="Полилиния 208"/>
            <p:cNvSpPr/>
            <p:nvPr/>
          </p:nvSpPr>
          <p:spPr>
            <a:xfrm>
              <a:off x="2317750" y="1314450"/>
              <a:ext cx="3917950" cy="3562350"/>
            </a:xfrm>
            <a:custGeom>
              <a:avLst/>
              <a:gdLst>
                <a:gd name="connsiteX0" fmla="*/ 1809750 w 3917950"/>
                <a:gd name="connsiteY0" fmla="*/ 3556000 h 3562350"/>
                <a:gd name="connsiteX1" fmla="*/ 1841500 w 3917950"/>
                <a:gd name="connsiteY1" fmla="*/ 3359150 h 3562350"/>
                <a:gd name="connsiteX2" fmla="*/ 1835150 w 3917950"/>
                <a:gd name="connsiteY2" fmla="*/ 3149600 h 3562350"/>
                <a:gd name="connsiteX3" fmla="*/ 1790700 w 3917950"/>
                <a:gd name="connsiteY3" fmla="*/ 2901950 h 3562350"/>
                <a:gd name="connsiteX4" fmla="*/ 1714500 w 3917950"/>
                <a:gd name="connsiteY4" fmla="*/ 2673350 h 3562350"/>
                <a:gd name="connsiteX5" fmla="*/ 1555750 w 3917950"/>
                <a:gd name="connsiteY5" fmla="*/ 2406650 h 3562350"/>
                <a:gd name="connsiteX6" fmla="*/ 1250950 w 3917950"/>
                <a:gd name="connsiteY6" fmla="*/ 2063750 h 3562350"/>
                <a:gd name="connsiteX7" fmla="*/ 1835150 w 3917950"/>
                <a:gd name="connsiteY7" fmla="*/ 2235200 h 3562350"/>
                <a:gd name="connsiteX8" fmla="*/ 1714500 w 3917950"/>
                <a:gd name="connsiteY8" fmla="*/ 2012950 h 3562350"/>
                <a:gd name="connsiteX9" fmla="*/ 1435100 w 3917950"/>
                <a:gd name="connsiteY9" fmla="*/ 1714500 h 3562350"/>
                <a:gd name="connsiteX10" fmla="*/ 1917700 w 3917950"/>
                <a:gd name="connsiteY10" fmla="*/ 1752600 h 3562350"/>
                <a:gd name="connsiteX11" fmla="*/ 2235200 w 3917950"/>
                <a:gd name="connsiteY11" fmla="*/ 1816100 h 3562350"/>
                <a:gd name="connsiteX12" fmla="*/ 2724150 w 3917950"/>
                <a:gd name="connsiteY12" fmla="*/ 1930400 h 3562350"/>
                <a:gd name="connsiteX13" fmla="*/ 3130550 w 3917950"/>
                <a:gd name="connsiteY13" fmla="*/ 2012950 h 3562350"/>
                <a:gd name="connsiteX14" fmla="*/ 3409950 w 3917950"/>
                <a:gd name="connsiteY14" fmla="*/ 2070100 h 3562350"/>
                <a:gd name="connsiteX15" fmla="*/ 3632200 w 3917950"/>
                <a:gd name="connsiteY15" fmla="*/ 2070100 h 3562350"/>
                <a:gd name="connsiteX16" fmla="*/ 3759200 w 3917950"/>
                <a:gd name="connsiteY16" fmla="*/ 2012950 h 3562350"/>
                <a:gd name="connsiteX17" fmla="*/ 3841750 w 3917950"/>
                <a:gd name="connsiteY17" fmla="*/ 1911350 h 3562350"/>
                <a:gd name="connsiteX18" fmla="*/ 3898900 w 3917950"/>
                <a:gd name="connsiteY18" fmla="*/ 1752600 h 3562350"/>
                <a:gd name="connsiteX19" fmla="*/ 3917950 w 3917950"/>
                <a:gd name="connsiteY19" fmla="*/ 1600200 h 3562350"/>
                <a:gd name="connsiteX20" fmla="*/ 3905250 w 3917950"/>
                <a:gd name="connsiteY20" fmla="*/ 1384300 h 3562350"/>
                <a:gd name="connsiteX21" fmla="*/ 3816350 w 3917950"/>
                <a:gd name="connsiteY21" fmla="*/ 1066800 h 3562350"/>
                <a:gd name="connsiteX22" fmla="*/ 3403600 w 3917950"/>
                <a:gd name="connsiteY22" fmla="*/ 298450 h 3562350"/>
                <a:gd name="connsiteX23" fmla="*/ 3105150 w 3917950"/>
                <a:gd name="connsiteY23" fmla="*/ 12700 h 3562350"/>
                <a:gd name="connsiteX24" fmla="*/ 3187700 w 3917950"/>
                <a:gd name="connsiteY24" fmla="*/ 450850 h 3562350"/>
                <a:gd name="connsiteX25" fmla="*/ 3213100 w 3917950"/>
                <a:gd name="connsiteY25" fmla="*/ 736600 h 3562350"/>
                <a:gd name="connsiteX26" fmla="*/ 3219450 w 3917950"/>
                <a:gd name="connsiteY26" fmla="*/ 1085850 h 3562350"/>
                <a:gd name="connsiteX27" fmla="*/ 3079750 w 3917950"/>
                <a:gd name="connsiteY27" fmla="*/ 914400 h 3562350"/>
                <a:gd name="connsiteX28" fmla="*/ 2933700 w 3917950"/>
                <a:gd name="connsiteY28" fmla="*/ 673100 h 3562350"/>
                <a:gd name="connsiteX29" fmla="*/ 2698750 w 3917950"/>
                <a:gd name="connsiteY29" fmla="*/ 323850 h 3562350"/>
                <a:gd name="connsiteX30" fmla="*/ 2501900 w 3917950"/>
                <a:gd name="connsiteY30" fmla="*/ 50800 h 3562350"/>
                <a:gd name="connsiteX31" fmla="*/ 2400300 w 3917950"/>
                <a:gd name="connsiteY31" fmla="*/ 0 h 3562350"/>
                <a:gd name="connsiteX32" fmla="*/ 2444750 w 3917950"/>
                <a:gd name="connsiteY32" fmla="*/ 209550 h 3562350"/>
                <a:gd name="connsiteX33" fmla="*/ 2514600 w 3917950"/>
                <a:gd name="connsiteY33" fmla="*/ 984250 h 3562350"/>
                <a:gd name="connsiteX34" fmla="*/ 2235200 w 3917950"/>
                <a:gd name="connsiteY34" fmla="*/ 901700 h 3562350"/>
                <a:gd name="connsiteX35" fmla="*/ 1924050 w 3917950"/>
                <a:gd name="connsiteY35" fmla="*/ 838200 h 3562350"/>
                <a:gd name="connsiteX36" fmla="*/ 1644650 w 3917950"/>
                <a:gd name="connsiteY36" fmla="*/ 831850 h 3562350"/>
                <a:gd name="connsiteX37" fmla="*/ 1460500 w 3917950"/>
                <a:gd name="connsiteY37" fmla="*/ 876300 h 3562350"/>
                <a:gd name="connsiteX38" fmla="*/ 1295400 w 3917950"/>
                <a:gd name="connsiteY38" fmla="*/ 927100 h 3562350"/>
                <a:gd name="connsiteX39" fmla="*/ 1162050 w 3917950"/>
                <a:gd name="connsiteY39" fmla="*/ 1022350 h 3562350"/>
                <a:gd name="connsiteX40" fmla="*/ 1022350 w 3917950"/>
                <a:gd name="connsiteY40" fmla="*/ 1123950 h 3562350"/>
                <a:gd name="connsiteX41" fmla="*/ 895350 w 3917950"/>
                <a:gd name="connsiteY41" fmla="*/ 1289050 h 3562350"/>
                <a:gd name="connsiteX42" fmla="*/ 806450 w 3917950"/>
                <a:gd name="connsiteY42" fmla="*/ 1441450 h 3562350"/>
                <a:gd name="connsiteX43" fmla="*/ 342900 w 3917950"/>
                <a:gd name="connsiteY43" fmla="*/ 1193800 h 3562350"/>
                <a:gd name="connsiteX44" fmla="*/ 501650 w 3917950"/>
                <a:gd name="connsiteY44" fmla="*/ 1631950 h 3562350"/>
                <a:gd name="connsiteX45" fmla="*/ 0 w 3917950"/>
                <a:gd name="connsiteY45" fmla="*/ 1911350 h 3562350"/>
                <a:gd name="connsiteX46" fmla="*/ 501650 w 3917950"/>
                <a:gd name="connsiteY46" fmla="*/ 2108200 h 3562350"/>
                <a:gd name="connsiteX47" fmla="*/ 412750 w 3917950"/>
                <a:gd name="connsiteY47" fmla="*/ 2292350 h 3562350"/>
                <a:gd name="connsiteX48" fmla="*/ 349250 w 3917950"/>
                <a:gd name="connsiteY48" fmla="*/ 2470150 h 3562350"/>
                <a:gd name="connsiteX49" fmla="*/ 330200 w 3917950"/>
                <a:gd name="connsiteY49" fmla="*/ 2628900 h 3562350"/>
                <a:gd name="connsiteX50" fmla="*/ 317500 w 3917950"/>
                <a:gd name="connsiteY50" fmla="*/ 2806700 h 3562350"/>
                <a:gd name="connsiteX51" fmla="*/ 342900 w 3917950"/>
                <a:gd name="connsiteY51" fmla="*/ 2959100 h 3562350"/>
                <a:gd name="connsiteX52" fmla="*/ 393700 w 3917950"/>
                <a:gd name="connsiteY52" fmla="*/ 3117850 h 3562350"/>
                <a:gd name="connsiteX53" fmla="*/ 469900 w 3917950"/>
                <a:gd name="connsiteY53" fmla="*/ 3244850 h 3562350"/>
                <a:gd name="connsiteX54" fmla="*/ 647700 w 3917950"/>
                <a:gd name="connsiteY54" fmla="*/ 3403600 h 3562350"/>
                <a:gd name="connsiteX55" fmla="*/ 901700 w 3917950"/>
                <a:gd name="connsiteY55" fmla="*/ 3524250 h 3562350"/>
                <a:gd name="connsiteX56" fmla="*/ 1111250 w 3917950"/>
                <a:gd name="connsiteY56" fmla="*/ 3562350 h 3562350"/>
                <a:gd name="connsiteX57" fmla="*/ 1130300 w 3917950"/>
                <a:gd name="connsiteY57" fmla="*/ 3397250 h 3562350"/>
                <a:gd name="connsiteX58" fmla="*/ 1200150 w 3917950"/>
                <a:gd name="connsiteY58" fmla="*/ 3295650 h 3562350"/>
                <a:gd name="connsiteX59" fmla="*/ 1295400 w 3917950"/>
                <a:gd name="connsiteY59" fmla="*/ 3225800 h 3562350"/>
                <a:gd name="connsiteX60" fmla="*/ 1403350 w 3917950"/>
                <a:gd name="connsiteY60" fmla="*/ 3187700 h 3562350"/>
                <a:gd name="connsiteX61" fmla="*/ 1517650 w 3917950"/>
                <a:gd name="connsiteY61" fmla="*/ 3232150 h 3562350"/>
                <a:gd name="connsiteX62" fmla="*/ 1631950 w 3917950"/>
                <a:gd name="connsiteY62" fmla="*/ 3327400 h 3562350"/>
                <a:gd name="connsiteX63" fmla="*/ 1809750 w 3917950"/>
                <a:gd name="connsiteY63" fmla="*/ 3556000 h 356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917950" h="3562350">
                  <a:moveTo>
                    <a:pt x="1809750" y="3556000"/>
                  </a:moveTo>
                  <a:lnTo>
                    <a:pt x="1841500" y="3359150"/>
                  </a:lnTo>
                  <a:lnTo>
                    <a:pt x="1835150" y="3149600"/>
                  </a:lnTo>
                  <a:lnTo>
                    <a:pt x="1790700" y="2901950"/>
                  </a:lnTo>
                  <a:lnTo>
                    <a:pt x="1714500" y="2673350"/>
                  </a:lnTo>
                  <a:lnTo>
                    <a:pt x="1555750" y="2406650"/>
                  </a:lnTo>
                  <a:lnTo>
                    <a:pt x="1250950" y="2063750"/>
                  </a:lnTo>
                  <a:lnTo>
                    <a:pt x="1835150" y="2235200"/>
                  </a:lnTo>
                  <a:lnTo>
                    <a:pt x="1714500" y="2012950"/>
                  </a:lnTo>
                  <a:lnTo>
                    <a:pt x="1435100" y="1714500"/>
                  </a:lnTo>
                  <a:lnTo>
                    <a:pt x="1917700" y="1752600"/>
                  </a:lnTo>
                  <a:lnTo>
                    <a:pt x="2235200" y="1816100"/>
                  </a:lnTo>
                  <a:lnTo>
                    <a:pt x="2724150" y="1930400"/>
                  </a:lnTo>
                  <a:lnTo>
                    <a:pt x="3130550" y="2012950"/>
                  </a:lnTo>
                  <a:lnTo>
                    <a:pt x="3409950" y="2070100"/>
                  </a:lnTo>
                  <a:lnTo>
                    <a:pt x="3632200" y="2070100"/>
                  </a:lnTo>
                  <a:lnTo>
                    <a:pt x="3759200" y="2012950"/>
                  </a:lnTo>
                  <a:lnTo>
                    <a:pt x="3841750" y="1911350"/>
                  </a:lnTo>
                  <a:lnTo>
                    <a:pt x="3898900" y="1752600"/>
                  </a:lnTo>
                  <a:lnTo>
                    <a:pt x="3917950" y="1600200"/>
                  </a:lnTo>
                  <a:lnTo>
                    <a:pt x="3905250" y="1384300"/>
                  </a:lnTo>
                  <a:lnTo>
                    <a:pt x="3816350" y="1066800"/>
                  </a:lnTo>
                  <a:lnTo>
                    <a:pt x="3403600" y="298450"/>
                  </a:lnTo>
                  <a:lnTo>
                    <a:pt x="3105150" y="12700"/>
                  </a:lnTo>
                  <a:lnTo>
                    <a:pt x="3187700" y="450850"/>
                  </a:lnTo>
                  <a:lnTo>
                    <a:pt x="3213100" y="736600"/>
                  </a:lnTo>
                  <a:lnTo>
                    <a:pt x="3219450" y="1085850"/>
                  </a:lnTo>
                  <a:lnTo>
                    <a:pt x="3079750" y="914400"/>
                  </a:lnTo>
                  <a:lnTo>
                    <a:pt x="2933700" y="673100"/>
                  </a:lnTo>
                  <a:lnTo>
                    <a:pt x="2698750" y="323850"/>
                  </a:lnTo>
                  <a:lnTo>
                    <a:pt x="2501900" y="50800"/>
                  </a:lnTo>
                  <a:lnTo>
                    <a:pt x="2400300" y="0"/>
                  </a:lnTo>
                  <a:lnTo>
                    <a:pt x="2444750" y="209550"/>
                  </a:lnTo>
                  <a:lnTo>
                    <a:pt x="2514600" y="984250"/>
                  </a:lnTo>
                  <a:lnTo>
                    <a:pt x="2235200" y="901700"/>
                  </a:lnTo>
                  <a:lnTo>
                    <a:pt x="1924050" y="838200"/>
                  </a:lnTo>
                  <a:lnTo>
                    <a:pt x="1644650" y="831850"/>
                  </a:lnTo>
                  <a:lnTo>
                    <a:pt x="1460500" y="876300"/>
                  </a:lnTo>
                  <a:lnTo>
                    <a:pt x="1295400" y="927100"/>
                  </a:lnTo>
                  <a:lnTo>
                    <a:pt x="1162050" y="1022350"/>
                  </a:lnTo>
                  <a:lnTo>
                    <a:pt x="1022350" y="1123950"/>
                  </a:lnTo>
                  <a:lnTo>
                    <a:pt x="895350" y="1289050"/>
                  </a:lnTo>
                  <a:lnTo>
                    <a:pt x="806450" y="1441450"/>
                  </a:lnTo>
                  <a:lnTo>
                    <a:pt x="342900" y="1193800"/>
                  </a:lnTo>
                  <a:lnTo>
                    <a:pt x="501650" y="1631950"/>
                  </a:lnTo>
                  <a:lnTo>
                    <a:pt x="0" y="1911350"/>
                  </a:lnTo>
                  <a:lnTo>
                    <a:pt x="501650" y="2108200"/>
                  </a:lnTo>
                  <a:lnTo>
                    <a:pt x="412750" y="2292350"/>
                  </a:lnTo>
                  <a:lnTo>
                    <a:pt x="349250" y="2470150"/>
                  </a:lnTo>
                  <a:lnTo>
                    <a:pt x="330200" y="2628900"/>
                  </a:lnTo>
                  <a:lnTo>
                    <a:pt x="317500" y="2806700"/>
                  </a:lnTo>
                  <a:lnTo>
                    <a:pt x="342900" y="2959100"/>
                  </a:lnTo>
                  <a:lnTo>
                    <a:pt x="393700" y="3117850"/>
                  </a:lnTo>
                  <a:lnTo>
                    <a:pt x="469900" y="3244850"/>
                  </a:lnTo>
                  <a:lnTo>
                    <a:pt x="647700" y="3403600"/>
                  </a:lnTo>
                  <a:lnTo>
                    <a:pt x="901700" y="3524250"/>
                  </a:lnTo>
                  <a:lnTo>
                    <a:pt x="1111250" y="3562350"/>
                  </a:lnTo>
                  <a:lnTo>
                    <a:pt x="1130300" y="3397250"/>
                  </a:lnTo>
                  <a:lnTo>
                    <a:pt x="1200150" y="3295650"/>
                  </a:lnTo>
                  <a:lnTo>
                    <a:pt x="1295400" y="3225800"/>
                  </a:lnTo>
                  <a:lnTo>
                    <a:pt x="1403350" y="3187700"/>
                  </a:lnTo>
                  <a:lnTo>
                    <a:pt x="1517650" y="3232150"/>
                  </a:lnTo>
                  <a:lnTo>
                    <a:pt x="1631950" y="3327400"/>
                  </a:lnTo>
                  <a:lnTo>
                    <a:pt x="1809750" y="355600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0" name="Полилиния 209"/>
            <p:cNvSpPr/>
            <p:nvPr/>
          </p:nvSpPr>
          <p:spPr>
            <a:xfrm>
              <a:off x="5398294" y="4400550"/>
              <a:ext cx="931069" cy="745331"/>
            </a:xfrm>
            <a:custGeom>
              <a:avLst/>
              <a:gdLst>
                <a:gd name="connsiteX0" fmla="*/ 61912 w 931069"/>
                <a:gd name="connsiteY0" fmla="*/ 0 h 745331"/>
                <a:gd name="connsiteX1" fmla="*/ 111919 w 931069"/>
                <a:gd name="connsiteY1" fmla="*/ 4763 h 745331"/>
                <a:gd name="connsiteX2" fmla="*/ 150019 w 931069"/>
                <a:gd name="connsiteY2" fmla="*/ 23813 h 745331"/>
                <a:gd name="connsiteX3" fmla="*/ 200025 w 931069"/>
                <a:gd name="connsiteY3" fmla="*/ 59531 h 745331"/>
                <a:gd name="connsiteX4" fmla="*/ 245269 w 931069"/>
                <a:gd name="connsiteY4" fmla="*/ 102394 h 745331"/>
                <a:gd name="connsiteX5" fmla="*/ 321469 w 931069"/>
                <a:gd name="connsiteY5" fmla="*/ 207169 h 745331"/>
                <a:gd name="connsiteX6" fmla="*/ 373856 w 931069"/>
                <a:gd name="connsiteY6" fmla="*/ 214313 h 745331"/>
                <a:gd name="connsiteX7" fmla="*/ 521494 w 931069"/>
                <a:gd name="connsiteY7" fmla="*/ 214313 h 745331"/>
                <a:gd name="connsiteX8" fmla="*/ 635794 w 931069"/>
                <a:gd name="connsiteY8" fmla="*/ 216694 h 745331"/>
                <a:gd name="connsiteX9" fmla="*/ 802481 w 931069"/>
                <a:gd name="connsiteY9" fmla="*/ 261938 h 745331"/>
                <a:gd name="connsiteX10" fmla="*/ 883444 w 931069"/>
                <a:gd name="connsiteY10" fmla="*/ 309563 h 745331"/>
                <a:gd name="connsiteX11" fmla="*/ 926306 w 931069"/>
                <a:gd name="connsiteY11" fmla="*/ 390525 h 745331"/>
                <a:gd name="connsiteX12" fmla="*/ 931069 w 931069"/>
                <a:gd name="connsiteY12" fmla="*/ 504825 h 745331"/>
                <a:gd name="connsiteX13" fmla="*/ 890587 w 931069"/>
                <a:gd name="connsiteY13" fmla="*/ 588169 h 745331"/>
                <a:gd name="connsiteX14" fmla="*/ 733425 w 931069"/>
                <a:gd name="connsiteY14" fmla="*/ 638175 h 745331"/>
                <a:gd name="connsiteX15" fmla="*/ 559594 w 931069"/>
                <a:gd name="connsiteY15" fmla="*/ 654844 h 745331"/>
                <a:gd name="connsiteX16" fmla="*/ 385762 w 931069"/>
                <a:gd name="connsiteY16" fmla="*/ 683419 h 745331"/>
                <a:gd name="connsiteX17" fmla="*/ 133350 w 931069"/>
                <a:gd name="connsiteY17" fmla="*/ 745331 h 745331"/>
                <a:gd name="connsiteX18" fmla="*/ 0 w 931069"/>
                <a:gd name="connsiteY18" fmla="*/ 219075 h 745331"/>
                <a:gd name="connsiteX19" fmla="*/ 61912 w 931069"/>
                <a:gd name="connsiteY19" fmla="*/ 0 h 74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31069" h="745331">
                  <a:moveTo>
                    <a:pt x="61912" y="0"/>
                  </a:moveTo>
                  <a:lnTo>
                    <a:pt x="111919" y="4763"/>
                  </a:lnTo>
                  <a:lnTo>
                    <a:pt x="150019" y="23813"/>
                  </a:lnTo>
                  <a:lnTo>
                    <a:pt x="200025" y="59531"/>
                  </a:lnTo>
                  <a:lnTo>
                    <a:pt x="245269" y="102394"/>
                  </a:lnTo>
                  <a:lnTo>
                    <a:pt x="321469" y="207169"/>
                  </a:lnTo>
                  <a:lnTo>
                    <a:pt x="373856" y="214313"/>
                  </a:lnTo>
                  <a:lnTo>
                    <a:pt x="521494" y="214313"/>
                  </a:lnTo>
                  <a:lnTo>
                    <a:pt x="635794" y="216694"/>
                  </a:lnTo>
                  <a:lnTo>
                    <a:pt x="802481" y="261938"/>
                  </a:lnTo>
                  <a:lnTo>
                    <a:pt x="883444" y="309563"/>
                  </a:lnTo>
                  <a:lnTo>
                    <a:pt x="926306" y="390525"/>
                  </a:lnTo>
                  <a:lnTo>
                    <a:pt x="931069" y="504825"/>
                  </a:lnTo>
                  <a:lnTo>
                    <a:pt x="890587" y="588169"/>
                  </a:lnTo>
                  <a:lnTo>
                    <a:pt x="733425" y="638175"/>
                  </a:lnTo>
                  <a:lnTo>
                    <a:pt x="559594" y="654844"/>
                  </a:lnTo>
                  <a:lnTo>
                    <a:pt x="385762" y="683419"/>
                  </a:lnTo>
                  <a:lnTo>
                    <a:pt x="133350" y="745331"/>
                  </a:lnTo>
                  <a:lnTo>
                    <a:pt x="0" y="219075"/>
                  </a:lnTo>
                  <a:lnTo>
                    <a:pt x="61912" y="0"/>
                  </a:lnTo>
                  <a:close/>
                </a:path>
              </a:pathLst>
            </a:custGeom>
            <a:solidFill>
              <a:srgbClr val="FCB49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1" name="Полилиния 210"/>
            <p:cNvSpPr/>
            <p:nvPr/>
          </p:nvSpPr>
          <p:spPr>
            <a:xfrm>
              <a:off x="5312569" y="4412456"/>
              <a:ext cx="657225" cy="883444"/>
            </a:xfrm>
            <a:custGeom>
              <a:avLst/>
              <a:gdLst>
                <a:gd name="connsiteX0" fmla="*/ 185737 w 657225"/>
                <a:gd name="connsiteY0" fmla="*/ 19050 h 883444"/>
                <a:gd name="connsiteX1" fmla="*/ 140494 w 657225"/>
                <a:gd name="connsiteY1" fmla="*/ 0 h 883444"/>
                <a:gd name="connsiteX2" fmla="*/ 0 w 657225"/>
                <a:gd name="connsiteY2" fmla="*/ 366713 h 883444"/>
                <a:gd name="connsiteX3" fmla="*/ 150019 w 657225"/>
                <a:gd name="connsiteY3" fmla="*/ 883444 h 883444"/>
                <a:gd name="connsiteX4" fmla="*/ 657225 w 657225"/>
                <a:gd name="connsiteY4" fmla="*/ 800100 h 883444"/>
                <a:gd name="connsiteX5" fmla="*/ 533400 w 657225"/>
                <a:gd name="connsiteY5" fmla="*/ 531019 h 883444"/>
                <a:gd name="connsiteX6" fmla="*/ 185737 w 657225"/>
                <a:gd name="connsiteY6" fmla="*/ 19050 h 88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883444">
                  <a:moveTo>
                    <a:pt x="185737" y="19050"/>
                  </a:moveTo>
                  <a:lnTo>
                    <a:pt x="140494" y="0"/>
                  </a:lnTo>
                  <a:lnTo>
                    <a:pt x="0" y="366713"/>
                  </a:lnTo>
                  <a:lnTo>
                    <a:pt x="150019" y="883444"/>
                  </a:lnTo>
                  <a:lnTo>
                    <a:pt x="657225" y="800100"/>
                  </a:lnTo>
                  <a:lnTo>
                    <a:pt x="533400" y="531019"/>
                  </a:lnTo>
                  <a:lnTo>
                    <a:pt x="185737" y="19050"/>
                  </a:lnTo>
                  <a:close/>
                </a:path>
              </a:pathLst>
            </a:custGeom>
            <a:solidFill>
              <a:srgbClr val="FCB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5957930" y="4114801"/>
              <a:ext cx="133352" cy="1223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cxnSp>
          <p:nvCxnSpPr>
            <p:cNvPr id="213" name="Прямая соединительная линия 212"/>
            <p:cNvCxnSpPr>
              <a:stCxn id="202" idx="21"/>
            </p:cNvCxnSpPr>
            <p:nvPr/>
          </p:nvCxnSpPr>
          <p:spPr>
            <a:xfrm flipH="1" flipV="1">
              <a:off x="5885656" y="3808412"/>
              <a:ext cx="126207" cy="53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Полилиния 213"/>
            <p:cNvSpPr/>
            <p:nvPr/>
          </p:nvSpPr>
          <p:spPr>
            <a:xfrm>
              <a:off x="3574256" y="4695825"/>
              <a:ext cx="342900" cy="147638"/>
            </a:xfrm>
            <a:custGeom>
              <a:avLst/>
              <a:gdLst>
                <a:gd name="connsiteX0" fmla="*/ 342900 w 342900"/>
                <a:gd name="connsiteY0" fmla="*/ 145256 h 147638"/>
                <a:gd name="connsiteX1" fmla="*/ 316707 w 342900"/>
                <a:gd name="connsiteY1" fmla="*/ 95250 h 147638"/>
                <a:gd name="connsiteX2" fmla="*/ 311944 w 342900"/>
                <a:gd name="connsiteY2" fmla="*/ 88106 h 147638"/>
                <a:gd name="connsiteX3" fmla="*/ 304800 w 342900"/>
                <a:gd name="connsiteY3" fmla="*/ 83344 h 147638"/>
                <a:gd name="connsiteX4" fmla="*/ 295275 w 342900"/>
                <a:gd name="connsiteY4" fmla="*/ 71438 h 147638"/>
                <a:gd name="connsiteX5" fmla="*/ 280988 w 342900"/>
                <a:gd name="connsiteY5" fmla="*/ 57150 h 147638"/>
                <a:gd name="connsiteX6" fmla="*/ 266700 w 342900"/>
                <a:gd name="connsiteY6" fmla="*/ 47625 h 147638"/>
                <a:gd name="connsiteX7" fmla="*/ 245269 w 342900"/>
                <a:gd name="connsiteY7" fmla="*/ 30956 h 147638"/>
                <a:gd name="connsiteX8" fmla="*/ 238125 w 342900"/>
                <a:gd name="connsiteY8" fmla="*/ 26194 h 147638"/>
                <a:gd name="connsiteX9" fmla="*/ 230982 w 342900"/>
                <a:gd name="connsiteY9" fmla="*/ 21431 h 147638"/>
                <a:gd name="connsiteX10" fmla="*/ 223838 w 342900"/>
                <a:gd name="connsiteY10" fmla="*/ 19050 h 147638"/>
                <a:gd name="connsiteX11" fmla="*/ 216694 w 342900"/>
                <a:gd name="connsiteY11" fmla="*/ 14288 h 147638"/>
                <a:gd name="connsiteX12" fmla="*/ 200025 w 342900"/>
                <a:gd name="connsiteY12" fmla="*/ 9525 h 147638"/>
                <a:gd name="connsiteX13" fmla="*/ 185738 w 342900"/>
                <a:gd name="connsiteY13" fmla="*/ 4763 h 147638"/>
                <a:gd name="connsiteX14" fmla="*/ 178594 w 342900"/>
                <a:gd name="connsiteY14" fmla="*/ 2381 h 147638"/>
                <a:gd name="connsiteX15" fmla="*/ 161925 w 342900"/>
                <a:gd name="connsiteY15" fmla="*/ 0 h 147638"/>
                <a:gd name="connsiteX16" fmla="*/ 97632 w 342900"/>
                <a:gd name="connsiteY16" fmla="*/ 2381 h 147638"/>
                <a:gd name="connsiteX17" fmla="*/ 76200 w 342900"/>
                <a:gd name="connsiteY17" fmla="*/ 14288 h 147638"/>
                <a:gd name="connsiteX18" fmla="*/ 69057 w 342900"/>
                <a:gd name="connsiteY18" fmla="*/ 19050 h 147638"/>
                <a:gd name="connsiteX19" fmla="*/ 64294 w 342900"/>
                <a:gd name="connsiteY19" fmla="*/ 26194 h 147638"/>
                <a:gd name="connsiteX20" fmla="*/ 57150 w 342900"/>
                <a:gd name="connsiteY20" fmla="*/ 30956 h 147638"/>
                <a:gd name="connsiteX21" fmla="*/ 42863 w 342900"/>
                <a:gd name="connsiteY21" fmla="*/ 54769 h 147638"/>
                <a:gd name="connsiteX22" fmla="*/ 38100 w 342900"/>
                <a:gd name="connsiteY22" fmla="*/ 61913 h 147638"/>
                <a:gd name="connsiteX23" fmla="*/ 28575 w 342900"/>
                <a:gd name="connsiteY23" fmla="*/ 78581 h 147638"/>
                <a:gd name="connsiteX24" fmla="*/ 21432 w 342900"/>
                <a:gd name="connsiteY24" fmla="*/ 92869 h 147638"/>
                <a:gd name="connsiteX25" fmla="*/ 14288 w 342900"/>
                <a:gd name="connsiteY25" fmla="*/ 107156 h 147638"/>
                <a:gd name="connsiteX26" fmla="*/ 11907 w 342900"/>
                <a:gd name="connsiteY26" fmla="*/ 114300 h 147638"/>
                <a:gd name="connsiteX27" fmla="*/ 2382 w 342900"/>
                <a:gd name="connsiteY27" fmla="*/ 135731 h 147638"/>
                <a:gd name="connsiteX28" fmla="*/ 0 w 342900"/>
                <a:gd name="connsiteY28" fmla="*/ 147638 h 14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2900" h="147638">
                  <a:moveTo>
                    <a:pt x="342900" y="145256"/>
                  </a:moveTo>
                  <a:cubicBezTo>
                    <a:pt x="316607" y="89384"/>
                    <a:pt x="334275" y="119846"/>
                    <a:pt x="316707" y="95250"/>
                  </a:cubicBezTo>
                  <a:cubicBezTo>
                    <a:pt x="315043" y="92921"/>
                    <a:pt x="313968" y="90130"/>
                    <a:pt x="311944" y="88106"/>
                  </a:cubicBezTo>
                  <a:cubicBezTo>
                    <a:pt x="309920" y="86082"/>
                    <a:pt x="307181" y="84931"/>
                    <a:pt x="304800" y="83344"/>
                  </a:cubicBezTo>
                  <a:cubicBezTo>
                    <a:pt x="300661" y="70927"/>
                    <a:pt x="305480" y="80509"/>
                    <a:pt x="295275" y="71438"/>
                  </a:cubicBezTo>
                  <a:cubicBezTo>
                    <a:pt x="290241" y="66963"/>
                    <a:pt x="286592" y="60886"/>
                    <a:pt x="280988" y="57150"/>
                  </a:cubicBezTo>
                  <a:cubicBezTo>
                    <a:pt x="276225" y="53975"/>
                    <a:pt x="270747" y="51673"/>
                    <a:pt x="266700" y="47625"/>
                  </a:cubicBezTo>
                  <a:cubicBezTo>
                    <a:pt x="255511" y="36434"/>
                    <a:pt x="262358" y="42348"/>
                    <a:pt x="245269" y="30956"/>
                  </a:cubicBezTo>
                  <a:lnTo>
                    <a:pt x="238125" y="26194"/>
                  </a:lnTo>
                  <a:cubicBezTo>
                    <a:pt x="235744" y="24607"/>
                    <a:pt x="233697" y="22336"/>
                    <a:pt x="230982" y="21431"/>
                  </a:cubicBezTo>
                  <a:cubicBezTo>
                    <a:pt x="228601" y="20637"/>
                    <a:pt x="226083" y="20172"/>
                    <a:pt x="223838" y="19050"/>
                  </a:cubicBezTo>
                  <a:cubicBezTo>
                    <a:pt x="221278" y="17770"/>
                    <a:pt x="219254" y="15568"/>
                    <a:pt x="216694" y="14288"/>
                  </a:cubicBezTo>
                  <a:cubicBezTo>
                    <a:pt x="212687" y="12284"/>
                    <a:pt x="203848" y="10672"/>
                    <a:pt x="200025" y="9525"/>
                  </a:cubicBezTo>
                  <a:cubicBezTo>
                    <a:pt x="195217" y="8083"/>
                    <a:pt x="190500" y="6350"/>
                    <a:pt x="185738" y="4763"/>
                  </a:cubicBezTo>
                  <a:cubicBezTo>
                    <a:pt x="183357" y="3969"/>
                    <a:pt x="181079" y="2736"/>
                    <a:pt x="178594" y="2381"/>
                  </a:cubicBezTo>
                  <a:lnTo>
                    <a:pt x="161925" y="0"/>
                  </a:lnTo>
                  <a:cubicBezTo>
                    <a:pt x="140494" y="794"/>
                    <a:pt x="119030" y="954"/>
                    <a:pt x="97632" y="2381"/>
                  </a:cubicBezTo>
                  <a:cubicBezTo>
                    <a:pt x="90649" y="2847"/>
                    <a:pt x="79829" y="11869"/>
                    <a:pt x="76200" y="14288"/>
                  </a:cubicBezTo>
                  <a:lnTo>
                    <a:pt x="69057" y="19050"/>
                  </a:lnTo>
                  <a:cubicBezTo>
                    <a:pt x="67469" y="21431"/>
                    <a:pt x="66318" y="24170"/>
                    <a:pt x="64294" y="26194"/>
                  </a:cubicBezTo>
                  <a:cubicBezTo>
                    <a:pt x="62270" y="28218"/>
                    <a:pt x="59035" y="28802"/>
                    <a:pt x="57150" y="30956"/>
                  </a:cubicBezTo>
                  <a:cubicBezTo>
                    <a:pt x="47553" y="41923"/>
                    <a:pt x="49008" y="44015"/>
                    <a:pt x="42863" y="54769"/>
                  </a:cubicBezTo>
                  <a:cubicBezTo>
                    <a:pt x="41443" y="57254"/>
                    <a:pt x="39520" y="59428"/>
                    <a:pt x="38100" y="61913"/>
                  </a:cubicBezTo>
                  <a:cubicBezTo>
                    <a:pt x="26020" y="83053"/>
                    <a:pt x="40175" y="61184"/>
                    <a:pt x="28575" y="78581"/>
                  </a:cubicBezTo>
                  <a:cubicBezTo>
                    <a:pt x="22592" y="96531"/>
                    <a:pt x="30661" y="74411"/>
                    <a:pt x="21432" y="92869"/>
                  </a:cubicBezTo>
                  <a:cubicBezTo>
                    <a:pt x="11576" y="112581"/>
                    <a:pt x="27931" y="86692"/>
                    <a:pt x="14288" y="107156"/>
                  </a:cubicBezTo>
                  <a:cubicBezTo>
                    <a:pt x="13494" y="109537"/>
                    <a:pt x="13030" y="112055"/>
                    <a:pt x="11907" y="114300"/>
                  </a:cubicBezTo>
                  <a:cubicBezTo>
                    <a:pt x="5254" y="127606"/>
                    <a:pt x="6480" y="115246"/>
                    <a:pt x="2382" y="135731"/>
                  </a:cubicBezTo>
                  <a:lnTo>
                    <a:pt x="0" y="147638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Полилиния 214"/>
            <p:cNvSpPr/>
            <p:nvPr/>
          </p:nvSpPr>
          <p:spPr>
            <a:xfrm>
              <a:off x="3662185" y="4714875"/>
              <a:ext cx="240684" cy="330994"/>
            </a:xfrm>
            <a:custGeom>
              <a:avLst/>
              <a:gdLst>
                <a:gd name="connsiteX0" fmla="*/ 240684 w 240684"/>
                <a:gd name="connsiteY0" fmla="*/ 330994 h 330994"/>
                <a:gd name="connsiteX1" fmla="*/ 207346 w 240684"/>
                <a:gd name="connsiteY1" fmla="*/ 328613 h 330994"/>
                <a:gd name="connsiteX2" fmla="*/ 119240 w 240684"/>
                <a:gd name="connsiteY2" fmla="*/ 326231 h 330994"/>
                <a:gd name="connsiteX3" fmla="*/ 104953 w 240684"/>
                <a:gd name="connsiteY3" fmla="*/ 321469 h 330994"/>
                <a:gd name="connsiteX4" fmla="*/ 88284 w 240684"/>
                <a:gd name="connsiteY4" fmla="*/ 309563 h 330994"/>
                <a:gd name="connsiteX5" fmla="*/ 71615 w 240684"/>
                <a:gd name="connsiteY5" fmla="*/ 300038 h 330994"/>
                <a:gd name="connsiteX6" fmla="*/ 64471 w 240684"/>
                <a:gd name="connsiteY6" fmla="*/ 292894 h 330994"/>
                <a:gd name="connsiteX7" fmla="*/ 57328 w 240684"/>
                <a:gd name="connsiteY7" fmla="*/ 288131 h 330994"/>
                <a:gd name="connsiteX8" fmla="*/ 43040 w 240684"/>
                <a:gd name="connsiteY8" fmla="*/ 273844 h 330994"/>
                <a:gd name="connsiteX9" fmla="*/ 33515 w 240684"/>
                <a:gd name="connsiteY9" fmla="*/ 259556 h 330994"/>
                <a:gd name="connsiteX10" fmla="*/ 31134 w 240684"/>
                <a:gd name="connsiteY10" fmla="*/ 252413 h 330994"/>
                <a:gd name="connsiteX11" fmla="*/ 26371 w 240684"/>
                <a:gd name="connsiteY11" fmla="*/ 245269 h 330994"/>
                <a:gd name="connsiteX12" fmla="*/ 16846 w 240684"/>
                <a:gd name="connsiteY12" fmla="*/ 230981 h 330994"/>
                <a:gd name="connsiteX13" fmla="*/ 12084 w 240684"/>
                <a:gd name="connsiteY13" fmla="*/ 216694 h 330994"/>
                <a:gd name="connsiteX14" fmla="*/ 7321 w 240684"/>
                <a:gd name="connsiteY14" fmla="*/ 200025 h 330994"/>
                <a:gd name="connsiteX15" fmla="*/ 4940 w 240684"/>
                <a:gd name="connsiteY15" fmla="*/ 192881 h 330994"/>
                <a:gd name="connsiteX16" fmla="*/ 2559 w 240684"/>
                <a:gd name="connsiteY16" fmla="*/ 164306 h 330994"/>
                <a:gd name="connsiteX17" fmla="*/ 178 w 240684"/>
                <a:gd name="connsiteY17" fmla="*/ 157163 h 330994"/>
                <a:gd name="connsiteX18" fmla="*/ 4940 w 240684"/>
                <a:gd name="connsiteY18" fmla="*/ 92869 h 330994"/>
                <a:gd name="connsiteX19" fmla="*/ 9703 w 240684"/>
                <a:gd name="connsiteY19" fmla="*/ 78581 h 330994"/>
                <a:gd name="connsiteX20" fmla="*/ 14465 w 240684"/>
                <a:gd name="connsiteY20" fmla="*/ 71438 h 330994"/>
                <a:gd name="connsiteX21" fmla="*/ 21609 w 240684"/>
                <a:gd name="connsiteY21" fmla="*/ 54769 h 330994"/>
                <a:gd name="connsiteX22" fmla="*/ 28753 w 240684"/>
                <a:gd name="connsiteY22" fmla="*/ 47625 h 330994"/>
                <a:gd name="connsiteX23" fmla="*/ 33515 w 240684"/>
                <a:gd name="connsiteY23" fmla="*/ 40481 h 330994"/>
                <a:gd name="connsiteX24" fmla="*/ 40659 w 240684"/>
                <a:gd name="connsiteY24" fmla="*/ 33338 h 330994"/>
                <a:gd name="connsiteX25" fmla="*/ 52565 w 240684"/>
                <a:gd name="connsiteY25" fmla="*/ 23813 h 330994"/>
                <a:gd name="connsiteX26" fmla="*/ 66853 w 240684"/>
                <a:gd name="connsiteY26" fmla="*/ 14288 h 330994"/>
                <a:gd name="connsiteX27" fmla="*/ 73996 w 240684"/>
                <a:gd name="connsiteY27" fmla="*/ 9525 h 330994"/>
                <a:gd name="connsiteX28" fmla="*/ 88284 w 240684"/>
                <a:gd name="connsiteY28" fmla="*/ 4763 h 330994"/>
                <a:gd name="connsiteX29" fmla="*/ 95428 w 240684"/>
                <a:gd name="connsiteY29" fmla="*/ 2381 h 330994"/>
                <a:gd name="connsiteX30" fmla="*/ 102571 w 240684"/>
                <a:gd name="connsiteY30" fmla="*/ 0 h 330994"/>
                <a:gd name="connsiteX31" fmla="*/ 116859 w 240684"/>
                <a:gd name="connsiteY31" fmla="*/ 0 h 3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0684" h="330994">
                  <a:moveTo>
                    <a:pt x="240684" y="330994"/>
                  </a:moveTo>
                  <a:cubicBezTo>
                    <a:pt x="229571" y="330200"/>
                    <a:pt x="218478" y="329050"/>
                    <a:pt x="207346" y="328613"/>
                  </a:cubicBezTo>
                  <a:cubicBezTo>
                    <a:pt x="177989" y="327462"/>
                    <a:pt x="148548" y="328276"/>
                    <a:pt x="119240" y="326231"/>
                  </a:cubicBezTo>
                  <a:cubicBezTo>
                    <a:pt x="114232" y="325882"/>
                    <a:pt x="104953" y="321469"/>
                    <a:pt x="104953" y="321469"/>
                  </a:cubicBezTo>
                  <a:cubicBezTo>
                    <a:pt x="100856" y="318396"/>
                    <a:pt x="93165" y="312352"/>
                    <a:pt x="88284" y="309563"/>
                  </a:cubicBezTo>
                  <a:cubicBezTo>
                    <a:pt x="80880" y="305332"/>
                    <a:pt x="77939" y="305308"/>
                    <a:pt x="71615" y="300038"/>
                  </a:cubicBezTo>
                  <a:cubicBezTo>
                    <a:pt x="69028" y="297882"/>
                    <a:pt x="67058" y="295050"/>
                    <a:pt x="64471" y="292894"/>
                  </a:cubicBezTo>
                  <a:cubicBezTo>
                    <a:pt x="62273" y="291062"/>
                    <a:pt x="59467" y="290032"/>
                    <a:pt x="57328" y="288131"/>
                  </a:cubicBezTo>
                  <a:cubicBezTo>
                    <a:pt x="52294" y="283656"/>
                    <a:pt x="43040" y="273844"/>
                    <a:pt x="43040" y="273844"/>
                  </a:cubicBezTo>
                  <a:cubicBezTo>
                    <a:pt x="37379" y="256859"/>
                    <a:pt x="45406" y="277391"/>
                    <a:pt x="33515" y="259556"/>
                  </a:cubicBezTo>
                  <a:cubicBezTo>
                    <a:pt x="32123" y="257468"/>
                    <a:pt x="32256" y="254658"/>
                    <a:pt x="31134" y="252413"/>
                  </a:cubicBezTo>
                  <a:cubicBezTo>
                    <a:pt x="29854" y="249853"/>
                    <a:pt x="27959" y="247650"/>
                    <a:pt x="26371" y="245269"/>
                  </a:cubicBezTo>
                  <a:cubicBezTo>
                    <a:pt x="18495" y="221637"/>
                    <a:pt x="31709" y="257735"/>
                    <a:pt x="16846" y="230981"/>
                  </a:cubicBezTo>
                  <a:cubicBezTo>
                    <a:pt x="14408" y="226593"/>
                    <a:pt x="13671" y="221456"/>
                    <a:pt x="12084" y="216694"/>
                  </a:cubicBezTo>
                  <a:cubicBezTo>
                    <a:pt x="6377" y="199571"/>
                    <a:pt x="13300" y="220948"/>
                    <a:pt x="7321" y="200025"/>
                  </a:cubicBezTo>
                  <a:cubicBezTo>
                    <a:pt x="6631" y="197611"/>
                    <a:pt x="5734" y="195262"/>
                    <a:pt x="4940" y="192881"/>
                  </a:cubicBezTo>
                  <a:cubicBezTo>
                    <a:pt x="4146" y="183356"/>
                    <a:pt x="3822" y="173780"/>
                    <a:pt x="2559" y="164306"/>
                  </a:cubicBezTo>
                  <a:cubicBezTo>
                    <a:pt x="2227" y="161818"/>
                    <a:pt x="178" y="159673"/>
                    <a:pt x="178" y="157163"/>
                  </a:cubicBezTo>
                  <a:cubicBezTo>
                    <a:pt x="178" y="132912"/>
                    <a:pt x="-1421" y="114071"/>
                    <a:pt x="4940" y="92869"/>
                  </a:cubicBezTo>
                  <a:cubicBezTo>
                    <a:pt x="6383" y="88060"/>
                    <a:pt x="6918" y="82758"/>
                    <a:pt x="9703" y="78581"/>
                  </a:cubicBezTo>
                  <a:lnTo>
                    <a:pt x="14465" y="71438"/>
                  </a:lnTo>
                  <a:cubicBezTo>
                    <a:pt x="16409" y="65606"/>
                    <a:pt x="17929" y="59920"/>
                    <a:pt x="21609" y="54769"/>
                  </a:cubicBezTo>
                  <a:cubicBezTo>
                    <a:pt x="23567" y="52029"/>
                    <a:pt x="26597" y="50212"/>
                    <a:pt x="28753" y="47625"/>
                  </a:cubicBezTo>
                  <a:cubicBezTo>
                    <a:pt x="30585" y="45426"/>
                    <a:pt x="31683" y="42680"/>
                    <a:pt x="33515" y="40481"/>
                  </a:cubicBezTo>
                  <a:cubicBezTo>
                    <a:pt x="35671" y="37894"/>
                    <a:pt x="38503" y="35925"/>
                    <a:pt x="40659" y="33338"/>
                  </a:cubicBezTo>
                  <a:cubicBezTo>
                    <a:pt x="48945" y="23395"/>
                    <a:pt x="40836" y="27722"/>
                    <a:pt x="52565" y="23813"/>
                  </a:cubicBezTo>
                  <a:cubicBezTo>
                    <a:pt x="66110" y="10268"/>
                    <a:pt x="53066" y="21182"/>
                    <a:pt x="66853" y="14288"/>
                  </a:cubicBezTo>
                  <a:cubicBezTo>
                    <a:pt x="69413" y="13008"/>
                    <a:pt x="71381" y="10687"/>
                    <a:pt x="73996" y="9525"/>
                  </a:cubicBezTo>
                  <a:cubicBezTo>
                    <a:pt x="78584" y="7486"/>
                    <a:pt x="83521" y="6351"/>
                    <a:pt x="88284" y="4763"/>
                  </a:cubicBezTo>
                  <a:lnTo>
                    <a:pt x="95428" y="2381"/>
                  </a:lnTo>
                  <a:cubicBezTo>
                    <a:pt x="97809" y="1587"/>
                    <a:pt x="100061" y="0"/>
                    <a:pt x="102571" y="0"/>
                  </a:cubicBezTo>
                  <a:lnTo>
                    <a:pt x="116859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Полилиния 215"/>
            <p:cNvSpPr/>
            <p:nvPr/>
          </p:nvSpPr>
          <p:spPr>
            <a:xfrm>
              <a:off x="3812381" y="5210175"/>
              <a:ext cx="97632" cy="26194"/>
            </a:xfrm>
            <a:custGeom>
              <a:avLst/>
              <a:gdLst>
                <a:gd name="connsiteX0" fmla="*/ 0 w 97632"/>
                <a:gd name="connsiteY0" fmla="*/ 26194 h 26194"/>
                <a:gd name="connsiteX1" fmla="*/ 42863 w 97632"/>
                <a:gd name="connsiteY1" fmla="*/ 19050 h 26194"/>
                <a:gd name="connsiteX2" fmla="*/ 50007 w 97632"/>
                <a:gd name="connsiteY2" fmla="*/ 16669 h 26194"/>
                <a:gd name="connsiteX3" fmla="*/ 69057 w 97632"/>
                <a:gd name="connsiteY3" fmla="*/ 11906 h 26194"/>
                <a:gd name="connsiteX4" fmla="*/ 83344 w 97632"/>
                <a:gd name="connsiteY4" fmla="*/ 7144 h 26194"/>
                <a:gd name="connsiteX5" fmla="*/ 90488 w 97632"/>
                <a:gd name="connsiteY5" fmla="*/ 2381 h 26194"/>
                <a:gd name="connsiteX6" fmla="*/ 97632 w 97632"/>
                <a:gd name="connsiteY6" fmla="*/ 0 h 2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632" h="26194">
                  <a:moveTo>
                    <a:pt x="0" y="26194"/>
                  </a:moveTo>
                  <a:cubicBezTo>
                    <a:pt x="30088" y="20176"/>
                    <a:pt x="15781" y="22435"/>
                    <a:pt x="42863" y="19050"/>
                  </a:cubicBezTo>
                  <a:cubicBezTo>
                    <a:pt x="45244" y="18256"/>
                    <a:pt x="47585" y="17329"/>
                    <a:pt x="50007" y="16669"/>
                  </a:cubicBezTo>
                  <a:cubicBezTo>
                    <a:pt x="56322" y="14947"/>
                    <a:pt x="62847" y="13976"/>
                    <a:pt x="69057" y="11906"/>
                  </a:cubicBezTo>
                  <a:lnTo>
                    <a:pt x="83344" y="7144"/>
                  </a:lnTo>
                  <a:cubicBezTo>
                    <a:pt x="85725" y="5556"/>
                    <a:pt x="87928" y="3661"/>
                    <a:pt x="90488" y="2381"/>
                  </a:cubicBezTo>
                  <a:cubicBezTo>
                    <a:pt x="92733" y="1258"/>
                    <a:pt x="97632" y="0"/>
                    <a:pt x="97632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Полилиния 216"/>
            <p:cNvSpPr/>
            <p:nvPr/>
          </p:nvSpPr>
          <p:spPr>
            <a:xfrm>
              <a:off x="5176042" y="5738335"/>
              <a:ext cx="561975" cy="66675"/>
            </a:xfrm>
            <a:custGeom>
              <a:avLst/>
              <a:gdLst>
                <a:gd name="connsiteX0" fmla="*/ 561975 w 561975"/>
                <a:gd name="connsiteY0" fmla="*/ 9525 h 66675"/>
                <a:gd name="connsiteX1" fmla="*/ 533400 w 561975"/>
                <a:gd name="connsiteY1" fmla="*/ 7144 h 66675"/>
                <a:gd name="connsiteX2" fmla="*/ 514350 w 561975"/>
                <a:gd name="connsiteY2" fmla="*/ 2382 h 66675"/>
                <a:gd name="connsiteX3" fmla="*/ 500062 w 561975"/>
                <a:gd name="connsiteY3" fmla="*/ 0 h 66675"/>
                <a:gd name="connsiteX4" fmla="*/ 247650 w 561975"/>
                <a:gd name="connsiteY4" fmla="*/ 2382 h 66675"/>
                <a:gd name="connsiteX5" fmla="*/ 214312 w 561975"/>
                <a:gd name="connsiteY5" fmla="*/ 9525 h 66675"/>
                <a:gd name="connsiteX6" fmla="*/ 202406 w 561975"/>
                <a:gd name="connsiteY6" fmla="*/ 11907 h 66675"/>
                <a:gd name="connsiteX7" fmla="*/ 183356 w 561975"/>
                <a:gd name="connsiteY7" fmla="*/ 14288 h 66675"/>
                <a:gd name="connsiteX8" fmla="*/ 164306 w 561975"/>
                <a:gd name="connsiteY8" fmla="*/ 19050 h 66675"/>
                <a:gd name="connsiteX9" fmla="*/ 152400 w 561975"/>
                <a:gd name="connsiteY9" fmla="*/ 21432 h 66675"/>
                <a:gd name="connsiteX10" fmla="*/ 145256 w 561975"/>
                <a:gd name="connsiteY10" fmla="*/ 23813 h 66675"/>
                <a:gd name="connsiteX11" fmla="*/ 128587 w 561975"/>
                <a:gd name="connsiteY11" fmla="*/ 26194 h 66675"/>
                <a:gd name="connsiteX12" fmla="*/ 114300 w 561975"/>
                <a:gd name="connsiteY12" fmla="*/ 30957 h 66675"/>
                <a:gd name="connsiteX13" fmla="*/ 107156 w 561975"/>
                <a:gd name="connsiteY13" fmla="*/ 33338 h 66675"/>
                <a:gd name="connsiteX14" fmla="*/ 85725 w 561975"/>
                <a:gd name="connsiteY14" fmla="*/ 35719 h 66675"/>
                <a:gd name="connsiteX15" fmla="*/ 71437 w 561975"/>
                <a:gd name="connsiteY15" fmla="*/ 40482 h 66675"/>
                <a:gd name="connsiteX16" fmla="*/ 61912 w 561975"/>
                <a:gd name="connsiteY16" fmla="*/ 42863 h 66675"/>
                <a:gd name="connsiteX17" fmla="*/ 47625 w 561975"/>
                <a:gd name="connsiteY17" fmla="*/ 47625 h 66675"/>
                <a:gd name="connsiteX18" fmla="*/ 30956 w 561975"/>
                <a:gd name="connsiteY18" fmla="*/ 52388 h 66675"/>
                <a:gd name="connsiteX19" fmla="*/ 23812 w 561975"/>
                <a:gd name="connsiteY19" fmla="*/ 57150 h 66675"/>
                <a:gd name="connsiteX20" fmla="*/ 9525 w 561975"/>
                <a:gd name="connsiteY20" fmla="*/ 61913 h 66675"/>
                <a:gd name="connsiteX21" fmla="*/ 0 w 561975"/>
                <a:gd name="connsiteY21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61975" h="66675">
                  <a:moveTo>
                    <a:pt x="561975" y="9525"/>
                  </a:moveTo>
                  <a:cubicBezTo>
                    <a:pt x="552450" y="8731"/>
                    <a:pt x="542852" y="8562"/>
                    <a:pt x="533400" y="7144"/>
                  </a:cubicBezTo>
                  <a:cubicBezTo>
                    <a:pt x="526927" y="6173"/>
                    <a:pt x="520806" y="3458"/>
                    <a:pt x="514350" y="2382"/>
                  </a:cubicBezTo>
                  <a:lnTo>
                    <a:pt x="500062" y="0"/>
                  </a:lnTo>
                  <a:lnTo>
                    <a:pt x="247650" y="2382"/>
                  </a:lnTo>
                  <a:cubicBezTo>
                    <a:pt x="218822" y="2888"/>
                    <a:pt x="238434" y="4699"/>
                    <a:pt x="214312" y="9525"/>
                  </a:cubicBezTo>
                  <a:cubicBezTo>
                    <a:pt x="210343" y="10319"/>
                    <a:pt x="206406" y="11292"/>
                    <a:pt x="202406" y="11907"/>
                  </a:cubicBezTo>
                  <a:cubicBezTo>
                    <a:pt x="196081" y="12880"/>
                    <a:pt x="189646" y="13109"/>
                    <a:pt x="183356" y="14288"/>
                  </a:cubicBezTo>
                  <a:cubicBezTo>
                    <a:pt x="176923" y="15494"/>
                    <a:pt x="170724" y="17766"/>
                    <a:pt x="164306" y="19050"/>
                  </a:cubicBezTo>
                  <a:cubicBezTo>
                    <a:pt x="160337" y="19844"/>
                    <a:pt x="156326" y="20450"/>
                    <a:pt x="152400" y="21432"/>
                  </a:cubicBezTo>
                  <a:cubicBezTo>
                    <a:pt x="149965" y="22041"/>
                    <a:pt x="147717" y="23321"/>
                    <a:pt x="145256" y="23813"/>
                  </a:cubicBezTo>
                  <a:cubicBezTo>
                    <a:pt x="139752" y="24914"/>
                    <a:pt x="134143" y="25400"/>
                    <a:pt x="128587" y="26194"/>
                  </a:cubicBezTo>
                  <a:lnTo>
                    <a:pt x="114300" y="30957"/>
                  </a:lnTo>
                  <a:cubicBezTo>
                    <a:pt x="111919" y="31751"/>
                    <a:pt x="109651" y="33061"/>
                    <a:pt x="107156" y="33338"/>
                  </a:cubicBezTo>
                  <a:lnTo>
                    <a:pt x="85725" y="35719"/>
                  </a:lnTo>
                  <a:cubicBezTo>
                    <a:pt x="80962" y="37307"/>
                    <a:pt x="76246" y="39039"/>
                    <a:pt x="71437" y="40482"/>
                  </a:cubicBezTo>
                  <a:cubicBezTo>
                    <a:pt x="68302" y="41422"/>
                    <a:pt x="65047" y="41923"/>
                    <a:pt x="61912" y="42863"/>
                  </a:cubicBezTo>
                  <a:cubicBezTo>
                    <a:pt x="57104" y="44305"/>
                    <a:pt x="52495" y="46407"/>
                    <a:pt x="47625" y="47625"/>
                  </a:cubicBezTo>
                  <a:cubicBezTo>
                    <a:pt x="44578" y="48387"/>
                    <a:pt x="34369" y="50682"/>
                    <a:pt x="30956" y="52388"/>
                  </a:cubicBezTo>
                  <a:cubicBezTo>
                    <a:pt x="28396" y="53668"/>
                    <a:pt x="26427" y="55988"/>
                    <a:pt x="23812" y="57150"/>
                  </a:cubicBezTo>
                  <a:cubicBezTo>
                    <a:pt x="19225" y="59189"/>
                    <a:pt x="14287" y="60325"/>
                    <a:pt x="9525" y="61913"/>
                  </a:cubicBezTo>
                  <a:cubicBezTo>
                    <a:pt x="1315" y="64650"/>
                    <a:pt x="4156" y="62519"/>
                    <a:pt x="0" y="6667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179"/>
          <p:cNvGrpSpPr/>
          <p:nvPr/>
        </p:nvGrpSpPr>
        <p:grpSpPr>
          <a:xfrm rot="21200734">
            <a:off x="-20496" y="4505111"/>
            <a:ext cx="2167268" cy="2424182"/>
            <a:chOff x="2317750" y="1314450"/>
            <a:chExt cx="4303713" cy="5052060"/>
          </a:xfrm>
        </p:grpSpPr>
        <p:sp>
          <p:nvSpPr>
            <p:cNvPr id="181" name="Полилиния 180"/>
            <p:cNvSpPr/>
            <p:nvPr/>
          </p:nvSpPr>
          <p:spPr>
            <a:xfrm>
              <a:off x="3367088" y="2047875"/>
              <a:ext cx="2538412" cy="3090863"/>
            </a:xfrm>
            <a:custGeom>
              <a:avLst/>
              <a:gdLst>
                <a:gd name="connsiteX0" fmla="*/ 1457325 w 2538412"/>
                <a:gd name="connsiteY0" fmla="*/ 1233488 h 3090863"/>
                <a:gd name="connsiteX1" fmla="*/ 1828800 w 2538412"/>
                <a:gd name="connsiteY1" fmla="*/ 1752600 h 3090863"/>
                <a:gd name="connsiteX2" fmla="*/ 1281112 w 2538412"/>
                <a:gd name="connsiteY2" fmla="*/ 1585913 h 3090863"/>
                <a:gd name="connsiteX3" fmla="*/ 1504950 w 2538412"/>
                <a:gd name="connsiteY3" fmla="*/ 1838325 h 3090863"/>
                <a:gd name="connsiteX4" fmla="*/ 1600200 w 2538412"/>
                <a:gd name="connsiteY4" fmla="*/ 2000250 h 3090863"/>
                <a:gd name="connsiteX5" fmla="*/ 1695450 w 2538412"/>
                <a:gd name="connsiteY5" fmla="*/ 2185988 h 3090863"/>
                <a:gd name="connsiteX6" fmla="*/ 1804987 w 2538412"/>
                <a:gd name="connsiteY6" fmla="*/ 2490788 h 3090863"/>
                <a:gd name="connsiteX7" fmla="*/ 1857375 w 2538412"/>
                <a:gd name="connsiteY7" fmla="*/ 2752725 h 3090863"/>
                <a:gd name="connsiteX8" fmla="*/ 1828800 w 2538412"/>
                <a:gd name="connsiteY8" fmla="*/ 3090863 h 3090863"/>
                <a:gd name="connsiteX9" fmla="*/ 1752600 w 2538412"/>
                <a:gd name="connsiteY9" fmla="*/ 2957513 h 3090863"/>
                <a:gd name="connsiteX10" fmla="*/ 1676400 w 2538412"/>
                <a:gd name="connsiteY10" fmla="*/ 2838450 h 3090863"/>
                <a:gd name="connsiteX11" fmla="*/ 1562100 w 2538412"/>
                <a:gd name="connsiteY11" fmla="*/ 2757488 h 3090863"/>
                <a:gd name="connsiteX12" fmla="*/ 1447800 w 2538412"/>
                <a:gd name="connsiteY12" fmla="*/ 2714625 h 3090863"/>
                <a:gd name="connsiteX13" fmla="*/ 1314450 w 2538412"/>
                <a:gd name="connsiteY13" fmla="*/ 2724150 h 3090863"/>
                <a:gd name="connsiteX14" fmla="*/ 1228725 w 2538412"/>
                <a:gd name="connsiteY14" fmla="*/ 2771775 h 3090863"/>
                <a:gd name="connsiteX15" fmla="*/ 1166812 w 2538412"/>
                <a:gd name="connsiteY15" fmla="*/ 2857500 h 3090863"/>
                <a:gd name="connsiteX16" fmla="*/ 1119187 w 2538412"/>
                <a:gd name="connsiteY16" fmla="*/ 3081338 h 3090863"/>
                <a:gd name="connsiteX17" fmla="*/ 895350 w 2538412"/>
                <a:gd name="connsiteY17" fmla="*/ 3024188 h 3090863"/>
                <a:gd name="connsiteX18" fmla="*/ 704850 w 2538412"/>
                <a:gd name="connsiteY18" fmla="*/ 2938463 h 3090863"/>
                <a:gd name="connsiteX19" fmla="*/ 538162 w 2538412"/>
                <a:gd name="connsiteY19" fmla="*/ 2814638 h 3090863"/>
                <a:gd name="connsiteX20" fmla="*/ 423862 w 2538412"/>
                <a:gd name="connsiteY20" fmla="*/ 2638425 h 3090863"/>
                <a:gd name="connsiteX21" fmla="*/ 357187 w 2538412"/>
                <a:gd name="connsiteY21" fmla="*/ 2443163 h 3090863"/>
                <a:gd name="connsiteX22" fmla="*/ 333375 w 2538412"/>
                <a:gd name="connsiteY22" fmla="*/ 2262188 h 3090863"/>
                <a:gd name="connsiteX23" fmla="*/ 338137 w 2538412"/>
                <a:gd name="connsiteY23" fmla="*/ 2171700 h 3090863"/>
                <a:gd name="connsiteX24" fmla="*/ 352425 w 2538412"/>
                <a:gd name="connsiteY24" fmla="*/ 2066925 h 3090863"/>
                <a:gd name="connsiteX25" fmla="*/ 395287 w 2538412"/>
                <a:gd name="connsiteY25" fmla="*/ 1928813 h 3090863"/>
                <a:gd name="connsiteX26" fmla="*/ 523875 w 2538412"/>
                <a:gd name="connsiteY26" fmla="*/ 1619250 h 3090863"/>
                <a:gd name="connsiteX27" fmla="*/ 0 w 2538412"/>
                <a:gd name="connsiteY27" fmla="*/ 1400175 h 3090863"/>
                <a:gd name="connsiteX28" fmla="*/ 523875 w 2538412"/>
                <a:gd name="connsiteY28" fmla="*/ 1114425 h 3090863"/>
                <a:gd name="connsiteX29" fmla="*/ 381000 w 2538412"/>
                <a:gd name="connsiteY29" fmla="*/ 723900 h 3090863"/>
                <a:gd name="connsiteX30" fmla="*/ 828675 w 2538412"/>
                <a:gd name="connsiteY30" fmla="*/ 933450 h 3090863"/>
                <a:gd name="connsiteX31" fmla="*/ 890587 w 2538412"/>
                <a:gd name="connsiteY31" fmla="*/ 838200 h 3090863"/>
                <a:gd name="connsiteX32" fmla="*/ 1004887 w 2538412"/>
                <a:gd name="connsiteY32" fmla="*/ 685800 h 3090863"/>
                <a:gd name="connsiteX33" fmla="*/ 1123950 w 2538412"/>
                <a:gd name="connsiteY33" fmla="*/ 585788 h 3090863"/>
                <a:gd name="connsiteX34" fmla="*/ 1285875 w 2538412"/>
                <a:gd name="connsiteY34" fmla="*/ 466725 h 3090863"/>
                <a:gd name="connsiteX35" fmla="*/ 1471612 w 2538412"/>
                <a:gd name="connsiteY35" fmla="*/ 385763 h 3090863"/>
                <a:gd name="connsiteX36" fmla="*/ 1704975 w 2538412"/>
                <a:gd name="connsiteY36" fmla="*/ 352425 h 3090863"/>
                <a:gd name="connsiteX37" fmla="*/ 1924050 w 2538412"/>
                <a:gd name="connsiteY37" fmla="*/ 352425 h 3090863"/>
                <a:gd name="connsiteX38" fmla="*/ 2171700 w 2538412"/>
                <a:gd name="connsiteY38" fmla="*/ 404813 h 3090863"/>
                <a:gd name="connsiteX39" fmla="*/ 2538412 w 2538412"/>
                <a:gd name="connsiteY39" fmla="*/ 490538 h 3090863"/>
                <a:gd name="connsiteX40" fmla="*/ 2490787 w 2538412"/>
                <a:gd name="connsiteY40" fmla="*/ 0 h 3090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538412" h="3090863">
                  <a:moveTo>
                    <a:pt x="1457325" y="1233488"/>
                  </a:moveTo>
                  <a:lnTo>
                    <a:pt x="1828800" y="1752600"/>
                  </a:lnTo>
                  <a:lnTo>
                    <a:pt x="1281112" y="1585913"/>
                  </a:lnTo>
                  <a:lnTo>
                    <a:pt x="1504950" y="1838325"/>
                  </a:lnTo>
                  <a:lnTo>
                    <a:pt x="1600200" y="2000250"/>
                  </a:lnTo>
                  <a:lnTo>
                    <a:pt x="1695450" y="2185988"/>
                  </a:lnTo>
                  <a:lnTo>
                    <a:pt x="1804987" y="2490788"/>
                  </a:lnTo>
                  <a:lnTo>
                    <a:pt x="1857375" y="2752725"/>
                  </a:lnTo>
                  <a:lnTo>
                    <a:pt x="1828800" y="3090863"/>
                  </a:lnTo>
                  <a:lnTo>
                    <a:pt x="1752600" y="2957513"/>
                  </a:lnTo>
                  <a:lnTo>
                    <a:pt x="1676400" y="2838450"/>
                  </a:lnTo>
                  <a:lnTo>
                    <a:pt x="1562100" y="2757488"/>
                  </a:lnTo>
                  <a:lnTo>
                    <a:pt x="1447800" y="2714625"/>
                  </a:lnTo>
                  <a:lnTo>
                    <a:pt x="1314450" y="2724150"/>
                  </a:lnTo>
                  <a:lnTo>
                    <a:pt x="1228725" y="2771775"/>
                  </a:lnTo>
                  <a:lnTo>
                    <a:pt x="1166812" y="2857500"/>
                  </a:lnTo>
                  <a:lnTo>
                    <a:pt x="1119187" y="3081338"/>
                  </a:lnTo>
                  <a:lnTo>
                    <a:pt x="895350" y="3024188"/>
                  </a:lnTo>
                  <a:lnTo>
                    <a:pt x="704850" y="2938463"/>
                  </a:lnTo>
                  <a:lnTo>
                    <a:pt x="538162" y="2814638"/>
                  </a:lnTo>
                  <a:lnTo>
                    <a:pt x="423862" y="2638425"/>
                  </a:lnTo>
                  <a:lnTo>
                    <a:pt x="357187" y="2443163"/>
                  </a:lnTo>
                  <a:lnTo>
                    <a:pt x="333375" y="2262188"/>
                  </a:lnTo>
                  <a:lnTo>
                    <a:pt x="338137" y="2171700"/>
                  </a:lnTo>
                  <a:lnTo>
                    <a:pt x="352425" y="2066925"/>
                  </a:lnTo>
                  <a:lnTo>
                    <a:pt x="395287" y="1928813"/>
                  </a:lnTo>
                  <a:lnTo>
                    <a:pt x="523875" y="1619250"/>
                  </a:lnTo>
                  <a:lnTo>
                    <a:pt x="0" y="1400175"/>
                  </a:lnTo>
                  <a:lnTo>
                    <a:pt x="523875" y="1114425"/>
                  </a:lnTo>
                  <a:lnTo>
                    <a:pt x="381000" y="723900"/>
                  </a:lnTo>
                  <a:lnTo>
                    <a:pt x="828675" y="933450"/>
                  </a:lnTo>
                  <a:lnTo>
                    <a:pt x="890587" y="838200"/>
                  </a:lnTo>
                  <a:lnTo>
                    <a:pt x="1004887" y="685800"/>
                  </a:lnTo>
                  <a:lnTo>
                    <a:pt x="1123950" y="585788"/>
                  </a:lnTo>
                  <a:lnTo>
                    <a:pt x="1285875" y="466725"/>
                  </a:lnTo>
                  <a:lnTo>
                    <a:pt x="1471612" y="385763"/>
                  </a:lnTo>
                  <a:lnTo>
                    <a:pt x="1704975" y="352425"/>
                  </a:lnTo>
                  <a:lnTo>
                    <a:pt x="1924050" y="352425"/>
                  </a:lnTo>
                  <a:lnTo>
                    <a:pt x="2171700" y="404813"/>
                  </a:lnTo>
                  <a:lnTo>
                    <a:pt x="2538412" y="490538"/>
                  </a:lnTo>
                  <a:lnTo>
                    <a:pt x="2490787" y="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Полилиния 181"/>
            <p:cNvSpPr/>
            <p:nvPr/>
          </p:nvSpPr>
          <p:spPr>
            <a:xfrm>
              <a:off x="3311525" y="2889250"/>
              <a:ext cx="663575" cy="1838325"/>
            </a:xfrm>
            <a:custGeom>
              <a:avLst/>
              <a:gdLst>
                <a:gd name="connsiteX0" fmla="*/ 536575 w 663575"/>
                <a:gd name="connsiteY0" fmla="*/ 1838325 h 1838325"/>
                <a:gd name="connsiteX1" fmla="*/ 558800 w 663575"/>
                <a:gd name="connsiteY1" fmla="*/ 1695450 h 1838325"/>
                <a:gd name="connsiteX2" fmla="*/ 568325 w 663575"/>
                <a:gd name="connsiteY2" fmla="*/ 1508125 h 1838325"/>
                <a:gd name="connsiteX3" fmla="*/ 530225 w 663575"/>
                <a:gd name="connsiteY3" fmla="*/ 1308100 h 1838325"/>
                <a:gd name="connsiteX4" fmla="*/ 463550 w 663575"/>
                <a:gd name="connsiteY4" fmla="*/ 1092200 h 1838325"/>
                <a:gd name="connsiteX5" fmla="*/ 403225 w 663575"/>
                <a:gd name="connsiteY5" fmla="*/ 901700 h 1838325"/>
                <a:gd name="connsiteX6" fmla="*/ 295275 w 663575"/>
                <a:gd name="connsiteY6" fmla="*/ 698500 h 1838325"/>
                <a:gd name="connsiteX7" fmla="*/ 0 w 663575"/>
                <a:gd name="connsiteY7" fmla="*/ 368300 h 1838325"/>
                <a:gd name="connsiteX8" fmla="*/ 88900 w 663575"/>
                <a:gd name="connsiteY8" fmla="*/ 355600 h 1838325"/>
                <a:gd name="connsiteX9" fmla="*/ 260350 w 663575"/>
                <a:gd name="connsiteY9" fmla="*/ 396875 h 1838325"/>
                <a:gd name="connsiteX10" fmla="*/ 533400 w 663575"/>
                <a:gd name="connsiteY10" fmla="*/ 520700 h 1838325"/>
                <a:gd name="connsiteX11" fmla="*/ 514350 w 663575"/>
                <a:gd name="connsiteY11" fmla="*/ 368300 h 1838325"/>
                <a:gd name="connsiteX12" fmla="*/ 415925 w 663575"/>
                <a:gd name="connsiteY12" fmla="*/ 247650 h 1838325"/>
                <a:gd name="connsiteX13" fmla="*/ 152400 w 663575"/>
                <a:gd name="connsiteY13" fmla="*/ 0 h 1838325"/>
                <a:gd name="connsiteX14" fmla="*/ 384175 w 663575"/>
                <a:gd name="connsiteY14" fmla="*/ 3175 h 1838325"/>
                <a:gd name="connsiteX15" fmla="*/ 663575 w 663575"/>
                <a:gd name="connsiteY15" fmla="*/ 38100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63575" h="1838325">
                  <a:moveTo>
                    <a:pt x="536575" y="1838325"/>
                  </a:moveTo>
                  <a:lnTo>
                    <a:pt x="558800" y="1695450"/>
                  </a:lnTo>
                  <a:lnTo>
                    <a:pt x="568325" y="1508125"/>
                  </a:lnTo>
                  <a:lnTo>
                    <a:pt x="530225" y="1308100"/>
                  </a:lnTo>
                  <a:lnTo>
                    <a:pt x="463550" y="1092200"/>
                  </a:lnTo>
                  <a:lnTo>
                    <a:pt x="403225" y="901700"/>
                  </a:lnTo>
                  <a:lnTo>
                    <a:pt x="295275" y="698500"/>
                  </a:lnTo>
                  <a:lnTo>
                    <a:pt x="0" y="368300"/>
                  </a:lnTo>
                  <a:lnTo>
                    <a:pt x="88900" y="355600"/>
                  </a:lnTo>
                  <a:lnTo>
                    <a:pt x="260350" y="396875"/>
                  </a:lnTo>
                  <a:lnTo>
                    <a:pt x="533400" y="520700"/>
                  </a:lnTo>
                  <a:lnTo>
                    <a:pt x="514350" y="368300"/>
                  </a:lnTo>
                  <a:lnTo>
                    <a:pt x="415925" y="247650"/>
                  </a:lnTo>
                  <a:lnTo>
                    <a:pt x="152400" y="0"/>
                  </a:lnTo>
                  <a:lnTo>
                    <a:pt x="384175" y="3175"/>
                  </a:lnTo>
                  <a:lnTo>
                    <a:pt x="663575" y="3810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Полилиния 182"/>
            <p:cNvSpPr/>
            <p:nvPr/>
          </p:nvSpPr>
          <p:spPr>
            <a:xfrm>
              <a:off x="3427413" y="2569210"/>
              <a:ext cx="3194050" cy="3797300"/>
            </a:xfrm>
            <a:custGeom>
              <a:avLst/>
              <a:gdLst>
                <a:gd name="connsiteX0" fmla="*/ 520700 w 3194050"/>
                <a:gd name="connsiteY0" fmla="*/ 3778250 h 3797300"/>
                <a:gd name="connsiteX1" fmla="*/ 552450 w 3194050"/>
                <a:gd name="connsiteY1" fmla="*/ 3536950 h 3797300"/>
                <a:gd name="connsiteX2" fmla="*/ 552450 w 3194050"/>
                <a:gd name="connsiteY2" fmla="*/ 3314700 h 3797300"/>
                <a:gd name="connsiteX3" fmla="*/ 552450 w 3194050"/>
                <a:gd name="connsiteY3" fmla="*/ 3124200 h 3797300"/>
                <a:gd name="connsiteX4" fmla="*/ 520700 w 3194050"/>
                <a:gd name="connsiteY4" fmla="*/ 2933700 h 3797300"/>
                <a:gd name="connsiteX5" fmla="*/ 469900 w 3194050"/>
                <a:gd name="connsiteY5" fmla="*/ 2781300 h 3797300"/>
                <a:gd name="connsiteX6" fmla="*/ 381000 w 3194050"/>
                <a:gd name="connsiteY6" fmla="*/ 2660650 h 3797300"/>
                <a:gd name="connsiteX7" fmla="*/ 273050 w 3194050"/>
                <a:gd name="connsiteY7" fmla="*/ 2635250 h 3797300"/>
                <a:gd name="connsiteX8" fmla="*/ 171450 w 3194050"/>
                <a:gd name="connsiteY8" fmla="*/ 2584450 h 3797300"/>
                <a:gd name="connsiteX9" fmla="*/ 95250 w 3194050"/>
                <a:gd name="connsiteY9" fmla="*/ 2520950 h 3797300"/>
                <a:gd name="connsiteX10" fmla="*/ 44450 w 3194050"/>
                <a:gd name="connsiteY10" fmla="*/ 2419350 h 3797300"/>
                <a:gd name="connsiteX11" fmla="*/ 12700 w 3194050"/>
                <a:gd name="connsiteY11" fmla="*/ 2324100 h 3797300"/>
                <a:gd name="connsiteX12" fmla="*/ 19050 w 3194050"/>
                <a:gd name="connsiteY12" fmla="*/ 2190750 h 3797300"/>
                <a:gd name="connsiteX13" fmla="*/ 0 w 3194050"/>
                <a:gd name="connsiteY13" fmla="*/ 342900 h 3797300"/>
                <a:gd name="connsiteX14" fmla="*/ 857250 w 3194050"/>
                <a:gd name="connsiteY14" fmla="*/ 0 h 3797300"/>
                <a:gd name="connsiteX15" fmla="*/ 2374900 w 3194050"/>
                <a:gd name="connsiteY15" fmla="*/ 400050 h 3797300"/>
                <a:gd name="connsiteX16" fmla="*/ 2362200 w 3194050"/>
                <a:gd name="connsiteY16" fmla="*/ 812800 h 3797300"/>
                <a:gd name="connsiteX17" fmla="*/ 2393950 w 3194050"/>
                <a:gd name="connsiteY17" fmla="*/ 939800 h 3797300"/>
                <a:gd name="connsiteX18" fmla="*/ 2463800 w 3194050"/>
                <a:gd name="connsiteY18" fmla="*/ 1016000 h 3797300"/>
                <a:gd name="connsiteX19" fmla="*/ 2527300 w 3194050"/>
                <a:gd name="connsiteY19" fmla="*/ 1073150 h 3797300"/>
                <a:gd name="connsiteX20" fmla="*/ 2578100 w 3194050"/>
                <a:gd name="connsiteY20" fmla="*/ 1143000 h 3797300"/>
                <a:gd name="connsiteX21" fmla="*/ 2584450 w 3194050"/>
                <a:gd name="connsiteY21" fmla="*/ 1244600 h 3797300"/>
                <a:gd name="connsiteX22" fmla="*/ 2660650 w 3194050"/>
                <a:gd name="connsiteY22" fmla="*/ 1270000 h 3797300"/>
                <a:gd name="connsiteX23" fmla="*/ 2749550 w 3194050"/>
                <a:gd name="connsiteY23" fmla="*/ 1333500 h 3797300"/>
                <a:gd name="connsiteX24" fmla="*/ 2800350 w 3194050"/>
                <a:gd name="connsiteY24" fmla="*/ 1416050 h 3797300"/>
                <a:gd name="connsiteX25" fmla="*/ 2832100 w 3194050"/>
                <a:gd name="connsiteY25" fmla="*/ 1524000 h 3797300"/>
                <a:gd name="connsiteX26" fmla="*/ 2863850 w 3194050"/>
                <a:gd name="connsiteY26" fmla="*/ 1587500 h 3797300"/>
                <a:gd name="connsiteX27" fmla="*/ 2863850 w 3194050"/>
                <a:gd name="connsiteY27" fmla="*/ 1733550 h 3797300"/>
                <a:gd name="connsiteX28" fmla="*/ 2844800 w 3194050"/>
                <a:gd name="connsiteY28" fmla="*/ 1828800 h 3797300"/>
                <a:gd name="connsiteX29" fmla="*/ 2819400 w 3194050"/>
                <a:gd name="connsiteY29" fmla="*/ 1905000 h 3797300"/>
                <a:gd name="connsiteX30" fmla="*/ 2743200 w 3194050"/>
                <a:gd name="connsiteY30" fmla="*/ 2000250 h 3797300"/>
                <a:gd name="connsiteX31" fmla="*/ 2654300 w 3194050"/>
                <a:gd name="connsiteY31" fmla="*/ 2038350 h 3797300"/>
                <a:gd name="connsiteX32" fmla="*/ 2578100 w 3194050"/>
                <a:gd name="connsiteY32" fmla="*/ 2044700 h 3797300"/>
                <a:gd name="connsiteX33" fmla="*/ 2686050 w 3194050"/>
                <a:gd name="connsiteY33" fmla="*/ 2070100 h 3797300"/>
                <a:gd name="connsiteX34" fmla="*/ 2755900 w 3194050"/>
                <a:gd name="connsiteY34" fmla="*/ 2089150 h 3797300"/>
                <a:gd name="connsiteX35" fmla="*/ 2838450 w 3194050"/>
                <a:gd name="connsiteY35" fmla="*/ 2127250 h 3797300"/>
                <a:gd name="connsiteX36" fmla="*/ 2882900 w 3194050"/>
                <a:gd name="connsiteY36" fmla="*/ 2197100 h 3797300"/>
                <a:gd name="connsiteX37" fmla="*/ 2901950 w 3194050"/>
                <a:gd name="connsiteY37" fmla="*/ 2260600 h 3797300"/>
                <a:gd name="connsiteX38" fmla="*/ 2901950 w 3194050"/>
                <a:gd name="connsiteY38" fmla="*/ 2336800 h 3797300"/>
                <a:gd name="connsiteX39" fmla="*/ 2870200 w 3194050"/>
                <a:gd name="connsiteY39" fmla="*/ 2400300 h 3797300"/>
                <a:gd name="connsiteX40" fmla="*/ 2774950 w 3194050"/>
                <a:gd name="connsiteY40" fmla="*/ 2451100 h 3797300"/>
                <a:gd name="connsiteX41" fmla="*/ 2813050 w 3194050"/>
                <a:gd name="connsiteY41" fmla="*/ 2590800 h 3797300"/>
                <a:gd name="connsiteX42" fmla="*/ 2901950 w 3194050"/>
                <a:gd name="connsiteY42" fmla="*/ 2705100 h 3797300"/>
                <a:gd name="connsiteX43" fmla="*/ 2990850 w 3194050"/>
                <a:gd name="connsiteY43" fmla="*/ 2800350 h 3797300"/>
                <a:gd name="connsiteX44" fmla="*/ 3092450 w 3194050"/>
                <a:gd name="connsiteY44" fmla="*/ 2889250 h 3797300"/>
                <a:gd name="connsiteX45" fmla="*/ 3162300 w 3194050"/>
                <a:gd name="connsiteY45" fmla="*/ 2946400 h 3797300"/>
                <a:gd name="connsiteX46" fmla="*/ 3194050 w 3194050"/>
                <a:gd name="connsiteY46" fmla="*/ 3028950 h 3797300"/>
                <a:gd name="connsiteX47" fmla="*/ 3194050 w 3194050"/>
                <a:gd name="connsiteY47" fmla="*/ 3098800 h 3797300"/>
                <a:gd name="connsiteX48" fmla="*/ 3143250 w 3194050"/>
                <a:gd name="connsiteY48" fmla="*/ 3168650 h 3797300"/>
                <a:gd name="connsiteX49" fmla="*/ 3035300 w 3194050"/>
                <a:gd name="connsiteY49" fmla="*/ 3200400 h 3797300"/>
                <a:gd name="connsiteX50" fmla="*/ 2736850 w 3194050"/>
                <a:gd name="connsiteY50" fmla="*/ 3206750 h 3797300"/>
                <a:gd name="connsiteX51" fmla="*/ 2190750 w 3194050"/>
                <a:gd name="connsiteY51" fmla="*/ 3175000 h 3797300"/>
                <a:gd name="connsiteX52" fmla="*/ 2432050 w 3194050"/>
                <a:gd name="connsiteY52" fmla="*/ 3200400 h 3797300"/>
                <a:gd name="connsiteX53" fmla="*/ 2508250 w 3194050"/>
                <a:gd name="connsiteY53" fmla="*/ 3238500 h 3797300"/>
                <a:gd name="connsiteX54" fmla="*/ 2533650 w 3194050"/>
                <a:gd name="connsiteY54" fmla="*/ 3302000 h 3797300"/>
                <a:gd name="connsiteX55" fmla="*/ 2514600 w 3194050"/>
                <a:gd name="connsiteY55" fmla="*/ 3352800 h 3797300"/>
                <a:gd name="connsiteX56" fmla="*/ 2393950 w 3194050"/>
                <a:gd name="connsiteY56" fmla="*/ 3429000 h 3797300"/>
                <a:gd name="connsiteX57" fmla="*/ 2108200 w 3194050"/>
                <a:gd name="connsiteY57" fmla="*/ 3625850 h 3797300"/>
                <a:gd name="connsiteX58" fmla="*/ 2006600 w 3194050"/>
                <a:gd name="connsiteY58" fmla="*/ 3797300 h 3797300"/>
                <a:gd name="connsiteX59" fmla="*/ 520700 w 3194050"/>
                <a:gd name="connsiteY59" fmla="*/ 3778250 h 379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194050" h="3797300">
                  <a:moveTo>
                    <a:pt x="520700" y="3778250"/>
                  </a:moveTo>
                  <a:lnTo>
                    <a:pt x="552450" y="3536950"/>
                  </a:lnTo>
                  <a:lnTo>
                    <a:pt x="552450" y="3314700"/>
                  </a:lnTo>
                  <a:lnTo>
                    <a:pt x="552450" y="3124200"/>
                  </a:lnTo>
                  <a:lnTo>
                    <a:pt x="520700" y="2933700"/>
                  </a:lnTo>
                  <a:lnTo>
                    <a:pt x="469900" y="2781300"/>
                  </a:lnTo>
                  <a:lnTo>
                    <a:pt x="381000" y="2660650"/>
                  </a:lnTo>
                  <a:lnTo>
                    <a:pt x="273050" y="2635250"/>
                  </a:lnTo>
                  <a:lnTo>
                    <a:pt x="171450" y="2584450"/>
                  </a:lnTo>
                  <a:lnTo>
                    <a:pt x="95250" y="2520950"/>
                  </a:lnTo>
                  <a:lnTo>
                    <a:pt x="44450" y="2419350"/>
                  </a:lnTo>
                  <a:lnTo>
                    <a:pt x="12700" y="2324100"/>
                  </a:lnTo>
                  <a:lnTo>
                    <a:pt x="19050" y="2190750"/>
                  </a:lnTo>
                  <a:lnTo>
                    <a:pt x="0" y="342900"/>
                  </a:lnTo>
                  <a:lnTo>
                    <a:pt x="857250" y="0"/>
                  </a:lnTo>
                  <a:lnTo>
                    <a:pt x="2374900" y="400050"/>
                  </a:lnTo>
                  <a:lnTo>
                    <a:pt x="2362200" y="812800"/>
                  </a:lnTo>
                  <a:lnTo>
                    <a:pt x="2393950" y="939800"/>
                  </a:lnTo>
                  <a:lnTo>
                    <a:pt x="2463800" y="1016000"/>
                  </a:lnTo>
                  <a:lnTo>
                    <a:pt x="2527300" y="1073150"/>
                  </a:lnTo>
                  <a:lnTo>
                    <a:pt x="2578100" y="1143000"/>
                  </a:lnTo>
                  <a:lnTo>
                    <a:pt x="2584450" y="1244600"/>
                  </a:lnTo>
                  <a:lnTo>
                    <a:pt x="2660650" y="1270000"/>
                  </a:lnTo>
                  <a:lnTo>
                    <a:pt x="2749550" y="1333500"/>
                  </a:lnTo>
                  <a:lnTo>
                    <a:pt x="2800350" y="1416050"/>
                  </a:lnTo>
                  <a:lnTo>
                    <a:pt x="2832100" y="1524000"/>
                  </a:lnTo>
                  <a:lnTo>
                    <a:pt x="2863850" y="1587500"/>
                  </a:lnTo>
                  <a:lnTo>
                    <a:pt x="2863850" y="1733550"/>
                  </a:lnTo>
                  <a:lnTo>
                    <a:pt x="2844800" y="1828800"/>
                  </a:lnTo>
                  <a:lnTo>
                    <a:pt x="2819400" y="1905000"/>
                  </a:lnTo>
                  <a:lnTo>
                    <a:pt x="2743200" y="2000250"/>
                  </a:lnTo>
                  <a:lnTo>
                    <a:pt x="2654300" y="2038350"/>
                  </a:lnTo>
                  <a:lnTo>
                    <a:pt x="2578100" y="2044700"/>
                  </a:lnTo>
                  <a:lnTo>
                    <a:pt x="2686050" y="2070100"/>
                  </a:lnTo>
                  <a:lnTo>
                    <a:pt x="2755900" y="2089150"/>
                  </a:lnTo>
                  <a:lnTo>
                    <a:pt x="2838450" y="2127250"/>
                  </a:lnTo>
                  <a:lnTo>
                    <a:pt x="2882900" y="2197100"/>
                  </a:lnTo>
                  <a:lnTo>
                    <a:pt x="2901950" y="2260600"/>
                  </a:lnTo>
                  <a:lnTo>
                    <a:pt x="2901950" y="2336800"/>
                  </a:lnTo>
                  <a:lnTo>
                    <a:pt x="2870200" y="2400300"/>
                  </a:lnTo>
                  <a:lnTo>
                    <a:pt x="2774950" y="2451100"/>
                  </a:lnTo>
                  <a:lnTo>
                    <a:pt x="2813050" y="2590800"/>
                  </a:lnTo>
                  <a:lnTo>
                    <a:pt x="2901950" y="2705100"/>
                  </a:lnTo>
                  <a:lnTo>
                    <a:pt x="2990850" y="2800350"/>
                  </a:lnTo>
                  <a:lnTo>
                    <a:pt x="3092450" y="2889250"/>
                  </a:lnTo>
                  <a:lnTo>
                    <a:pt x="3162300" y="2946400"/>
                  </a:lnTo>
                  <a:lnTo>
                    <a:pt x="3194050" y="3028950"/>
                  </a:lnTo>
                  <a:lnTo>
                    <a:pt x="3194050" y="3098800"/>
                  </a:lnTo>
                  <a:lnTo>
                    <a:pt x="3143250" y="3168650"/>
                  </a:lnTo>
                  <a:lnTo>
                    <a:pt x="3035300" y="3200400"/>
                  </a:lnTo>
                  <a:lnTo>
                    <a:pt x="2736850" y="3206750"/>
                  </a:lnTo>
                  <a:lnTo>
                    <a:pt x="2190750" y="3175000"/>
                  </a:lnTo>
                  <a:lnTo>
                    <a:pt x="2432050" y="3200400"/>
                  </a:lnTo>
                  <a:lnTo>
                    <a:pt x="2508250" y="3238500"/>
                  </a:lnTo>
                  <a:lnTo>
                    <a:pt x="2533650" y="3302000"/>
                  </a:lnTo>
                  <a:lnTo>
                    <a:pt x="2514600" y="3352800"/>
                  </a:lnTo>
                  <a:lnTo>
                    <a:pt x="2393950" y="3429000"/>
                  </a:lnTo>
                  <a:lnTo>
                    <a:pt x="2108200" y="3625850"/>
                  </a:lnTo>
                  <a:lnTo>
                    <a:pt x="2006600" y="3797300"/>
                  </a:lnTo>
                  <a:lnTo>
                    <a:pt x="520700" y="3778250"/>
                  </a:lnTo>
                  <a:close/>
                </a:path>
              </a:pathLst>
            </a:custGeom>
            <a:solidFill>
              <a:srgbClr val="FCB49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4" name="Полилиния 183"/>
            <p:cNvSpPr/>
            <p:nvPr/>
          </p:nvSpPr>
          <p:spPr>
            <a:xfrm>
              <a:off x="5398294" y="4114801"/>
              <a:ext cx="897731" cy="269086"/>
            </a:xfrm>
            <a:custGeom>
              <a:avLst/>
              <a:gdLst>
                <a:gd name="connsiteX0" fmla="*/ 0 w 1120775"/>
                <a:gd name="connsiteY0" fmla="*/ 168275 h 263525"/>
                <a:gd name="connsiteX1" fmla="*/ 73025 w 1120775"/>
                <a:gd name="connsiteY1" fmla="*/ 127000 h 263525"/>
                <a:gd name="connsiteX2" fmla="*/ 146050 w 1120775"/>
                <a:gd name="connsiteY2" fmla="*/ 95250 h 263525"/>
                <a:gd name="connsiteX3" fmla="*/ 273050 w 1120775"/>
                <a:gd name="connsiteY3" fmla="*/ 57150 h 263525"/>
                <a:gd name="connsiteX4" fmla="*/ 409575 w 1120775"/>
                <a:gd name="connsiteY4" fmla="*/ 25400 h 263525"/>
                <a:gd name="connsiteX5" fmla="*/ 581025 w 1120775"/>
                <a:gd name="connsiteY5" fmla="*/ 0 h 263525"/>
                <a:gd name="connsiteX6" fmla="*/ 739775 w 1120775"/>
                <a:gd name="connsiteY6" fmla="*/ 3175 h 263525"/>
                <a:gd name="connsiteX7" fmla="*/ 889000 w 1120775"/>
                <a:gd name="connsiteY7" fmla="*/ 3175 h 263525"/>
                <a:gd name="connsiteX8" fmla="*/ 1028700 w 1120775"/>
                <a:gd name="connsiteY8" fmla="*/ 22225 h 263525"/>
                <a:gd name="connsiteX9" fmla="*/ 1120775 w 1120775"/>
                <a:gd name="connsiteY9" fmla="*/ 66675 h 263525"/>
                <a:gd name="connsiteX10" fmla="*/ 1111250 w 1120775"/>
                <a:gd name="connsiteY10" fmla="*/ 184150 h 263525"/>
                <a:gd name="connsiteX11" fmla="*/ 1016000 w 1120775"/>
                <a:gd name="connsiteY11" fmla="*/ 152400 h 263525"/>
                <a:gd name="connsiteX12" fmla="*/ 911225 w 1120775"/>
                <a:gd name="connsiteY12" fmla="*/ 130175 h 263525"/>
                <a:gd name="connsiteX13" fmla="*/ 815975 w 1120775"/>
                <a:gd name="connsiteY13" fmla="*/ 117475 h 263525"/>
                <a:gd name="connsiteX14" fmla="*/ 688975 w 1120775"/>
                <a:gd name="connsiteY14" fmla="*/ 114300 h 263525"/>
                <a:gd name="connsiteX15" fmla="*/ 523875 w 1120775"/>
                <a:gd name="connsiteY15" fmla="*/ 120650 h 263525"/>
                <a:gd name="connsiteX16" fmla="*/ 387350 w 1120775"/>
                <a:gd name="connsiteY16" fmla="*/ 142875 h 263525"/>
                <a:gd name="connsiteX17" fmla="*/ 266700 w 1120775"/>
                <a:gd name="connsiteY17" fmla="*/ 165100 h 263525"/>
                <a:gd name="connsiteX18" fmla="*/ 139700 w 1120775"/>
                <a:gd name="connsiteY18" fmla="*/ 200025 h 263525"/>
                <a:gd name="connsiteX19" fmla="*/ 28575 w 1120775"/>
                <a:gd name="connsiteY19" fmla="*/ 263525 h 263525"/>
                <a:gd name="connsiteX20" fmla="*/ 0 w 1120775"/>
                <a:gd name="connsiteY20" fmla="*/ 168275 h 26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0775" h="263525">
                  <a:moveTo>
                    <a:pt x="0" y="168275"/>
                  </a:moveTo>
                  <a:lnTo>
                    <a:pt x="73025" y="127000"/>
                  </a:lnTo>
                  <a:lnTo>
                    <a:pt x="146050" y="95250"/>
                  </a:lnTo>
                  <a:lnTo>
                    <a:pt x="273050" y="57150"/>
                  </a:lnTo>
                  <a:lnTo>
                    <a:pt x="409575" y="25400"/>
                  </a:lnTo>
                  <a:lnTo>
                    <a:pt x="581025" y="0"/>
                  </a:lnTo>
                  <a:lnTo>
                    <a:pt x="739775" y="3175"/>
                  </a:lnTo>
                  <a:lnTo>
                    <a:pt x="889000" y="3175"/>
                  </a:lnTo>
                  <a:lnTo>
                    <a:pt x="1028700" y="22225"/>
                  </a:lnTo>
                  <a:lnTo>
                    <a:pt x="1120775" y="66675"/>
                  </a:lnTo>
                  <a:lnTo>
                    <a:pt x="1111250" y="184150"/>
                  </a:lnTo>
                  <a:lnTo>
                    <a:pt x="1016000" y="152400"/>
                  </a:lnTo>
                  <a:lnTo>
                    <a:pt x="911225" y="130175"/>
                  </a:lnTo>
                  <a:lnTo>
                    <a:pt x="815975" y="117475"/>
                  </a:lnTo>
                  <a:lnTo>
                    <a:pt x="688975" y="114300"/>
                  </a:lnTo>
                  <a:lnTo>
                    <a:pt x="523875" y="120650"/>
                  </a:lnTo>
                  <a:lnTo>
                    <a:pt x="387350" y="142875"/>
                  </a:lnTo>
                  <a:lnTo>
                    <a:pt x="266700" y="165100"/>
                  </a:lnTo>
                  <a:lnTo>
                    <a:pt x="139700" y="200025"/>
                  </a:lnTo>
                  <a:lnTo>
                    <a:pt x="28575" y="263525"/>
                  </a:lnTo>
                  <a:lnTo>
                    <a:pt x="0" y="16827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4329905" y="3749674"/>
              <a:ext cx="1127125" cy="1050925"/>
            </a:xfrm>
            <a:prstGeom prst="ellipse">
              <a:avLst/>
            </a:prstGeom>
            <a:solidFill>
              <a:srgbClr val="FCB494">
                <a:alpha val="65098"/>
              </a:srgb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 rot="20443710">
              <a:off x="3869748" y="3369392"/>
              <a:ext cx="1594644" cy="692152"/>
            </a:xfrm>
            <a:prstGeom prst="ellipse">
              <a:avLst/>
            </a:prstGeom>
            <a:solidFill>
              <a:srgbClr val="FCB4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7" name="Полилиния 186"/>
            <p:cNvSpPr/>
            <p:nvPr/>
          </p:nvSpPr>
          <p:spPr>
            <a:xfrm>
              <a:off x="4339430" y="4173542"/>
              <a:ext cx="1120775" cy="263525"/>
            </a:xfrm>
            <a:custGeom>
              <a:avLst/>
              <a:gdLst>
                <a:gd name="connsiteX0" fmla="*/ 0 w 1120775"/>
                <a:gd name="connsiteY0" fmla="*/ 168275 h 263525"/>
                <a:gd name="connsiteX1" fmla="*/ 73025 w 1120775"/>
                <a:gd name="connsiteY1" fmla="*/ 127000 h 263525"/>
                <a:gd name="connsiteX2" fmla="*/ 146050 w 1120775"/>
                <a:gd name="connsiteY2" fmla="*/ 95250 h 263525"/>
                <a:gd name="connsiteX3" fmla="*/ 273050 w 1120775"/>
                <a:gd name="connsiteY3" fmla="*/ 57150 h 263525"/>
                <a:gd name="connsiteX4" fmla="*/ 409575 w 1120775"/>
                <a:gd name="connsiteY4" fmla="*/ 25400 h 263525"/>
                <a:gd name="connsiteX5" fmla="*/ 581025 w 1120775"/>
                <a:gd name="connsiteY5" fmla="*/ 0 h 263525"/>
                <a:gd name="connsiteX6" fmla="*/ 739775 w 1120775"/>
                <a:gd name="connsiteY6" fmla="*/ 3175 h 263525"/>
                <a:gd name="connsiteX7" fmla="*/ 889000 w 1120775"/>
                <a:gd name="connsiteY7" fmla="*/ 3175 h 263525"/>
                <a:gd name="connsiteX8" fmla="*/ 1028700 w 1120775"/>
                <a:gd name="connsiteY8" fmla="*/ 22225 h 263525"/>
                <a:gd name="connsiteX9" fmla="*/ 1120775 w 1120775"/>
                <a:gd name="connsiteY9" fmla="*/ 66675 h 263525"/>
                <a:gd name="connsiteX10" fmla="*/ 1111250 w 1120775"/>
                <a:gd name="connsiteY10" fmla="*/ 184150 h 263525"/>
                <a:gd name="connsiteX11" fmla="*/ 1016000 w 1120775"/>
                <a:gd name="connsiteY11" fmla="*/ 152400 h 263525"/>
                <a:gd name="connsiteX12" fmla="*/ 911225 w 1120775"/>
                <a:gd name="connsiteY12" fmla="*/ 130175 h 263525"/>
                <a:gd name="connsiteX13" fmla="*/ 815975 w 1120775"/>
                <a:gd name="connsiteY13" fmla="*/ 117475 h 263525"/>
                <a:gd name="connsiteX14" fmla="*/ 688975 w 1120775"/>
                <a:gd name="connsiteY14" fmla="*/ 114300 h 263525"/>
                <a:gd name="connsiteX15" fmla="*/ 523875 w 1120775"/>
                <a:gd name="connsiteY15" fmla="*/ 120650 h 263525"/>
                <a:gd name="connsiteX16" fmla="*/ 387350 w 1120775"/>
                <a:gd name="connsiteY16" fmla="*/ 142875 h 263525"/>
                <a:gd name="connsiteX17" fmla="*/ 266700 w 1120775"/>
                <a:gd name="connsiteY17" fmla="*/ 165100 h 263525"/>
                <a:gd name="connsiteX18" fmla="*/ 139700 w 1120775"/>
                <a:gd name="connsiteY18" fmla="*/ 200025 h 263525"/>
                <a:gd name="connsiteX19" fmla="*/ 28575 w 1120775"/>
                <a:gd name="connsiteY19" fmla="*/ 263525 h 263525"/>
                <a:gd name="connsiteX20" fmla="*/ 0 w 1120775"/>
                <a:gd name="connsiteY20" fmla="*/ 168275 h 26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0775" h="263525">
                  <a:moveTo>
                    <a:pt x="0" y="168275"/>
                  </a:moveTo>
                  <a:lnTo>
                    <a:pt x="73025" y="127000"/>
                  </a:lnTo>
                  <a:lnTo>
                    <a:pt x="146050" y="95250"/>
                  </a:lnTo>
                  <a:lnTo>
                    <a:pt x="273050" y="57150"/>
                  </a:lnTo>
                  <a:lnTo>
                    <a:pt x="409575" y="25400"/>
                  </a:lnTo>
                  <a:lnTo>
                    <a:pt x="581025" y="0"/>
                  </a:lnTo>
                  <a:lnTo>
                    <a:pt x="739775" y="3175"/>
                  </a:lnTo>
                  <a:lnTo>
                    <a:pt x="889000" y="3175"/>
                  </a:lnTo>
                  <a:lnTo>
                    <a:pt x="1028700" y="22225"/>
                  </a:lnTo>
                  <a:lnTo>
                    <a:pt x="1120775" y="66675"/>
                  </a:lnTo>
                  <a:lnTo>
                    <a:pt x="1111250" y="184150"/>
                  </a:lnTo>
                  <a:lnTo>
                    <a:pt x="1016000" y="152400"/>
                  </a:lnTo>
                  <a:lnTo>
                    <a:pt x="911225" y="130175"/>
                  </a:lnTo>
                  <a:lnTo>
                    <a:pt x="815975" y="117475"/>
                  </a:lnTo>
                  <a:lnTo>
                    <a:pt x="688975" y="114300"/>
                  </a:lnTo>
                  <a:lnTo>
                    <a:pt x="523875" y="120650"/>
                  </a:lnTo>
                  <a:lnTo>
                    <a:pt x="387350" y="142875"/>
                  </a:lnTo>
                  <a:lnTo>
                    <a:pt x="266700" y="165100"/>
                  </a:lnTo>
                  <a:lnTo>
                    <a:pt x="139700" y="200025"/>
                  </a:lnTo>
                  <a:lnTo>
                    <a:pt x="28575" y="263525"/>
                  </a:lnTo>
                  <a:lnTo>
                    <a:pt x="0" y="16827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 rot="20443710">
              <a:off x="3849688" y="4564930"/>
              <a:ext cx="1594644" cy="692152"/>
            </a:xfrm>
            <a:prstGeom prst="ellipse">
              <a:avLst/>
            </a:prstGeom>
            <a:solidFill>
              <a:srgbClr val="FCB4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4861717" y="4173542"/>
              <a:ext cx="133352" cy="1223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0" name="Полилиния 189"/>
            <p:cNvSpPr/>
            <p:nvPr/>
          </p:nvSpPr>
          <p:spPr>
            <a:xfrm>
              <a:off x="2317750" y="1314450"/>
              <a:ext cx="3917950" cy="3562350"/>
            </a:xfrm>
            <a:custGeom>
              <a:avLst/>
              <a:gdLst>
                <a:gd name="connsiteX0" fmla="*/ 1809750 w 3917950"/>
                <a:gd name="connsiteY0" fmla="*/ 3556000 h 3562350"/>
                <a:gd name="connsiteX1" fmla="*/ 1841500 w 3917950"/>
                <a:gd name="connsiteY1" fmla="*/ 3359150 h 3562350"/>
                <a:gd name="connsiteX2" fmla="*/ 1835150 w 3917950"/>
                <a:gd name="connsiteY2" fmla="*/ 3149600 h 3562350"/>
                <a:gd name="connsiteX3" fmla="*/ 1790700 w 3917950"/>
                <a:gd name="connsiteY3" fmla="*/ 2901950 h 3562350"/>
                <a:gd name="connsiteX4" fmla="*/ 1714500 w 3917950"/>
                <a:gd name="connsiteY4" fmla="*/ 2673350 h 3562350"/>
                <a:gd name="connsiteX5" fmla="*/ 1555750 w 3917950"/>
                <a:gd name="connsiteY5" fmla="*/ 2406650 h 3562350"/>
                <a:gd name="connsiteX6" fmla="*/ 1250950 w 3917950"/>
                <a:gd name="connsiteY6" fmla="*/ 2063750 h 3562350"/>
                <a:gd name="connsiteX7" fmla="*/ 1835150 w 3917950"/>
                <a:gd name="connsiteY7" fmla="*/ 2235200 h 3562350"/>
                <a:gd name="connsiteX8" fmla="*/ 1714500 w 3917950"/>
                <a:gd name="connsiteY8" fmla="*/ 2012950 h 3562350"/>
                <a:gd name="connsiteX9" fmla="*/ 1435100 w 3917950"/>
                <a:gd name="connsiteY9" fmla="*/ 1714500 h 3562350"/>
                <a:gd name="connsiteX10" fmla="*/ 1917700 w 3917950"/>
                <a:gd name="connsiteY10" fmla="*/ 1752600 h 3562350"/>
                <a:gd name="connsiteX11" fmla="*/ 2235200 w 3917950"/>
                <a:gd name="connsiteY11" fmla="*/ 1816100 h 3562350"/>
                <a:gd name="connsiteX12" fmla="*/ 2724150 w 3917950"/>
                <a:gd name="connsiteY12" fmla="*/ 1930400 h 3562350"/>
                <a:gd name="connsiteX13" fmla="*/ 3130550 w 3917950"/>
                <a:gd name="connsiteY13" fmla="*/ 2012950 h 3562350"/>
                <a:gd name="connsiteX14" fmla="*/ 3409950 w 3917950"/>
                <a:gd name="connsiteY14" fmla="*/ 2070100 h 3562350"/>
                <a:gd name="connsiteX15" fmla="*/ 3632200 w 3917950"/>
                <a:gd name="connsiteY15" fmla="*/ 2070100 h 3562350"/>
                <a:gd name="connsiteX16" fmla="*/ 3759200 w 3917950"/>
                <a:gd name="connsiteY16" fmla="*/ 2012950 h 3562350"/>
                <a:gd name="connsiteX17" fmla="*/ 3841750 w 3917950"/>
                <a:gd name="connsiteY17" fmla="*/ 1911350 h 3562350"/>
                <a:gd name="connsiteX18" fmla="*/ 3898900 w 3917950"/>
                <a:gd name="connsiteY18" fmla="*/ 1752600 h 3562350"/>
                <a:gd name="connsiteX19" fmla="*/ 3917950 w 3917950"/>
                <a:gd name="connsiteY19" fmla="*/ 1600200 h 3562350"/>
                <a:gd name="connsiteX20" fmla="*/ 3905250 w 3917950"/>
                <a:gd name="connsiteY20" fmla="*/ 1384300 h 3562350"/>
                <a:gd name="connsiteX21" fmla="*/ 3816350 w 3917950"/>
                <a:gd name="connsiteY21" fmla="*/ 1066800 h 3562350"/>
                <a:gd name="connsiteX22" fmla="*/ 3403600 w 3917950"/>
                <a:gd name="connsiteY22" fmla="*/ 298450 h 3562350"/>
                <a:gd name="connsiteX23" fmla="*/ 3105150 w 3917950"/>
                <a:gd name="connsiteY23" fmla="*/ 12700 h 3562350"/>
                <a:gd name="connsiteX24" fmla="*/ 3187700 w 3917950"/>
                <a:gd name="connsiteY24" fmla="*/ 450850 h 3562350"/>
                <a:gd name="connsiteX25" fmla="*/ 3213100 w 3917950"/>
                <a:gd name="connsiteY25" fmla="*/ 736600 h 3562350"/>
                <a:gd name="connsiteX26" fmla="*/ 3219450 w 3917950"/>
                <a:gd name="connsiteY26" fmla="*/ 1085850 h 3562350"/>
                <a:gd name="connsiteX27" fmla="*/ 3079750 w 3917950"/>
                <a:gd name="connsiteY27" fmla="*/ 914400 h 3562350"/>
                <a:gd name="connsiteX28" fmla="*/ 2933700 w 3917950"/>
                <a:gd name="connsiteY28" fmla="*/ 673100 h 3562350"/>
                <a:gd name="connsiteX29" fmla="*/ 2698750 w 3917950"/>
                <a:gd name="connsiteY29" fmla="*/ 323850 h 3562350"/>
                <a:gd name="connsiteX30" fmla="*/ 2501900 w 3917950"/>
                <a:gd name="connsiteY30" fmla="*/ 50800 h 3562350"/>
                <a:gd name="connsiteX31" fmla="*/ 2400300 w 3917950"/>
                <a:gd name="connsiteY31" fmla="*/ 0 h 3562350"/>
                <a:gd name="connsiteX32" fmla="*/ 2444750 w 3917950"/>
                <a:gd name="connsiteY32" fmla="*/ 209550 h 3562350"/>
                <a:gd name="connsiteX33" fmla="*/ 2514600 w 3917950"/>
                <a:gd name="connsiteY33" fmla="*/ 984250 h 3562350"/>
                <a:gd name="connsiteX34" fmla="*/ 2235200 w 3917950"/>
                <a:gd name="connsiteY34" fmla="*/ 901700 h 3562350"/>
                <a:gd name="connsiteX35" fmla="*/ 1924050 w 3917950"/>
                <a:gd name="connsiteY35" fmla="*/ 838200 h 3562350"/>
                <a:gd name="connsiteX36" fmla="*/ 1644650 w 3917950"/>
                <a:gd name="connsiteY36" fmla="*/ 831850 h 3562350"/>
                <a:gd name="connsiteX37" fmla="*/ 1460500 w 3917950"/>
                <a:gd name="connsiteY37" fmla="*/ 876300 h 3562350"/>
                <a:gd name="connsiteX38" fmla="*/ 1295400 w 3917950"/>
                <a:gd name="connsiteY38" fmla="*/ 927100 h 3562350"/>
                <a:gd name="connsiteX39" fmla="*/ 1162050 w 3917950"/>
                <a:gd name="connsiteY39" fmla="*/ 1022350 h 3562350"/>
                <a:gd name="connsiteX40" fmla="*/ 1022350 w 3917950"/>
                <a:gd name="connsiteY40" fmla="*/ 1123950 h 3562350"/>
                <a:gd name="connsiteX41" fmla="*/ 895350 w 3917950"/>
                <a:gd name="connsiteY41" fmla="*/ 1289050 h 3562350"/>
                <a:gd name="connsiteX42" fmla="*/ 806450 w 3917950"/>
                <a:gd name="connsiteY42" fmla="*/ 1441450 h 3562350"/>
                <a:gd name="connsiteX43" fmla="*/ 342900 w 3917950"/>
                <a:gd name="connsiteY43" fmla="*/ 1193800 h 3562350"/>
                <a:gd name="connsiteX44" fmla="*/ 501650 w 3917950"/>
                <a:gd name="connsiteY44" fmla="*/ 1631950 h 3562350"/>
                <a:gd name="connsiteX45" fmla="*/ 0 w 3917950"/>
                <a:gd name="connsiteY45" fmla="*/ 1911350 h 3562350"/>
                <a:gd name="connsiteX46" fmla="*/ 501650 w 3917950"/>
                <a:gd name="connsiteY46" fmla="*/ 2108200 h 3562350"/>
                <a:gd name="connsiteX47" fmla="*/ 412750 w 3917950"/>
                <a:gd name="connsiteY47" fmla="*/ 2292350 h 3562350"/>
                <a:gd name="connsiteX48" fmla="*/ 349250 w 3917950"/>
                <a:gd name="connsiteY48" fmla="*/ 2470150 h 3562350"/>
                <a:gd name="connsiteX49" fmla="*/ 330200 w 3917950"/>
                <a:gd name="connsiteY49" fmla="*/ 2628900 h 3562350"/>
                <a:gd name="connsiteX50" fmla="*/ 317500 w 3917950"/>
                <a:gd name="connsiteY50" fmla="*/ 2806700 h 3562350"/>
                <a:gd name="connsiteX51" fmla="*/ 342900 w 3917950"/>
                <a:gd name="connsiteY51" fmla="*/ 2959100 h 3562350"/>
                <a:gd name="connsiteX52" fmla="*/ 393700 w 3917950"/>
                <a:gd name="connsiteY52" fmla="*/ 3117850 h 3562350"/>
                <a:gd name="connsiteX53" fmla="*/ 469900 w 3917950"/>
                <a:gd name="connsiteY53" fmla="*/ 3244850 h 3562350"/>
                <a:gd name="connsiteX54" fmla="*/ 647700 w 3917950"/>
                <a:gd name="connsiteY54" fmla="*/ 3403600 h 3562350"/>
                <a:gd name="connsiteX55" fmla="*/ 901700 w 3917950"/>
                <a:gd name="connsiteY55" fmla="*/ 3524250 h 3562350"/>
                <a:gd name="connsiteX56" fmla="*/ 1111250 w 3917950"/>
                <a:gd name="connsiteY56" fmla="*/ 3562350 h 3562350"/>
                <a:gd name="connsiteX57" fmla="*/ 1130300 w 3917950"/>
                <a:gd name="connsiteY57" fmla="*/ 3397250 h 3562350"/>
                <a:gd name="connsiteX58" fmla="*/ 1200150 w 3917950"/>
                <a:gd name="connsiteY58" fmla="*/ 3295650 h 3562350"/>
                <a:gd name="connsiteX59" fmla="*/ 1295400 w 3917950"/>
                <a:gd name="connsiteY59" fmla="*/ 3225800 h 3562350"/>
                <a:gd name="connsiteX60" fmla="*/ 1403350 w 3917950"/>
                <a:gd name="connsiteY60" fmla="*/ 3187700 h 3562350"/>
                <a:gd name="connsiteX61" fmla="*/ 1517650 w 3917950"/>
                <a:gd name="connsiteY61" fmla="*/ 3232150 h 3562350"/>
                <a:gd name="connsiteX62" fmla="*/ 1631950 w 3917950"/>
                <a:gd name="connsiteY62" fmla="*/ 3327400 h 3562350"/>
                <a:gd name="connsiteX63" fmla="*/ 1809750 w 3917950"/>
                <a:gd name="connsiteY63" fmla="*/ 3556000 h 356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917950" h="3562350">
                  <a:moveTo>
                    <a:pt x="1809750" y="3556000"/>
                  </a:moveTo>
                  <a:lnTo>
                    <a:pt x="1841500" y="3359150"/>
                  </a:lnTo>
                  <a:lnTo>
                    <a:pt x="1835150" y="3149600"/>
                  </a:lnTo>
                  <a:lnTo>
                    <a:pt x="1790700" y="2901950"/>
                  </a:lnTo>
                  <a:lnTo>
                    <a:pt x="1714500" y="2673350"/>
                  </a:lnTo>
                  <a:lnTo>
                    <a:pt x="1555750" y="2406650"/>
                  </a:lnTo>
                  <a:lnTo>
                    <a:pt x="1250950" y="2063750"/>
                  </a:lnTo>
                  <a:lnTo>
                    <a:pt x="1835150" y="2235200"/>
                  </a:lnTo>
                  <a:lnTo>
                    <a:pt x="1714500" y="2012950"/>
                  </a:lnTo>
                  <a:lnTo>
                    <a:pt x="1435100" y="1714500"/>
                  </a:lnTo>
                  <a:lnTo>
                    <a:pt x="1917700" y="1752600"/>
                  </a:lnTo>
                  <a:lnTo>
                    <a:pt x="2235200" y="1816100"/>
                  </a:lnTo>
                  <a:lnTo>
                    <a:pt x="2724150" y="1930400"/>
                  </a:lnTo>
                  <a:lnTo>
                    <a:pt x="3130550" y="2012950"/>
                  </a:lnTo>
                  <a:lnTo>
                    <a:pt x="3409950" y="2070100"/>
                  </a:lnTo>
                  <a:lnTo>
                    <a:pt x="3632200" y="2070100"/>
                  </a:lnTo>
                  <a:lnTo>
                    <a:pt x="3759200" y="2012950"/>
                  </a:lnTo>
                  <a:lnTo>
                    <a:pt x="3841750" y="1911350"/>
                  </a:lnTo>
                  <a:lnTo>
                    <a:pt x="3898900" y="1752600"/>
                  </a:lnTo>
                  <a:lnTo>
                    <a:pt x="3917950" y="1600200"/>
                  </a:lnTo>
                  <a:lnTo>
                    <a:pt x="3905250" y="1384300"/>
                  </a:lnTo>
                  <a:lnTo>
                    <a:pt x="3816350" y="1066800"/>
                  </a:lnTo>
                  <a:lnTo>
                    <a:pt x="3403600" y="298450"/>
                  </a:lnTo>
                  <a:lnTo>
                    <a:pt x="3105150" y="12700"/>
                  </a:lnTo>
                  <a:lnTo>
                    <a:pt x="3187700" y="450850"/>
                  </a:lnTo>
                  <a:lnTo>
                    <a:pt x="3213100" y="736600"/>
                  </a:lnTo>
                  <a:lnTo>
                    <a:pt x="3219450" y="1085850"/>
                  </a:lnTo>
                  <a:lnTo>
                    <a:pt x="3079750" y="914400"/>
                  </a:lnTo>
                  <a:lnTo>
                    <a:pt x="2933700" y="673100"/>
                  </a:lnTo>
                  <a:lnTo>
                    <a:pt x="2698750" y="323850"/>
                  </a:lnTo>
                  <a:lnTo>
                    <a:pt x="2501900" y="50800"/>
                  </a:lnTo>
                  <a:lnTo>
                    <a:pt x="2400300" y="0"/>
                  </a:lnTo>
                  <a:lnTo>
                    <a:pt x="2444750" y="209550"/>
                  </a:lnTo>
                  <a:lnTo>
                    <a:pt x="2514600" y="984250"/>
                  </a:lnTo>
                  <a:lnTo>
                    <a:pt x="2235200" y="901700"/>
                  </a:lnTo>
                  <a:lnTo>
                    <a:pt x="1924050" y="838200"/>
                  </a:lnTo>
                  <a:lnTo>
                    <a:pt x="1644650" y="831850"/>
                  </a:lnTo>
                  <a:lnTo>
                    <a:pt x="1460500" y="876300"/>
                  </a:lnTo>
                  <a:lnTo>
                    <a:pt x="1295400" y="927100"/>
                  </a:lnTo>
                  <a:lnTo>
                    <a:pt x="1162050" y="1022350"/>
                  </a:lnTo>
                  <a:lnTo>
                    <a:pt x="1022350" y="1123950"/>
                  </a:lnTo>
                  <a:lnTo>
                    <a:pt x="895350" y="1289050"/>
                  </a:lnTo>
                  <a:lnTo>
                    <a:pt x="806450" y="1441450"/>
                  </a:lnTo>
                  <a:lnTo>
                    <a:pt x="342900" y="1193800"/>
                  </a:lnTo>
                  <a:lnTo>
                    <a:pt x="501650" y="1631950"/>
                  </a:lnTo>
                  <a:lnTo>
                    <a:pt x="0" y="1911350"/>
                  </a:lnTo>
                  <a:lnTo>
                    <a:pt x="501650" y="2108200"/>
                  </a:lnTo>
                  <a:lnTo>
                    <a:pt x="412750" y="2292350"/>
                  </a:lnTo>
                  <a:lnTo>
                    <a:pt x="349250" y="2470150"/>
                  </a:lnTo>
                  <a:lnTo>
                    <a:pt x="330200" y="2628900"/>
                  </a:lnTo>
                  <a:lnTo>
                    <a:pt x="317500" y="2806700"/>
                  </a:lnTo>
                  <a:lnTo>
                    <a:pt x="342900" y="2959100"/>
                  </a:lnTo>
                  <a:lnTo>
                    <a:pt x="393700" y="3117850"/>
                  </a:lnTo>
                  <a:lnTo>
                    <a:pt x="469900" y="3244850"/>
                  </a:lnTo>
                  <a:lnTo>
                    <a:pt x="647700" y="3403600"/>
                  </a:lnTo>
                  <a:lnTo>
                    <a:pt x="901700" y="3524250"/>
                  </a:lnTo>
                  <a:lnTo>
                    <a:pt x="1111250" y="3562350"/>
                  </a:lnTo>
                  <a:lnTo>
                    <a:pt x="1130300" y="3397250"/>
                  </a:lnTo>
                  <a:lnTo>
                    <a:pt x="1200150" y="3295650"/>
                  </a:lnTo>
                  <a:lnTo>
                    <a:pt x="1295400" y="3225800"/>
                  </a:lnTo>
                  <a:lnTo>
                    <a:pt x="1403350" y="3187700"/>
                  </a:lnTo>
                  <a:lnTo>
                    <a:pt x="1517650" y="3232150"/>
                  </a:lnTo>
                  <a:lnTo>
                    <a:pt x="1631950" y="3327400"/>
                  </a:lnTo>
                  <a:lnTo>
                    <a:pt x="1809750" y="355600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1" name="Полилиния 190"/>
            <p:cNvSpPr/>
            <p:nvPr/>
          </p:nvSpPr>
          <p:spPr>
            <a:xfrm>
              <a:off x="5398294" y="4400550"/>
              <a:ext cx="931069" cy="745331"/>
            </a:xfrm>
            <a:custGeom>
              <a:avLst/>
              <a:gdLst>
                <a:gd name="connsiteX0" fmla="*/ 61912 w 931069"/>
                <a:gd name="connsiteY0" fmla="*/ 0 h 745331"/>
                <a:gd name="connsiteX1" fmla="*/ 111919 w 931069"/>
                <a:gd name="connsiteY1" fmla="*/ 4763 h 745331"/>
                <a:gd name="connsiteX2" fmla="*/ 150019 w 931069"/>
                <a:gd name="connsiteY2" fmla="*/ 23813 h 745331"/>
                <a:gd name="connsiteX3" fmla="*/ 200025 w 931069"/>
                <a:gd name="connsiteY3" fmla="*/ 59531 h 745331"/>
                <a:gd name="connsiteX4" fmla="*/ 245269 w 931069"/>
                <a:gd name="connsiteY4" fmla="*/ 102394 h 745331"/>
                <a:gd name="connsiteX5" fmla="*/ 321469 w 931069"/>
                <a:gd name="connsiteY5" fmla="*/ 207169 h 745331"/>
                <a:gd name="connsiteX6" fmla="*/ 373856 w 931069"/>
                <a:gd name="connsiteY6" fmla="*/ 214313 h 745331"/>
                <a:gd name="connsiteX7" fmla="*/ 521494 w 931069"/>
                <a:gd name="connsiteY7" fmla="*/ 214313 h 745331"/>
                <a:gd name="connsiteX8" fmla="*/ 635794 w 931069"/>
                <a:gd name="connsiteY8" fmla="*/ 216694 h 745331"/>
                <a:gd name="connsiteX9" fmla="*/ 802481 w 931069"/>
                <a:gd name="connsiteY9" fmla="*/ 261938 h 745331"/>
                <a:gd name="connsiteX10" fmla="*/ 883444 w 931069"/>
                <a:gd name="connsiteY10" fmla="*/ 309563 h 745331"/>
                <a:gd name="connsiteX11" fmla="*/ 926306 w 931069"/>
                <a:gd name="connsiteY11" fmla="*/ 390525 h 745331"/>
                <a:gd name="connsiteX12" fmla="*/ 931069 w 931069"/>
                <a:gd name="connsiteY12" fmla="*/ 504825 h 745331"/>
                <a:gd name="connsiteX13" fmla="*/ 890587 w 931069"/>
                <a:gd name="connsiteY13" fmla="*/ 588169 h 745331"/>
                <a:gd name="connsiteX14" fmla="*/ 733425 w 931069"/>
                <a:gd name="connsiteY14" fmla="*/ 638175 h 745331"/>
                <a:gd name="connsiteX15" fmla="*/ 559594 w 931069"/>
                <a:gd name="connsiteY15" fmla="*/ 654844 h 745331"/>
                <a:gd name="connsiteX16" fmla="*/ 385762 w 931069"/>
                <a:gd name="connsiteY16" fmla="*/ 683419 h 745331"/>
                <a:gd name="connsiteX17" fmla="*/ 133350 w 931069"/>
                <a:gd name="connsiteY17" fmla="*/ 745331 h 745331"/>
                <a:gd name="connsiteX18" fmla="*/ 0 w 931069"/>
                <a:gd name="connsiteY18" fmla="*/ 219075 h 745331"/>
                <a:gd name="connsiteX19" fmla="*/ 61912 w 931069"/>
                <a:gd name="connsiteY19" fmla="*/ 0 h 74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31069" h="745331">
                  <a:moveTo>
                    <a:pt x="61912" y="0"/>
                  </a:moveTo>
                  <a:lnTo>
                    <a:pt x="111919" y="4763"/>
                  </a:lnTo>
                  <a:lnTo>
                    <a:pt x="150019" y="23813"/>
                  </a:lnTo>
                  <a:lnTo>
                    <a:pt x="200025" y="59531"/>
                  </a:lnTo>
                  <a:lnTo>
                    <a:pt x="245269" y="102394"/>
                  </a:lnTo>
                  <a:lnTo>
                    <a:pt x="321469" y="207169"/>
                  </a:lnTo>
                  <a:lnTo>
                    <a:pt x="373856" y="214313"/>
                  </a:lnTo>
                  <a:lnTo>
                    <a:pt x="521494" y="214313"/>
                  </a:lnTo>
                  <a:lnTo>
                    <a:pt x="635794" y="216694"/>
                  </a:lnTo>
                  <a:lnTo>
                    <a:pt x="802481" y="261938"/>
                  </a:lnTo>
                  <a:lnTo>
                    <a:pt x="883444" y="309563"/>
                  </a:lnTo>
                  <a:lnTo>
                    <a:pt x="926306" y="390525"/>
                  </a:lnTo>
                  <a:lnTo>
                    <a:pt x="931069" y="504825"/>
                  </a:lnTo>
                  <a:lnTo>
                    <a:pt x="890587" y="588169"/>
                  </a:lnTo>
                  <a:lnTo>
                    <a:pt x="733425" y="638175"/>
                  </a:lnTo>
                  <a:lnTo>
                    <a:pt x="559594" y="654844"/>
                  </a:lnTo>
                  <a:lnTo>
                    <a:pt x="385762" y="683419"/>
                  </a:lnTo>
                  <a:lnTo>
                    <a:pt x="133350" y="745331"/>
                  </a:lnTo>
                  <a:lnTo>
                    <a:pt x="0" y="219075"/>
                  </a:lnTo>
                  <a:lnTo>
                    <a:pt x="61912" y="0"/>
                  </a:lnTo>
                  <a:close/>
                </a:path>
              </a:pathLst>
            </a:custGeom>
            <a:solidFill>
              <a:srgbClr val="FCB49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2" name="Полилиния 191"/>
            <p:cNvSpPr/>
            <p:nvPr/>
          </p:nvSpPr>
          <p:spPr>
            <a:xfrm>
              <a:off x="5312569" y="4412456"/>
              <a:ext cx="657225" cy="883444"/>
            </a:xfrm>
            <a:custGeom>
              <a:avLst/>
              <a:gdLst>
                <a:gd name="connsiteX0" fmla="*/ 185737 w 657225"/>
                <a:gd name="connsiteY0" fmla="*/ 19050 h 883444"/>
                <a:gd name="connsiteX1" fmla="*/ 140494 w 657225"/>
                <a:gd name="connsiteY1" fmla="*/ 0 h 883444"/>
                <a:gd name="connsiteX2" fmla="*/ 0 w 657225"/>
                <a:gd name="connsiteY2" fmla="*/ 366713 h 883444"/>
                <a:gd name="connsiteX3" fmla="*/ 150019 w 657225"/>
                <a:gd name="connsiteY3" fmla="*/ 883444 h 883444"/>
                <a:gd name="connsiteX4" fmla="*/ 657225 w 657225"/>
                <a:gd name="connsiteY4" fmla="*/ 800100 h 883444"/>
                <a:gd name="connsiteX5" fmla="*/ 533400 w 657225"/>
                <a:gd name="connsiteY5" fmla="*/ 531019 h 883444"/>
                <a:gd name="connsiteX6" fmla="*/ 185737 w 657225"/>
                <a:gd name="connsiteY6" fmla="*/ 19050 h 88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883444">
                  <a:moveTo>
                    <a:pt x="185737" y="19050"/>
                  </a:moveTo>
                  <a:lnTo>
                    <a:pt x="140494" y="0"/>
                  </a:lnTo>
                  <a:lnTo>
                    <a:pt x="0" y="366713"/>
                  </a:lnTo>
                  <a:lnTo>
                    <a:pt x="150019" y="883444"/>
                  </a:lnTo>
                  <a:lnTo>
                    <a:pt x="657225" y="800100"/>
                  </a:lnTo>
                  <a:lnTo>
                    <a:pt x="533400" y="531019"/>
                  </a:lnTo>
                  <a:lnTo>
                    <a:pt x="185737" y="19050"/>
                  </a:lnTo>
                  <a:close/>
                </a:path>
              </a:pathLst>
            </a:custGeom>
            <a:solidFill>
              <a:srgbClr val="FCB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5957930" y="4114801"/>
              <a:ext cx="133352" cy="1223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cxnSp>
          <p:nvCxnSpPr>
            <p:cNvPr id="194" name="Прямая соединительная линия 193"/>
            <p:cNvCxnSpPr>
              <a:stCxn id="183" idx="21"/>
            </p:cNvCxnSpPr>
            <p:nvPr/>
          </p:nvCxnSpPr>
          <p:spPr>
            <a:xfrm flipH="1" flipV="1">
              <a:off x="5885656" y="3808412"/>
              <a:ext cx="126207" cy="53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Полилиния 194"/>
            <p:cNvSpPr/>
            <p:nvPr/>
          </p:nvSpPr>
          <p:spPr>
            <a:xfrm>
              <a:off x="3574256" y="4695825"/>
              <a:ext cx="342900" cy="147638"/>
            </a:xfrm>
            <a:custGeom>
              <a:avLst/>
              <a:gdLst>
                <a:gd name="connsiteX0" fmla="*/ 342900 w 342900"/>
                <a:gd name="connsiteY0" fmla="*/ 145256 h 147638"/>
                <a:gd name="connsiteX1" fmla="*/ 316707 w 342900"/>
                <a:gd name="connsiteY1" fmla="*/ 95250 h 147638"/>
                <a:gd name="connsiteX2" fmla="*/ 311944 w 342900"/>
                <a:gd name="connsiteY2" fmla="*/ 88106 h 147638"/>
                <a:gd name="connsiteX3" fmla="*/ 304800 w 342900"/>
                <a:gd name="connsiteY3" fmla="*/ 83344 h 147638"/>
                <a:gd name="connsiteX4" fmla="*/ 295275 w 342900"/>
                <a:gd name="connsiteY4" fmla="*/ 71438 h 147638"/>
                <a:gd name="connsiteX5" fmla="*/ 280988 w 342900"/>
                <a:gd name="connsiteY5" fmla="*/ 57150 h 147638"/>
                <a:gd name="connsiteX6" fmla="*/ 266700 w 342900"/>
                <a:gd name="connsiteY6" fmla="*/ 47625 h 147638"/>
                <a:gd name="connsiteX7" fmla="*/ 245269 w 342900"/>
                <a:gd name="connsiteY7" fmla="*/ 30956 h 147638"/>
                <a:gd name="connsiteX8" fmla="*/ 238125 w 342900"/>
                <a:gd name="connsiteY8" fmla="*/ 26194 h 147638"/>
                <a:gd name="connsiteX9" fmla="*/ 230982 w 342900"/>
                <a:gd name="connsiteY9" fmla="*/ 21431 h 147638"/>
                <a:gd name="connsiteX10" fmla="*/ 223838 w 342900"/>
                <a:gd name="connsiteY10" fmla="*/ 19050 h 147638"/>
                <a:gd name="connsiteX11" fmla="*/ 216694 w 342900"/>
                <a:gd name="connsiteY11" fmla="*/ 14288 h 147638"/>
                <a:gd name="connsiteX12" fmla="*/ 200025 w 342900"/>
                <a:gd name="connsiteY12" fmla="*/ 9525 h 147638"/>
                <a:gd name="connsiteX13" fmla="*/ 185738 w 342900"/>
                <a:gd name="connsiteY13" fmla="*/ 4763 h 147638"/>
                <a:gd name="connsiteX14" fmla="*/ 178594 w 342900"/>
                <a:gd name="connsiteY14" fmla="*/ 2381 h 147638"/>
                <a:gd name="connsiteX15" fmla="*/ 161925 w 342900"/>
                <a:gd name="connsiteY15" fmla="*/ 0 h 147638"/>
                <a:gd name="connsiteX16" fmla="*/ 97632 w 342900"/>
                <a:gd name="connsiteY16" fmla="*/ 2381 h 147638"/>
                <a:gd name="connsiteX17" fmla="*/ 76200 w 342900"/>
                <a:gd name="connsiteY17" fmla="*/ 14288 h 147638"/>
                <a:gd name="connsiteX18" fmla="*/ 69057 w 342900"/>
                <a:gd name="connsiteY18" fmla="*/ 19050 h 147638"/>
                <a:gd name="connsiteX19" fmla="*/ 64294 w 342900"/>
                <a:gd name="connsiteY19" fmla="*/ 26194 h 147638"/>
                <a:gd name="connsiteX20" fmla="*/ 57150 w 342900"/>
                <a:gd name="connsiteY20" fmla="*/ 30956 h 147638"/>
                <a:gd name="connsiteX21" fmla="*/ 42863 w 342900"/>
                <a:gd name="connsiteY21" fmla="*/ 54769 h 147638"/>
                <a:gd name="connsiteX22" fmla="*/ 38100 w 342900"/>
                <a:gd name="connsiteY22" fmla="*/ 61913 h 147638"/>
                <a:gd name="connsiteX23" fmla="*/ 28575 w 342900"/>
                <a:gd name="connsiteY23" fmla="*/ 78581 h 147638"/>
                <a:gd name="connsiteX24" fmla="*/ 21432 w 342900"/>
                <a:gd name="connsiteY24" fmla="*/ 92869 h 147638"/>
                <a:gd name="connsiteX25" fmla="*/ 14288 w 342900"/>
                <a:gd name="connsiteY25" fmla="*/ 107156 h 147638"/>
                <a:gd name="connsiteX26" fmla="*/ 11907 w 342900"/>
                <a:gd name="connsiteY26" fmla="*/ 114300 h 147638"/>
                <a:gd name="connsiteX27" fmla="*/ 2382 w 342900"/>
                <a:gd name="connsiteY27" fmla="*/ 135731 h 147638"/>
                <a:gd name="connsiteX28" fmla="*/ 0 w 342900"/>
                <a:gd name="connsiteY28" fmla="*/ 147638 h 14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2900" h="147638">
                  <a:moveTo>
                    <a:pt x="342900" y="145256"/>
                  </a:moveTo>
                  <a:cubicBezTo>
                    <a:pt x="316607" y="89384"/>
                    <a:pt x="334275" y="119846"/>
                    <a:pt x="316707" y="95250"/>
                  </a:cubicBezTo>
                  <a:cubicBezTo>
                    <a:pt x="315043" y="92921"/>
                    <a:pt x="313968" y="90130"/>
                    <a:pt x="311944" y="88106"/>
                  </a:cubicBezTo>
                  <a:cubicBezTo>
                    <a:pt x="309920" y="86082"/>
                    <a:pt x="307181" y="84931"/>
                    <a:pt x="304800" y="83344"/>
                  </a:cubicBezTo>
                  <a:cubicBezTo>
                    <a:pt x="300661" y="70927"/>
                    <a:pt x="305480" y="80509"/>
                    <a:pt x="295275" y="71438"/>
                  </a:cubicBezTo>
                  <a:cubicBezTo>
                    <a:pt x="290241" y="66963"/>
                    <a:pt x="286592" y="60886"/>
                    <a:pt x="280988" y="57150"/>
                  </a:cubicBezTo>
                  <a:cubicBezTo>
                    <a:pt x="276225" y="53975"/>
                    <a:pt x="270747" y="51673"/>
                    <a:pt x="266700" y="47625"/>
                  </a:cubicBezTo>
                  <a:cubicBezTo>
                    <a:pt x="255511" y="36434"/>
                    <a:pt x="262358" y="42348"/>
                    <a:pt x="245269" y="30956"/>
                  </a:cubicBezTo>
                  <a:lnTo>
                    <a:pt x="238125" y="26194"/>
                  </a:lnTo>
                  <a:cubicBezTo>
                    <a:pt x="235744" y="24607"/>
                    <a:pt x="233697" y="22336"/>
                    <a:pt x="230982" y="21431"/>
                  </a:cubicBezTo>
                  <a:cubicBezTo>
                    <a:pt x="228601" y="20637"/>
                    <a:pt x="226083" y="20172"/>
                    <a:pt x="223838" y="19050"/>
                  </a:cubicBezTo>
                  <a:cubicBezTo>
                    <a:pt x="221278" y="17770"/>
                    <a:pt x="219254" y="15568"/>
                    <a:pt x="216694" y="14288"/>
                  </a:cubicBezTo>
                  <a:cubicBezTo>
                    <a:pt x="212687" y="12284"/>
                    <a:pt x="203848" y="10672"/>
                    <a:pt x="200025" y="9525"/>
                  </a:cubicBezTo>
                  <a:cubicBezTo>
                    <a:pt x="195217" y="8083"/>
                    <a:pt x="190500" y="6350"/>
                    <a:pt x="185738" y="4763"/>
                  </a:cubicBezTo>
                  <a:cubicBezTo>
                    <a:pt x="183357" y="3969"/>
                    <a:pt x="181079" y="2736"/>
                    <a:pt x="178594" y="2381"/>
                  </a:cubicBezTo>
                  <a:lnTo>
                    <a:pt x="161925" y="0"/>
                  </a:lnTo>
                  <a:cubicBezTo>
                    <a:pt x="140494" y="794"/>
                    <a:pt x="119030" y="954"/>
                    <a:pt x="97632" y="2381"/>
                  </a:cubicBezTo>
                  <a:cubicBezTo>
                    <a:pt x="90649" y="2847"/>
                    <a:pt x="79829" y="11869"/>
                    <a:pt x="76200" y="14288"/>
                  </a:cubicBezTo>
                  <a:lnTo>
                    <a:pt x="69057" y="19050"/>
                  </a:lnTo>
                  <a:cubicBezTo>
                    <a:pt x="67469" y="21431"/>
                    <a:pt x="66318" y="24170"/>
                    <a:pt x="64294" y="26194"/>
                  </a:cubicBezTo>
                  <a:cubicBezTo>
                    <a:pt x="62270" y="28218"/>
                    <a:pt x="59035" y="28802"/>
                    <a:pt x="57150" y="30956"/>
                  </a:cubicBezTo>
                  <a:cubicBezTo>
                    <a:pt x="47553" y="41923"/>
                    <a:pt x="49008" y="44015"/>
                    <a:pt x="42863" y="54769"/>
                  </a:cubicBezTo>
                  <a:cubicBezTo>
                    <a:pt x="41443" y="57254"/>
                    <a:pt x="39520" y="59428"/>
                    <a:pt x="38100" y="61913"/>
                  </a:cubicBezTo>
                  <a:cubicBezTo>
                    <a:pt x="26020" y="83053"/>
                    <a:pt x="40175" y="61184"/>
                    <a:pt x="28575" y="78581"/>
                  </a:cubicBezTo>
                  <a:cubicBezTo>
                    <a:pt x="22592" y="96531"/>
                    <a:pt x="30661" y="74411"/>
                    <a:pt x="21432" y="92869"/>
                  </a:cubicBezTo>
                  <a:cubicBezTo>
                    <a:pt x="11576" y="112581"/>
                    <a:pt x="27931" y="86692"/>
                    <a:pt x="14288" y="107156"/>
                  </a:cubicBezTo>
                  <a:cubicBezTo>
                    <a:pt x="13494" y="109537"/>
                    <a:pt x="13030" y="112055"/>
                    <a:pt x="11907" y="114300"/>
                  </a:cubicBezTo>
                  <a:cubicBezTo>
                    <a:pt x="5254" y="127606"/>
                    <a:pt x="6480" y="115246"/>
                    <a:pt x="2382" y="135731"/>
                  </a:cubicBezTo>
                  <a:lnTo>
                    <a:pt x="0" y="147638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Полилиния 195"/>
            <p:cNvSpPr/>
            <p:nvPr/>
          </p:nvSpPr>
          <p:spPr>
            <a:xfrm>
              <a:off x="3662185" y="4714875"/>
              <a:ext cx="240684" cy="330994"/>
            </a:xfrm>
            <a:custGeom>
              <a:avLst/>
              <a:gdLst>
                <a:gd name="connsiteX0" fmla="*/ 240684 w 240684"/>
                <a:gd name="connsiteY0" fmla="*/ 330994 h 330994"/>
                <a:gd name="connsiteX1" fmla="*/ 207346 w 240684"/>
                <a:gd name="connsiteY1" fmla="*/ 328613 h 330994"/>
                <a:gd name="connsiteX2" fmla="*/ 119240 w 240684"/>
                <a:gd name="connsiteY2" fmla="*/ 326231 h 330994"/>
                <a:gd name="connsiteX3" fmla="*/ 104953 w 240684"/>
                <a:gd name="connsiteY3" fmla="*/ 321469 h 330994"/>
                <a:gd name="connsiteX4" fmla="*/ 88284 w 240684"/>
                <a:gd name="connsiteY4" fmla="*/ 309563 h 330994"/>
                <a:gd name="connsiteX5" fmla="*/ 71615 w 240684"/>
                <a:gd name="connsiteY5" fmla="*/ 300038 h 330994"/>
                <a:gd name="connsiteX6" fmla="*/ 64471 w 240684"/>
                <a:gd name="connsiteY6" fmla="*/ 292894 h 330994"/>
                <a:gd name="connsiteX7" fmla="*/ 57328 w 240684"/>
                <a:gd name="connsiteY7" fmla="*/ 288131 h 330994"/>
                <a:gd name="connsiteX8" fmla="*/ 43040 w 240684"/>
                <a:gd name="connsiteY8" fmla="*/ 273844 h 330994"/>
                <a:gd name="connsiteX9" fmla="*/ 33515 w 240684"/>
                <a:gd name="connsiteY9" fmla="*/ 259556 h 330994"/>
                <a:gd name="connsiteX10" fmla="*/ 31134 w 240684"/>
                <a:gd name="connsiteY10" fmla="*/ 252413 h 330994"/>
                <a:gd name="connsiteX11" fmla="*/ 26371 w 240684"/>
                <a:gd name="connsiteY11" fmla="*/ 245269 h 330994"/>
                <a:gd name="connsiteX12" fmla="*/ 16846 w 240684"/>
                <a:gd name="connsiteY12" fmla="*/ 230981 h 330994"/>
                <a:gd name="connsiteX13" fmla="*/ 12084 w 240684"/>
                <a:gd name="connsiteY13" fmla="*/ 216694 h 330994"/>
                <a:gd name="connsiteX14" fmla="*/ 7321 w 240684"/>
                <a:gd name="connsiteY14" fmla="*/ 200025 h 330994"/>
                <a:gd name="connsiteX15" fmla="*/ 4940 w 240684"/>
                <a:gd name="connsiteY15" fmla="*/ 192881 h 330994"/>
                <a:gd name="connsiteX16" fmla="*/ 2559 w 240684"/>
                <a:gd name="connsiteY16" fmla="*/ 164306 h 330994"/>
                <a:gd name="connsiteX17" fmla="*/ 178 w 240684"/>
                <a:gd name="connsiteY17" fmla="*/ 157163 h 330994"/>
                <a:gd name="connsiteX18" fmla="*/ 4940 w 240684"/>
                <a:gd name="connsiteY18" fmla="*/ 92869 h 330994"/>
                <a:gd name="connsiteX19" fmla="*/ 9703 w 240684"/>
                <a:gd name="connsiteY19" fmla="*/ 78581 h 330994"/>
                <a:gd name="connsiteX20" fmla="*/ 14465 w 240684"/>
                <a:gd name="connsiteY20" fmla="*/ 71438 h 330994"/>
                <a:gd name="connsiteX21" fmla="*/ 21609 w 240684"/>
                <a:gd name="connsiteY21" fmla="*/ 54769 h 330994"/>
                <a:gd name="connsiteX22" fmla="*/ 28753 w 240684"/>
                <a:gd name="connsiteY22" fmla="*/ 47625 h 330994"/>
                <a:gd name="connsiteX23" fmla="*/ 33515 w 240684"/>
                <a:gd name="connsiteY23" fmla="*/ 40481 h 330994"/>
                <a:gd name="connsiteX24" fmla="*/ 40659 w 240684"/>
                <a:gd name="connsiteY24" fmla="*/ 33338 h 330994"/>
                <a:gd name="connsiteX25" fmla="*/ 52565 w 240684"/>
                <a:gd name="connsiteY25" fmla="*/ 23813 h 330994"/>
                <a:gd name="connsiteX26" fmla="*/ 66853 w 240684"/>
                <a:gd name="connsiteY26" fmla="*/ 14288 h 330994"/>
                <a:gd name="connsiteX27" fmla="*/ 73996 w 240684"/>
                <a:gd name="connsiteY27" fmla="*/ 9525 h 330994"/>
                <a:gd name="connsiteX28" fmla="*/ 88284 w 240684"/>
                <a:gd name="connsiteY28" fmla="*/ 4763 h 330994"/>
                <a:gd name="connsiteX29" fmla="*/ 95428 w 240684"/>
                <a:gd name="connsiteY29" fmla="*/ 2381 h 330994"/>
                <a:gd name="connsiteX30" fmla="*/ 102571 w 240684"/>
                <a:gd name="connsiteY30" fmla="*/ 0 h 330994"/>
                <a:gd name="connsiteX31" fmla="*/ 116859 w 240684"/>
                <a:gd name="connsiteY31" fmla="*/ 0 h 3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0684" h="330994">
                  <a:moveTo>
                    <a:pt x="240684" y="330994"/>
                  </a:moveTo>
                  <a:cubicBezTo>
                    <a:pt x="229571" y="330200"/>
                    <a:pt x="218478" y="329050"/>
                    <a:pt x="207346" y="328613"/>
                  </a:cubicBezTo>
                  <a:cubicBezTo>
                    <a:pt x="177989" y="327462"/>
                    <a:pt x="148548" y="328276"/>
                    <a:pt x="119240" y="326231"/>
                  </a:cubicBezTo>
                  <a:cubicBezTo>
                    <a:pt x="114232" y="325882"/>
                    <a:pt x="104953" y="321469"/>
                    <a:pt x="104953" y="321469"/>
                  </a:cubicBezTo>
                  <a:cubicBezTo>
                    <a:pt x="100856" y="318396"/>
                    <a:pt x="93165" y="312352"/>
                    <a:pt x="88284" y="309563"/>
                  </a:cubicBezTo>
                  <a:cubicBezTo>
                    <a:pt x="80880" y="305332"/>
                    <a:pt x="77939" y="305308"/>
                    <a:pt x="71615" y="300038"/>
                  </a:cubicBezTo>
                  <a:cubicBezTo>
                    <a:pt x="69028" y="297882"/>
                    <a:pt x="67058" y="295050"/>
                    <a:pt x="64471" y="292894"/>
                  </a:cubicBezTo>
                  <a:cubicBezTo>
                    <a:pt x="62273" y="291062"/>
                    <a:pt x="59467" y="290032"/>
                    <a:pt x="57328" y="288131"/>
                  </a:cubicBezTo>
                  <a:cubicBezTo>
                    <a:pt x="52294" y="283656"/>
                    <a:pt x="43040" y="273844"/>
                    <a:pt x="43040" y="273844"/>
                  </a:cubicBezTo>
                  <a:cubicBezTo>
                    <a:pt x="37379" y="256859"/>
                    <a:pt x="45406" y="277391"/>
                    <a:pt x="33515" y="259556"/>
                  </a:cubicBezTo>
                  <a:cubicBezTo>
                    <a:pt x="32123" y="257468"/>
                    <a:pt x="32256" y="254658"/>
                    <a:pt x="31134" y="252413"/>
                  </a:cubicBezTo>
                  <a:cubicBezTo>
                    <a:pt x="29854" y="249853"/>
                    <a:pt x="27959" y="247650"/>
                    <a:pt x="26371" y="245269"/>
                  </a:cubicBezTo>
                  <a:cubicBezTo>
                    <a:pt x="18495" y="221637"/>
                    <a:pt x="31709" y="257735"/>
                    <a:pt x="16846" y="230981"/>
                  </a:cubicBezTo>
                  <a:cubicBezTo>
                    <a:pt x="14408" y="226593"/>
                    <a:pt x="13671" y="221456"/>
                    <a:pt x="12084" y="216694"/>
                  </a:cubicBezTo>
                  <a:cubicBezTo>
                    <a:pt x="6377" y="199571"/>
                    <a:pt x="13300" y="220948"/>
                    <a:pt x="7321" y="200025"/>
                  </a:cubicBezTo>
                  <a:cubicBezTo>
                    <a:pt x="6631" y="197611"/>
                    <a:pt x="5734" y="195262"/>
                    <a:pt x="4940" y="192881"/>
                  </a:cubicBezTo>
                  <a:cubicBezTo>
                    <a:pt x="4146" y="183356"/>
                    <a:pt x="3822" y="173780"/>
                    <a:pt x="2559" y="164306"/>
                  </a:cubicBezTo>
                  <a:cubicBezTo>
                    <a:pt x="2227" y="161818"/>
                    <a:pt x="178" y="159673"/>
                    <a:pt x="178" y="157163"/>
                  </a:cubicBezTo>
                  <a:cubicBezTo>
                    <a:pt x="178" y="132912"/>
                    <a:pt x="-1421" y="114071"/>
                    <a:pt x="4940" y="92869"/>
                  </a:cubicBezTo>
                  <a:cubicBezTo>
                    <a:pt x="6383" y="88060"/>
                    <a:pt x="6918" y="82758"/>
                    <a:pt x="9703" y="78581"/>
                  </a:cubicBezTo>
                  <a:lnTo>
                    <a:pt x="14465" y="71438"/>
                  </a:lnTo>
                  <a:cubicBezTo>
                    <a:pt x="16409" y="65606"/>
                    <a:pt x="17929" y="59920"/>
                    <a:pt x="21609" y="54769"/>
                  </a:cubicBezTo>
                  <a:cubicBezTo>
                    <a:pt x="23567" y="52029"/>
                    <a:pt x="26597" y="50212"/>
                    <a:pt x="28753" y="47625"/>
                  </a:cubicBezTo>
                  <a:cubicBezTo>
                    <a:pt x="30585" y="45426"/>
                    <a:pt x="31683" y="42680"/>
                    <a:pt x="33515" y="40481"/>
                  </a:cubicBezTo>
                  <a:cubicBezTo>
                    <a:pt x="35671" y="37894"/>
                    <a:pt x="38503" y="35925"/>
                    <a:pt x="40659" y="33338"/>
                  </a:cubicBezTo>
                  <a:cubicBezTo>
                    <a:pt x="48945" y="23395"/>
                    <a:pt x="40836" y="27722"/>
                    <a:pt x="52565" y="23813"/>
                  </a:cubicBezTo>
                  <a:cubicBezTo>
                    <a:pt x="66110" y="10268"/>
                    <a:pt x="53066" y="21182"/>
                    <a:pt x="66853" y="14288"/>
                  </a:cubicBezTo>
                  <a:cubicBezTo>
                    <a:pt x="69413" y="13008"/>
                    <a:pt x="71381" y="10687"/>
                    <a:pt x="73996" y="9525"/>
                  </a:cubicBezTo>
                  <a:cubicBezTo>
                    <a:pt x="78584" y="7486"/>
                    <a:pt x="83521" y="6351"/>
                    <a:pt x="88284" y="4763"/>
                  </a:cubicBezTo>
                  <a:lnTo>
                    <a:pt x="95428" y="2381"/>
                  </a:lnTo>
                  <a:cubicBezTo>
                    <a:pt x="97809" y="1587"/>
                    <a:pt x="100061" y="0"/>
                    <a:pt x="102571" y="0"/>
                  </a:cubicBezTo>
                  <a:lnTo>
                    <a:pt x="116859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Полилиния 196"/>
            <p:cNvSpPr/>
            <p:nvPr/>
          </p:nvSpPr>
          <p:spPr>
            <a:xfrm>
              <a:off x="3812381" y="5210175"/>
              <a:ext cx="97632" cy="26194"/>
            </a:xfrm>
            <a:custGeom>
              <a:avLst/>
              <a:gdLst>
                <a:gd name="connsiteX0" fmla="*/ 0 w 97632"/>
                <a:gd name="connsiteY0" fmla="*/ 26194 h 26194"/>
                <a:gd name="connsiteX1" fmla="*/ 42863 w 97632"/>
                <a:gd name="connsiteY1" fmla="*/ 19050 h 26194"/>
                <a:gd name="connsiteX2" fmla="*/ 50007 w 97632"/>
                <a:gd name="connsiteY2" fmla="*/ 16669 h 26194"/>
                <a:gd name="connsiteX3" fmla="*/ 69057 w 97632"/>
                <a:gd name="connsiteY3" fmla="*/ 11906 h 26194"/>
                <a:gd name="connsiteX4" fmla="*/ 83344 w 97632"/>
                <a:gd name="connsiteY4" fmla="*/ 7144 h 26194"/>
                <a:gd name="connsiteX5" fmla="*/ 90488 w 97632"/>
                <a:gd name="connsiteY5" fmla="*/ 2381 h 26194"/>
                <a:gd name="connsiteX6" fmla="*/ 97632 w 97632"/>
                <a:gd name="connsiteY6" fmla="*/ 0 h 2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632" h="26194">
                  <a:moveTo>
                    <a:pt x="0" y="26194"/>
                  </a:moveTo>
                  <a:cubicBezTo>
                    <a:pt x="30088" y="20176"/>
                    <a:pt x="15781" y="22435"/>
                    <a:pt x="42863" y="19050"/>
                  </a:cubicBezTo>
                  <a:cubicBezTo>
                    <a:pt x="45244" y="18256"/>
                    <a:pt x="47585" y="17329"/>
                    <a:pt x="50007" y="16669"/>
                  </a:cubicBezTo>
                  <a:cubicBezTo>
                    <a:pt x="56322" y="14947"/>
                    <a:pt x="62847" y="13976"/>
                    <a:pt x="69057" y="11906"/>
                  </a:cubicBezTo>
                  <a:lnTo>
                    <a:pt x="83344" y="7144"/>
                  </a:lnTo>
                  <a:cubicBezTo>
                    <a:pt x="85725" y="5556"/>
                    <a:pt x="87928" y="3661"/>
                    <a:pt x="90488" y="2381"/>
                  </a:cubicBezTo>
                  <a:cubicBezTo>
                    <a:pt x="92733" y="1258"/>
                    <a:pt x="97632" y="0"/>
                    <a:pt x="97632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Полилиния 197"/>
            <p:cNvSpPr/>
            <p:nvPr/>
          </p:nvSpPr>
          <p:spPr>
            <a:xfrm>
              <a:off x="5176042" y="5738335"/>
              <a:ext cx="561975" cy="66675"/>
            </a:xfrm>
            <a:custGeom>
              <a:avLst/>
              <a:gdLst>
                <a:gd name="connsiteX0" fmla="*/ 561975 w 561975"/>
                <a:gd name="connsiteY0" fmla="*/ 9525 h 66675"/>
                <a:gd name="connsiteX1" fmla="*/ 533400 w 561975"/>
                <a:gd name="connsiteY1" fmla="*/ 7144 h 66675"/>
                <a:gd name="connsiteX2" fmla="*/ 514350 w 561975"/>
                <a:gd name="connsiteY2" fmla="*/ 2382 h 66675"/>
                <a:gd name="connsiteX3" fmla="*/ 500062 w 561975"/>
                <a:gd name="connsiteY3" fmla="*/ 0 h 66675"/>
                <a:gd name="connsiteX4" fmla="*/ 247650 w 561975"/>
                <a:gd name="connsiteY4" fmla="*/ 2382 h 66675"/>
                <a:gd name="connsiteX5" fmla="*/ 214312 w 561975"/>
                <a:gd name="connsiteY5" fmla="*/ 9525 h 66675"/>
                <a:gd name="connsiteX6" fmla="*/ 202406 w 561975"/>
                <a:gd name="connsiteY6" fmla="*/ 11907 h 66675"/>
                <a:gd name="connsiteX7" fmla="*/ 183356 w 561975"/>
                <a:gd name="connsiteY7" fmla="*/ 14288 h 66675"/>
                <a:gd name="connsiteX8" fmla="*/ 164306 w 561975"/>
                <a:gd name="connsiteY8" fmla="*/ 19050 h 66675"/>
                <a:gd name="connsiteX9" fmla="*/ 152400 w 561975"/>
                <a:gd name="connsiteY9" fmla="*/ 21432 h 66675"/>
                <a:gd name="connsiteX10" fmla="*/ 145256 w 561975"/>
                <a:gd name="connsiteY10" fmla="*/ 23813 h 66675"/>
                <a:gd name="connsiteX11" fmla="*/ 128587 w 561975"/>
                <a:gd name="connsiteY11" fmla="*/ 26194 h 66675"/>
                <a:gd name="connsiteX12" fmla="*/ 114300 w 561975"/>
                <a:gd name="connsiteY12" fmla="*/ 30957 h 66675"/>
                <a:gd name="connsiteX13" fmla="*/ 107156 w 561975"/>
                <a:gd name="connsiteY13" fmla="*/ 33338 h 66675"/>
                <a:gd name="connsiteX14" fmla="*/ 85725 w 561975"/>
                <a:gd name="connsiteY14" fmla="*/ 35719 h 66675"/>
                <a:gd name="connsiteX15" fmla="*/ 71437 w 561975"/>
                <a:gd name="connsiteY15" fmla="*/ 40482 h 66675"/>
                <a:gd name="connsiteX16" fmla="*/ 61912 w 561975"/>
                <a:gd name="connsiteY16" fmla="*/ 42863 h 66675"/>
                <a:gd name="connsiteX17" fmla="*/ 47625 w 561975"/>
                <a:gd name="connsiteY17" fmla="*/ 47625 h 66675"/>
                <a:gd name="connsiteX18" fmla="*/ 30956 w 561975"/>
                <a:gd name="connsiteY18" fmla="*/ 52388 h 66675"/>
                <a:gd name="connsiteX19" fmla="*/ 23812 w 561975"/>
                <a:gd name="connsiteY19" fmla="*/ 57150 h 66675"/>
                <a:gd name="connsiteX20" fmla="*/ 9525 w 561975"/>
                <a:gd name="connsiteY20" fmla="*/ 61913 h 66675"/>
                <a:gd name="connsiteX21" fmla="*/ 0 w 561975"/>
                <a:gd name="connsiteY21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61975" h="66675">
                  <a:moveTo>
                    <a:pt x="561975" y="9525"/>
                  </a:moveTo>
                  <a:cubicBezTo>
                    <a:pt x="552450" y="8731"/>
                    <a:pt x="542852" y="8562"/>
                    <a:pt x="533400" y="7144"/>
                  </a:cubicBezTo>
                  <a:cubicBezTo>
                    <a:pt x="526927" y="6173"/>
                    <a:pt x="520806" y="3458"/>
                    <a:pt x="514350" y="2382"/>
                  </a:cubicBezTo>
                  <a:lnTo>
                    <a:pt x="500062" y="0"/>
                  </a:lnTo>
                  <a:lnTo>
                    <a:pt x="247650" y="2382"/>
                  </a:lnTo>
                  <a:cubicBezTo>
                    <a:pt x="218822" y="2888"/>
                    <a:pt x="238434" y="4699"/>
                    <a:pt x="214312" y="9525"/>
                  </a:cubicBezTo>
                  <a:cubicBezTo>
                    <a:pt x="210343" y="10319"/>
                    <a:pt x="206406" y="11292"/>
                    <a:pt x="202406" y="11907"/>
                  </a:cubicBezTo>
                  <a:cubicBezTo>
                    <a:pt x="196081" y="12880"/>
                    <a:pt x="189646" y="13109"/>
                    <a:pt x="183356" y="14288"/>
                  </a:cubicBezTo>
                  <a:cubicBezTo>
                    <a:pt x="176923" y="15494"/>
                    <a:pt x="170724" y="17766"/>
                    <a:pt x="164306" y="19050"/>
                  </a:cubicBezTo>
                  <a:cubicBezTo>
                    <a:pt x="160337" y="19844"/>
                    <a:pt x="156326" y="20450"/>
                    <a:pt x="152400" y="21432"/>
                  </a:cubicBezTo>
                  <a:cubicBezTo>
                    <a:pt x="149965" y="22041"/>
                    <a:pt x="147717" y="23321"/>
                    <a:pt x="145256" y="23813"/>
                  </a:cubicBezTo>
                  <a:cubicBezTo>
                    <a:pt x="139752" y="24914"/>
                    <a:pt x="134143" y="25400"/>
                    <a:pt x="128587" y="26194"/>
                  </a:cubicBezTo>
                  <a:lnTo>
                    <a:pt x="114300" y="30957"/>
                  </a:lnTo>
                  <a:cubicBezTo>
                    <a:pt x="111919" y="31751"/>
                    <a:pt x="109651" y="33061"/>
                    <a:pt x="107156" y="33338"/>
                  </a:cubicBezTo>
                  <a:lnTo>
                    <a:pt x="85725" y="35719"/>
                  </a:lnTo>
                  <a:cubicBezTo>
                    <a:pt x="80962" y="37307"/>
                    <a:pt x="76246" y="39039"/>
                    <a:pt x="71437" y="40482"/>
                  </a:cubicBezTo>
                  <a:cubicBezTo>
                    <a:pt x="68302" y="41422"/>
                    <a:pt x="65047" y="41923"/>
                    <a:pt x="61912" y="42863"/>
                  </a:cubicBezTo>
                  <a:cubicBezTo>
                    <a:pt x="57104" y="44305"/>
                    <a:pt x="52495" y="46407"/>
                    <a:pt x="47625" y="47625"/>
                  </a:cubicBezTo>
                  <a:cubicBezTo>
                    <a:pt x="44578" y="48387"/>
                    <a:pt x="34369" y="50682"/>
                    <a:pt x="30956" y="52388"/>
                  </a:cubicBezTo>
                  <a:cubicBezTo>
                    <a:pt x="28396" y="53668"/>
                    <a:pt x="26427" y="55988"/>
                    <a:pt x="23812" y="57150"/>
                  </a:cubicBezTo>
                  <a:cubicBezTo>
                    <a:pt x="19225" y="59189"/>
                    <a:pt x="14287" y="60325"/>
                    <a:pt x="9525" y="61913"/>
                  </a:cubicBezTo>
                  <a:cubicBezTo>
                    <a:pt x="1315" y="64650"/>
                    <a:pt x="4156" y="62519"/>
                    <a:pt x="0" y="6667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7" name="Группа 236"/>
          <p:cNvGrpSpPr/>
          <p:nvPr/>
        </p:nvGrpSpPr>
        <p:grpSpPr>
          <a:xfrm rot="1086507">
            <a:off x="10212898" y="4277279"/>
            <a:ext cx="2368667" cy="3756727"/>
            <a:chOff x="6310962" y="636982"/>
            <a:chExt cx="3856894" cy="6803352"/>
          </a:xfrm>
        </p:grpSpPr>
        <p:grpSp>
          <p:nvGrpSpPr>
            <p:cNvPr id="238" name="Группа 237"/>
            <p:cNvGrpSpPr/>
            <p:nvPr/>
          </p:nvGrpSpPr>
          <p:grpSpPr>
            <a:xfrm>
              <a:off x="6310962" y="636982"/>
              <a:ext cx="2656316" cy="4359197"/>
              <a:chOff x="6300788" y="1393903"/>
              <a:chExt cx="2656316" cy="4359197"/>
            </a:xfrm>
          </p:grpSpPr>
          <p:grpSp>
            <p:nvGrpSpPr>
              <p:cNvPr id="241" name="Группа 240"/>
              <p:cNvGrpSpPr/>
              <p:nvPr/>
            </p:nvGrpSpPr>
            <p:grpSpPr>
              <a:xfrm>
                <a:off x="6300788" y="1393903"/>
                <a:ext cx="2656316" cy="4359197"/>
                <a:chOff x="6300788" y="1393903"/>
                <a:chExt cx="2656316" cy="4359197"/>
              </a:xfrm>
            </p:grpSpPr>
            <p:grpSp>
              <p:nvGrpSpPr>
                <p:cNvPr id="260" name="Группа 259"/>
                <p:cNvGrpSpPr/>
                <p:nvPr/>
              </p:nvGrpSpPr>
              <p:grpSpPr>
                <a:xfrm>
                  <a:off x="7009645" y="1393903"/>
                  <a:ext cx="1947459" cy="4359197"/>
                  <a:chOff x="7009645" y="1393903"/>
                  <a:chExt cx="1947459" cy="4359197"/>
                </a:xfrm>
              </p:grpSpPr>
              <p:sp>
                <p:nvSpPr>
                  <p:cNvPr id="270" name="Полилиния 269"/>
                  <p:cNvSpPr/>
                  <p:nvPr/>
                </p:nvSpPr>
                <p:spPr>
                  <a:xfrm>
                    <a:off x="7734300" y="1470660"/>
                    <a:ext cx="190500" cy="838200"/>
                  </a:xfrm>
                  <a:custGeom>
                    <a:avLst/>
                    <a:gdLst>
                      <a:gd name="connsiteX0" fmla="*/ 0 w 190500"/>
                      <a:gd name="connsiteY0" fmla="*/ 121920 h 838200"/>
                      <a:gd name="connsiteX1" fmla="*/ 30480 w 190500"/>
                      <a:gd name="connsiteY1" fmla="*/ 822960 h 838200"/>
                      <a:gd name="connsiteX2" fmla="*/ 190500 w 190500"/>
                      <a:gd name="connsiteY2" fmla="*/ 838200 h 838200"/>
                      <a:gd name="connsiteX3" fmla="*/ 53340 w 190500"/>
                      <a:gd name="connsiteY3" fmla="*/ 0 h 838200"/>
                      <a:gd name="connsiteX4" fmla="*/ 0 w 190500"/>
                      <a:gd name="connsiteY4" fmla="*/ 121920 h 83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500" h="838200">
                        <a:moveTo>
                          <a:pt x="0" y="121920"/>
                        </a:moveTo>
                        <a:lnTo>
                          <a:pt x="30480" y="822960"/>
                        </a:lnTo>
                        <a:lnTo>
                          <a:pt x="190500" y="838200"/>
                        </a:lnTo>
                        <a:lnTo>
                          <a:pt x="53340" y="0"/>
                        </a:lnTo>
                        <a:lnTo>
                          <a:pt x="0" y="121920"/>
                        </a:lnTo>
                        <a:close/>
                      </a:path>
                    </a:pathLst>
                  </a:cu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1" name="Овал 270"/>
                  <p:cNvSpPr/>
                  <p:nvPr/>
                </p:nvSpPr>
                <p:spPr>
                  <a:xfrm>
                    <a:off x="7648020" y="1393903"/>
                    <a:ext cx="243136" cy="225969"/>
                  </a:xfrm>
                  <a:prstGeom prst="ellipse">
                    <a:avLst/>
                  </a:pr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2" name="Блок-схема: задержка 271"/>
                  <p:cNvSpPr/>
                  <p:nvPr/>
                </p:nvSpPr>
                <p:spPr>
                  <a:xfrm rot="16200000">
                    <a:off x="7744505" y="2180169"/>
                    <a:ext cx="258991" cy="349250"/>
                  </a:xfrm>
                  <a:prstGeom prst="flowChartDelay">
                    <a:avLst/>
                  </a:pr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273" name="Группа 272"/>
                  <p:cNvGrpSpPr/>
                  <p:nvPr/>
                </p:nvGrpSpPr>
                <p:grpSpPr>
                  <a:xfrm>
                    <a:off x="7009645" y="2311400"/>
                    <a:ext cx="1947459" cy="3441700"/>
                    <a:chOff x="7009645" y="2311400"/>
                    <a:chExt cx="1947459" cy="3441700"/>
                  </a:xfrm>
                  <a:solidFill>
                    <a:srgbClr val="8D959E"/>
                  </a:solidFill>
                </p:grpSpPr>
                <p:grpSp>
                  <p:nvGrpSpPr>
                    <p:cNvPr id="274" name="Группа 273"/>
                    <p:cNvGrpSpPr/>
                    <p:nvPr/>
                  </p:nvGrpSpPr>
                  <p:grpSpPr>
                    <a:xfrm>
                      <a:off x="7009645" y="2311400"/>
                      <a:ext cx="1947459" cy="3340931"/>
                      <a:chOff x="7009645" y="2311400"/>
                      <a:chExt cx="1947459" cy="3340931"/>
                    </a:xfrm>
                    <a:grpFill/>
                  </p:grpSpPr>
                  <p:sp>
                    <p:nvSpPr>
                      <p:cNvPr id="277" name="Овал 276"/>
                      <p:cNvSpPr/>
                      <p:nvPr/>
                    </p:nvSpPr>
                    <p:spPr>
                      <a:xfrm>
                        <a:off x="7009645" y="2311400"/>
                        <a:ext cx="1811249" cy="1963737"/>
                      </a:xfrm>
                      <a:prstGeom prst="ellipse">
                        <a:avLst/>
                      </a:pr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78" name="Прямоугольник 277"/>
                      <p:cNvSpPr/>
                      <p:nvPr/>
                    </p:nvSpPr>
                    <p:spPr>
                      <a:xfrm rot="21202705">
                        <a:off x="7321838" y="3261556"/>
                        <a:ext cx="1635266" cy="2390775"/>
                      </a:xfrm>
                      <a:prstGeom prst="rect">
                        <a:avLst/>
                      </a:pr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79" name="Овал 278"/>
                      <p:cNvSpPr/>
                      <p:nvPr/>
                    </p:nvSpPr>
                    <p:spPr>
                      <a:xfrm>
                        <a:off x="7469380" y="2592260"/>
                        <a:ext cx="1326145" cy="1229416"/>
                      </a:xfrm>
                      <a:prstGeom prst="ellipse">
                        <a:avLst/>
                      </a:prstGeom>
                      <a:grpFill/>
                      <a:ln w="2857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275" name="Полилиния 274"/>
                    <p:cNvSpPr/>
                    <p:nvPr/>
                  </p:nvSpPr>
                  <p:spPr>
                    <a:xfrm>
                      <a:off x="7131050" y="4295775"/>
                      <a:ext cx="482600" cy="1457325"/>
                    </a:xfrm>
                    <a:custGeom>
                      <a:avLst/>
                      <a:gdLst>
                        <a:gd name="connsiteX0" fmla="*/ 241300 w 482600"/>
                        <a:gd name="connsiteY0" fmla="*/ 1457325 h 1457325"/>
                        <a:gd name="connsiteX1" fmla="*/ 203200 w 482600"/>
                        <a:gd name="connsiteY1" fmla="*/ 1247775 h 1457325"/>
                        <a:gd name="connsiteX2" fmla="*/ 260350 w 482600"/>
                        <a:gd name="connsiteY2" fmla="*/ 1181100 h 1457325"/>
                        <a:gd name="connsiteX3" fmla="*/ 212725 w 482600"/>
                        <a:gd name="connsiteY3" fmla="*/ 847725 h 1457325"/>
                        <a:gd name="connsiteX4" fmla="*/ 165100 w 482600"/>
                        <a:gd name="connsiteY4" fmla="*/ 711200 h 1457325"/>
                        <a:gd name="connsiteX5" fmla="*/ 104775 w 482600"/>
                        <a:gd name="connsiteY5" fmla="*/ 628650 h 1457325"/>
                        <a:gd name="connsiteX6" fmla="*/ 73025 w 482600"/>
                        <a:gd name="connsiteY6" fmla="*/ 584200 h 1457325"/>
                        <a:gd name="connsiteX7" fmla="*/ 0 w 482600"/>
                        <a:gd name="connsiteY7" fmla="*/ 79375 h 1457325"/>
                        <a:gd name="connsiteX8" fmla="*/ 346075 w 482600"/>
                        <a:gd name="connsiteY8" fmla="*/ 0 h 1457325"/>
                        <a:gd name="connsiteX9" fmla="*/ 482600 w 482600"/>
                        <a:gd name="connsiteY9" fmla="*/ 1330325 h 1457325"/>
                        <a:gd name="connsiteX10" fmla="*/ 241300 w 482600"/>
                        <a:gd name="connsiteY10" fmla="*/ 1457325 h 14573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482600" h="1457325">
                          <a:moveTo>
                            <a:pt x="241300" y="1457325"/>
                          </a:moveTo>
                          <a:lnTo>
                            <a:pt x="203200" y="1247775"/>
                          </a:lnTo>
                          <a:lnTo>
                            <a:pt x="260350" y="1181100"/>
                          </a:lnTo>
                          <a:lnTo>
                            <a:pt x="212725" y="847725"/>
                          </a:lnTo>
                          <a:lnTo>
                            <a:pt x="165100" y="711200"/>
                          </a:lnTo>
                          <a:lnTo>
                            <a:pt x="104775" y="628650"/>
                          </a:lnTo>
                          <a:lnTo>
                            <a:pt x="73025" y="584200"/>
                          </a:lnTo>
                          <a:lnTo>
                            <a:pt x="0" y="79375"/>
                          </a:lnTo>
                          <a:lnTo>
                            <a:pt x="346075" y="0"/>
                          </a:lnTo>
                          <a:lnTo>
                            <a:pt x="482600" y="1330325"/>
                          </a:lnTo>
                          <a:lnTo>
                            <a:pt x="241300" y="1457325"/>
                          </a:lnTo>
                          <a:close/>
                        </a:path>
                      </a:pathLst>
                    </a:cu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76" name="Полилиния 275"/>
                    <p:cNvSpPr/>
                    <p:nvPr/>
                  </p:nvSpPr>
                  <p:spPr>
                    <a:xfrm>
                      <a:off x="7277100" y="4241800"/>
                      <a:ext cx="501650" cy="1476375"/>
                    </a:xfrm>
                    <a:custGeom>
                      <a:avLst/>
                      <a:gdLst>
                        <a:gd name="connsiteX0" fmla="*/ 123825 w 501650"/>
                        <a:gd name="connsiteY0" fmla="*/ 1476375 h 1476375"/>
                        <a:gd name="connsiteX1" fmla="*/ 450850 w 501650"/>
                        <a:gd name="connsiteY1" fmla="*/ 1428750 h 1476375"/>
                        <a:gd name="connsiteX2" fmla="*/ 501650 w 501650"/>
                        <a:gd name="connsiteY2" fmla="*/ 0 h 1476375"/>
                        <a:gd name="connsiteX3" fmla="*/ 0 w 501650"/>
                        <a:gd name="connsiteY3" fmla="*/ 101600 h 1476375"/>
                        <a:gd name="connsiteX4" fmla="*/ 209550 w 501650"/>
                        <a:gd name="connsiteY4" fmla="*/ 1317625 h 1476375"/>
                        <a:gd name="connsiteX5" fmla="*/ 123825 w 501650"/>
                        <a:gd name="connsiteY5" fmla="*/ 1476375 h 14763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01650" h="1476375">
                          <a:moveTo>
                            <a:pt x="123825" y="1476375"/>
                          </a:moveTo>
                          <a:lnTo>
                            <a:pt x="450850" y="1428750"/>
                          </a:lnTo>
                          <a:lnTo>
                            <a:pt x="501650" y="0"/>
                          </a:lnTo>
                          <a:lnTo>
                            <a:pt x="0" y="101600"/>
                          </a:lnTo>
                          <a:lnTo>
                            <a:pt x="209550" y="1317625"/>
                          </a:lnTo>
                          <a:lnTo>
                            <a:pt x="123825" y="1476375"/>
                          </a:lnTo>
                          <a:close/>
                        </a:path>
                      </a:pathLst>
                    </a:custGeom>
                    <a:grpFill/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261" name="Группа 260"/>
                <p:cNvGrpSpPr/>
                <p:nvPr/>
              </p:nvGrpSpPr>
              <p:grpSpPr>
                <a:xfrm>
                  <a:off x="6300788" y="3009900"/>
                  <a:ext cx="2409825" cy="1519238"/>
                  <a:chOff x="6300788" y="3009900"/>
                  <a:chExt cx="2409825" cy="1519238"/>
                </a:xfrm>
              </p:grpSpPr>
              <p:sp>
                <p:nvSpPr>
                  <p:cNvPr id="262" name="Полилиния 261"/>
                  <p:cNvSpPr/>
                  <p:nvPr/>
                </p:nvSpPr>
                <p:spPr>
                  <a:xfrm>
                    <a:off x="6300788" y="3009900"/>
                    <a:ext cx="2409825" cy="1519238"/>
                  </a:xfrm>
                  <a:custGeom>
                    <a:avLst/>
                    <a:gdLst>
                      <a:gd name="connsiteX0" fmla="*/ 862012 w 2409825"/>
                      <a:gd name="connsiteY0" fmla="*/ 1519238 h 1519238"/>
                      <a:gd name="connsiteX1" fmla="*/ 1000125 w 2409825"/>
                      <a:gd name="connsiteY1" fmla="*/ 1462088 h 1519238"/>
                      <a:gd name="connsiteX2" fmla="*/ 1143000 w 2409825"/>
                      <a:gd name="connsiteY2" fmla="*/ 1404938 h 1519238"/>
                      <a:gd name="connsiteX3" fmla="*/ 1285875 w 2409825"/>
                      <a:gd name="connsiteY3" fmla="*/ 1366838 h 1519238"/>
                      <a:gd name="connsiteX4" fmla="*/ 1452562 w 2409825"/>
                      <a:gd name="connsiteY4" fmla="*/ 1333500 h 1519238"/>
                      <a:gd name="connsiteX5" fmla="*/ 1638300 w 2409825"/>
                      <a:gd name="connsiteY5" fmla="*/ 1290638 h 1519238"/>
                      <a:gd name="connsiteX6" fmla="*/ 1871662 w 2409825"/>
                      <a:gd name="connsiteY6" fmla="*/ 1252538 h 1519238"/>
                      <a:gd name="connsiteX7" fmla="*/ 2038350 w 2409825"/>
                      <a:gd name="connsiteY7" fmla="*/ 1223963 h 1519238"/>
                      <a:gd name="connsiteX8" fmla="*/ 2233612 w 2409825"/>
                      <a:gd name="connsiteY8" fmla="*/ 1166813 h 1519238"/>
                      <a:gd name="connsiteX9" fmla="*/ 2324100 w 2409825"/>
                      <a:gd name="connsiteY9" fmla="*/ 1090613 h 1519238"/>
                      <a:gd name="connsiteX10" fmla="*/ 2390775 w 2409825"/>
                      <a:gd name="connsiteY10" fmla="*/ 971550 h 1519238"/>
                      <a:gd name="connsiteX11" fmla="*/ 2409825 w 2409825"/>
                      <a:gd name="connsiteY11" fmla="*/ 823913 h 1519238"/>
                      <a:gd name="connsiteX12" fmla="*/ 2405062 w 2409825"/>
                      <a:gd name="connsiteY12" fmla="*/ 681038 h 1519238"/>
                      <a:gd name="connsiteX13" fmla="*/ 2371725 w 2409825"/>
                      <a:gd name="connsiteY13" fmla="*/ 533400 h 1519238"/>
                      <a:gd name="connsiteX14" fmla="*/ 2333625 w 2409825"/>
                      <a:gd name="connsiteY14" fmla="*/ 419100 h 1519238"/>
                      <a:gd name="connsiteX15" fmla="*/ 2266950 w 2409825"/>
                      <a:gd name="connsiteY15" fmla="*/ 328613 h 1519238"/>
                      <a:gd name="connsiteX16" fmla="*/ 2190750 w 2409825"/>
                      <a:gd name="connsiteY16" fmla="*/ 214313 h 1519238"/>
                      <a:gd name="connsiteX17" fmla="*/ 2066925 w 2409825"/>
                      <a:gd name="connsiteY17" fmla="*/ 90488 h 1519238"/>
                      <a:gd name="connsiteX18" fmla="*/ 1957387 w 2409825"/>
                      <a:gd name="connsiteY18" fmla="*/ 28575 h 1519238"/>
                      <a:gd name="connsiteX19" fmla="*/ 1833562 w 2409825"/>
                      <a:gd name="connsiteY19" fmla="*/ 0 h 1519238"/>
                      <a:gd name="connsiteX20" fmla="*/ 1681162 w 2409825"/>
                      <a:gd name="connsiteY20" fmla="*/ 9525 h 1519238"/>
                      <a:gd name="connsiteX21" fmla="*/ 314325 w 2409825"/>
                      <a:gd name="connsiteY21" fmla="*/ 452438 h 1519238"/>
                      <a:gd name="connsiteX22" fmla="*/ 209550 w 2409825"/>
                      <a:gd name="connsiteY22" fmla="*/ 500063 h 1519238"/>
                      <a:gd name="connsiteX23" fmla="*/ 104775 w 2409825"/>
                      <a:gd name="connsiteY23" fmla="*/ 604838 h 1519238"/>
                      <a:gd name="connsiteX24" fmla="*/ 52387 w 2409825"/>
                      <a:gd name="connsiteY24" fmla="*/ 719138 h 1519238"/>
                      <a:gd name="connsiteX25" fmla="*/ 19050 w 2409825"/>
                      <a:gd name="connsiteY25" fmla="*/ 823913 h 1519238"/>
                      <a:gd name="connsiteX26" fmla="*/ 0 w 2409825"/>
                      <a:gd name="connsiteY26" fmla="*/ 962025 h 1519238"/>
                      <a:gd name="connsiteX27" fmla="*/ 0 w 2409825"/>
                      <a:gd name="connsiteY27" fmla="*/ 1057275 h 1519238"/>
                      <a:gd name="connsiteX28" fmla="*/ 9525 w 2409825"/>
                      <a:gd name="connsiteY28" fmla="*/ 1152525 h 1519238"/>
                      <a:gd name="connsiteX29" fmla="*/ 33337 w 2409825"/>
                      <a:gd name="connsiteY29" fmla="*/ 1223963 h 1519238"/>
                      <a:gd name="connsiteX30" fmla="*/ 57150 w 2409825"/>
                      <a:gd name="connsiteY30" fmla="*/ 1323975 h 1519238"/>
                      <a:gd name="connsiteX31" fmla="*/ 128587 w 2409825"/>
                      <a:gd name="connsiteY31" fmla="*/ 1395413 h 1519238"/>
                      <a:gd name="connsiteX32" fmla="*/ 204787 w 2409825"/>
                      <a:gd name="connsiteY32" fmla="*/ 1452563 h 1519238"/>
                      <a:gd name="connsiteX33" fmla="*/ 295275 w 2409825"/>
                      <a:gd name="connsiteY33" fmla="*/ 1481138 h 1519238"/>
                      <a:gd name="connsiteX34" fmla="*/ 862012 w 2409825"/>
                      <a:gd name="connsiteY34" fmla="*/ 1519238 h 1519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2409825" h="1519238">
                        <a:moveTo>
                          <a:pt x="862012" y="1519238"/>
                        </a:moveTo>
                        <a:lnTo>
                          <a:pt x="1000125" y="1462088"/>
                        </a:lnTo>
                        <a:lnTo>
                          <a:pt x="1143000" y="1404938"/>
                        </a:lnTo>
                        <a:lnTo>
                          <a:pt x="1285875" y="1366838"/>
                        </a:lnTo>
                        <a:lnTo>
                          <a:pt x="1452562" y="1333500"/>
                        </a:lnTo>
                        <a:lnTo>
                          <a:pt x="1638300" y="1290638"/>
                        </a:lnTo>
                        <a:lnTo>
                          <a:pt x="1871662" y="1252538"/>
                        </a:lnTo>
                        <a:lnTo>
                          <a:pt x="2038350" y="1223963"/>
                        </a:lnTo>
                        <a:lnTo>
                          <a:pt x="2233612" y="1166813"/>
                        </a:lnTo>
                        <a:lnTo>
                          <a:pt x="2324100" y="1090613"/>
                        </a:lnTo>
                        <a:lnTo>
                          <a:pt x="2390775" y="971550"/>
                        </a:lnTo>
                        <a:lnTo>
                          <a:pt x="2409825" y="823913"/>
                        </a:lnTo>
                        <a:lnTo>
                          <a:pt x="2405062" y="681038"/>
                        </a:lnTo>
                        <a:lnTo>
                          <a:pt x="2371725" y="533400"/>
                        </a:lnTo>
                        <a:lnTo>
                          <a:pt x="2333625" y="419100"/>
                        </a:lnTo>
                        <a:lnTo>
                          <a:pt x="2266950" y="328613"/>
                        </a:lnTo>
                        <a:lnTo>
                          <a:pt x="2190750" y="214313"/>
                        </a:lnTo>
                        <a:lnTo>
                          <a:pt x="2066925" y="90488"/>
                        </a:lnTo>
                        <a:lnTo>
                          <a:pt x="1957387" y="28575"/>
                        </a:lnTo>
                        <a:lnTo>
                          <a:pt x="1833562" y="0"/>
                        </a:lnTo>
                        <a:lnTo>
                          <a:pt x="1681162" y="9525"/>
                        </a:lnTo>
                        <a:lnTo>
                          <a:pt x="314325" y="452438"/>
                        </a:lnTo>
                        <a:lnTo>
                          <a:pt x="209550" y="500063"/>
                        </a:lnTo>
                        <a:lnTo>
                          <a:pt x="104775" y="604838"/>
                        </a:lnTo>
                        <a:lnTo>
                          <a:pt x="52387" y="719138"/>
                        </a:lnTo>
                        <a:lnTo>
                          <a:pt x="19050" y="823913"/>
                        </a:lnTo>
                        <a:lnTo>
                          <a:pt x="0" y="962025"/>
                        </a:lnTo>
                        <a:lnTo>
                          <a:pt x="0" y="1057275"/>
                        </a:lnTo>
                        <a:lnTo>
                          <a:pt x="9525" y="1152525"/>
                        </a:lnTo>
                        <a:lnTo>
                          <a:pt x="33337" y="1223963"/>
                        </a:lnTo>
                        <a:lnTo>
                          <a:pt x="57150" y="1323975"/>
                        </a:lnTo>
                        <a:lnTo>
                          <a:pt x="128587" y="1395413"/>
                        </a:lnTo>
                        <a:lnTo>
                          <a:pt x="204787" y="1452563"/>
                        </a:lnTo>
                        <a:lnTo>
                          <a:pt x="295275" y="1481138"/>
                        </a:lnTo>
                        <a:lnTo>
                          <a:pt x="862012" y="1519238"/>
                        </a:lnTo>
                        <a:close/>
                      </a:path>
                    </a:pathLst>
                  </a:cu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3" name="Полилиния 262"/>
                  <p:cNvSpPr/>
                  <p:nvPr/>
                </p:nvSpPr>
                <p:spPr>
                  <a:xfrm>
                    <a:off x="6415088" y="3148013"/>
                    <a:ext cx="1952625" cy="1243012"/>
                  </a:xfrm>
                  <a:custGeom>
                    <a:avLst/>
                    <a:gdLst>
                      <a:gd name="connsiteX0" fmla="*/ 9525 w 1952625"/>
                      <a:gd name="connsiteY0" fmla="*/ 723900 h 1243012"/>
                      <a:gd name="connsiteX1" fmla="*/ 47625 w 1952625"/>
                      <a:gd name="connsiteY1" fmla="*/ 609600 h 1243012"/>
                      <a:gd name="connsiteX2" fmla="*/ 119062 w 1952625"/>
                      <a:gd name="connsiteY2" fmla="*/ 519112 h 1243012"/>
                      <a:gd name="connsiteX3" fmla="*/ 257175 w 1952625"/>
                      <a:gd name="connsiteY3" fmla="*/ 438150 h 1243012"/>
                      <a:gd name="connsiteX4" fmla="*/ 1533525 w 1952625"/>
                      <a:gd name="connsiteY4" fmla="*/ 19050 h 1243012"/>
                      <a:gd name="connsiteX5" fmla="*/ 1614487 w 1952625"/>
                      <a:gd name="connsiteY5" fmla="*/ 4762 h 1243012"/>
                      <a:gd name="connsiteX6" fmla="*/ 1714500 w 1952625"/>
                      <a:gd name="connsiteY6" fmla="*/ 0 h 1243012"/>
                      <a:gd name="connsiteX7" fmla="*/ 1833562 w 1952625"/>
                      <a:gd name="connsiteY7" fmla="*/ 33337 h 1243012"/>
                      <a:gd name="connsiteX8" fmla="*/ 1900237 w 1952625"/>
                      <a:gd name="connsiteY8" fmla="*/ 142875 h 1243012"/>
                      <a:gd name="connsiteX9" fmla="*/ 1947862 w 1952625"/>
                      <a:gd name="connsiteY9" fmla="*/ 319087 h 1243012"/>
                      <a:gd name="connsiteX10" fmla="*/ 1952625 w 1952625"/>
                      <a:gd name="connsiteY10" fmla="*/ 471487 h 1243012"/>
                      <a:gd name="connsiteX11" fmla="*/ 1928812 w 1952625"/>
                      <a:gd name="connsiteY11" fmla="*/ 614362 h 1243012"/>
                      <a:gd name="connsiteX12" fmla="*/ 1885950 w 1952625"/>
                      <a:gd name="connsiteY12" fmla="*/ 714375 h 1243012"/>
                      <a:gd name="connsiteX13" fmla="*/ 1785937 w 1952625"/>
                      <a:gd name="connsiteY13" fmla="*/ 823912 h 1243012"/>
                      <a:gd name="connsiteX14" fmla="*/ 1681162 w 1952625"/>
                      <a:gd name="connsiteY14" fmla="*/ 871537 h 1243012"/>
                      <a:gd name="connsiteX15" fmla="*/ 295275 w 1952625"/>
                      <a:gd name="connsiteY15" fmla="*/ 1243012 h 1243012"/>
                      <a:gd name="connsiteX16" fmla="*/ 190500 w 1952625"/>
                      <a:gd name="connsiteY16" fmla="*/ 1243012 h 1243012"/>
                      <a:gd name="connsiteX17" fmla="*/ 114300 w 1952625"/>
                      <a:gd name="connsiteY17" fmla="*/ 1209675 h 1243012"/>
                      <a:gd name="connsiteX18" fmla="*/ 38100 w 1952625"/>
                      <a:gd name="connsiteY18" fmla="*/ 1119187 h 1243012"/>
                      <a:gd name="connsiteX19" fmla="*/ 4762 w 1952625"/>
                      <a:gd name="connsiteY19" fmla="*/ 985837 h 1243012"/>
                      <a:gd name="connsiteX20" fmla="*/ 0 w 1952625"/>
                      <a:gd name="connsiteY20" fmla="*/ 862012 h 1243012"/>
                      <a:gd name="connsiteX21" fmla="*/ 9525 w 1952625"/>
                      <a:gd name="connsiteY21" fmla="*/ 723900 h 1243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952625" h="1243012">
                        <a:moveTo>
                          <a:pt x="9525" y="723900"/>
                        </a:moveTo>
                        <a:lnTo>
                          <a:pt x="47625" y="609600"/>
                        </a:lnTo>
                        <a:lnTo>
                          <a:pt x="119062" y="519112"/>
                        </a:lnTo>
                        <a:lnTo>
                          <a:pt x="257175" y="438150"/>
                        </a:lnTo>
                        <a:lnTo>
                          <a:pt x="1533525" y="19050"/>
                        </a:lnTo>
                        <a:lnTo>
                          <a:pt x="1614487" y="4762"/>
                        </a:lnTo>
                        <a:lnTo>
                          <a:pt x="1714500" y="0"/>
                        </a:lnTo>
                        <a:lnTo>
                          <a:pt x="1833562" y="33337"/>
                        </a:lnTo>
                        <a:lnTo>
                          <a:pt x="1900237" y="142875"/>
                        </a:lnTo>
                        <a:lnTo>
                          <a:pt x="1947862" y="319087"/>
                        </a:lnTo>
                        <a:lnTo>
                          <a:pt x="1952625" y="471487"/>
                        </a:lnTo>
                        <a:lnTo>
                          <a:pt x="1928812" y="614362"/>
                        </a:lnTo>
                        <a:lnTo>
                          <a:pt x="1885950" y="714375"/>
                        </a:lnTo>
                        <a:lnTo>
                          <a:pt x="1785937" y="823912"/>
                        </a:lnTo>
                        <a:lnTo>
                          <a:pt x="1681162" y="871537"/>
                        </a:lnTo>
                        <a:lnTo>
                          <a:pt x="295275" y="1243012"/>
                        </a:lnTo>
                        <a:lnTo>
                          <a:pt x="190500" y="1243012"/>
                        </a:lnTo>
                        <a:lnTo>
                          <a:pt x="114300" y="1209675"/>
                        </a:lnTo>
                        <a:lnTo>
                          <a:pt x="38100" y="1119187"/>
                        </a:lnTo>
                        <a:lnTo>
                          <a:pt x="4762" y="985837"/>
                        </a:lnTo>
                        <a:lnTo>
                          <a:pt x="0" y="862012"/>
                        </a:lnTo>
                        <a:lnTo>
                          <a:pt x="9525" y="72390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4" name="Овал 263"/>
                  <p:cNvSpPr/>
                  <p:nvPr/>
                </p:nvSpPr>
                <p:spPr>
                  <a:xfrm rot="20571990">
                    <a:off x="6607559" y="3571913"/>
                    <a:ext cx="847990" cy="685721"/>
                  </a:xfrm>
                  <a:prstGeom prst="ellipse">
                    <a:avLst/>
                  </a:pr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5" name="Полилиния 264"/>
                  <p:cNvSpPr/>
                  <p:nvPr/>
                </p:nvSpPr>
                <p:spPr>
                  <a:xfrm>
                    <a:off x="6783337" y="3856357"/>
                    <a:ext cx="204788" cy="190500"/>
                  </a:xfrm>
                  <a:custGeom>
                    <a:avLst/>
                    <a:gdLst>
                      <a:gd name="connsiteX0" fmla="*/ 0 w 204788"/>
                      <a:gd name="connsiteY0" fmla="*/ 28575 h 190500"/>
                      <a:gd name="connsiteX1" fmla="*/ 38100 w 204788"/>
                      <a:gd name="connsiteY1" fmla="*/ 190500 h 190500"/>
                      <a:gd name="connsiteX2" fmla="*/ 204788 w 204788"/>
                      <a:gd name="connsiteY2" fmla="*/ 157162 h 190500"/>
                      <a:gd name="connsiteX3" fmla="*/ 171450 w 204788"/>
                      <a:gd name="connsiteY3" fmla="*/ 0 h 190500"/>
                      <a:gd name="connsiteX4" fmla="*/ 0 w 204788"/>
                      <a:gd name="connsiteY4" fmla="*/ 28575 h 190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4788" h="190500">
                        <a:moveTo>
                          <a:pt x="0" y="28575"/>
                        </a:moveTo>
                        <a:lnTo>
                          <a:pt x="38100" y="190500"/>
                        </a:lnTo>
                        <a:lnTo>
                          <a:pt x="204788" y="157162"/>
                        </a:lnTo>
                        <a:lnTo>
                          <a:pt x="171450" y="0"/>
                        </a:lnTo>
                        <a:lnTo>
                          <a:pt x="0" y="2857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6" name="Месяц 265"/>
                  <p:cNvSpPr/>
                  <p:nvPr/>
                </p:nvSpPr>
                <p:spPr>
                  <a:xfrm rot="5932212">
                    <a:off x="6935335" y="3239488"/>
                    <a:ext cx="333383" cy="829945"/>
                  </a:xfrm>
                  <a:prstGeom prst="moon">
                    <a:avLst/>
                  </a:pr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7" name="Овал 266"/>
                  <p:cNvSpPr/>
                  <p:nvPr/>
                </p:nvSpPr>
                <p:spPr>
                  <a:xfrm rot="20449159">
                    <a:off x="7393412" y="3480462"/>
                    <a:ext cx="983042" cy="391558"/>
                  </a:xfrm>
                  <a:prstGeom prst="ellipse">
                    <a:avLst/>
                  </a:pr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8" name="Полилиния 267"/>
                  <p:cNvSpPr/>
                  <p:nvPr/>
                </p:nvSpPr>
                <p:spPr>
                  <a:xfrm>
                    <a:off x="7566939" y="3675217"/>
                    <a:ext cx="162162" cy="170656"/>
                  </a:xfrm>
                  <a:custGeom>
                    <a:avLst/>
                    <a:gdLst>
                      <a:gd name="connsiteX0" fmla="*/ 0 w 204788"/>
                      <a:gd name="connsiteY0" fmla="*/ 28575 h 190500"/>
                      <a:gd name="connsiteX1" fmla="*/ 38100 w 204788"/>
                      <a:gd name="connsiteY1" fmla="*/ 190500 h 190500"/>
                      <a:gd name="connsiteX2" fmla="*/ 204788 w 204788"/>
                      <a:gd name="connsiteY2" fmla="*/ 157162 h 190500"/>
                      <a:gd name="connsiteX3" fmla="*/ 171450 w 204788"/>
                      <a:gd name="connsiteY3" fmla="*/ 0 h 190500"/>
                      <a:gd name="connsiteX4" fmla="*/ 0 w 204788"/>
                      <a:gd name="connsiteY4" fmla="*/ 28575 h 190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4788" h="190500">
                        <a:moveTo>
                          <a:pt x="0" y="28575"/>
                        </a:moveTo>
                        <a:lnTo>
                          <a:pt x="38100" y="190500"/>
                        </a:lnTo>
                        <a:lnTo>
                          <a:pt x="204788" y="157162"/>
                        </a:lnTo>
                        <a:lnTo>
                          <a:pt x="171450" y="0"/>
                        </a:lnTo>
                        <a:lnTo>
                          <a:pt x="0" y="2857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9" name="Месяц 268"/>
                  <p:cNvSpPr/>
                  <p:nvPr/>
                </p:nvSpPr>
                <p:spPr>
                  <a:xfrm rot="15348972">
                    <a:off x="6945412" y="3689558"/>
                    <a:ext cx="210927" cy="914271"/>
                  </a:xfrm>
                  <a:prstGeom prst="moon">
                    <a:avLst>
                      <a:gd name="adj" fmla="val 30367"/>
                    </a:avLst>
                  </a:pr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42" name="Группа 241"/>
              <p:cNvGrpSpPr/>
              <p:nvPr/>
            </p:nvGrpSpPr>
            <p:grpSpPr>
              <a:xfrm>
                <a:off x="7334786" y="4630340"/>
                <a:ext cx="1473200" cy="854075"/>
                <a:chOff x="7334786" y="4630340"/>
                <a:chExt cx="1473200" cy="854075"/>
              </a:xfrm>
            </p:grpSpPr>
            <p:grpSp>
              <p:nvGrpSpPr>
                <p:cNvPr id="243" name="Группа 242"/>
                <p:cNvGrpSpPr/>
                <p:nvPr/>
              </p:nvGrpSpPr>
              <p:grpSpPr>
                <a:xfrm>
                  <a:off x="7334786" y="4630340"/>
                  <a:ext cx="1473200" cy="854075"/>
                  <a:chOff x="7331075" y="4629150"/>
                  <a:chExt cx="1473200" cy="854075"/>
                </a:xfrm>
              </p:grpSpPr>
              <p:sp>
                <p:nvSpPr>
                  <p:cNvPr id="247" name="Полилиния 246"/>
                  <p:cNvSpPr/>
                  <p:nvPr/>
                </p:nvSpPr>
                <p:spPr>
                  <a:xfrm>
                    <a:off x="7331075" y="4629150"/>
                    <a:ext cx="1473200" cy="854075"/>
                  </a:xfrm>
                  <a:custGeom>
                    <a:avLst/>
                    <a:gdLst>
                      <a:gd name="connsiteX0" fmla="*/ 1320800 w 1473200"/>
                      <a:gd name="connsiteY0" fmla="*/ 612775 h 854075"/>
                      <a:gd name="connsiteX1" fmla="*/ 1390650 w 1473200"/>
                      <a:gd name="connsiteY1" fmla="*/ 584200 h 854075"/>
                      <a:gd name="connsiteX2" fmla="*/ 1444625 w 1473200"/>
                      <a:gd name="connsiteY2" fmla="*/ 514350 h 854075"/>
                      <a:gd name="connsiteX3" fmla="*/ 1466850 w 1473200"/>
                      <a:gd name="connsiteY3" fmla="*/ 431800 h 854075"/>
                      <a:gd name="connsiteX4" fmla="*/ 1473200 w 1473200"/>
                      <a:gd name="connsiteY4" fmla="*/ 317500 h 854075"/>
                      <a:gd name="connsiteX5" fmla="*/ 1447800 w 1473200"/>
                      <a:gd name="connsiteY5" fmla="*/ 200025 h 854075"/>
                      <a:gd name="connsiteX6" fmla="*/ 1409700 w 1473200"/>
                      <a:gd name="connsiteY6" fmla="*/ 95250 h 854075"/>
                      <a:gd name="connsiteX7" fmla="*/ 1346200 w 1473200"/>
                      <a:gd name="connsiteY7" fmla="*/ 31750 h 854075"/>
                      <a:gd name="connsiteX8" fmla="*/ 1254125 w 1473200"/>
                      <a:gd name="connsiteY8" fmla="*/ 0 h 854075"/>
                      <a:gd name="connsiteX9" fmla="*/ 806450 w 1473200"/>
                      <a:gd name="connsiteY9" fmla="*/ 25400 h 854075"/>
                      <a:gd name="connsiteX10" fmla="*/ 368300 w 1473200"/>
                      <a:gd name="connsiteY10" fmla="*/ 101600 h 854075"/>
                      <a:gd name="connsiteX11" fmla="*/ 34925 w 1473200"/>
                      <a:gd name="connsiteY11" fmla="*/ 231775 h 854075"/>
                      <a:gd name="connsiteX12" fmla="*/ 0 w 1473200"/>
                      <a:gd name="connsiteY12" fmla="*/ 292100 h 854075"/>
                      <a:gd name="connsiteX13" fmla="*/ 15875 w 1473200"/>
                      <a:gd name="connsiteY13" fmla="*/ 479425 h 854075"/>
                      <a:gd name="connsiteX14" fmla="*/ 79375 w 1473200"/>
                      <a:gd name="connsiteY14" fmla="*/ 854075 h 854075"/>
                      <a:gd name="connsiteX15" fmla="*/ 152400 w 1473200"/>
                      <a:gd name="connsiteY15" fmla="*/ 815975 h 854075"/>
                      <a:gd name="connsiteX16" fmla="*/ 247650 w 1473200"/>
                      <a:gd name="connsiteY16" fmla="*/ 768350 h 854075"/>
                      <a:gd name="connsiteX17" fmla="*/ 381000 w 1473200"/>
                      <a:gd name="connsiteY17" fmla="*/ 733425 h 854075"/>
                      <a:gd name="connsiteX18" fmla="*/ 447675 w 1473200"/>
                      <a:gd name="connsiteY18" fmla="*/ 720725 h 854075"/>
                      <a:gd name="connsiteX19" fmla="*/ 619125 w 1473200"/>
                      <a:gd name="connsiteY19" fmla="*/ 688975 h 854075"/>
                      <a:gd name="connsiteX20" fmla="*/ 898525 w 1473200"/>
                      <a:gd name="connsiteY20" fmla="*/ 650875 h 854075"/>
                      <a:gd name="connsiteX21" fmla="*/ 1320800 w 1473200"/>
                      <a:gd name="connsiteY21" fmla="*/ 612775 h 8540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473200" h="854075">
                        <a:moveTo>
                          <a:pt x="1320800" y="612775"/>
                        </a:moveTo>
                        <a:lnTo>
                          <a:pt x="1390650" y="584200"/>
                        </a:lnTo>
                        <a:lnTo>
                          <a:pt x="1444625" y="514350"/>
                        </a:lnTo>
                        <a:lnTo>
                          <a:pt x="1466850" y="431800"/>
                        </a:lnTo>
                        <a:lnTo>
                          <a:pt x="1473200" y="317500"/>
                        </a:lnTo>
                        <a:lnTo>
                          <a:pt x="1447800" y="200025"/>
                        </a:lnTo>
                        <a:lnTo>
                          <a:pt x="1409700" y="95250"/>
                        </a:lnTo>
                        <a:lnTo>
                          <a:pt x="1346200" y="31750"/>
                        </a:lnTo>
                        <a:lnTo>
                          <a:pt x="1254125" y="0"/>
                        </a:lnTo>
                        <a:lnTo>
                          <a:pt x="806450" y="25400"/>
                        </a:lnTo>
                        <a:lnTo>
                          <a:pt x="368300" y="101600"/>
                        </a:lnTo>
                        <a:lnTo>
                          <a:pt x="34925" y="231775"/>
                        </a:lnTo>
                        <a:lnTo>
                          <a:pt x="0" y="292100"/>
                        </a:lnTo>
                        <a:lnTo>
                          <a:pt x="15875" y="479425"/>
                        </a:lnTo>
                        <a:lnTo>
                          <a:pt x="79375" y="854075"/>
                        </a:lnTo>
                        <a:lnTo>
                          <a:pt x="152400" y="815975"/>
                        </a:lnTo>
                        <a:lnTo>
                          <a:pt x="247650" y="768350"/>
                        </a:lnTo>
                        <a:lnTo>
                          <a:pt x="381000" y="733425"/>
                        </a:lnTo>
                        <a:lnTo>
                          <a:pt x="447675" y="720725"/>
                        </a:lnTo>
                        <a:lnTo>
                          <a:pt x="619125" y="688975"/>
                        </a:lnTo>
                        <a:lnTo>
                          <a:pt x="898525" y="650875"/>
                        </a:lnTo>
                        <a:lnTo>
                          <a:pt x="1320800" y="612775"/>
                        </a:lnTo>
                        <a:close/>
                      </a:path>
                    </a:pathLst>
                  </a:cu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248" name="Прямая соединительная линия 247"/>
                  <p:cNvCxnSpPr>
                    <a:stCxn id="247" idx="0"/>
                    <a:endCxn id="247" idx="8"/>
                  </p:cNvCxnSpPr>
                  <p:nvPr/>
                </p:nvCxnSpPr>
                <p:spPr>
                  <a:xfrm flipH="1" flipV="1">
                    <a:off x="8585200" y="4629150"/>
                    <a:ext cx="66675" cy="61277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Прямая соединительная линия 248"/>
                  <p:cNvCxnSpPr/>
                  <p:nvPr/>
                </p:nvCxnSpPr>
                <p:spPr>
                  <a:xfrm flipH="1" flipV="1">
                    <a:off x="8139471" y="4667251"/>
                    <a:ext cx="66675" cy="61277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Прямая соединительная линия 249"/>
                  <p:cNvCxnSpPr>
                    <a:endCxn id="247" idx="10"/>
                  </p:cNvCxnSpPr>
                  <p:nvPr/>
                </p:nvCxnSpPr>
                <p:spPr>
                  <a:xfrm flipH="1" flipV="1">
                    <a:off x="7699375" y="4730750"/>
                    <a:ext cx="82087" cy="61118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Прямая соединительная линия 250"/>
                  <p:cNvCxnSpPr/>
                  <p:nvPr/>
                </p:nvCxnSpPr>
                <p:spPr>
                  <a:xfrm flipH="1" flipV="1">
                    <a:off x="7382305" y="4858124"/>
                    <a:ext cx="82087" cy="61118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Прямая соединительная линия 251"/>
                  <p:cNvCxnSpPr/>
                  <p:nvPr/>
                </p:nvCxnSpPr>
                <p:spPr>
                  <a:xfrm flipV="1">
                    <a:off x="8176214" y="5024437"/>
                    <a:ext cx="465434" cy="7990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Прямая соединительная линия 252"/>
                  <p:cNvCxnSpPr/>
                  <p:nvPr/>
                </p:nvCxnSpPr>
                <p:spPr>
                  <a:xfrm flipV="1">
                    <a:off x="7753897" y="5100809"/>
                    <a:ext cx="422317" cy="10036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4" name="Прямая соединительная линия 253"/>
                  <p:cNvCxnSpPr/>
                  <p:nvPr/>
                </p:nvCxnSpPr>
                <p:spPr>
                  <a:xfrm flipV="1">
                    <a:off x="7704095" y="4832688"/>
                    <a:ext cx="453709" cy="4295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Прямая соединительная линия 254"/>
                  <p:cNvCxnSpPr/>
                  <p:nvPr/>
                </p:nvCxnSpPr>
                <p:spPr>
                  <a:xfrm>
                    <a:off x="8157804" y="4826794"/>
                    <a:ext cx="472042" cy="4731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Прямая соединительная линия 255"/>
                  <p:cNvCxnSpPr/>
                  <p:nvPr/>
                </p:nvCxnSpPr>
                <p:spPr>
                  <a:xfrm flipV="1">
                    <a:off x="7413625" y="4881538"/>
                    <a:ext cx="305808" cy="14131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Прямая соединительная линия 256"/>
                  <p:cNvCxnSpPr/>
                  <p:nvPr/>
                </p:nvCxnSpPr>
                <p:spPr>
                  <a:xfrm flipV="1">
                    <a:off x="7356374" y="5009410"/>
                    <a:ext cx="57784" cy="9954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Прямая соединительная линия 257"/>
                  <p:cNvCxnSpPr/>
                  <p:nvPr/>
                </p:nvCxnSpPr>
                <p:spPr>
                  <a:xfrm flipV="1">
                    <a:off x="7391400" y="5274298"/>
                    <a:ext cx="59066" cy="1969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Прямая соединительная линия 258"/>
                  <p:cNvCxnSpPr/>
                  <p:nvPr/>
                </p:nvCxnSpPr>
                <p:spPr>
                  <a:xfrm flipV="1">
                    <a:off x="7435817" y="5214443"/>
                    <a:ext cx="345645" cy="6140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4" name="Группа 243"/>
                <p:cNvGrpSpPr/>
                <p:nvPr/>
              </p:nvGrpSpPr>
              <p:grpSpPr>
                <a:xfrm>
                  <a:off x="8618537" y="4874108"/>
                  <a:ext cx="180697" cy="150329"/>
                  <a:chOff x="8618537" y="4874108"/>
                  <a:chExt cx="180697" cy="150329"/>
                </a:xfrm>
              </p:grpSpPr>
              <p:cxnSp>
                <p:nvCxnSpPr>
                  <p:cNvPr id="245" name="Прямая соединительная линия 244"/>
                  <p:cNvCxnSpPr/>
                  <p:nvPr/>
                </p:nvCxnSpPr>
                <p:spPr>
                  <a:xfrm flipV="1">
                    <a:off x="8631421" y="4999744"/>
                    <a:ext cx="167813" cy="2469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Прямая соединительная линия 245"/>
                  <p:cNvCxnSpPr/>
                  <p:nvPr/>
                </p:nvCxnSpPr>
                <p:spPr>
                  <a:xfrm>
                    <a:off x="8618537" y="4874108"/>
                    <a:ext cx="170418" cy="371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39" name="Трапеция 238"/>
            <p:cNvSpPr/>
            <p:nvPr/>
          </p:nvSpPr>
          <p:spPr>
            <a:xfrm rot="21135506">
              <a:off x="6422602" y="4822524"/>
              <a:ext cx="3745254" cy="570205"/>
            </a:xfrm>
            <a:prstGeom prst="trapezoid">
              <a:avLst>
                <a:gd name="adj" fmla="val 177901"/>
              </a:avLst>
            </a:prstGeom>
            <a:solidFill>
              <a:srgbClr val="8D959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40" name="Полилиния 239"/>
            <p:cNvSpPr/>
            <p:nvPr/>
          </p:nvSpPr>
          <p:spPr>
            <a:xfrm>
              <a:off x="6535543" y="5139586"/>
              <a:ext cx="3559277" cy="2300748"/>
            </a:xfrm>
            <a:custGeom>
              <a:avLst/>
              <a:gdLst>
                <a:gd name="connsiteX0" fmla="*/ 0 w 3559277"/>
                <a:gd name="connsiteY0" fmla="*/ 481780 h 2300748"/>
                <a:gd name="connsiteX1" fmla="*/ 353961 w 3559277"/>
                <a:gd name="connsiteY1" fmla="*/ 2300748 h 2300748"/>
                <a:gd name="connsiteX2" fmla="*/ 3352800 w 3559277"/>
                <a:gd name="connsiteY2" fmla="*/ 2222090 h 2300748"/>
                <a:gd name="connsiteX3" fmla="*/ 3559277 w 3559277"/>
                <a:gd name="connsiteY3" fmla="*/ 0 h 2300748"/>
                <a:gd name="connsiteX4" fmla="*/ 0 w 3559277"/>
                <a:gd name="connsiteY4" fmla="*/ 481780 h 230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9277" h="2300748">
                  <a:moveTo>
                    <a:pt x="0" y="481780"/>
                  </a:moveTo>
                  <a:lnTo>
                    <a:pt x="353961" y="2300748"/>
                  </a:lnTo>
                  <a:lnTo>
                    <a:pt x="3352800" y="2222090"/>
                  </a:lnTo>
                  <a:lnTo>
                    <a:pt x="3559277" y="0"/>
                  </a:lnTo>
                  <a:lnTo>
                    <a:pt x="0" y="481780"/>
                  </a:lnTo>
                  <a:close/>
                </a:path>
              </a:pathLst>
            </a:custGeom>
            <a:solidFill>
              <a:srgbClr val="8D959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280" name="Группа 279"/>
          <p:cNvGrpSpPr/>
          <p:nvPr/>
        </p:nvGrpSpPr>
        <p:grpSpPr>
          <a:xfrm rot="832477">
            <a:off x="8538279" y="4221166"/>
            <a:ext cx="2368668" cy="3756727"/>
            <a:chOff x="6310962" y="636982"/>
            <a:chExt cx="3856894" cy="6803352"/>
          </a:xfrm>
        </p:grpSpPr>
        <p:grpSp>
          <p:nvGrpSpPr>
            <p:cNvPr id="281" name="Группа 280"/>
            <p:cNvGrpSpPr/>
            <p:nvPr/>
          </p:nvGrpSpPr>
          <p:grpSpPr>
            <a:xfrm>
              <a:off x="6310962" y="636982"/>
              <a:ext cx="2656316" cy="4359197"/>
              <a:chOff x="6300788" y="1393903"/>
              <a:chExt cx="2656316" cy="4359197"/>
            </a:xfrm>
          </p:grpSpPr>
          <p:grpSp>
            <p:nvGrpSpPr>
              <p:cNvPr id="284" name="Группа 283"/>
              <p:cNvGrpSpPr/>
              <p:nvPr/>
            </p:nvGrpSpPr>
            <p:grpSpPr>
              <a:xfrm>
                <a:off x="6300788" y="1393903"/>
                <a:ext cx="2656316" cy="4359197"/>
                <a:chOff x="6300788" y="1393903"/>
                <a:chExt cx="2656316" cy="4359197"/>
              </a:xfrm>
            </p:grpSpPr>
            <p:grpSp>
              <p:nvGrpSpPr>
                <p:cNvPr id="303" name="Группа 302"/>
                <p:cNvGrpSpPr/>
                <p:nvPr/>
              </p:nvGrpSpPr>
              <p:grpSpPr>
                <a:xfrm>
                  <a:off x="7009645" y="1393903"/>
                  <a:ext cx="1947459" cy="4359197"/>
                  <a:chOff x="7009645" y="1393903"/>
                  <a:chExt cx="1947459" cy="4359197"/>
                </a:xfrm>
              </p:grpSpPr>
              <p:sp>
                <p:nvSpPr>
                  <p:cNvPr id="313" name="Полилиния 312"/>
                  <p:cNvSpPr/>
                  <p:nvPr/>
                </p:nvSpPr>
                <p:spPr>
                  <a:xfrm>
                    <a:off x="7734300" y="1470660"/>
                    <a:ext cx="190500" cy="838200"/>
                  </a:xfrm>
                  <a:custGeom>
                    <a:avLst/>
                    <a:gdLst>
                      <a:gd name="connsiteX0" fmla="*/ 0 w 190500"/>
                      <a:gd name="connsiteY0" fmla="*/ 121920 h 838200"/>
                      <a:gd name="connsiteX1" fmla="*/ 30480 w 190500"/>
                      <a:gd name="connsiteY1" fmla="*/ 822960 h 838200"/>
                      <a:gd name="connsiteX2" fmla="*/ 190500 w 190500"/>
                      <a:gd name="connsiteY2" fmla="*/ 838200 h 838200"/>
                      <a:gd name="connsiteX3" fmla="*/ 53340 w 190500"/>
                      <a:gd name="connsiteY3" fmla="*/ 0 h 838200"/>
                      <a:gd name="connsiteX4" fmla="*/ 0 w 190500"/>
                      <a:gd name="connsiteY4" fmla="*/ 121920 h 83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500" h="838200">
                        <a:moveTo>
                          <a:pt x="0" y="121920"/>
                        </a:moveTo>
                        <a:lnTo>
                          <a:pt x="30480" y="822960"/>
                        </a:lnTo>
                        <a:lnTo>
                          <a:pt x="190500" y="838200"/>
                        </a:lnTo>
                        <a:lnTo>
                          <a:pt x="53340" y="0"/>
                        </a:lnTo>
                        <a:lnTo>
                          <a:pt x="0" y="121920"/>
                        </a:lnTo>
                        <a:close/>
                      </a:path>
                    </a:pathLst>
                  </a:cu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4" name="Овал 313"/>
                  <p:cNvSpPr/>
                  <p:nvPr/>
                </p:nvSpPr>
                <p:spPr>
                  <a:xfrm>
                    <a:off x="7648020" y="1393903"/>
                    <a:ext cx="243136" cy="225969"/>
                  </a:xfrm>
                  <a:prstGeom prst="ellipse">
                    <a:avLst/>
                  </a:pr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5" name="Блок-схема: задержка 314"/>
                  <p:cNvSpPr/>
                  <p:nvPr/>
                </p:nvSpPr>
                <p:spPr>
                  <a:xfrm rot="16200000">
                    <a:off x="7744505" y="2180169"/>
                    <a:ext cx="258991" cy="349250"/>
                  </a:xfrm>
                  <a:prstGeom prst="flowChartDelay">
                    <a:avLst/>
                  </a:pr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16" name="Группа 315"/>
                  <p:cNvGrpSpPr/>
                  <p:nvPr/>
                </p:nvGrpSpPr>
                <p:grpSpPr>
                  <a:xfrm>
                    <a:off x="7009645" y="2311400"/>
                    <a:ext cx="1947459" cy="3441700"/>
                    <a:chOff x="7009645" y="2311400"/>
                    <a:chExt cx="1947459" cy="3441700"/>
                  </a:xfrm>
                  <a:solidFill>
                    <a:srgbClr val="8D959E"/>
                  </a:solidFill>
                </p:grpSpPr>
                <p:grpSp>
                  <p:nvGrpSpPr>
                    <p:cNvPr id="317" name="Группа 316"/>
                    <p:cNvGrpSpPr/>
                    <p:nvPr/>
                  </p:nvGrpSpPr>
                  <p:grpSpPr>
                    <a:xfrm>
                      <a:off x="7009645" y="2311400"/>
                      <a:ext cx="1947459" cy="3340931"/>
                      <a:chOff x="7009645" y="2311400"/>
                      <a:chExt cx="1947459" cy="3340931"/>
                    </a:xfrm>
                    <a:grpFill/>
                  </p:grpSpPr>
                  <p:sp>
                    <p:nvSpPr>
                      <p:cNvPr id="320" name="Овал 319"/>
                      <p:cNvSpPr/>
                      <p:nvPr/>
                    </p:nvSpPr>
                    <p:spPr>
                      <a:xfrm>
                        <a:off x="7009645" y="2311400"/>
                        <a:ext cx="1811249" cy="1963737"/>
                      </a:xfrm>
                      <a:prstGeom prst="ellipse">
                        <a:avLst/>
                      </a:pr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21" name="Прямоугольник 320"/>
                      <p:cNvSpPr/>
                      <p:nvPr/>
                    </p:nvSpPr>
                    <p:spPr>
                      <a:xfrm rot="21202705">
                        <a:off x="7321838" y="3261556"/>
                        <a:ext cx="1635266" cy="2390775"/>
                      </a:xfrm>
                      <a:prstGeom prst="rect">
                        <a:avLst/>
                      </a:pr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22" name="Овал 321"/>
                      <p:cNvSpPr/>
                      <p:nvPr/>
                    </p:nvSpPr>
                    <p:spPr>
                      <a:xfrm>
                        <a:off x="7469380" y="2592260"/>
                        <a:ext cx="1326145" cy="1229416"/>
                      </a:xfrm>
                      <a:prstGeom prst="ellipse">
                        <a:avLst/>
                      </a:prstGeom>
                      <a:grpFill/>
                      <a:ln w="2857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318" name="Полилиния 317"/>
                    <p:cNvSpPr/>
                    <p:nvPr/>
                  </p:nvSpPr>
                  <p:spPr>
                    <a:xfrm>
                      <a:off x="7131050" y="4295775"/>
                      <a:ext cx="482600" cy="1457325"/>
                    </a:xfrm>
                    <a:custGeom>
                      <a:avLst/>
                      <a:gdLst>
                        <a:gd name="connsiteX0" fmla="*/ 241300 w 482600"/>
                        <a:gd name="connsiteY0" fmla="*/ 1457325 h 1457325"/>
                        <a:gd name="connsiteX1" fmla="*/ 203200 w 482600"/>
                        <a:gd name="connsiteY1" fmla="*/ 1247775 h 1457325"/>
                        <a:gd name="connsiteX2" fmla="*/ 260350 w 482600"/>
                        <a:gd name="connsiteY2" fmla="*/ 1181100 h 1457325"/>
                        <a:gd name="connsiteX3" fmla="*/ 212725 w 482600"/>
                        <a:gd name="connsiteY3" fmla="*/ 847725 h 1457325"/>
                        <a:gd name="connsiteX4" fmla="*/ 165100 w 482600"/>
                        <a:gd name="connsiteY4" fmla="*/ 711200 h 1457325"/>
                        <a:gd name="connsiteX5" fmla="*/ 104775 w 482600"/>
                        <a:gd name="connsiteY5" fmla="*/ 628650 h 1457325"/>
                        <a:gd name="connsiteX6" fmla="*/ 73025 w 482600"/>
                        <a:gd name="connsiteY6" fmla="*/ 584200 h 1457325"/>
                        <a:gd name="connsiteX7" fmla="*/ 0 w 482600"/>
                        <a:gd name="connsiteY7" fmla="*/ 79375 h 1457325"/>
                        <a:gd name="connsiteX8" fmla="*/ 346075 w 482600"/>
                        <a:gd name="connsiteY8" fmla="*/ 0 h 1457325"/>
                        <a:gd name="connsiteX9" fmla="*/ 482600 w 482600"/>
                        <a:gd name="connsiteY9" fmla="*/ 1330325 h 1457325"/>
                        <a:gd name="connsiteX10" fmla="*/ 241300 w 482600"/>
                        <a:gd name="connsiteY10" fmla="*/ 1457325 h 14573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482600" h="1457325">
                          <a:moveTo>
                            <a:pt x="241300" y="1457325"/>
                          </a:moveTo>
                          <a:lnTo>
                            <a:pt x="203200" y="1247775"/>
                          </a:lnTo>
                          <a:lnTo>
                            <a:pt x="260350" y="1181100"/>
                          </a:lnTo>
                          <a:lnTo>
                            <a:pt x="212725" y="847725"/>
                          </a:lnTo>
                          <a:lnTo>
                            <a:pt x="165100" y="711200"/>
                          </a:lnTo>
                          <a:lnTo>
                            <a:pt x="104775" y="628650"/>
                          </a:lnTo>
                          <a:lnTo>
                            <a:pt x="73025" y="584200"/>
                          </a:lnTo>
                          <a:lnTo>
                            <a:pt x="0" y="79375"/>
                          </a:lnTo>
                          <a:lnTo>
                            <a:pt x="346075" y="0"/>
                          </a:lnTo>
                          <a:lnTo>
                            <a:pt x="482600" y="1330325"/>
                          </a:lnTo>
                          <a:lnTo>
                            <a:pt x="241300" y="1457325"/>
                          </a:lnTo>
                          <a:close/>
                        </a:path>
                      </a:pathLst>
                    </a:cu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19" name="Полилиния 318"/>
                    <p:cNvSpPr/>
                    <p:nvPr/>
                  </p:nvSpPr>
                  <p:spPr>
                    <a:xfrm>
                      <a:off x="7277100" y="4241800"/>
                      <a:ext cx="501650" cy="1476375"/>
                    </a:xfrm>
                    <a:custGeom>
                      <a:avLst/>
                      <a:gdLst>
                        <a:gd name="connsiteX0" fmla="*/ 123825 w 501650"/>
                        <a:gd name="connsiteY0" fmla="*/ 1476375 h 1476375"/>
                        <a:gd name="connsiteX1" fmla="*/ 450850 w 501650"/>
                        <a:gd name="connsiteY1" fmla="*/ 1428750 h 1476375"/>
                        <a:gd name="connsiteX2" fmla="*/ 501650 w 501650"/>
                        <a:gd name="connsiteY2" fmla="*/ 0 h 1476375"/>
                        <a:gd name="connsiteX3" fmla="*/ 0 w 501650"/>
                        <a:gd name="connsiteY3" fmla="*/ 101600 h 1476375"/>
                        <a:gd name="connsiteX4" fmla="*/ 209550 w 501650"/>
                        <a:gd name="connsiteY4" fmla="*/ 1317625 h 1476375"/>
                        <a:gd name="connsiteX5" fmla="*/ 123825 w 501650"/>
                        <a:gd name="connsiteY5" fmla="*/ 1476375 h 14763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01650" h="1476375">
                          <a:moveTo>
                            <a:pt x="123825" y="1476375"/>
                          </a:moveTo>
                          <a:lnTo>
                            <a:pt x="450850" y="1428750"/>
                          </a:lnTo>
                          <a:lnTo>
                            <a:pt x="501650" y="0"/>
                          </a:lnTo>
                          <a:lnTo>
                            <a:pt x="0" y="101600"/>
                          </a:lnTo>
                          <a:lnTo>
                            <a:pt x="209550" y="1317625"/>
                          </a:lnTo>
                          <a:lnTo>
                            <a:pt x="123825" y="1476375"/>
                          </a:lnTo>
                          <a:close/>
                        </a:path>
                      </a:pathLst>
                    </a:custGeom>
                    <a:grpFill/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304" name="Группа 303"/>
                <p:cNvGrpSpPr/>
                <p:nvPr/>
              </p:nvGrpSpPr>
              <p:grpSpPr>
                <a:xfrm>
                  <a:off x="6300788" y="3009900"/>
                  <a:ext cx="2409825" cy="1519238"/>
                  <a:chOff x="6300788" y="3009900"/>
                  <a:chExt cx="2409825" cy="1519238"/>
                </a:xfrm>
              </p:grpSpPr>
              <p:sp>
                <p:nvSpPr>
                  <p:cNvPr id="305" name="Полилиния 304"/>
                  <p:cNvSpPr/>
                  <p:nvPr/>
                </p:nvSpPr>
                <p:spPr>
                  <a:xfrm>
                    <a:off x="6300788" y="3009900"/>
                    <a:ext cx="2409825" cy="1519238"/>
                  </a:xfrm>
                  <a:custGeom>
                    <a:avLst/>
                    <a:gdLst>
                      <a:gd name="connsiteX0" fmla="*/ 862012 w 2409825"/>
                      <a:gd name="connsiteY0" fmla="*/ 1519238 h 1519238"/>
                      <a:gd name="connsiteX1" fmla="*/ 1000125 w 2409825"/>
                      <a:gd name="connsiteY1" fmla="*/ 1462088 h 1519238"/>
                      <a:gd name="connsiteX2" fmla="*/ 1143000 w 2409825"/>
                      <a:gd name="connsiteY2" fmla="*/ 1404938 h 1519238"/>
                      <a:gd name="connsiteX3" fmla="*/ 1285875 w 2409825"/>
                      <a:gd name="connsiteY3" fmla="*/ 1366838 h 1519238"/>
                      <a:gd name="connsiteX4" fmla="*/ 1452562 w 2409825"/>
                      <a:gd name="connsiteY4" fmla="*/ 1333500 h 1519238"/>
                      <a:gd name="connsiteX5" fmla="*/ 1638300 w 2409825"/>
                      <a:gd name="connsiteY5" fmla="*/ 1290638 h 1519238"/>
                      <a:gd name="connsiteX6" fmla="*/ 1871662 w 2409825"/>
                      <a:gd name="connsiteY6" fmla="*/ 1252538 h 1519238"/>
                      <a:gd name="connsiteX7" fmla="*/ 2038350 w 2409825"/>
                      <a:gd name="connsiteY7" fmla="*/ 1223963 h 1519238"/>
                      <a:gd name="connsiteX8" fmla="*/ 2233612 w 2409825"/>
                      <a:gd name="connsiteY8" fmla="*/ 1166813 h 1519238"/>
                      <a:gd name="connsiteX9" fmla="*/ 2324100 w 2409825"/>
                      <a:gd name="connsiteY9" fmla="*/ 1090613 h 1519238"/>
                      <a:gd name="connsiteX10" fmla="*/ 2390775 w 2409825"/>
                      <a:gd name="connsiteY10" fmla="*/ 971550 h 1519238"/>
                      <a:gd name="connsiteX11" fmla="*/ 2409825 w 2409825"/>
                      <a:gd name="connsiteY11" fmla="*/ 823913 h 1519238"/>
                      <a:gd name="connsiteX12" fmla="*/ 2405062 w 2409825"/>
                      <a:gd name="connsiteY12" fmla="*/ 681038 h 1519238"/>
                      <a:gd name="connsiteX13" fmla="*/ 2371725 w 2409825"/>
                      <a:gd name="connsiteY13" fmla="*/ 533400 h 1519238"/>
                      <a:gd name="connsiteX14" fmla="*/ 2333625 w 2409825"/>
                      <a:gd name="connsiteY14" fmla="*/ 419100 h 1519238"/>
                      <a:gd name="connsiteX15" fmla="*/ 2266950 w 2409825"/>
                      <a:gd name="connsiteY15" fmla="*/ 328613 h 1519238"/>
                      <a:gd name="connsiteX16" fmla="*/ 2190750 w 2409825"/>
                      <a:gd name="connsiteY16" fmla="*/ 214313 h 1519238"/>
                      <a:gd name="connsiteX17" fmla="*/ 2066925 w 2409825"/>
                      <a:gd name="connsiteY17" fmla="*/ 90488 h 1519238"/>
                      <a:gd name="connsiteX18" fmla="*/ 1957387 w 2409825"/>
                      <a:gd name="connsiteY18" fmla="*/ 28575 h 1519238"/>
                      <a:gd name="connsiteX19" fmla="*/ 1833562 w 2409825"/>
                      <a:gd name="connsiteY19" fmla="*/ 0 h 1519238"/>
                      <a:gd name="connsiteX20" fmla="*/ 1681162 w 2409825"/>
                      <a:gd name="connsiteY20" fmla="*/ 9525 h 1519238"/>
                      <a:gd name="connsiteX21" fmla="*/ 314325 w 2409825"/>
                      <a:gd name="connsiteY21" fmla="*/ 452438 h 1519238"/>
                      <a:gd name="connsiteX22" fmla="*/ 209550 w 2409825"/>
                      <a:gd name="connsiteY22" fmla="*/ 500063 h 1519238"/>
                      <a:gd name="connsiteX23" fmla="*/ 104775 w 2409825"/>
                      <a:gd name="connsiteY23" fmla="*/ 604838 h 1519238"/>
                      <a:gd name="connsiteX24" fmla="*/ 52387 w 2409825"/>
                      <a:gd name="connsiteY24" fmla="*/ 719138 h 1519238"/>
                      <a:gd name="connsiteX25" fmla="*/ 19050 w 2409825"/>
                      <a:gd name="connsiteY25" fmla="*/ 823913 h 1519238"/>
                      <a:gd name="connsiteX26" fmla="*/ 0 w 2409825"/>
                      <a:gd name="connsiteY26" fmla="*/ 962025 h 1519238"/>
                      <a:gd name="connsiteX27" fmla="*/ 0 w 2409825"/>
                      <a:gd name="connsiteY27" fmla="*/ 1057275 h 1519238"/>
                      <a:gd name="connsiteX28" fmla="*/ 9525 w 2409825"/>
                      <a:gd name="connsiteY28" fmla="*/ 1152525 h 1519238"/>
                      <a:gd name="connsiteX29" fmla="*/ 33337 w 2409825"/>
                      <a:gd name="connsiteY29" fmla="*/ 1223963 h 1519238"/>
                      <a:gd name="connsiteX30" fmla="*/ 57150 w 2409825"/>
                      <a:gd name="connsiteY30" fmla="*/ 1323975 h 1519238"/>
                      <a:gd name="connsiteX31" fmla="*/ 128587 w 2409825"/>
                      <a:gd name="connsiteY31" fmla="*/ 1395413 h 1519238"/>
                      <a:gd name="connsiteX32" fmla="*/ 204787 w 2409825"/>
                      <a:gd name="connsiteY32" fmla="*/ 1452563 h 1519238"/>
                      <a:gd name="connsiteX33" fmla="*/ 295275 w 2409825"/>
                      <a:gd name="connsiteY33" fmla="*/ 1481138 h 1519238"/>
                      <a:gd name="connsiteX34" fmla="*/ 862012 w 2409825"/>
                      <a:gd name="connsiteY34" fmla="*/ 1519238 h 1519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2409825" h="1519238">
                        <a:moveTo>
                          <a:pt x="862012" y="1519238"/>
                        </a:moveTo>
                        <a:lnTo>
                          <a:pt x="1000125" y="1462088"/>
                        </a:lnTo>
                        <a:lnTo>
                          <a:pt x="1143000" y="1404938"/>
                        </a:lnTo>
                        <a:lnTo>
                          <a:pt x="1285875" y="1366838"/>
                        </a:lnTo>
                        <a:lnTo>
                          <a:pt x="1452562" y="1333500"/>
                        </a:lnTo>
                        <a:lnTo>
                          <a:pt x="1638300" y="1290638"/>
                        </a:lnTo>
                        <a:lnTo>
                          <a:pt x="1871662" y="1252538"/>
                        </a:lnTo>
                        <a:lnTo>
                          <a:pt x="2038350" y="1223963"/>
                        </a:lnTo>
                        <a:lnTo>
                          <a:pt x="2233612" y="1166813"/>
                        </a:lnTo>
                        <a:lnTo>
                          <a:pt x="2324100" y="1090613"/>
                        </a:lnTo>
                        <a:lnTo>
                          <a:pt x="2390775" y="971550"/>
                        </a:lnTo>
                        <a:lnTo>
                          <a:pt x="2409825" y="823913"/>
                        </a:lnTo>
                        <a:lnTo>
                          <a:pt x="2405062" y="681038"/>
                        </a:lnTo>
                        <a:lnTo>
                          <a:pt x="2371725" y="533400"/>
                        </a:lnTo>
                        <a:lnTo>
                          <a:pt x="2333625" y="419100"/>
                        </a:lnTo>
                        <a:lnTo>
                          <a:pt x="2266950" y="328613"/>
                        </a:lnTo>
                        <a:lnTo>
                          <a:pt x="2190750" y="214313"/>
                        </a:lnTo>
                        <a:lnTo>
                          <a:pt x="2066925" y="90488"/>
                        </a:lnTo>
                        <a:lnTo>
                          <a:pt x="1957387" y="28575"/>
                        </a:lnTo>
                        <a:lnTo>
                          <a:pt x="1833562" y="0"/>
                        </a:lnTo>
                        <a:lnTo>
                          <a:pt x="1681162" y="9525"/>
                        </a:lnTo>
                        <a:lnTo>
                          <a:pt x="314325" y="452438"/>
                        </a:lnTo>
                        <a:lnTo>
                          <a:pt x="209550" y="500063"/>
                        </a:lnTo>
                        <a:lnTo>
                          <a:pt x="104775" y="604838"/>
                        </a:lnTo>
                        <a:lnTo>
                          <a:pt x="52387" y="719138"/>
                        </a:lnTo>
                        <a:lnTo>
                          <a:pt x="19050" y="823913"/>
                        </a:lnTo>
                        <a:lnTo>
                          <a:pt x="0" y="962025"/>
                        </a:lnTo>
                        <a:lnTo>
                          <a:pt x="0" y="1057275"/>
                        </a:lnTo>
                        <a:lnTo>
                          <a:pt x="9525" y="1152525"/>
                        </a:lnTo>
                        <a:lnTo>
                          <a:pt x="33337" y="1223963"/>
                        </a:lnTo>
                        <a:lnTo>
                          <a:pt x="57150" y="1323975"/>
                        </a:lnTo>
                        <a:lnTo>
                          <a:pt x="128587" y="1395413"/>
                        </a:lnTo>
                        <a:lnTo>
                          <a:pt x="204787" y="1452563"/>
                        </a:lnTo>
                        <a:lnTo>
                          <a:pt x="295275" y="1481138"/>
                        </a:lnTo>
                        <a:lnTo>
                          <a:pt x="862012" y="1519238"/>
                        </a:lnTo>
                        <a:close/>
                      </a:path>
                    </a:pathLst>
                  </a:cu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6" name="Полилиния 305"/>
                  <p:cNvSpPr/>
                  <p:nvPr/>
                </p:nvSpPr>
                <p:spPr>
                  <a:xfrm>
                    <a:off x="6415088" y="3148013"/>
                    <a:ext cx="1952625" cy="1243012"/>
                  </a:xfrm>
                  <a:custGeom>
                    <a:avLst/>
                    <a:gdLst>
                      <a:gd name="connsiteX0" fmla="*/ 9525 w 1952625"/>
                      <a:gd name="connsiteY0" fmla="*/ 723900 h 1243012"/>
                      <a:gd name="connsiteX1" fmla="*/ 47625 w 1952625"/>
                      <a:gd name="connsiteY1" fmla="*/ 609600 h 1243012"/>
                      <a:gd name="connsiteX2" fmla="*/ 119062 w 1952625"/>
                      <a:gd name="connsiteY2" fmla="*/ 519112 h 1243012"/>
                      <a:gd name="connsiteX3" fmla="*/ 257175 w 1952625"/>
                      <a:gd name="connsiteY3" fmla="*/ 438150 h 1243012"/>
                      <a:gd name="connsiteX4" fmla="*/ 1533525 w 1952625"/>
                      <a:gd name="connsiteY4" fmla="*/ 19050 h 1243012"/>
                      <a:gd name="connsiteX5" fmla="*/ 1614487 w 1952625"/>
                      <a:gd name="connsiteY5" fmla="*/ 4762 h 1243012"/>
                      <a:gd name="connsiteX6" fmla="*/ 1714500 w 1952625"/>
                      <a:gd name="connsiteY6" fmla="*/ 0 h 1243012"/>
                      <a:gd name="connsiteX7" fmla="*/ 1833562 w 1952625"/>
                      <a:gd name="connsiteY7" fmla="*/ 33337 h 1243012"/>
                      <a:gd name="connsiteX8" fmla="*/ 1900237 w 1952625"/>
                      <a:gd name="connsiteY8" fmla="*/ 142875 h 1243012"/>
                      <a:gd name="connsiteX9" fmla="*/ 1947862 w 1952625"/>
                      <a:gd name="connsiteY9" fmla="*/ 319087 h 1243012"/>
                      <a:gd name="connsiteX10" fmla="*/ 1952625 w 1952625"/>
                      <a:gd name="connsiteY10" fmla="*/ 471487 h 1243012"/>
                      <a:gd name="connsiteX11" fmla="*/ 1928812 w 1952625"/>
                      <a:gd name="connsiteY11" fmla="*/ 614362 h 1243012"/>
                      <a:gd name="connsiteX12" fmla="*/ 1885950 w 1952625"/>
                      <a:gd name="connsiteY12" fmla="*/ 714375 h 1243012"/>
                      <a:gd name="connsiteX13" fmla="*/ 1785937 w 1952625"/>
                      <a:gd name="connsiteY13" fmla="*/ 823912 h 1243012"/>
                      <a:gd name="connsiteX14" fmla="*/ 1681162 w 1952625"/>
                      <a:gd name="connsiteY14" fmla="*/ 871537 h 1243012"/>
                      <a:gd name="connsiteX15" fmla="*/ 295275 w 1952625"/>
                      <a:gd name="connsiteY15" fmla="*/ 1243012 h 1243012"/>
                      <a:gd name="connsiteX16" fmla="*/ 190500 w 1952625"/>
                      <a:gd name="connsiteY16" fmla="*/ 1243012 h 1243012"/>
                      <a:gd name="connsiteX17" fmla="*/ 114300 w 1952625"/>
                      <a:gd name="connsiteY17" fmla="*/ 1209675 h 1243012"/>
                      <a:gd name="connsiteX18" fmla="*/ 38100 w 1952625"/>
                      <a:gd name="connsiteY18" fmla="*/ 1119187 h 1243012"/>
                      <a:gd name="connsiteX19" fmla="*/ 4762 w 1952625"/>
                      <a:gd name="connsiteY19" fmla="*/ 985837 h 1243012"/>
                      <a:gd name="connsiteX20" fmla="*/ 0 w 1952625"/>
                      <a:gd name="connsiteY20" fmla="*/ 862012 h 1243012"/>
                      <a:gd name="connsiteX21" fmla="*/ 9525 w 1952625"/>
                      <a:gd name="connsiteY21" fmla="*/ 723900 h 1243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952625" h="1243012">
                        <a:moveTo>
                          <a:pt x="9525" y="723900"/>
                        </a:moveTo>
                        <a:lnTo>
                          <a:pt x="47625" y="609600"/>
                        </a:lnTo>
                        <a:lnTo>
                          <a:pt x="119062" y="519112"/>
                        </a:lnTo>
                        <a:lnTo>
                          <a:pt x="257175" y="438150"/>
                        </a:lnTo>
                        <a:lnTo>
                          <a:pt x="1533525" y="19050"/>
                        </a:lnTo>
                        <a:lnTo>
                          <a:pt x="1614487" y="4762"/>
                        </a:lnTo>
                        <a:lnTo>
                          <a:pt x="1714500" y="0"/>
                        </a:lnTo>
                        <a:lnTo>
                          <a:pt x="1833562" y="33337"/>
                        </a:lnTo>
                        <a:lnTo>
                          <a:pt x="1900237" y="142875"/>
                        </a:lnTo>
                        <a:lnTo>
                          <a:pt x="1947862" y="319087"/>
                        </a:lnTo>
                        <a:lnTo>
                          <a:pt x="1952625" y="471487"/>
                        </a:lnTo>
                        <a:lnTo>
                          <a:pt x="1928812" y="614362"/>
                        </a:lnTo>
                        <a:lnTo>
                          <a:pt x="1885950" y="714375"/>
                        </a:lnTo>
                        <a:lnTo>
                          <a:pt x="1785937" y="823912"/>
                        </a:lnTo>
                        <a:lnTo>
                          <a:pt x="1681162" y="871537"/>
                        </a:lnTo>
                        <a:lnTo>
                          <a:pt x="295275" y="1243012"/>
                        </a:lnTo>
                        <a:lnTo>
                          <a:pt x="190500" y="1243012"/>
                        </a:lnTo>
                        <a:lnTo>
                          <a:pt x="114300" y="1209675"/>
                        </a:lnTo>
                        <a:lnTo>
                          <a:pt x="38100" y="1119187"/>
                        </a:lnTo>
                        <a:lnTo>
                          <a:pt x="4762" y="985837"/>
                        </a:lnTo>
                        <a:lnTo>
                          <a:pt x="0" y="862012"/>
                        </a:lnTo>
                        <a:lnTo>
                          <a:pt x="9525" y="72390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7" name="Овал 306"/>
                  <p:cNvSpPr/>
                  <p:nvPr/>
                </p:nvSpPr>
                <p:spPr>
                  <a:xfrm rot="20571990">
                    <a:off x="6607559" y="3571913"/>
                    <a:ext cx="847990" cy="685721"/>
                  </a:xfrm>
                  <a:prstGeom prst="ellipse">
                    <a:avLst/>
                  </a:pr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8" name="Полилиния 307"/>
                  <p:cNvSpPr/>
                  <p:nvPr/>
                </p:nvSpPr>
                <p:spPr>
                  <a:xfrm>
                    <a:off x="6783337" y="3856357"/>
                    <a:ext cx="204788" cy="190500"/>
                  </a:xfrm>
                  <a:custGeom>
                    <a:avLst/>
                    <a:gdLst>
                      <a:gd name="connsiteX0" fmla="*/ 0 w 204788"/>
                      <a:gd name="connsiteY0" fmla="*/ 28575 h 190500"/>
                      <a:gd name="connsiteX1" fmla="*/ 38100 w 204788"/>
                      <a:gd name="connsiteY1" fmla="*/ 190500 h 190500"/>
                      <a:gd name="connsiteX2" fmla="*/ 204788 w 204788"/>
                      <a:gd name="connsiteY2" fmla="*/ 157162 h 190500"/>
                      <a:gd name="connsiteX3" fmla="*/ 171450 w 204788"/>
                      <a:gd name="connsiteY3" fmla="*/ 0 h 190500"/>
                      <a:gd name="connsiteX4" fmla="*/ 0 w 204788"/>
                      <a:gd name="connsiteY4" fmla="*/ 28575 h 190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4788" h="190500">
                        <a:moveTo>
                          <a:pt x="0" y="28575"/>
                        </a:moveTo>
                        <a:lnTo>
                          <a:pt x="38100" y="190500"/>
                        </a:lnTo>
                        <a:lnTo>
                          <a:pt x="204788" y="157162"/>
                        </a:lnTo>
                        <a:lnTo>
                          <a:pt x="171450" y="0"/>
                        </a:lnTo>
                        <a:lnTo>
                          <a:pt x="0" y="2857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9" name="Месяц 308"/>
                  <p:cNvSpPr/>
                  <p:nvPr/>
                </p:nvSpPr>
                <p:spPr>
                  <a:xfrm rot="5932212">
                    <a:off x="6935335" y="3239488"/>
                    <a:ext cx="333383" cy="829945"/>
                  </a:xfrm>
                  <a:prstGeom prst="moon">
                    <a:avLst/>
                  </a:pr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0" name="Овал 309"/>
                  <p:cNvSpPr/>
                  <p:nvPr/>
                </p:nvSpPr>
                <p:spPr>
                  <a:xfrm rot="20449159">
                    <a:off x="7393412" y="3480462"/>
                    <a:ext cx="983042" cy="391558"/>
                  </a:xfrm>
                  <a:prstGeom prst="ellipse">
                    <a:avLst/>
                  </a:pr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1" name="Полилиния 310"/>
                  <p:cNvSpPr/>
                  <p:nvPr/>
                </p:nvSpPr>
                <p:spPr>
                  <a:xfrm>
                    <a:off x="7566939" y="3675217"/>
                    <a:ext cx="162162" cy="170656"/>
                  </a:xfrm>
                  <a:custGeom>
                    <a:avLst/>
                    <a:gdLst>
                      <a:gd name="connsiteX0" fmla="*/ 0 w 204788"/>
                      <a:gd name="connsiteY0" fmla="*/ 28575 h 190500"/>
                      <a:gd name="connsiteX1" fmla="*/ 38100 w 204788"/>
                      <a:gd name="connsiteY1" fmla="*/ 190500 h 190500"/>
                      <a:gd name="connsiteX2" fmla="*/ 204788 w 204788"/>
                      <a:gd name="connsiteY2" fmla="*/ 157162 h 190500"/>
                      <a:gd name="connsiteX3" fmla="*/ 171450 w 204788"/>
                      <a:gd name="connsiteY3" fmla="*/ 0 h 190500"/>
                      <a:gd name="connsiteX4" fmla="*/ 0 w 204788"/>
                      <a:gd name="connsiteY4" fmla="*/ 28575 h 190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4788" h="190500">
                        <a:moveTo>
                          <a:pt x="0" y="28575"/>
                        </a:moveTo>
                        <a:lnTo>
                          <a:pt x="38100" y="190500"/>
                        </a:lnTo>
                        <a:lnTo>
                          <a:pt x="204788" y="157162"/>
                        </a:lnTo>
                        <a:lnTo>
                          <a:pt x="171450" y="0"/>
                        </a:lnTo>
                        <a:lnTo>
                          <a:pt x="0" y="2857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2" name="Месяц 311"/>
                  <p:cNvSpPr/>
                  <p:nvPr/>
                </p:nvSpPr>
                <p:spPr>
                  <a:xfrm rot="15348972">
                    <a:off x="6945412" y="3689558"/>
                    <a:ext cx="210927" cy="914271"/>
                  </a:xfrm>
                  <a:prstGeom prst="moon">
                    <a:avLst>
                      <a:gd name="adj" fmla="val 30367"/>
                    </a:avLst>
                  </a:pr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85" name="Группа 284"/>
              <p:cNvGrpSpPr/>
              <p:nvPr/>
            </p:nvGrpSpPr>
            <p:grpSpPr>
              <a:xfrm>
                <a:off x="7334786" y="4630340"/>
                <a:ext cx="1473200" cy="854075"/>
                <a:chOff x="7334786" y="4630340"/>
                <a:chExt cx="1473200" cy="854075"/>
              </a:xfrm>
            </p:grpSpPr>
            <p:grpSp>
              <p:nvGrpSpPr>
                <p:cNvPr id="286" name="Группа 285"/>
                <p:cNvGrpSpPr/>
                <p:nvPr/>
              </p:nvGrpSpPr>
              <p:grpSpPr>
                <a:xfrm>
                  <a:off x="7334786" y="4630340"/>
                  <a:ext cx="1473200" cy="854075"/>
                  <a:chOff x="7331075" y="4629150"/>
                  <a:chExt cx="1473200" cy="854075"/>
                </a:xfrm>
              </p:grpSpPr>
              <p:sp>
                <p:nvSpPr>
                  <p:cNvPr id="290" name="Полилиния 289"/>
                  <p:cNvSpPr/>
                  <p:nvPr/>
                </p:nvSpPr>
                <p:spPr>
                  <a:xfrm>
                    <a:off x="7331075" y="4629150"/>
                    <a:ext cx="1473200" cy="854075"/>
                  </a:xfrm>
                  <a:custGeom>
                    <a:avLst/>
                    <a:gdLst>
                      <a:gd name="connsiteX0" fmla="*/ 1320800 w 1473200"/>
                      <a:gd name="connsiteY0" fmla="*/ 612775 h 854075"/>
                      <a:gd name="connsiteX1" fmla="*/ 1390650 w 1473200"/>
                      <a:gd name="connsiteY1" fmla="*/ 584200 h 854075"/>
                      <a:gd name="connsiteX2" fmla="*/ 1444625 w 1473200"/>
                      <a:gd name="connsiteY2" fmla="*/ 514350 h 854075"/>
                      <a:gd name="connsiteX3" fmla="*/ 1466850 w 1473200"/>
                      <a:gd name="connsiteY3" fmla="*/ 431800 h 854075"/>
                      <a:gd name="connsiteX4" fmla="*/ 1473200 w 1473200"/>
                      <a:gd name="connsiteY4" fmla="*/ 317500 h 854075"/>
                      <a:gd name="connsiteX5" fmla="*/ 1447800 w 1473200"/>
                      <a:gd name="connsiteY5" fmla="*/ 200025 h 854075"/>
                      <a:gd name="connsiteX6" fmla="*/ 1409700 w 1473200"/>
                      <a:gd name="connsiteY6" fmla="*/ 95250 h 854075"/>
                      <a:gd name="connsiteX7" fmla="*/ 1346200 w 1473200"/>
                      <a:gd name="connsiteY7" fmla="*/ 31750 h 854075"/>
                      <a:gd name="connsiteX8" fmla="*/ 1254125 w 1473200"/>
                      <a:gd name="connsiteY8" fmla="*/ 0 h 854075"/>
                      <a:gd name="connsiteX9" fmla="*/ 806450 w 1473200"/>
                      <a:gd name="connsiteY9" fmla="*/ 25400 h 854075"/>
                      <a:gd name="connsiteX10" fmla="*/ 368300 w 1473200"/>
                      <a:gd name="connsiteY10" fmla="*/ 101600 h 854075"/>
                      <a:gd name="connsiteX11" fmla="*/ 34925 w 1473200"/>
                      <a:gd name="connsiteY11" fmla="*/ 231775 h 854075"/>
                      <a:gd name="connsiteX12" fmla="*/ 0 w 1473200"/>
                      <a:gd name="connsiteY12" fmla="*/ 292100 h 854075"/>
                      <a:gd name="connsiteX13" fmla="*/ 15875 w 1473200"/>
                      <a:gd name="connsiteY13" fmla="*/ 479425 h 854075"/>
                      <a:gd name="connsiteX14" fmla="*/ 79375 w 1473200"/>
                      <a:gd name="connsiteY14" fmla="*/ 854075 h 854075"/>
                      <a:gd name="connsiteX15" fmla="*/ 152400 w 1473200"/>
                      <a:gd name="connsiteY15" fmla="*/ 815975 h 854075"/>
                      <a:gd name="connsiteX16" fmla="*/ 247650 w 1473200"/>
                      <a:gd name="connsiteY16" fmla="*/ 768350 h 854075"/>
                      <a:gd name="connsiteX17" fmla="*/ 381000 w 1473200"/>
                      <a:gd name="connsiteY17" fmla="*/ 733425 h 854075"/>
                      <a:gd name="connsiteX18" fmla="*/ 447675 w 1473200"/>
                      <a:gd name="connsiteY18" fmla="*/ 720725 h 854075"/>
                      <a:gd name="connsiteX19" fmla="*/ 619125 w 1473200"/>
                      <a:gd name="connsiteY19" fmla="*/ 688975 h 854075"/>
                      <a:gd name="connsiteX20" fmla="*/ 898525 w 1473200"/>
                      <a:gd name="connsiteY20" fmla="*/ 650875 h 854075"/>
                      <a:gd name="connsiteX21" fmla="*/ 1320800 w 1473200"/>
                      <a:gd name="connsiteY21" fmla="*/ 612775 h 8540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473200" h="854075">
                        <a:moveTo>
                          <a:pt x="1320800" y="612775"/>
                        </a:moveTo>
                        <a:lnTo>
                          <a:pt x="1390650" y="584200"/>
                        </a:lnTo>
                        <a:lnTo>
                          <a:pt x="1444625" y="514350"/>
                        </a:lnTo>
                        <a:lnTo>
                          <a:pt x="1466850" y="431800"/>
                        </a:lnTo>
                        <a:lnTo>
                          <a:pt x="1473200" y="317500"/>
                        </a:lnTo>
                        <a:lnTo>
                          <a:pt x="1447800" y="200025"/>
                        </a:lnTo>
                        <a:lnTo>
                          <a:pt x="1409700" y="95250"/>
                        </a:lnTo>
                        <a:lnTo>
                          <a:pt x="1346200" y="31750"/>
                        </a:lnTo>
                        <a:lnTo>
                          <a:pt x="1254125" y="0"/>
                        </a:lnTo>
                        <a:lnTo>
                          <a:pt x="806450" y="25400"/>
                        </a:lnTo>
                        <a:lnTo>
                          <a:pt x="368300" y="101600"/>
                        </a:lnTo>
                        <a:lnTo>
                          <a:pt x="34925" y="231775"/>
                        </a:lnTo>
                        <a:lnTo>
                          <a:pt x="0" y="292100"/>
                        </a:lnTo>
                        <a:lnTo>
                          <a:pt x="15875" y="479425"/>
                        </a:lnTo>
                        <a:lnTo>
                          <a:pt x="79375" y="854075"/>
                        </a:lnTo>
                        <a:lnTo>
                          <a:pt x="152400" y="815975"/>
                        </a:lnTo>
                        <a:lnTo>
                          <a:pt x="247650" y="768350"/>
                        </a:lnTo>
                        <a:lnTo>
                          <a:pt x="381000" y="733425"/>
                        </a:lnTo>
                        <a:lnTo>
                          <a:pt x="447675" y="720725"/>
                        </a:lnTo>
                        <a:lnTo>
                          <a:pt x="619125" y="688975"/>
                        </a:lnTo>
                        <a:lnTo>
                          <a:pt x="898525" y="650875"/>
                        </a:lnTo>
                        <a:lnTo>
                          <a:pt x="1320800" y="612775"/>
                        </a:lnTo>
                        <a:close/>
                      </a:path>
                    </a:pathLst>
                  </a:cu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291" name="Прямая соединительная линия 290"/>
                  <p:cNvCxnSpPr>
                    <a:stCxn id="290" idx="0"/>
                    <a:endCxn id="290" idx="8"/>
                  </p:cNvCxnSpPr>
                  <p:nvPr/>
                </p:nvCxnSpPr>
                <p:spPr>
                  <a:xfrm flipH="1" flipV="1">
                    <a:off x="8585200" y="4629150"/>
                    <a:ext cx="66675" cy="61277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Прямая соединительная линия 291"/>
                  <p:cNvCxnSpPr/>
                  <p:nvPr/>
                </p:nvCxnSpPr>
                <p:spPr>
                  <a:xfrm flipH="1" flipV="1">
                    <a:off x="8139471" y="4667251"/>
                    <a:ext cx="66675" cy="61277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3" name="Прямая соединительная линия 292"/>
                  <p:cNvCxnSpPr>
                    <a:endCxn id="290" idx="10"/>
                  </p:cNvCxnSpPr>
                  <p:nvPr/>
                </p:nvCxnSpPr>
                <p:spPr>
                  <a:xfrm flipH="1" flipV="1">
                    <a:off x="7699375" y="4730750"/>
                    <a:ext cx="82087" cy="61118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Прямая соединительная линия 293"/>
                  <p:cNvCxnSpPr/>
                  <p:nvPr/>
                </p:nvCxnSpPr>
                <p:spPr>
                  <a:xfrm flipH="1" flipV="1">
                    <a:off x="7382305" y="4858124"/>
                    <a:ext cx="82087" cy="61118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5" name="Прямая соединительная линия 294"/>
                  <p:cNvCxnSpPr/>
                  <p:nvPr/>
                </p:nvCxnSpPr>
                <p:spPr>
                  <a:xfrm flipV="1">
                    <a:off x="8176214" y="5024437"/>
                    <a:ext cx="465434" cy="7990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6" name="Прямая соединительная линия 295"/>
                  <p:cNvCxnSpPr/>
                  <p:nvPr/>
                </p:nvCxnSpPr>
                <p:spPr>
                  <a:xfrm flipV="1">
                    <a:off x="7753897" y="5100809"/>
                    <a:ext cx="422317" cy="10036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Прямая соединительная линия 296"/>
                  <p:cNvCxnSpPr/>
                  <p:nvPr/>
                </p:nvCxnSpPr>
                <p:spPr>
                  <a:xfrm flipV="1">
                    <a:off x="7704095" y="4832688"/>
                    <a:ext cx="453709" cy="4295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Прямая соединительная линия 297"/>
                  <p:cNvCxnSpPr/>
                  <p:nvPr/>
                </p:nvCxnSpPr>
                <p:spPr>
                  <a:xfrm>
                    <a:off x="8157804" y="4826794"/>
                    <a:ext cx="472042" cy="4731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9" name="Прямая соединительная линия 298"/>
                  <p:cNvCxnSpPr/>
                  <p:nvPr/>
                </p:nvCxnSpPr>
                <p:spPr>
                  <a:xfrm flipV="1">
                    <a:off x="7413625" y="4881538"/>
                    <a:ext cx="305808" cy="14131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0" name="Прямая соединительная линия 299"/>
                  <p:cNvCxnSpPr/>
                  <p:nvPr/>
                </p:nvCxnSpPr>
                <p:spPr>
                  <a:xfrm flipV="1">
                    <a:off x="7356374" y="5009410"/>
                    <a:ext cx="57784" cy="9954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Прямая соединительная линия 300"/>
                  <p:cNvCxnSpPr/>
                  <p:nvPr/>
                </p:nvCxnSpPr>
                <p:spPr>
                  <a:xfrm flipV="1">
                    <a:off x="7391400" y="5274298"/>
                    <a:ext cx="59066" cy="1969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Прямая соединительная линия 301"/>
                  <p:cNvCxnSpPr/>
                  <p:nvPr/>
                </p:nvCxnSpPr>
                <p:spPr>
                  <a:xfrm flipV="1">
                    <a:off x="7435817" y="5214443"/>
                    <a:ext cx="345645" cy="6140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Группа 286"/>
                <p:cNvGrpSpPr/>
                <p:nvPr/>
              </p:nvGrpSpPr>
              <p:grpSpPr>
                <a:xfrm>
                  <a:off x="8618537" y="4874108"/>
                  <a:ext cx="180697" cy="150329"/>
                  <a:chOff x="8618537" y="4874108"/>
                  <a:chExt cx="180697" cy="150329"/>
                </a:xfrm>
              </p:grpSpPr>
              <p:cxnSp>
                <p:nvCxnSpPr>
                  <p:cNvPr id="288" name="Прямая соединительная линия 287"/>
                  <p:cNvCxnSpPr/>
                  <p:nvPr/>
                </p:nvCxnSpPr>
                <p:spPr>
                  <a:xfrm flipV="1">
                    <a:off x="8631421" y="4999744"/>
                    <a:ext cx="167813" cy="2469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Прямая соединительная линия 288"/>
                  <p:cNvCxnSpPr/>
                  <p:nvPr/>
                </p:nvCxnSpPr>
                <p:spPr>
                  <a:xfrm>
                    <a:off x="8618537" y="4874108"/>
                    <a:ext cx="170418" cy="371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82" name="Трапеция 281"/>
            <p:cNvSpPr/>
            <p:nvPr/>
          </p:nvSpPr>
          <p:spPr>
            <a:xfrm rot="21135506">
              <a:off x="6422602" y="4822524"/>
              <a:ext cx="3745254" cy="570205"/>
            </a:xfrm>
            <a:prstGeom prst="trapezoid">
              <a:avLst>
                <a:gd name="adj" fmla="val 177901"/>
              </a:avLst>
            </a:prstGeom>
            <a:solidFill>
              <a:srgbClr val="8D959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>
              <a:off x="6535543" y="5139586"/>
              <a:ext cx="3559277" cy="2300748"/>
            </a:xfrm>
            <a:custGeom>
              <a:avLst/>
              <a:gdLst>
                <a:gd name="connsiteX0" fmla="*/ 0 w 3559277"/>
                <a:gd name="connsiteY0" fmla="*/ 481780 h 2300748"/>
                <a:gd name="connsiteX1" fmla="*/ 353961 w 3559277"/>
                <a:gd name="connsiteY1" fmla="*/ 2300748 h 2300748"/>
                <a:gd name="connsiteX2" fmla="*/ 3352800 w 3559277"/>
                <a:gd name="connsiteY2" fmla="*/ 2222090 h 2300748"/>
                <a:gd name="connsiteX3" fmla="*/ 3559277 w 3559277"/>
                <a:gd name="connsiteY3" fmla="*/ 0 h 2300748"/>
                <a:gd name="connsiteX4" fmla="*/ 0 w 3559277"/>
                <a:gd name="connsiteY4" fmla="*/ 481780 h 230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9277" h="2300748">
                  <a:moveTo>
                    <a:pt x="0" y="481780"/>
                  </a:moveTo>
                  <a:lnTo>
                    <a:pt x="353961" y="2300748"/>
                  </a:lnTo>
                  <a:lnTo>
                    <a:pt x="3352800" y="2222090"/>
                  </a:lnTo>
                  <a:lnTo>
                    <a:pt x="3559277" y="0"/>
                  </a:lnTo>
                  <a:lnTo>
                    <a:pt x="0" y="481780"/>
                  </a:lnTo>
                  <a:close/>
                </a:path>
              </a:pathLst>
            </a:custGeom>
            <a:solidFill>
              <a:srgbClr val="8D959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323" name="Группа 322"/>
          <p:cNvGrpSpPr/>
          <p:nvPr/>
        </p:nvGrpSpPr>
        <p:grpSpPr>
          <a:xfrm rot="652750">
            <a:off x="6819222" y="4188837"/>
            <a:ext cx="2368668" cy="3756727"/>
            <a:chOff x="6310962" y="636982"/>
            <a:chExt cx="3856894" cy="6803352"/>
          </a:xfrm>
        </p:grpSpPr>
        <p:grpSp>
          <p:nvGrpSpPr>
            <p:cNvPr id="324" name="Группа 323"/>
            <p:cNvGrpSpPr/>
            <p:nvPr/>
          </p:nvGrpSpPr>
          <p:grpSpPr>
            <a:xfrm>
              <a:off x="6310962" y="636982"/>
              <a:ext cx="2656316" cy="4359197"/>
              <a:chOff x="6300788" y="1393903"/>
              <a:chExt cx="2656316" cy="4359197"/>
            </a:xfrm>
          </p:grpSpPr>
          <p:grpSp>
            <p:nvGrpSpPr>
              <p:cNvPr id="327" name="Группа 326"/>
              <p:cNvGrpSpPr/>
              <p:nvPr/>
            </p:nvGrpSpPr>
            <p:grpSpPr>
              <a:xfrm>
                <a:off x="6300788" y="1393903"/>
                <a:ext cx="2656316" cy="4359197"/>
                <a:chOff x="6300788" y="1393903"/>
                <a:chExt cx="2656316" cy="4359197"/>
              </a:xfrm>
            </p:grpSpPr>
            <p:grpSp>
              <p:nvGrpSpPr>
                <p:cNvPr id="346" name="Группа 345"/>
                <p:cNvGrpSpPr/>
                <p:nvPr/>
              </p:nvGrpSpPr>
              <p:grpSpPr>
                <a:xfrm>
                  <a:off x="7009645" y="1393903"/>
                  <a:ext cx="1947459" cy="4359197"/>
                  <a:chOff x="7009645" y="1393903"/>
                  <a:chExt cx="1947459" cy="4359197"/>
                </a:xfrm>
              </p:grpSpPr>
              <p:sp>
                <p:nvSpPr>
                  <p:cNvPr id="356" name="Полилиния 355"/>
                  <p:cNvSpPr/>
                  <p:nvPr/>
                </p:nvSpPr>
                <p:spPr>
                  <a:xfrm>
                    <a:off x="7734300" y="1470660"/>
                    <a:ext cx="190500" cy="838200"/>
                  </a:xfrm>
                  <a:custGeom>
                    <a:avLst/>
                    <a:gdLst>
                      <a:gd name="connsiteX0" fmla="*/ 0 w 190500"/>
                      <a:gd name="connsiteY0" fmla="*/ 121920 h 838200"/>
                      <a:gd name="connsiteX1" fmla="*/ 30480 w 190500"/>
                      <a:gd name="connsiteY1" fmla="*/ 822960 h 838200"/>
                      <a:gd name="connsiteX2" fmla="*/ 190500 w 190500"/>
                      <a:gd name="connsiteY2" fmla="*/ 838200 h 838200"/>
                      <a:gd name="connsiteX3" fmla="*/ 53340 w 190500"/>
                      <a:gd name="connsiteY3" fmla="*/ 0 h 838200"/>
                      <a:gd name="connsiteX4" fmla="*/ 0 w 190500"/>
                      <a:gd name="connsiteY4" fmla="*/ 121920 h 83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500" h="838200">
                        <a:moveTo>
                          <a:pt x="0" y="121920"/>
                        </a:moveTo>
                        <a:lnTo>
                          <a:pt x="30480" y="822960"/>
                        </a:lnTo>
                        <a:lnTo>
                          <a:pt x="190500" y="838200"/>
                        </a:lnTo>
                        <a:lnTo>
                          <a:pt x="53340" y="0"/>
                        </a:lnTo>
                        <a:lnTo>
                          <a:pt x="0" y="121920"/>
                        </a:lnTo>
                        <a:close/>
                      </a:path>
                    </a:pathLst>
                  </a:cu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7" name="Овал 356"/>
                  <p:cNvSpPr/>
                  <p:nvPr/>
                </p:nvSpPr>
                <p:spPr>
                  <a:xfrm>
                    <a:off x="7648020" y="1393903"/>
                    <a:ext cx="243136" cy="225969"/>
                  </a:xfrm>
                  <a:prstGeom prst="ellipse">
                    <a:avLst/>
                  </a:pr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8" name="Блок-схема: задержка 357"/>
                  <p:cNvSpPr/>
                  <p:nvPr/>
                </p:nvSpPr>
                <p:spPr>
                  <a:xfrm rot="16200000">
                    <a:off x="7744505" y="2180169"/>
                    <a:ext cx="258991" cy="349250"/>
                  </a:xfrm>
                  <a:prstGeom prst="flowChartDelay">
                    <a:avLst/>
                  </a:pr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59" name="Группа 358"/>
                  <p:cNvGrpSpPr/>
                  <p:nvPr/>
                </p:nvGrpSpPr>
                <p:grpSpPr>
                  <a:xfrm>
                    <a:off x="7009645" y="2311400"/>
                    <a:ext cx="1947459" cy="3441700"/>
                    <a:chOff x="7009645" y="2311400"/>
                    <a:chExt cx="1947459" cy="3441700"/>
                  </a:xfrm>
                  <a:solidFill>
                    <a:srgbClr val="8D959E"/>
                  </a:solidFill>
                </p:grpSpPr>
                <p:grpSp>
                  <p:nvGrpSpPr>
                    <p:cNvPr id="360" name="Группа 359"/>
                    <p:cNvGrpSpPr/>
                    <p:nvPr/>
                  </p:nvGrpSpPr>
                  <p:grpSpPr>
                    <a:xfrm>
                      <a:off x="7009645" y="2311400"/>
                      <a:ext cx="1947459" cy="3340931"/>
                      <a:chOff x="7009645" y="2311400"/>
                      <a:chExt cx="1947459" cy="3340931"/>
                    </a:xfrm>
                    <a:grpFill/>
                  </p:grpSpPr>
                  <p:sp>
                    <p:nvSpPr>
                      <p:cNvPr id="363" name="Овал 362"/>
                      <p:cNvSpPr/>
                      <p:nvPr/>
                    </p:nvSpPr>
                    <p:spPr>
                      <a:xfrm>
                        <a:off x="7009645" y="2311400"/>
                        <a:ext cx="1811249" cy="1963737"/>
                      </a:xfrm>
                      <a:prstGeom prst="ellipse">
                        <a:avLst/>
                      </a:pr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64" name="Прямоугольник 363"/>
                      <p:cNvSpPr/>
                      <p:nvPr/>
                    </p:nvSpPr>
                    <p:spPr>
                      <a:xfrm rot="21202705">
                        <a:off x="7321838" y="3261556"/>
                        <a:ext cx="1635266" cy="2390775"/>
                      </a:xfrm>
                      <a:prstGeom prst="rect">
                        <a:avLst/>
                      </a:pr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65" name="Овал 364"/>
                      <p:cNvSpPr/>
                      <p:nvPr/>
                    </p:nvSpPr>
                    <p:spPr>
                      <a:xfrm>
                        <a:off x="7469380" y="2592260"/>
                        <a:ext cx="1326145" cy="1229416"/>
                      </a:xfrm>
                      <a:prstGeom prst="ellipse">
                        <a:avLst/>
                      </a:prstGeom>
                      <a:grpFill/>
                      <a:ln w="2857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361" name="Полилиния 360"/>
                    <p:cNvSpPr/>
                    <p:nvPr/>
                  </p:nvSpPr>
                  <p:spPr>
                    <a:xfrm>
                      <a:off x="7131050" y="4295775"/>
                      <a:ext cx="482600" cy="1457325"/>
                    </a:xfrm>
                    <a:custGeom>
                      <a:avLst/>
                      <a:gdLst>
                        <a:gd name="connsiteX0" fmla="*/ 241300 w 482600"/>
                        <a:gd name="connsiteY0" fmla="*/ 1457325 h 1457325"/>
                        <a:gd name="connsiteX1" fmla="*/ 203200 w 482600"/>
                        <a:gd name="connsiteY1" fmla="*/ 1247775 h 1457325"/>
                        <a:gd name="connsiteX2" fmla="*/ 260350 w 482600"/>
                        <a:gd name="connsiteY2" fmla="*/ 1181100 h 1457325"/>
                        <a:gd name="connsiteX3" fmla="*/ 212725 w 482600"/>
                        <a:gd name="connsiteY3" fmla="*/ 847725 h 1457325"/>
                        <a:gd name="connsiteX4" fmla="*/ 165100 w 482600"/>
                        <a:gd name="connsiteY4" fmla="*/ 711200 h 1457325"/>
                        <a:gd name="connsiteX5" fmla="*/ 104775 w 482600"/>
                        <a:gd name="connsiteY5" fmla="*/ 628650 h 1457325"/>
                        <a:gd name="connsiteX6" fmla="*/ 73025 w 482600"/>
                        <a:gd name="connsiteY6" fmla="*/ 584200 h 1457325"/>
                        <a:gd name="connsiteX7" fmla="*/ 0 w 482600"/>
                        <a:gd name="connsiteY7" fmla="*/ 79375 h 1457325"/>
                        <a:gd name="connsiteX8" fmla="*/ 346075 w 482600"/>
                        <a:gd name="connsiteY8" fmla="*/ 0 h 1457325"/>
                        <a:gd name="connsiteX9" fmla="*/ 482600 w 482600"/>
                        <a:gd name="connsiteY9" fmla="*/ 1330325 h 1457325"/>
                        <a:gd name="connsiteX10" fmla="*/ 241300 w 482600"/>
                        <a:gd name="connsiteY10" fmla="*/ 1457325 h 14573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482600" h="1457325">
                          <a:moveTo>
                            <a:pt x="241300" y="1457325"/>
                          </a:moveTo>
                          <a:lnTo>
                            <a:pt x="203200" y="1247775"/>
                          </a:lnTo>
                          <a:lnTo>
                            <a:pt x="260350" y="1181100"/>
                          </a:lnTo>
                          <a:lnTo>
                            <a:pt x="212725" y="847725"/>
                          </a:lnTo>
                          <a:lnTo>
                            <a:pt x="165100" y="711200"/>
                          </a:lnTo>
                          <a:lnTo>
                            <a:pt x="104775" y="628650"/>
                          </a:lnTo>
                          <a:lnTo>
                            <a:pt x="73025" y="584200"/>
                          </a:lnTo>
                          <a:lnTo>
                            <a:pt x="0" y="79375"/>
                          </a:lnTo>
                          <a:lnTo>
                            <a:pt x="346075" y="0"/>
                          </a:lnTo>
                          <a:lnTo>
                            <a:pt x="482600" y="1330325"/>
                          </a:lnTo>
                          <a:lnTo>
                            <a:pt x="241300" y="1457325"/>
                          </a:lnTo>
                          <a:close/>
                        </a:path>
                      </a:pathLst>
                    </a:cu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62" name="Полилиния 361"/>
                    <p:cNvSpPr/>
                    <p:nvPr/>
                  </p:nvSpPr>
                  <p:spPr>
                    <a:xfrm>
                      <a:off x="7277100" y="4241800"/>
                      <a:ext cx="501650" cy="1476375"/>
                    </a:xfrm>
                    <a:custGeom>
                      <a:avLst/>
                      <a:gdLst>
                        <a:gd name="connsiteX0" fmla="*/ 123825 w 501650"/>
                        <a:gd name="connsiteY0" fmla="*/ 1476375 h 1476375"/>
                        <a:gd name="connsiteX1" fmla="*/ 450850 w 501650"/>
                        <a:gd name="connsiteY1" fmla="*/ 1428750 h 1476375"/>
                        <a:gd name="connsiteX2" fmla="*/ 501650 w 501650"/>
                        <a:gd name="connsiteY2" fmla="*/ 0 h 1476375"/>
                        <a:gd name="connsiteX3" fmla="*/ 0 w 501650"/>
                        <a:gd name="connsiteY3" fmla="*/ 101600 h 1476375"/>
                        <a:gd name="connsiteX4" fmla="*/ 209550 w 501650"/>
                        <a:gd name="connsiteY4" fmla="*/ 1317625 h 1476375"/>
                        <a:gd name="connsiteX5" fmla="*/ 123825 w 501650"/>
                        <a:gd name="connsiteY5" fmla="*/ 1476375 h 14763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01650" h="1476375">
                          <a:moveTo>
                            <a:pt x="123825" y="1476375"/>
                          </a:moveTo>
                          <a:lnTo>
                            <a:pt x="450850" y="1428750"/>
                          </a:lnTo>
                          <a:lnTo>
                            <a:pt x="501650" y="0"/>
                          </a:lnTo>
                          <a:lnTo>
                            <a:pt x="0" y="101600"/>
                          </a:lnTo>
                          <a:lnTo>
                            <a:pt x="209550" y="1317625"/>
                          </a:lnTo>
                          <a:lnTo>
                            <a:pt x="123825" y="1476375"/>
                          </a:lnTo>
                          <a:close/>
                        </a:path>
                      </a:pathLst>
                    </a:custGeom>
                    <a:grpFill/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347" name="Группа 346"/>
                <p:cNvGrpSpPr/>
                <p:nvPr/>
              </p:nvGrpSpPr>
              <p:grpSpPr>
                <a:xfrm>
                  <a:off x="6300788" y="3009900"/>
                  <a:ext cx="2409825" cy="1519238"/>
                  <a:chOff x="6300788" y="3009900"/>
                  <a:chExt cx="2409825" cy="1519238"/>
                </a:xfrm>
              </p:grpSpPr>
              <p:sp>
                <p:nvSpPr>
                  <p:cNvPr id="348" name="Полилиния 347"/>
                  <p:cNvSpPr/>
                  <p:nvPr/>
                </p:nvSpPr>
                <p:spPr>
                  <a:xfrm>
                    <a:off x="6300788" y="3009900"/>
                    <a:ext cx="2409825" cy="1519238"/>
                  </a:xfrm>
                  <a:custGeom>
                    <a:avLst/>
                    <a:gdLst>
                      <a:gd name="connsiteX0" fmla="*/ 862012 w 2409825"/>
                      <a:gd name="connsiteY0" fmla="*/ 1519238 h 1519238"/>
                      <a:gd name="connsiteX1" fmla="*/ 1000125 w 2409825"/>
                      <a:gd name="connsiteY1" fmla="*/ 1462088 h 1519238"/>
                      <a:gd name="connsiteX2" fmla="*/ 1143000 w 2409825"/>
                      <a:gd name="connsiteY2" fmla="*/ 1404938 h 1519238"/>
                      <a:gd name="connsiteX3" fmla="*/ 1285875 w 2409825"/>
                      <a:gd name="connsiteY3" fmla="*/ 1366838 h 1519238"/>
                      <a:gd name="connsiteX4" fmla="*/ 1452562 w 2409825"/>
                      <a:gd name="connsiteY4" fmla="*/ 1333500 h 1519238"/>
                      <a:gd name="connsiteX5" fmla="*/ 1638300 w 2409825"/>
                      <a:gd name="connsiteY5" fmla="*/ 1290638 h 1519238"/>
                      <a:gd name="connsiteX6" fmla="*/ 1871662 w 2409825"/>
                      <a:gd name="connsiteY6" fmla="*/ 1252538 h 1519238"/>
                      <a:gd name="connsiteX7" fmla="*/ 2038350 w 2409825"/>
                      <a:gd name="connsiteY7" fmla="*/ 1223963 h 1519238"/>
                      <a:gd name="connsiteX8" fmla="*/ 2233612 w 2409825"/>
                      <a:gd name="connsiteY8" fmla="*/ 1166813 h 1519238"/>
                      <a:gd name="connsiteX9" fmla="*/ 2324100 w 2409825"/>
                      <a:gd name="connsiteY9" fmla="*/ 1090613 h 1519238"/>
                      <a:gd name="connsiteX10" fmla="*/ 2390775 w 2409825"/>
                      <a:gd name="connsiteY10" fmla="*/ 971550 h 1519238"/>
                      <a:gd name="connsiteX11" fmla="*/ 2409825 w 2409825"/>
                      <a:gd name="connsiteY11" fmla="*/ 823913 h 1519238"/>
                      <a:gd name="connsiteX12" fmla="*/ 2405062 w 2409825"/>
                      <a:gd name="connsiteY12" fmla="*/ 681038 h 1519238"/>
                      <a:gd name="connsiteX13" fmla="*/ 2371725 w 2409825"/>
                      <a:gd name="connsiteY13" fmla="*/ 533400 h 1519238"/>
                      <a:gd name="connsiteX14" fmla="*/ 2333625 w 2409825"/>
                      <a:gd name="connsiteY14" fmla="*/ 419100 h 1519238"/>
                      <a:gd name="connsiteX15" fmla="*/ 2266950 w 2409825"/>
                      <a:gd name="connsiteY15" fmla="*/ 328613 h 1519238"/>
                      <a:gd name="connsiteX16" fmla="*/ 2190750 w 2409825"/>
                      <a:gd name="connsiteY16" fmla="*/ 214313 h 1519238"/>
                      <a:gd name="connsiteX17" fmla="*/ 2066925 w 2409825"/>
                      <a:gd name="connsiteY17" fmla="*/ 90488 h 1519238"/>
                      <a:gd name="connsiteX18" fmla="*/ 1957387 w 2409825"/>
                      <a:gd name="connsiteY18" fmla="*/ 28575 h 1519238"/>
                      <a:gd name="connsiteX19" fmla="*/ 1833562 w 2409825"/>
                      <a:gd name="connsiteY19" fmla="*/ 0 h 1519238"/>
                      <a:gd name="connsiteX20" fmla="*/ 1681162 w 2409825"/>
                      <a:gd name="connsiteY20" fmla="*/ 9525 h 1519238"/>
                      <a:gd name="connsiteX21" fmla="*/ 314325 w 2409825"/>
                      <a:gd name="connsiteY21" fmla="*/ 452438 h 1519238"/>
                      <a:gd name="connsiteX22" fmla="*/ 209550 w 2409825"/>
                      <a:gd name="connsiteY22" fmla="*/ 500063 h 1519238"/>
                      <a:gd name="connsiteX23" fmla="*/ 104775 w 2409825"/>
                      <a:gd name="connsiteY23" fmla="*/ 604838 h 1519238"/>
                      <a:gd name="connsiteX24" fmla="*/ 52387 w 2409825"/>
                      <a:gd name="connsiteY24" fmla="*/ 719138 h 1519238"/>
                      <a:gd name="connsiteX25" fmla="*/ 19050 w 2409825"/>
                      <a:gd name="connsiteY25" fmla="*/ 823913 h 1519238"/>
                      <a:gd name="connsiteX26" fmla="*/ 0 w 2409825"/>
                      <a:gd name="connsiteY26" fmla="*/ 962025 h 1519238"/>
                      <a:gd name="connsiteX27" fmla="*/ 0 w 2409825"/>
                      <a:gd name="connsiteY27" fmla="*/ 1057275 h 1519238"/>
                      <a:gd name="connsiteX28" fmla="*/ 9525 w 2409825"/>
                      <a:gd name="connsiteY28" fmla="*/ 1152525 h 1519238"/>
                      <a:gd name="connsiteX29" fmla="*/ 33337 w 2409825"/>
                      <a:gd name="connsiteY29" fmla="*/ 1223963 h 1519238"/>
                      <a:gd name="connsiteX30" fmla="*/ 57150 w 2409825"/>
                      <a:gd name="connsiteY30" fmla="*/ 1323975 h 1519238"/>
                      <a:gd name="connsiteX31" fmla="*/ 128587 w 2409825"/>
                      <a:gd name="connsiteY31" fmla="*/ 1395413 h 1519238"/>
                      <a:gd name="connsiteX32" fmla="*/ 204787 w 2409825"/>
                      <a:gd name="connsiteY32" fmla="*/ 1452563 h 1519238"/>
                      <a:gd name="connsiteX33" fmla="*/ 295275 w 2409825"/>
                      <a:gd name="connsiteY33" fmla="*/ 1481138 h 1519238"/>
                      <a:gd name="connsiteX34" fmla="*/ 862012 w 2409825"/>
                      <a:gd name="connsiteY34" fmla="*/ 1519238 h 1519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2409825" h="1519238">
                        <a:moveTo>
                          <a:pt x="862012" y="1519238"/>
                        </a:moveTo>
                        <a:lnTo>
                          <a:pt x="1000125" y="1462088"/>
                        </a:lnTo>
                        <a:lnTo>
                          <a:pt x="1143000" y="1404938"/>
                        </a:lnTo>
                        <a:lnTo>
                          <a:pt x="1285875" y="1366838"/>
                        </a:lnTo>
                        <a:lnTo>
                          <a:pt x="1452562" y="1333500"/>
                        </a:lnTo>
                        <a:lnTo>
                          <a:pt x="1638300" y="1290638"/>
                        </a:lnTo>
                        <a:lnTo>
                          <a:pt x="1871662" y="1252538"/>
                        </a:lnTo>
                        <a:lnTo>
                          <a:pt x="2038350" y="1223963"/>
                        </a:lnTo>
                        <a:lnTo>
                          <a:pt x="2233612" y="1166813"/>
                        </a:lnTo>
                        <a:lnTo>
                          <a:pt x="2324100" y="1090613"/>
                        </a:lnTo>
                        <a:lnTo>
                          <a:pt x="2390775" y="971550"/>
                        </a:lnTo>
                        <a:lnTo>
                          <a:pt x="2409825" y="823913"/>
                        </a:lnTo>
                        <a:lnTo>
                          <a:pt x="2405062" y="681038"/>
                        </a:lnTo>
                        <a:lnTo>
                          <a:pt x="2371725" y="533400"/>
                        </a:lnTo>
                        <a:lnTo>
                          <a:pt x="2333625" y="419100"/>
                        </a:lnTo>
                        <a:lnTo>
                          <a:pt x="2266950" y="328613"/>
                        </a:lnTo>
                        <a:lnTo>
                          <a:pt x="2190750" y="214313"/>
                        </a:lnTo>
                        <a:lnTo>
                          <a:pt x="2066925" y="90488"/>
                        </a:lnTo>
                        <a:lnTo>
                          <a:pt x="1957387" y="28575"/>
                        </a:lnTo>
                        <a:lnTo>
                          <a:pt x="1833562" y="0"/>
                        </a:lnTo>
                        <a:lnTo>
                          <a:pt x="1681162" y="9525"/>
                        </a:lnTo>
                        <a:lnTo>
                          <a:pt x="314325" y="452438"/>
                        </a:lnTo>
                        <a:lnTo>
                          <a:pt x="209550" y="500063"/>
                        </a:lnTo>
                        <a:lnTo>
                          <a:pt x="104775" y="604838"/>
                        </a:lnTo>
                        <a:lnTo>
                          <a:pt x="52387" y="719138"/>
                        </a:lnTo>
                        <a:lnTo>
                          <a:pt x="19050" y="823913"/>
                        </a:lnTo>
                        <a:lnTo>
                          <a:pt x="0" y="962025"/>
                        </a:lnTo>
                        <a:lnTo>
                          <a:pt x="0" y="1057275"/>
                        </a:lnTo>
                        <a:lnTo>
                          <a:pt x="9525" y="1152525"/>
                        </a:lnTo>
                        <a:lnTo>
                          <a:pt x="33337" y="1223963"/>
                        </a:lnTo>
                        <a:lnTo>
                          <a:pt x="57150" y="1323975"/>
                        </a:lnTo>
                        <a:lnTo>
                          <a:pt x="128587" y="1395413"/>
                        </a:lnTo>
                        <a:lnTo>
                          <a:pt x="204787" y="1452563"/>
                        </a:lnTo>
                        <a:lnTo>
                          <a:pt x="295275" y="1481138"/>
                        </a:lnTo>
                        <a:lnTo>
                          <a:pt x="862012" y="1519238"/>
                        </a:lnTo>
                        <a:close/>
                      </a:path>
                    </a:pathLst>
                  </a:custGeom>
                  <a:solidFill>
                    <a:srgbClr val="8D959E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9" name="Полилиния 348"/>
                  <p:cNvSpPr/>
                  <p:nvPr/>
                </p:nvSpPr>
                <p:spPr>
                  <a:xfrm>
                    <a:off x="6415088" y="3148013"/>
                    <a:ext cx="1952625" cy="1243012"/>
                  </a:xfrm>
                  <a:custGeom>
                    <a:avLst/>
                    <a:gdLst>
                      <a:gd name="connsiteX0" fmla="*/ 9525 w 1952625"/>
                      <a:gd name="connsiteY0" fmla="*/ 723900 h 1243012"/>
                      <a:gd name="connsiteX1" fmla="*/ 47625 w 1952625"/>
                      <a:gd name="connsiteY1" fmla="*/ 609600 h 1243012"/>
                      <a:gd name="connsiteX2" fmla="*/ 119062 w 1952625"/>
                      <a:gd name="connsiteY2" fmla="*/ 519112 h 1243012"/>
                      <a:gd name="connsiteX3" fmla="*/ 257175 w 1952625"/>
                      <a:gd name="connsiteY3" fmla="*/ 438150 h 1243012"/>
                      <a:gd name="connsiteX4" fmla="*/ 1533525 w 1952625"/>
                      <a:gd name="connsiteY4" fmla="*/ 19050 h 1243012"/>
                      <a:gd name="connsiteX5" fmla="*/ 1614487 w 1952625"/>
                      <a:gd name="connsiteY5" fmla="*/ 4762 h 1243012"/>
                      <a:gd name="connsiteX6" fmla="*/ 1714500 w 1952625"/>
                      <a:gd name="connsiteY6" fmla="*/ 0 h 1243012"/>
                      <a:gd name="connsiteX7" fmla="*/ 1833562 w 1952625"/>
                      <a:gd name="connsiteY7" fmla="*/ 33337 h 1243012"/>
                      <a:gd name="connsiteX8" fmla="*/ 1900237 w 1952625"/>
                      <a:gd name="connsiteY8" fmla="*/ 142875 h 1243012"/>
                      <a:gd name="connsiteX9" fmla="*/ 1947862 w 1952625"/>
                      <a:gd name="connsiteY9" fmla="*/ 319087 h 1243012"/>
                      <a:gd name="connsiteX10" fmla="*/ 1952625 w 1952625"/>
                      <a:gd name="connsiteY10" fmla="*/ 471487 h 1243012"/>
                      <a:gd name="connsiteX11" fmla="*/ 1928812 w 1952625"/>
                      <a:gd name="connsiteY11" fmla="*/ 614362 h 1243012"/>
                      <a:gd name="connsiteX12" fmla="*/ 1885950 w 1952625"/>
                      <a:gd name="connsiteY12" fmla="*/ 714375 h 1243012"/>
                      <a:gd name="connsiteX13" fmla="*/ 1785937 w 1952625"/>
                      <a:gd name="connsiteY13" fmla="*/ 823912 h 1243012"/>
                      <a:gd name="connsiteX14" fmla="*/ 1681162 w 1952625"/>
                      <a:gd name="connsiteY14" fmla="*/ 871537 h 1243012"/>
                      <a:gd name="connsiteX15" fmla="*/ 295275 w 1952625"/>
                      <a:gd name="connsiteY15" fmla="*/ 1243012 h 1243012"/>
                      <a:gd name="connsiteX16" fmla="*/ 190500 w 1952625"/>
                      <a:gd name="connsiteY16" fmla="*/ 1243012 h 1243012"/>
                      <a:gd name="connsiteX17" fmla="*/ 114300 w 1952625"/>
                      <a:gd name="connsiteY17" fmla="*/ 1209675 h 1243012"/>
                      <a:gd name="connsiteX18" fmla="*/ 38100 w 1952625"/>
                      <a:gd name="connsiteY18" fmla="*/ 1119187 h 1243012"/>
                      <a:gd name="connsiteX19" fmla="*/ 4762 w 1952625"/>
                      <a:gd name="connsiteY19" fmla="*/ 985837 h 1243012"/>
                      <a:gd name="connsiteX20" fmla="*/ 0 w 1952625"/>
                      <a:gd name="connsiteY20" fmla="*/ 862012 h 1243012"/>
                      <a:gd name="connsiteX21" fmla="*/ 9525 w 1952625"/>
                      <a:gd name="connsiteY21" fmla="*/ 723900 h 1243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952625" h="1243012">
                        <a:moveTo>
                          <a:pt x="9525" y="723900"/>
                        </a:moveTo>
                        <a:lnTo>
                          <a:pt x="47625" y="609600"/>
                        </a:lnTo>
                        <a:lnTo>
                          <a:pt x="119062" y="519112"/>
                        </a:lnTo>
                        <a:lnTo>
                          <a:pt x="257175" y="438150"/>
                        </a:lnTo>
                        <a:lnTo>
                          <a:pt x="1533525" y="19050"/>
                        </a:lnTo>
                        <a:lnTo>
                          <a:pt x="1614487" y="4762"/>
                        </a:lnTo>
                        <a:lnTo>
                          <a:pt x="1714500" y="0"/>
                        </a:lnTo>
                        <a:lnTo>
                          <a:pt x="1833562" y="33337"/>
                        </a:lnTo>
                        <a:lnTo>
                          <a:pt x="1900237" y="142875"/>
                        </a:lnTo>
                        <a:lnTo>
                          <a:pt x="1947862" y="319087"/>
                        </a:lnTo>
                        <a:lnTo>
                          <a:pt x="1952625" y="471487"/>
                        </a:lnTo>
                        <a:lnTo>
                          <a:pt x="1928812" y="614362"/>
                        </a:lnTo>
                        <a:lnTo>
                          <a:pt x="1885950" y="714375"/>
                        </a:lnTo>
                        <a:lnTo>
                          <a:pt x="1785937" y="823912"/>
                        </a:lnTo>
                        <a:lnTo>
                          <a:pt x="1681162" y="871537"/>
                        </a:lnTo>
                        <a:lnTo>
                          <a:pt x="295275" y="1243012"/>
                        </a:lnTo>
                        <a:lnTo>
                          <a:pt x="190500" y="1243012"/>
                        </a:lnTo>
                        <a:lnTo>
                          <a:pt x="114300" y="1209675"/>
                        </a:lnTo>
                        <a:lnTo>
                          <a:pt x="38100" y="1119187"/>
                        </a:lnTo>
                        <a:lnTo>
                          <a:pt x="4762" y="985837"/>
                        </a:lnTo>
                        <a:lnTo>
                          <a:pt x="0" y="862012"/>
                        </a:lnTo>
                        <a:lnTo>
                          <a:pt x="9525" y="72390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0" name="Овал 349"/>
                  <p:cNvSpPr/>
                  <p:nvPr/>
                </p:nvSpPr>
                <p:spPr>
                  <a:xfrm rot="20571990">
                    <a:off x="6607559" y="3571913"/>
                    <a:ext cx="847990" cy="685721"/>
                  </a:xfrm>
                  <a:prstGeom prst="ellipse">
                    <a:avLst/>
                  </a:pr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1" name="Полилиния 350"/>
                  <p:cNvSpPr/>
                  <p:nvPr/>
                </p:nvSpPr>
                <p:spPr>
                  <a:xfrm>
                    <a:off x="6783337" y="3856357"/>
                    <a:ext cx="204788" cy="190500"/>
                  </a:xfrm>
                  <a:custGeom>
                    <a:avLst/>
                    <a:gdLst>
                      <a:gd name="connsiteX0" fmla="*/ 0 w 204788"/>
                      <a:gd name="connsiteY0" fmla="*/ 28575 h 190500"/>
                      <a:gd name="connsiteX1" fmla="*/ 38100 w 204788"/>
                      <a:gd name="connsiteY1" fmla="*/ 190500 h 190500"/>
                      <a:gd name="connsiteX2" fmla="*/ 204788 w 204788"/>
                      <a:gd name="connsiteY2" fmla="*/ 157162 h 190500"/>
                      <a:gd name="connsiteX3" fmla="*/ 171450 w 204788"/>
                      <a:gd name="connsiteY3" fmla="*/ 0 h 190500"/>
                      <a:gd name="connsiteX4" fmla="*/ 0 w 204788"/>
                      <a:gd name="connsiteY4" fmla="*/ 28575 h 190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4788" h="190500">
                        <a:moveTo>
                          <a:pt x="0" y="28575"/>
                        </a:moveTo>
                        <a:lnTo>
                          <a:pt x="38100" y="190500"/>
                        </a:lnTo>
                        <a:lnTo>
                          <a:pt x="204788" y="157162"/>
                        </a:lnTo>
                        <a:lnTo>
                          <a:pt x="171450" y="0"/>
                        </a:lnTo>
                        <a:lnTo>
                          <a:pt x="0" y="2857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2" name="Месяц 351"/>
                  <p:cNvSpPr/>
                  <p:nvPr/>
                </p:nvSpPr>
                <p:spPr>
                  <a:xfrm rot="5932212">
                    <a:off x="6935335" y="3239488"/>
                    <a:ext cx="333383" cy="829945"/>
                  </a:xfrm>
                  <a:prstGeom prst="moon">
                    <a:avLst/>
                  </a:pr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3" name="Овал 352"/>
                  <p:cNvSpPr/>
                  <p:nvPr/>
                </p:nvSpPr>
                <p:spPr>
                  <a:xfrm rot="20449159">
                    <a:off x="7393412" y="3480462"/>
                    <a:ext cx="983042" cy="391558"/>
                  </a:xfrm>
                  <a:prstGeom prst="ellipse">
                    <a:avLst/>
                  </a:pr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4" name="Полилиния 353"/>
                  <p:cNvSpPr/>
                  <p:nvPr/>
                </p:nvSpPr>
                <p:spPr>
                  <a:xfrm>
                    <a:off x="7566939" y="3675217"/>
                    <a:ext cx="162162" cy="170656"/>
                  </a:xfrm>
                  <a:custGeom>
                    <a:avLst/>
                    <a:gdLst>
                      <a:gd name="connsiteX0" fmla="*/ 0 w 204788"/>
                      <a:gd name="connsiteY0" fmla="*/ 28575 h 190500"/>
                      <a:gd name="connsiteX1" fmla="*/ 38100 w 204788"/>
                      <a:gd name="connsiteY1" fmla="*/ 190500 h 190500"/>
                      <a:gd name="connsiteX2" fmla="*/ 204788 w 204788"/>
                      <a:gd name="connsiteY2" fmla="*/ 157162 h 190500"/>
                      <a:gd name="connsiteX3" fmla="*/ 171450 w 204788"/>
                      <a:gd name="connsiteY3" fmla="*/ 0 h 190500"/>
                      <a:gd name="connsiteX4" fmla="*/ 0 w 204788"/>
                      <a:gd name="connsiteY4" fmla="*/ 28575 h 190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4788" h="190500">
                        <a:moveTo>
                          <a:pt x="0" y="28575"/>
                        </a:moveTo>
                        <a:lnTo>
                          <a:pt x="38100" y="190500"/>
                        </a:lnTo>
                        <a:lnTo>
                          <a:pt x="204788" y="157162"/>
                        </a:lnTo>
                        <a:lnTo>
                          <a:pt x="171450" y="0"/>
                        </a:lnTo>
                        <a:lnTo>
                          <a:pt x="0" y="2857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5" name="Месяц 354"/>
                  <p:cNvSpPr/>
                  <p:nvPr/>
                </p:nvSpPr>
                <p:spPr>
                  <a:xfrm rot="15348972">
                    <a:off x="6945412" y="3689558"/>
                    <a:ext cx="210927" cy="914271"/>
                  </a:xfrm>
                  <a:prstGeom prst="moon">
                    <a:avLst>
                      <a:gd name="adj" fmla="val 30367"/>
                    </a:avLst>
                  </a:prstGeom>
                  <a:solidFill>
                    <a:srgbClr val="00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328" name="Группа 327"/>
              <p:cNvGrpSpPr/>
              <p:nvPr/>
            </p:nvGrpSpPr>
            <p:grpSpPr>
              <a:xfrm>
                <a:off x="7334786" y="4630340"/>
                <a:ext cx="1473200" cy="854075"/>
                <a:chOff x="7334786" y="4630340"/>
                <a:chExt cx="1473200" cy="854075"/>
              </a:xfrm>
            </p:grpSpPr>
            <p:grpSp>
              <p:nvGrpSpPr>
                <p:cNvPr id="329" name="Группа 328"/>
                <p:cNvGrpSpPr/>
                <p:nvPr/>
              </p:nvGrpSpPr>
              <p:grpSpPr>
                <a:xfrm>
                  <a:off x="7334786" y="4630340"/>
                  <a:ext cx="1473200" cy="854075"/>
                  <a:chOff x="7331075" y="4629150"/>
                  <a:chExt cx="1473200" cy="854075"/>
                </a:xfrm>
              </p:grpSpPr>
              <p:sp>
                <p:nvSpPr>
                  <p:cNvPr id="333" name="Полилиния 332"/>
                  <p:cNvSpPr/>
                  <p:nvPr/>
                </p:nvSpPr>
                <p:spPr>
                  <a:xfrm>
                    <a:off x="7331075" y="4629150"/>
                    <a:ext cx="1473200" cy="854075"/>
                  </a:xfrm>
                  <a:custGeom>
                    <a:avLst/>
                    <a:gdLst>
                      <a:gd name="connsiteX0" fmla="*/ 1320800 w 1473200"/>
                      <a:gd name="connsiteY0" fmla="*/ 612775 h 854075"/>
                      <a:gd name="connsiteX1" fmla="*/ 1390650 w 1473200"/>
                      <a:gd name="connsiteY1" fmla="*/ 584200 h 854075"/>
                      <a:gd name="connsiteX2" fmla="*/ 1444625 w 1473200"/>
                      <a:gd name="connsiteY2" fmla="*/ 514350 h 854075"/>
                      <a:gd name="connsiteX3" fmla="*/ 1466850 w 1473200"/>
                      <a:gd name="connsiteY3" fmla="*/ 431800 h 854075"/>
                      <a:gd name="connsiteX4" fmla="*/ 1473200 w 1473200"/>
                      <a:gd name="connsiteY4" fmla="*/ 317500 h 854075"/>
                      <a:gd name="connsiteX5" fmla="*/ 1447800 w 1473200"/>
                      <a:gd name="connsiteY5" fmla="*/ 200025 h 854075"/>
                      <a:gd name="connsiteX6" fmla="*/ 1409700 w 1473200"/>
                      <a:gd name="connsiteY6" fmla="*/ 95250 h 854075"/>
                      <a:gd name="connsiteX7" fmla="*/ 1346200 w 1473200"/>
                      <a:gd name="connsiteY7" fmla="*/ 31750 h 854075"/>
                      <a:gd name="connsiteX8" fmla="*/ 1254125 w 1473200"/>
                      <a:gd name="connsiteY8" fmla="*/ 0 h 854075"/>
                      <a:gd name="connsiteX9" fmla="*/ 806450 w 1473200"/>
                      <a:gd name="connsiteY9" fmla="*/ 25400 h 854075"/>
                      <a:gd name="connsiteX10" fmla="*/ 368300 w 1473200"/>
                      <a:gd name="connsiteY10" fmla="*/ 101600 h 854075"/>
                      <a:gd name="connsiteX11" fmla="*/ 34925 w 1473200"/>
                      <a:gd name="connsiteY11" fmla="*/ 231775 h 854075"/>
                      <a:gd name="connsiteX12" fmla="*/ 0 w 1473200"/>
                      <a:gd name="connsiteY12" fmla="*/ 292100 h 854075"/>
                      <a:gd name="connsiteX13" fmla="*/ 15875 w 1473200"/>
                      <a:gd name="connsiteY13" fmla="*/ 479425 h 854075"/>
                      <a:gd name="connsiteX14" fmla="*/ 79375 w 1473200"/>
                      <a:gd name="connsiteY14" fmla="*/ 854075 h 854075"/>
                      <a:gd name="connsiteX15" fmla="*/ 152400 w 1473200"/>
                      <a:gd name="connsiteY15" fmla="*/ 815975 h 854075"/>
                      <a:gd name="connsiteX16" fmla="*/ 247650 w 1473200"/>
                      <a:gd name="connsiteY16" fmla="*/ 768350 h 854075"/>
                      <a:gd name="connsiteX17" fmla="*/ 381000 w 1473200"/>
                      <a:gd name="connsiteY17" fmla="*/ 733425 h 854075"/>
                      <a:gd name="connsiteX18" fmla="*/ 447675 w 1473200"/>
                      <a:gd name="connsiteY18" fmla="*/ 720725 h 854075"/>
                      <a:gd name="connsiteX19" fmla="*/ 619125 w 1473200"/>
                      <a:gd name="connsiteY19" fmla="*/ 688975 h 854075"/>
                      <a:gd name="connsiteX20" fmla="*/ 898525 w 1473200"/>
                      <a:gd name="connsiteY20" fmla="*/ 650875 h 854075"/>
                      <a:gd name="connsiteX21" fmla="*/ 1320800 w 1473200"/>
                      <a:gd name="connsiteY21" fmla="*/ 612775 h 8540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473200" h="854075">
                        <a:moveTo>
                          <a:pt x="1320800" y="612775"/>
                        </a:moveTo>
                        <a:lnTo>
                          <a:pt x="1390650" y="584200"/>
                        </a:lnTo>
                        <a:lnTo>
                          <a:pt x="1444625" y="514350"/>
                        </a:lnTo>
                        <a:lnTo>
                          <a:pt x="1466850" y="431800"/>
                        </a:lnTo>
                        <a:lnTo>
                          <a:pt x="1473200" y="317500"/>
                        </a:lnTo>
                        <a:lnTo>
                          <a:pt x="1447800" y="200025"/>
                        </a:lnTo>
                        <a:lnTo>
                          <a:pt x="1409700" y="95250"/>
                        </a:lnTo>
                        <a:lnTo>
                          <a:pt x="1346200" y="31750"/>
                        </a:lnTo>
                        <a:lnTo>
                          <a:pt x="1254125" y="0"/>
                        </a:lnTo>
                        <a:lnTo>
                          <a:pt x="806450" y="25400"/>
                        </a:lnTo>
                        <a:lnTo>
                          <a:pt x="368300" y="101600"/>
                        </a:lnTo>
                        <a:lnTo>
                          <a:pt x="34925" y="231775"/>
                        </a:lnTo>
                        <a:lnTo>
                          <a:pt x="0" y="292100"/>
                        </a:lnTo>
                        <a:lnTo>
                          <a:pt x="15875" y="479425"/>
                        </a:lnTo>
                        <a:lnTo>
                          <a:pt x="79375" y="854075"/>
                        </a:lnTo>
                        <a:lnTo>
                          <a:pt x="152400" y="815975"/>
                        </a:lnTo>
                        <a:lnTo>
                          <a:pt x="247650" y="768350"/>
                        </a:lnTo>
                        <a:lnTo>
                          <a:pt x="381000" y="733425"/>
                        </a:lnTo>
                        <a:lnTo>
                          <a:pt x="447675" y="720725"/>
                        </a:lnTo>
                        <a:lnTo>
                          <a:pt x="619125" y="688975"/>
                        </a:lnTo>
                        <a:lnTo>
                          <a:pt x="898525" y="650875"/>
                        </a:lnTo>
                        <a:lnTo>
                          <a:pt x="1320800" y="612775"/>
                        </a:lnTo>
                        <a:close/>
                      </a:path>
                    </a:pathLst>
                  </a:custGeom>
                  <a:solidFill>
                    <a:srgbClr val="FEFECA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334" name="Прямая соединительная линия 333"/>
                  <p:cNvCxnSpPr>
                    <a:stCxn id="333" idx="0"/>
                    <a:endCxn id="333" idx="8"/>
                  </p:cNvCxnSpPr>
                  <p:nvPr/>
                </p:nvCxnSpPr>
                <p:spPr>
                  <a:xfrm flipH="1" flipV="1">
                    <a:off x="8585200" y="4629150"/>
                    <a:ext cx="66675" cy="61277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5" name="Прямая соединительная линия 334"/>
                  <p:cNvCxnSpPr/>
                  <p:nvPr/>
                </p:nvCxnSpPr>
                <p:spPr>
                  <a:xfrm flipH="1" flipV="1">
                    <a:off x="8139471" y="4667251"/>
                    <a:ext cx="66675" cy="61277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6" name="Прямая соединительная линия 335"/>
                  <p:cNvCxnSpPr>
                    <a:endCxn id="333" idx="10"/>
                  </p:cNvCxnSpPr>
                  <p:nvPr/>
                </p:nvCxnSpPr>
                <p:spPr>
                  <a:xfrm flipH="1" flipV="1">
                    <a:off x="7699375" y="4730750"/>
                    <a:ext cx="82087" cy="61118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7" name="Прямая соединительная линия 336"/>
                  <p:cNvCxnSpPr/>
                  <p:nvPr/>
                </p:nvCxnSpPr>
                <p:spPr>
                  <a:xfrm flipH="1" flipV="1">
                    <a:off x="7382305" y="4858124"/>
                    <a:ext cx="82087" cy="61118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Прямая соединительная линия 337"/>
                  <p:cNvCxnSpPr/>
                  <p:nvPr/>
                </p:nvCxnSpPr>
                <p:spPr>
                  <a:xfrm flipV="1">
                    <a:off x="8176214" y="5024437"/>
                    <a:ext cx="465434" cy="7990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9" name="Прямая соединительная линия 338"/>
                  <p:cNvCxnSpPr/>
                  <p:nvPr/>
                </p:nvCxnSpPr>
                <p:spPr>
                  <a:xfrm flipV="1">
                    <a:off x="7753897" y="5100809"/>
                    <a:ext cx="422317" cy="10036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0" name="Прямая соединительная линия 339"/>
                  <p:cNvCxnSpPr/>
                  <p:nvPr/>
                </p:nvCxnSpPr>
                <p:spPr>
                  <a:xfrm flipV="1">
                    <a:off x="7704095" y="4832688"/>
                    <a:ext cx="453709" cy="4295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1" name="Прямая соединительная линия 340"/>
                  <p:cNvCxnSpPr/>
                  <p:nvPr/>
                </p:nvCxnSpPr>
                <p:spPr>
                  <a:xfrm>
                    <a:off x="8157804" y="4826794"/>
                    <a:ext cx="472042" cy="4731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2" name="Прямая соединительная линия 341"/>
                  <p:cNvCxnSpPr/>
                  <p:nvPr/>
                </p:nvCxnSpPr>
                <p:spPr>
                  <a:xfrm flipV="1">
                    <a:off x="7413625" y="4881538"/>
                    <a:ext cx="305808" cy="14131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3" name="Прямая соединительная линия 342"/>
                  <p:cNvCxnSpPr/>
                  <p:nvPr/>
                </p:nvCxnSpPr>
                <p:spPr>
                  <a:xfrm flipV="1">
                    <a:off x="7356374" y="5009410"/>
                    <a:ext cx="57784" cy="9954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4" name="Прямая соединительная линия 343"/>
                  <p:cNvCxnSpPr/>
                  <p:nvPr/>
                </p:nvCxnSpPr>
                <p:spPr>
                  <a:xfrm flipV="1">
                    <a:off x="7391400" y="5274298"/>
                    <a:ext cx="59066" cy="1969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5" name="Прямая соединительная линия 344"/>
                  <p:cNvCxnSpPr/>
                  <p:nvPr/>
                </p:nvCxnSpPr>
                <p:spPr>
                  <a:xfrm flipV="1">
                    <a:off x="7435817" y="5214443"/>
                    <a:ext cx="345645" cy="6140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0" name="Группа 329"/>
                <p:cNvGrpSpPr/>
                <p:nvPr/>
              </p:nvGrpSpPr>
              <p:grpSpPr>
                <a:xfrm>
                  <a:off x="8618537" y="4874108"/>
                  <a:ext cx="180697" cy="150329"/>
                  <a:chOff x="8618537" y="4874108"/>
                  <a:chExt cx="180697" cy="150329"/>
                </a:xfrm>
              </p:grpSpPr>
              <p:cxnSp>
                <p:nvCxnSpPr>
                  <p:cNvPr id="331" name="Прямая соединительная линия 330"/>
                  <p:cNvCxnSpPr/>
                  <p:nvPr/>
                </p:nvCxnSpPr>
                <p:spPr>
                  <a:xfrm flipV="1">
                    <a:off x="8631421" y="4999744"/>
                    <a:ext cx="167813" cy="2469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Прямая соединительная линия 331"/>
                  <p:cNvCxnSpPr/>
                  <p:nvPr/>
                </p:nvCxnSpPr>
                <p:spPr>
                  <a:xfrm>
                    <a:off x="8618537" y="4874108"/>
                    <a:ext cx="170418" cy="371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25" name="Трапеция 324"/>
            <p:cNvSpPr/>
            <p:nvPr/>
          </p:nvSpPr>
          <p:spPr>
            <a:xfrm rot="21135506">
              <a:off x="6422602" y="4822524"/>
              <a:ext cx="3745254" cy="570205"/>
            </a:xfrm>
            <a:prstGeom prst="trapezoid">
              <a:avLst>
                <a:gd name="adj" fmla="val 177901"/>
              </a:avLst>
            </a:prstGeom>
            <a:solidFill>
              <a:srgbClr val="8D959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>
              <a:off x="6535543" y="5139586"/>
              <a:ext cx="3559277" cy="2300748"/>
            </a:xfrm>
            <a:custGeom>
              <a:avLst/>
              <a:gdLst>
                <a:gd name="connsiteX0" fmla="*/ 0 w 3559277"/>
                <a:gd name="connsiteY0" fmla="*/ 481780 h 2300748"/>
                <a:gd name="connsiteX1" fmla="*/ 353961 w 3559277"/>
                <a:gd name="connsiteY1" fmla="*/ 2300748 h 2300748"/>
                <a:gd name="connsiteX2" fmla="*/ 3352800 w 3559277"/>
                <a:gd name="connsiteY2" fmla="*/ 2222090 h 2300748"/>
                <a:gd name="connsiteX3" fmla="*/ 3559277 w 3559277"/>
                <a:gd name="connsiteY3" fmla="*/ 0 h 2300748"/>
                <a:gd name="connsiteX4" fmla="*/ 0 w 3559277"/>
                <a:gd name="connsiteY4" fmla="*/ 481780 h 230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9277" h="2300748">
                  <a:moveTo>
                    <a:pt x="0" y="481780"/>
                  </a:moveTo>
                  <a:lnTo>
                    <a:pt x="353961" y="2300748"/>
                  </a:lnTo>
                  <a:lnTo>
                    <a:pt x="3352800" y="2222090"/>
                  </a:lnTo>
                  <a:lnTo>
                    <a:pt x="3559277" y="0"/>
                  </a:lnTo>
                  <a:lnTo>
                    <a:pt x="0" y="481780"/>
                  </a:lnTo>
                  <a:close/>
                </a:path>
              </a:pathLst>
            </a:custGeom>
            <a:solidFill>
              <a:srgbClr val="8D959E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1722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0" grpId="0" animBg="1"/>
      <p:bldP spid="120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СТАТИСТИКА</a:t>
            </a:r>
          </a:p>
        </p:txBody>
      </p:sp>
      <p:sp>
        <p:nvSpPr>
          <p:cNvPr id="151" name="Прямоугольник 150"/>
          <p:cNvSpPr/>
          <p:nvPr/>
        </p:nvSpPr>
        <p:spPr>
          <a:xfrm>
            <a:off x="322326" y="702371"/>
            <a:ext cx="11544300" cy="345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ПРОФИЛАКТИКА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D38FC62-D3AC-4865-AC06-30A3D6DDF0A2}"/>
              </a:ext>
            </a:extLst>
          </p:cNvPr>
          <p:cNvSpPr/>
          <p:nvPr/>
        </p:nvSpPr>
        <p:spPr>
          <a:xfrm>
            <a:off x="6211062" y="5056344"/>
            <a:ext cx="744474" cy="528827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ECE8DF7-9BC8-448D-89EC-6D3E6C523138}"/>
              </a:ext>
            </a:extLst>
          </p:cNvPr>
          <p:cNvSpPr/>
          <p:nvPr/>
        </p:nvSpPr>
        <p:spPr>
          <a:xfrm>
            <a:off x="7201662" y="5138625"/>
            <a:ext cx="744474" cy="446546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8362BBFC-3F53-4879-8D1E-F5A04D702257}"/>
              </a:ext>
            </a:extLst>
          </p:cNvPr>
          <p:cNvSpPr/>
          <p:nvPr/>
        </p:nvSpPr>
        <p:spPr>
          <a:xfrm>
            <a:off x="8192262" y="5184345"/>
            <a:ext cx="744474" cy="400826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27ED7F4-575C-4937-9549-E95164A37071}"/>
              </a:ext>
            </a:extLst>
          </p:cNvPr>
          <p:cNvSpPr/>
          <p:nvPr/>
        </p:nvSpPr>
        <p:spPr>
          <a:xfrm>
            <a:off x="9182862" y="5230064"/>
            <a:ext cx="744474" cy="355106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4A9990-333D-4687-A43E-322861DF611B}"/>
              </a:ext>
            </a:extLst>
          </p:cNvPr>
          <p:cNvSpPr/>
          <p:nvPr/>
        </p:nvSpPr>
        <p:spPr>
          <a:xfrm>
            <a:off x="10179939" y="5284736"/>
            <a:ext cx="744474" cy="299659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877CED5-BADA-4C1C-A608-48917ACA9D91}"/>
              </a:ext>
            </a:extLst>
          </p:cNvPr>
          <p:cNvSpPr/>
          <p:nvPr/>
        </p:nvSpPr>
        <p:spPr>
          <a:xfrm>
            <a:off x="11164824" y="5376175"/>
            <a:ext cx="744474" cy="208220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7E4496F-14A6-44EF-A122-B200CAAA4AF9}"/>
              </a:ext>
            </a:extLst>
          </p:cNvPr>
          <p:cNvSpPr/>
          <p:nvPr/>
        </p:nvSpPr>
        <p:spPr>
          <a:xfrm rot="5400000">
            <a:off x="6071616" y="-273654"/>
            <a:ext cx="45719" cy="11763375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6F6C3AA3-6F8A-4751-BC04-C74257278E98}"/>
              </a:ext>
            </a:extLst>
          </p:cNvPr>
          <p:cNvGrpSpPr/>
          <p:nvPr/>
        </p:nvGrpSpPr>
        <p:grpSpPr>
          <a:xfrm>
            <a:off x="275082" y="2990844"/>
            <a:ext cx="744474" cy="2594325"/>
            <a:chOff x="275082" y="2990844"/>
            <a:chExt cx="744474" cy="2594325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D4030BD9-D2F3-4694-BC23-FD6516D57822}"/>
                </a:ext>
              </a:extLst>
            </p:cNvPr>
            <p:cNvSpPr/>
            <p:nvPr/>
          </p:nvSpPr>
          <p:spPr>
            <a:xfrm>
              <a:off x="275082" y="2990844"/>
              <a:ext cx="744474" cy="2594325"/>
            </a:xfrm>
            <a:prstGeom prst="rect">
              <a:avLst/>
            </a:prstGeom>
            <a:solidFill>
              <a:schemeClr val="bg2">
                <a:lumMod val="75000"/>
                <a:alpha val="74902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4" name="Рисунок 3" descr="Череп">
              <a:extLst>
                <a:ext uri="{FF2B5EF4-FFF2-40B4-BE49-F238E27FC236}">
                  <a16:creationId xmlns:a16="http://schemas.microsoft.com/office/drawing/2014/main" id="{594FBAC1-E041-459D-B617-1E9C4507E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082" y="3028182"/>
              <a:ext cx="744474" cy="667518"/>
            </a:xfrm>
            <a:prstGeom prst="rect">
              <a:avLst/>
            </a:prstGeom>
          </p:spPr>
        </p:pic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6E0D617-5057-4530-8255-26D476F64F1F}"/>
              </a:ext>
            </a:extLst>
          </p:cNvPr>
          <p:cNvGrpSpPr/>
          <p:nvPr/>
        </p:nvGrpSpPr>
        <p:grpSpPr>
          <a:xfrm>
            <a:off x="1255847" y="2798446"/>
            <a:ext cx="748594" cy="2786723"/>
            <a:chOff x="1255847" y="2798446"/>
            <a:chExt cx="748594" cy="2786723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1F445344-475C-4E1A-8877-68C7864154F1}"/>
                </a:ext>
              </a:extLst>
            </p:cNvPr>
            <p:cNvSpPr/>
            <p:nvPr/>
          </p:nvSpPr>
          <p:spPr>
            <a:xfrm>
              <a:off x="1259967" y="2798446"/>
              <a:ext cx="744474" cy="2786723"/>
            </a:xfrm>
            <a:prstGeom prst="rect">
              <a:avLst/>
            </a:prstGeom>
            <a:solidFill>
              <a:schemeClr val="bg2">
                <a:lumMod val="75000"/>
                <a:alpha val="74902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56" name="Рисунок 55" descr="Череп">
              <a:extLst>
                <a:ext uri="{FF2B5EF4-FFF2-40B4-BE49-F238E27FC236}">
                  <a16:creationId xmlns:a16="http://schemas.microsoft.com/office/drawing/2014/main" id="{0AAF273B-ED5F-4B54-AC69-9C9C66690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55847" y="2805148"/>
              <a:ext cx="744474" cy="667518"/>
            </a:xfrm>
            <a:prstGeom prst="rect">
              <a:avLst/>
            </a:prstGeom>
          </p:spPr>
        </p:pic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557928E0-EF10-4319-BBE6-575D9F94BDC4}"/>
              </a:ext>
            </a:extLst>
          </p:cNvPr>
          <p:cNvGrpSpPr/>
          <p:nvPr/>
        </p:nvGrpSpPr>
        <p:grpSpPr>
          <a:xfrm>
            <a:off x="2257806" y="3162300"/>
            <a:ext cx="751332" cy="2422870"/>
            <a:chOff x="2257806" y="3162300"/>
            <a:chExt cx="751332" cy="2422870"/>
          </a:xfrm>
        </p:grpSpPr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26ABDA65-20EB-4B84-9873-9831DAAE09E9}"/>
                </a:ext>
              </a:extLst>
            </p:cNvPr>
            <p:cNvSpPr/>
            <p:nvPr/>
          </p:nvSpPr>
          <p:spPr>
            <a:xfrm>
              <a:off x="2257806" y="3162300"/>
              <a:ext cx="744474" cy="2422870"/>
            </a:xfrm>
            <a:prstGeom prst="rect">
              <a:avLst/>
            </a:prstGeom>
            <a:solidFill>
              <a:schemeClr val="bg2">
                <a:lumMod val="75000"/>
                <a:alpha val="74902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57" name="Рисунок 56" descr="Череп">
              <a:extLst>
                <a:ext uri="{FF2B5EF4-FFF2-40B4-BE49-F238E27FC236}">
                  <a16:creationId xmlns:a16="http://schemas.microsoft.com/office/drawing/2014/main" id="{E88E19EE-D435-4652-8528-31F6BCD7B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64664" y="3191714"/>
              <a:ext cx="744474" cy="667518"/>
            </a:xfrm>
            <a:prstGeom prst="rect">
              <a:avLst/>
            </a:prstGeom>
          </p:spPr>
        </p:pic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B6C4BC5B-EECD-4992-AC5F-8A711297D53E}"/>
              </a:ext>
            </a:extLst>
          </p:cNvPr>
          <p:cNvGrpSpPr/>
          <p:nvPr/>
        </p:nvGrpSpPr>
        <p:grpSpPr>
          <a:xfrm>
            <a:off x="3238952" y="3343275"/>
            <a:ext cx="755071" cy="2241896"/>
            <a:chOff x="3238952" y="3343275"/>
            <a:chExt cx="755071" cy="2241896"/>
          </a:xfrm>
        </p:grpSpPr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4C235C54-3E47-49E0-8D58-F6C719466376}"/>
                </a:ext>
              </a:extLst>
            </p:cNvPr>
            <p:cNvSpPr/>
            <p:nvPr/>
          </p:nvSpPr>
          <p:spPr>
            <a:xfrm>
              <a:off x="3249549" y="3343275"/>
              <a:ext cx="744474" cy="2241896"/>
            </a:xfrm>
            <a:prstGeom prst="rect">
              <a:avLst/>
            </a:prstGeom>
            <a:solidFill>
              <a:schemeClr val="bg2">
                <a:lumMod val="75000"/>
                <a:alpha val="74902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58" name="Рисунок 57" descr="Череп">
              <a:extLst>
                <a:ext uri="{FF2B5EF4-FFF2-40B4-BE49-F238E27FC236}">
                  <a16:creationId xmlns:a16="http://schemas.microsoft.com/office/drawing/2014/main" id="{94D413EC-149E-4932-9E0F-6F37617D2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38952" y="3348838"/>
              <a:ext cx="744474" cy="667518"/>
            </a:xfrm>
            <a:prstGeom prst="rect">
              <a:avLst/>
            </a:prstGeom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1C6C810-FA71-48FE-9B91-EC6B86676F1E}"/>
              </a:ext>
            </a:extLst>
          </p:cNvPr>
          <p:cNvGrpSpPr/>
          <p:nvPr/>
        </p:nvGrpSpPr>
        <p:grpSpPr>
          <a:xfrm>
            <a:off x="4220098" y="2838553"/>
            <a:ext cx="759191" cy="2746619"/>
            <a:chOff x="4220098" y="2838553"/>
            <a:chExt cx="759191" cy="2746619"/>
          </a:xfrm>
        </p:grpSpPr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672BCD53-BBE4-490E-93BA-D1C568531487}"/>
                </a:ext>
              </a:extLst>
            </p:cNvPr>
            <p:cNvSpPr/>
            <p:nvPr/>
          </p:nvSpPr>
          <p:spPr>
            <a:xfrm>
              <a:off x="4234815" y="2838553"/>
              <a:ext cx="744474" cy="2746619"/>
            </a:xfrm>
            <a:prstGeom prst="rect">
              <a:avLst/>
            </a:prstGeom>
            <a:solidFill>
              <a:schemeClr val="bg2">
                <a:lumMod val="75000"/>
                <a:alpha val="74902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59" name="Рисунок 58" descr="Череп">
              <a:extLst>
                <a:ext uri="{FF2B5EF4-FFF2-40B4-BE49-F238E27FC236}">
                  <a16:creationId xmlns:a16="http://schemas.microsoft.com/office/drawing/2014/main" id="{EE6A9A8A-D6BC-4280-A266-1A219C8DC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20098" y="2838905"/>
              <a:ext cx="744474" cy="667518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C3A39183-DADC-46C3-A27C-AA2E86516D36}"/>
              </a:ext>
            </a:extLst>
          </p:cNvPr>
          <p:cNvGrpSpPr/>
          <p:nvPr/>
        </p:nvGrpSpPr>
        <p:grpSpPr>
          <a:xfrm>
            <a:off x="5226177" y="2838554"/>
            <a:ext cx="748329" cy="2746620"/>
            <a:chOff x="5226177" y="2838554"/>
            <a:chExt cx="748329" cy="2746620"/>
          </a:xfrm>
        </p:grpSpPr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id="{243C233D-5FD6-4085-A837-19BE63A7AA4A}"/>
                </a:ext>
              </a:extLst>
            </p:cNvPr>
            <p:cNvSpPr/>
            <p:nvPr/>
          </p:nvSpPr>
          <p:spPr>
            <a:xfrm>
              <a:off x="5226177" y="2838554"/>
              <a:ext cx="744474" cy="2746620"/>
            </a:xfrm>
            <a:prstGeom prst="rect">
              <a:avLst/>
            </a:prstGeom>
            <a:solidFill>
              <a:schemeClr val="bg2">
                <a:lumMod val="75000"/>
                <a:alpha val="74902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60" name="Рисунок 59" descr="Череп">
              <a:extLst>
                <a:ext uri="{FF2B5EF4-FFF2-40B4-BE49-F238E27FC236}">
                  <a16:creationId xmlns:a16="http://schemas.microsoft.com/office/drawing/2014/main" id="{0BE5F31C-9628-4305-B250-169C97EE5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0032" y="2838905"/>
              <a:ext cx="744474" cy="667518"/>
            </a:xfrm>
            <a:prstGeom prst="rect">
              <a:avLst/>
            </a:prstGeom>
          </p:spPr>
        </p:pic>
      </p:grp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F19EC2-B8E2-4DAB-A177-80225D254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2638" y="4291587"/>
            <a:ext cx="1244246" cy="1330924"/>
          </a:xfrm>
          <a:prstGeom prst="rect">
            <a:avLst/>
          </a:prstGeom>
        </p:spPr>
      </p:pic>
      <p:pic>
        <p:nvPicPr>
          <p:cNvPr id="36" name="Рисунок 35" descr="Венок">
            <a:extLst>
              <a:ext uri="{FF2B5EF4-FFF2-40B4-BE49-F238E27FC236}">
                <a16:creationId xmlns:a16="http://schemas.microsoft.com/office/drawing/2014/main" id="{FCD524AB-B81F-4EEC-9419-F41F94A5A0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57313" y="3561304"/>
            <a:ext cx="3172243" cy="2594325"/>
          </a:xfrm>
          <a:prstGeom prst="rect">
            <a:avLst/>
          </a:prstGeom>
        </p:spPr>
      </p:pic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4C353DBD-06D5-4F48-B71E-C4D3C7DA45ED}"/>
              </a:ext>
            </a:extLst>
          </p:cNvPr>
          <p:cNvSpPr/>
          <p:nvPr/>
        </p:nvSpPr>
        <p:spPr>
          <a:xfrm>
            <a:off x="5295900" y="5978345"/>
            <a:ext cx="1577722" cy="34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Зиммельвейс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11D1F664-7C60-47EF-BD3B-CE929E82B795}"/>
              </a:ext>
            </a:extLst>
          </p:cNvPr>
          <p:cNvSpPr/>
          <p:nvPr/>
        </p:nvSpPr>
        <p:spPr>
          <a:xfrm>
            <a:off x="322326" y="702371"/>
            <a:ext cx="11544300" cy="345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СТАТИСТИКА БАНКА РОССИИ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3A84F60A-FA22-4002-928B-459B95D6A3D5}"/>
              </a:ext>
            </a:extLst>
          </p:cNvPr>
          <p:cNvSpPr/>
          <p:nvPr/>
        </p:nvSpPr>
        <p:spPr>
          <a:xfrm rot="5400000">
            <a:off x="6061901" y="-273654"/>
            <a:ext cx="45719" cy="11763375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A1090A7-A96C-43C7-AA37-6FF926932C6E}"/>
              </a:ext>
            </a:extLst>
          </p:cNvPr>
          <p:cNvSpPr/>
          <p:nvPr/>
        </p:nvSpPr>
        <p:spPr>
          <a:xfrm>
            <a:off x="282249" y="2362147"/>
            <a:ext cx="1709761" cy="3223017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5E9E6D9B-A697-42E2-8A3D-5B4FE23F786D}"/>
              </a:ext>
            </a:extLst>
          </p:cNvPr>
          <p:cNvSpPr/>
          <p:nvPr/>
        </p:nvSpPr>
        <p:spPr>
          <a:xfrm>
            <a:off x="2256924" y="4808220"/>
            <a:ext cx="1709761" cy="799814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497BB183-1B53-46DF-8776-932DAAAB4D08}"/>
              </a:ext>
            </a:extLst>
          </p:cNvPr>
          <p:cNvSpPr/>
          <p:nvPr/>
        </p:nvSpPr>
        <p:spPr>
          <a:xfrm>
            <a:off x="282249" y="5941312"/>
            <a:ext cx="3711774" cy="34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2022</a:t>
            </a: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6F61D372-21C3-44CC-A909-E55112B6B8D1}"/>
              </a:ext>
            </a:extLst>
          </p:cNvPr>
          <p:cNvSpPr/>
          <p:nvPr/>
        </p:nvSpPr>
        <p:spPr>
          <a:xfrm>
            <a:off x="282249" y="1931309"/>
            <a:ext cx="1718072" cy="34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14,2 млрд</a:t>
            </a: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FC64A922-CA8E-43F4-8062-2DC8F6A09562}"/>
              </a:ext>
            </a:extLst>
          </p:cNvPr>
          <p:cNvSpPr/>
          <p:nvPr/>
        </p:nvSpPr>
        <p:spPr>
          <a:xfrm>
            <a:off x="2252768" y="4390176"/>
            <a:ext cx="1718072" cy="34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876 </a:t>
            </a:r>
            <a:r>
              <a:rPr lang="ru-RU" dirty="0" err="1">
                <a:solidFill>
                  <a:schemeClr val="tx1"/>
                </a:solidFill>
              </a:rPr>
              <a:t>тыс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9D1F8997-0355-40A4-AF6A-4279269EE69F}"/>
              </a:ext>
            </a:extLst>
          </p:cNvPr>
          <p:cNvSpPr/>
          <p:nvPr/>
        </p:nvSpPr>
        <p:spPr>
          <a:xfrm>
            <a:off x="8209264" y="1962151"/>
            <a:ext cx="1709761" cy="3623014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BE14D3D9-F6BC-4268-A883-96FD5E192A0F}"/>
              </a:ext>
            </a:extLst>
          </p:cNvPr>
          <p:cNvSpPr/>
          <p:nvPr/>
        </p:nvSpPr>
        <p:spPr>
          <a:xfrm>
            <a:off x="10183939" y="3950672"/>
            <a:ext cx="1709761" cy="1657362"/>
          </a:xfrm>
          <a:prstGeom prst="rect">
            <a:avLst/>
          </a:prstGeom>
          <a:solidFill>
            <a:schemeClr val="bg2">
              <a:lumMod val="75000"/>
              <a:alpha val="74902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CBA628C0-BD52-40CD-B7BC-A1F76456C993}"/>
              </a:ext>
            </a:extLst>
          </p:cNvPr>
          <p:cNvSpPr/>
          <p:nvPr/>
        </p:nvSpPr>
        <p:spPr>
          <a:xfrm>
            <a:off x="8209264" y="5941312"/>
            <a:ext cx="3711774" cy="34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2D4F2108-2E8B-4632-B7B0-F89815ACAF8E}"/>
              </a:ext>
            </a:extLst>
          </p:cNvPr>
          <p:cNvSpPr/>
          <p:nvPr/>
        </p:nvSpPr>
        <p:spPr>
          <a:xfrm>
            <a:off x="8209264" y="1532259"/>
            <a:ext cx="1718072" cy="34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15,8 млрд</a:t>
            </a: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2C230CE1-2209-4EC4-A0A0-C385A5373983}"/>
              </a:ext>
            </a:extLst>
          </p:cNvPr>
          <p:cNvSpPr/>
          <p:nvPr/>
        </p:nvSpPr>
        <p:spPr>
          <a:xfrm>
            <a:off x="10175628" y="3506423"/>
            <a:ext cx="1718072" cy="345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1 165 </a:t>
            </a:r>
            <a:r>
              <a:rPr lang="ru-RU" dirty="0" err="1">
                <a:solidFill>
                  <a:schemeClr val="tx1"/>
                </a:solidFill>
              </a:rPr>
              <a:t>тыс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трелка: вправо 36">
            <a:extLst>
              <a:ext uri="{FF2B5EF4-FFF2-40B4-BE49-F238E27FC236}">
                <a16:creationId xmlns:a16="http://schemas.microsoft.com/office/drawing/2014/main" id="{4D546F11-A131-4536-8E8A-4A531AD8D043}"/>
              </a:ext>
            </a:extLst>
          </p:cNvPr>
          <p:cNvSpPr/>
          <p:nvPr/>
        </p:nvSpPr>
        <p:spPr>
          <a:xfrm rot="21028064">
            <a:off x="940373" y="2364712"/>
            <a:ext cx="7176704" cy="587095"/>
          </a:xfrm>
          <a:prstGeom prst="rightArrow">
            <a:avLst>
              <a:gd name="adj1" fmla="val 43600"/>
              <a:gd name="adj2" fmla="val 50000"/>
            </a:avLst>
          </a:prstGeom>
          <a:solidFill>
            <a:srgbClr val="8D959E">
              <a:alpha val="74902"/>
            </a:srgb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РОСТ ОБЪЕМА</a:t>
            </a:r>
          </a:p>
        </p:txBody>
      </p:sp>
      <p:sp>
        <p:nvSpPr>
          <p:cNvPr id="89" name="Стрелка: вправо 88">
            <a:extLst>
              <a:ext uri="{FF2B5EF4-FFF2-40B4-BE49-F238E27FC236}">
                <a16:creationId xmlns:a16="http://schemas.microsoft.com/office/drawing/2014/main" id="{24EA93A1-4029-4BBC-AFD0-486161F6FF46}"/>
              </a:ext>
            </a:extLst>
          </p:cNvPr>
          <p:cNvSpPr/>
          <p:nvPr/>
        </p:nvSpPr>
        <p:spPr>
          <a:xfrm rot="21028064">
            <a:off x="3073101" y="4317008"/>
            <a:ext cx="7085838" cy="587095"/>
          </a:xfrm>
          <a:prstGeom prst="rightArrow">
            <a:avLst>
              <a:gd name="adj1" fmla="val 43600"/>
              <a:gd name="adj2" fmla="val 50000"/>
            </a:avLst>
          </a:prstGeom>
          <a:solidFill>
            <a:srgbClr val="8D959E">
              <a:alpha val="74902"/>
            </a:srgb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УВЕЛИЧЕНИЕ КОЛИЧЕСТВА</a:t>
            </a:r>
          </a:p>
        </p:txBody>
      </p:sp>
    </p:spTree>
    <p:extLst>
      <p:ext uri="{BB962C8B-B14F-4D97-AF65-F5344CB8AC3E}">
        <p14:creationId xmlns:p14="http://schemas.microsoft.com/office/powerpoint/2010/main" val="419136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500"/>
                            </p:stCondLst>
                            <p:childTnLst>
                              <p:par>
                                <p:cTn id="16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00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500"/>
                            </p:stCondLst>
                            <p:childTnLst>
                              <p:par>
                                <p:cTn id="1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0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1" grpId="0" animBg="1"/>
      <p:bldP spid="151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69" grpId="0" animBg="1"/>
      <p:bldP spid="69" grpId="1" animBg="1"/>
      <p:bldP spid="70" grpId="0" animBg="1"/>
      <p:bldP spid="71" grpId="0" animBg="1"/>
      <p:bldP spid="73" grpId="0" animBg="1"/>
      <p:bldP spid="77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37" grpId="0" animBg="1"/>
      <p:bldP spid="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МЕДЛЕННО НО </a:t>
            </a:r>
            <a:r>
              <a:rPr lang="ru-RU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ВЕРНО НАМ СВЕТИТ ГИГИЕНА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952875" y="921446"/>
            <a:ext cx="4305300" cy="345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ОБЩАЯ ГИГИЕНА</a:t>
            </a:r>
          </a:p>
        </p:txBody>
      </p:sp>
      <p:sp>
        <p:nvSpPr>
          <p:cNvPr id="152" name="Прямоугольник с двумя скругленными соседними углами 151"/>
          <p:cNvSpPr/>
          <p:nvPr/>
        </p:nvSpPr>
        <p:spPr>
          <a:xfrm flipH="1">
            <a:off x="4548763" y="2522024"/>
            <a:ext cx="3118861" cy="1907099"/>
          </a:xfrm>
          <a:prstGeom prst="round2SameRect">
            <a:avLst>
              <a:gd name="adj1" fmla="val 508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1"/>
                </a:solidFill>
              </a:rPr>
              <a:t>ПДн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ПАРОЛИ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КОДЫ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ДОСТУП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АНТИВИРУС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3" name="Прямоугольник с двумя скругленными соседними углами 152"/>
          <p:cNvSpPr/>
          <p:nvPr/>
        </p:nvSpPr>
        <p:spPr>
          <a:xfrm flipH="1">
            <a:off x="8145975" y="2522024"/>
            <a:ext cx="3118861" cy="1907099"/>
          </a:xfrm>
          <a:prstGeom prst="round2SameRect">
            <a:avLst>
              <a:gd name="adj1" fmla="val 468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ОСТОРОЖНОСТЬ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ПЛАНИРОВАНИЕ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АНАЛИЗ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РИСКИ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5" name="Прямоугольник с двумя скругленными соседними углами 154"/>
          <p:cNvSpPr/>
          <p:nvPr/>
        </p:nvSpPr>
        <p:spPr>
          <a:xfrm flipH="1">
            <a:off x="951551" y="2522025"/>
            <a:ext cx="3118861" cy="1907099"/>
          </a:xfrm>
          <a:prstGeom prst="round2SameRect">
            <a:avLst>
              <a:gd name="adj1" fmla="val 508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ЗОЖ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СОЦЗАЩИТА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ОБЩЕНИЕ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ПОДДЕРЖКА</a:t>
            </a: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ИНФОРМИРОВАНИЕ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60" name="Группа 159"/>
          <p:cNvGrpSpPr/>
          <p:nvPr/>
        </p:nvGrpSpPr>
        <p:grpSpPr>
          <a:xfrm>
            <a:off x="1362744" y="4605524"/>
            <a:ext cx="9490898" cy="1404748"/>
            <a:chOff x="1362744" y="4605524"/>
            <a:chExt cx="9490898" cy="1404748"/>
          </a:xfrm>
        </p:grpSpPr>
        <p:sp>
          <p:nvSpPr>
            <p:cNvPr id="156" name="Загнутый угол 155"/>
            <p:cNvSpPr/>
            <p:nvPr/>
          </p:nvSpPr>
          <p:spPr>
            <a:xfrm>
              <a:off x="4957288" y="4605524"/>
              <a:ext cx="2296474" cy="1404748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ЗАЩИЩЕННОСТЬ</a:t>
              </a:r>
            </a:p>
          </p:txBody>
        </p:sp>
        <p:sp>
          <p:nvSpPr>
            <p:cNvPr id="157" name="Загнутый угол 156"/>
            <p:cNvSpPr/>
            <p:nvPr/>
          </p:nvSpPr>
          <p:spPr>
            <a:xfrm>
              <a:off x="8557168" y="4605524"/>
              <a:ext cx="2296474" cy="1404748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РАССУДИТЕЛЬНОСТЬ</a:t>
              </a:r>
            </a:p>
          </p:txBody>
        </p:sp>
        <p:sp>
          <p:nvSpPr>
            <p:cNvPr id="158" name="Загнутый угол 157"/>
            <p:cNvSpPr/>
            <p:nvPr/>
          </p:nvSpPr>
          <p:spPr>
            <a:xfrm>
              <a:off x="1362744" y="4605524"/>
              <a:ext cx="2296474" cy="1404748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УВЕРЕННОСТЬ</a:t>
              </a:r>
            </a:p>
          </p:txBody>
        </p:sp>
      </p:grpSp>
      <p:grpSp>
        <p:nvGrpSpPr>
          <p:cNvPr id="159" name="Группа 158"/>
          <p:cNvGrpSpPr/>
          <p:nvPr/>
        </p:nvGrpSpPr>
        <p:grpSpPr>
          <a:xfrm>
            <a:off x="1403413" y="1650298"/>
            <a:ext cx="9394699" cy="695325"/>
            <a:chOff x="1403413" y="1650298"/>
            <a:chExt cx="9394699" cy="695325"/>
          </a:xfrm>
        </p:grpSpPr>
        <p:sp>
          <p:nvSpPr>
            <p:cNvPr id="147" name="Прямоугольник 146"/>
            <p:cNvSpPr/>
            <p:nvPr/>
          </p:nvSpPr>
          <p:spPr>
            <a:xfrm>
              <a:off x="5000625" y="1650298"/>
              <a:ext cx="2200275" cy="69532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pc="-100" dirty="0">
                  <a:solidFill>
                    <a:schemeClr val="tx1"/>
                  </a:solidFill>
                </a:rPr>
                <a:t>ИНФОРМАЦИОННАЯ</a:t>
              </a: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8597837" y="1650298"/>
              <a:ext cx="2200275" cy="69532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ФИНАНСОВАЯ</a:t>
              </a: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1403413" y="1650298"/>
              <a:ext cx="2200275" cy="69532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ПСИХИЧЕСКАЯ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0" y="3999857"/>
            <a:ext cx="12188952" cy="52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229031"/>
            <a:ext cx="12188952" cy="52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343" y="4468923"/>
            <a:ext cx="12188952" cy="52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343" y="4698097"/>
            <a:ext cx="12188952" cy="52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943483"/>
            <a:ext cx="12188952" cy="52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172657"/>
            <a:ext cx="12188952" cy="52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402374"/>
            <a:ext cx="12188952" cy="52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631548"/>
            <a:ext cx="12188952" cy="52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-0.00013 -0.3155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1" grpId="0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Скругленный прямоугольник 109"/>
          <p:cNvSpPr/>
          <p:nvPr/>
        </p:nvSpPr>
        <p:spPr>
          <a:xfrm>
            <a:off x="2647950" y="1037846"/>
            <a:ext cx="6890000" cy="1057276"/>
          </a:xfrm>
          <a:prstGeom prst="roundRect">
            <a:avLst>
              <a:gd name="adj" fmla="val 5556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- = ОБЕСПЕЧЕНИЕ = -</a:t>
            </a: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1419225" y="2436492"/>
            <a:ext cx="9377170" cy="1057276"/>
          </a:xfrm>
          <a:prstGeom prst="roundRect">
            <a:avLst>
              <a:gd name="adj" fmla="val 5556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- = ОРГАНИЗАЦИЯ = -</a:t>
            </a: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57176" y="3857625"/>
            <a:ext cx="11701268" cy="1057276"/>
          </a:xfrm>
          <a:prstGeom prst="roundRect">
            <a:avLst>
              <a:gd name="adj" fmla="val 5556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- = ИСПОЛНИТЕЛИ = -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УРОВНИ 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66521" y="5630418"/>
            <a:ext cx="2075688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9773412" y="5630418"/>
            <a:ext cx="2075688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069966" y="5630418"/>
            <a:ext cx="2075688" cy="548640"/>
          </a:xfrm>
          <a:prstGeom prst="roundRect">
            <a:avLst/>
          </a:prstGeom>
          <a:solidFill>
            <a:srgbClr val="E4E7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718243" y="5630418"/>
            <a:ext cx="2075688" cy="5486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421689" y="5630418"/>
            <a:ext cx="2075688" cy="5486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1509521" y="6252210"/>
            <a:ext cx="2075688" cy="548640"/>
          </a:xfrm>
          <a:prstGeom prst="roundRect">
            <a:avLst/>
          </a:prstGeom>
          <a:solidFill>
            <a:srgbClr val="E4E7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212966" y="6252210"/>
            <a:ext cx="2075688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3861243" y="6252210"/>
            <a:ext cx="2075688" cy="5486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8564689" y="6252210"/>
            <a:ext cx="2075688" cy="548640"/>
          </a:xfrm>
          <a:prstGeom prst="roundRect">
            <a:avLst/>
          </a:prstGeom>
          <a:solidFill>
            <a:srgbClr val="E4E7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366521" y="4269105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ФРОНТ-ОФИС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9773412" y="4269105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ФРОНТ-ОФИС</a:t>
            </a: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5069966" y="4269105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ФРОНТ-ОФИС</a:t>
            </a: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2718243" y="4269105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ФРОНТ-ОФИС</a:t>
            </a: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7421689" y="4269105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ФРОНТ-ОФИС</a:t>
            </a: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1509521" y="2850646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МИДЛ-ОФИС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6212966" y="2850646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МИДЛ-ОФИС</a:t>
            </a: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861243" y="2850646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МИДЛ-ОФИС</a:t>
            </a: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8564689" y="2850646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МИДЛ-ОФИС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718243" y="1429513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БЭК-ОФИС</a:t>
            </a: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421688" y="1429513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БЭК-ОФИС</a:t>
            </a: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069965" y="1429513"/>
            <a:ext cx="2075688" cy="548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БЭК-ОФИС</a:t>
            </a:r>
          </a:p>
        </p:txBody>
      </p:sp>
      <p:grpSp>
        <p:nvGrpSpPr>
          <p:cNvPr id="120" name="Группа 119"/>
          <p:cNvGrpSpPr/>
          <p:nvPr/>
        </p:nvGrpSpPr>
        <p:grpSpPr>
          <a:xfrm>
            <a:off x="1248917" y="4923479"/>
            <a:ext cx="9721974" cy="1328731"/>
            <a:chOff x="1248917" y="4923479"/>
            <a:chExt cx="9721974" cy="1328731"/>
          </a:xfrm>
          <a:solidFill>
            <a:srgbClr val="FF3300">
              <a:alpha val="78824"/>
            </a:srgbClr>
          </a:solidFill>
        </p:grpSpPr>
        <p:sp>
          <p:nvSpPr>
            <p:cNvPr id="111" name="Стрелка вниз 110"/>
            <p:cNvSpPr/>
            <p:nvPr/>
          </p:nvSpPr>
          <p:spPr>
            <a:xfrm>
              <a:off x="1248917" y="4942330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Стрелка вниз 111"/>
            <p:cNvSpPr/>
            <p:nvPr/>
          </p:nvSpPr>
          <p:spPr>
            <a:xfrm>
              <a:off x="3600639" y="4928616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Стрелка вниз 112"/>
            <p:cNvSpPr/>
            <p:nvPr/>
          </p:nvSpPr>
          <p:spPr>
            <a:xfrm>
              <a:off x="5956551" y="4942330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Стрелка вниз 113"/>
            <p:cNvSpPr/>
            <p:nvPr/>
          </p:nvSpPr>
          <p:spPr>
            <a:xfrm>
              <a:off x="8308273" y="4928616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Стрелка вниз 114"/>
            <p:cNvSpPr/>
            <p:nvPr/>
          </p:nvSpPr>
          <p:spPr>
            <a:xfrm>
              <a:off x="10659995" y="4940050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трелка вниз 115"/>
            <p:cNvSpPr/>
            <p:nvPr/>
          </p:nvSpPr>
          <p:spPr>
            <a:xfrm>
              <a:off x="2425920" y="4940049"/>
              <a:ext cx="310896" cy="1312161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Стрелка вниз 116"/>
            <p:cNvSpPr/>
            <p:nvPr/>
          </p:nvSpPr>
          <p:spPr>
            <a:xfrm>
              <a:off x="4793931" y="4933190"/>
              <a:ext cx="310896" cy="1312161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Стрелка вниз 117"/>
            <p:cNvSpPr/>
            <p:nvPr/>
          </p:nvSpPr>
          <p:spPr>
            <a:xfrm>
              <a:off x="7139170" y="4930338"/>
              <a:ext cx="310896" cy="1312161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Стрелка вниз 118"/>
            <p:cNvSpPr/>
            <p:nvPr/>
          </p:nvSpPr>
          <p:spPr>
            <a:xfrm>
              <a:off x="9507181" y="4923479"/>
              <a:ext cx="310896" cy="1312161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2410205" y="3375657"/>
            <a:ext cx="7363588" cy="492258"/>
            <a:chOff x="2410205" y="3375657"/>
            <a:chExt cx="7363588" cy="49225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31" name="Стрелка вправо 130"/>
            <p:cNvSpPr/>
            <p:nvPr/>
          </p:nvSpPr>
          <p:spPr>
            <a:xfrm rot="16200000">
              <a:off x="9396603" y="3480435"/>
              <a:ext cx="480060" cy="27432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Стрелка вправо 131"/>
            <p:cNvSpPr/>
            <p:nvPr/>
          </p:nvSpPr>
          <p:spPr>
            <a:xfrm rot="16200000">
              <a:off x="7054588" y="3478527"/>
              <a:ext cx="480060" cy="27432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Стрелка вправо 132"/>
            <p:cNvSpPr/>
            <p:nvPr/>
          </p:nvSpPr>
          <p:spPr>
            <a:xfrm rot="16200000">
              <a:off x="4664769" y="3490725"/>
              <a:ext cx="480060" cy="27432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Стрелка вправо 133"/>
            <p:cNvSpPr/>
            <p:nvPr/>
          </p:nvSpPr>
          <p:spPr>
            <a:xfrm rot="16200000">
              <a:off x="2307335" y="3478527"/>
              <a:ext cx="480060" cy="27432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3618927" y="1994721"/>
            <a:ext cx="4944047" cy="441771"/>
            <a:chOff x="3618927" y="1994721"/>
            <a:chExt cx="4944047" cy="441771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36" name="Стрелка вправо 135"/>
            <p:cNvSpPr/>
            <p:nvPr/>
          </p:nvSpPr>
          <p:spPr>
            <a:xfrm rot="16200000">
              <a:off x="8204929" y="2078448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Стрелка вправо 136"/>
            <p:cNvSpPr/>
            <p:nvPr/>
          </p:nvSpPr>
          <p:spPr>
            <a:xfrm rot="16200000">
              <a:off x="5853205" y="2078447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Стрелка вправо 137"/>
            <p:cNvSpPr/>
            <p:nvPr/>
          </p:nvSpPr>
          <p:spPr>
            <a:xfrm rot="16200000">
              <a:off x="3535202" y="2078446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3605114" y="3493768"/>
            <a:ext cx="4988336" cy="447770"/>
            <a:chOff x="3605114" y="3493768"/>
            <a:chExt cx="4988336" cy="44777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39" name="Стрелка вправо 138"/>
            <p:cNvSpPr/>
            <p:nvPr/>
          </p:nvSpPr>
          <p:spPr>
            <a:xfrm rot="5400000">
              <a:off x="8235405" y="3583494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Стрелка вправо 140"/>
            <p:cNvSpPr/>
            <p:nvPr/>
          </p:nvSpPr>
          <p:spPr>
            <a:xfrm rot="5400000">
              <a:off x="5893018" y="3583494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Стрелка вправо 141"/>
            <p:cNvSpPr/>
            <p:nvPr/>
          </p:nvSpPr>
          <p:spPr>
            <a:xfrm rot="5400000">
              <a:off x="3521389" y="3577493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4767639" y="2086016"/>
            <a:ext cx="2684331" cy="350475"/>
            <a:chOff x="4767639" y="2086016"/>
            <a:chExt cx="2684331" cy="35047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44" name="Стрелка вправо 143"/>
            <p:cNvSpPr/>
            <p:nvPr/>
          </p:nvSpPr>
          <p:spPr>
            <a:xfrm rot="5400000">
              <a:off x="7119380" y="2103902"/>
              <a:ext cx="350475" cy="314704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Стрелка вправо 144"/>
            <p:cNvSpPr/>
            <p:nvPr/>
          </p:nvSpPr>
          <p:spPr>
            <a:xfrm rot="5400000">
              <a:off x="4749753" y="2103902"/>
              <a:ext cx="350475" cy="314704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3428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09" grpId="0" animBg="1"/>
      <p:bldP spid="108" grpId="0" animBg="1"/>
      <p:bldP spid="5" grpId="0" animBg="1"/>
      <p:bldP spid="82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АТАКА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66521" y="5630418"/>
            <a:ext cx="2075688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9773412" y="5630418"/>
            <a:ext cx="2075688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069966" y="5630418"/>
            <a:ext cx="2075688" cy="548640"/>
          </a:xfrm>
          <a:prstGeom prst="roundRect">
            <a:avLst/>
          </a:prstGeom>
          <a:solidFill>
            <a:srgbClr val="E4E7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718243" y="5630418"/>
            <a:ext cx="2075688" cy="5486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421689" y="5630418"/>
            <a:ext cx="2075688" cy="5486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1509521" y="6252210"/>
            <a:ext cx="2075688" cy="548640"/>
          </a:xfrm>
          <a:prstGeom prst="roundRect">
            <a:avLst/>
          </a:prstGeom>
          <a:solidFill>
            <a:srgbClr val="E4E7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212966" y="6252210"/>
            <a:ext cx="2075688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3861243" y="6252210"/>
            <a:ext cx="2075688" cy="5486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8564689" y="6252210"/>
            <a:ext cx="2075688" cy="548640"/>
          </a:xfrm>
          <a:prstGeom prst="roundRect">
            <a:avLst/>
          </a:prstGeom>
          <a:solidFill>
            <a:srgbClr val="E4E7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57176" y="3857625"/>
            <a:ext cx="11701268" cy="1057276"/>
            <a:chOff x="257176" y="3857625"/>
            <a:chExt cx="11701268" cy="1057276"/>
          </a:xfrm>
        </p:grpSpPr>
        <p:sp>
          <p:nvSpPr>
            <p:cNvPr id="108" name="Скругленный прямоугольник 107"/>
            <p:cNvSpPr/>
            <p:nvPr/>
          </p:nvSpPr>
          <p:spPr>
            <a:xfrm>
              <a:off x="257176" y="3857625"/>
              <a:ext cx="11701268" cy="1057276"/>
            </a:xfrm>
            <a:prstGeom prst="roundRect">
              <a:avLst>
                <a:gd name="adj" fmla="val 5556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- = ИСПОЛНИТЕЛИ = -</a:t>
              </a:r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66521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773412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5069966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2718243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7421689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419225" y="2436492"/>
            <a:ext cx="9377170" cy="1057276"/>
            <a:chOff x="1419225" y="2436492"/>
            <a:chExt cx="9377170" cy="1057276"/>
          </a:xfrm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1419225" y="2436492"/>
              <a:ext cx="9377170" cy="1057276"/>
            </a:xfrm>
            <a:prstGeom prst="roundRect">
              <a:avLst>
                <a:gd name="adj" fmla="val 5556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- = ОРГАНИЗАЦИЯ = -</a:t>
              </a:r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1509521" y="2850646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МИДЛ-ОФИС</a:t>
              </a:r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6212966" y="2850646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МИДЛ-ОФИС</a:t>
              </a:r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3861243" y="2850646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МИДЛ-ОФИС</a:t>
              </a:r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8564689" y="2850646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МИДЛ-ОФИС</a:t>
              </a:r>
            </a:p>
          </p:txBody>
        </p:sp>
      </p:grpSp>
      <p:sp>
        <p:nvSpPr>
          <p:cNvPr id="58" name="Стрелка вниз 57"/>
          <p:cNvSpPr/>
          <p:nvPr/>
        </p:nvSpPr>
        <p:spPr>
          <a:xfrm>
            <a:off x="5485057" y="4190996"/>
            <a:ext cx="1228725" cy="1762127"/>
          </a:xfrm>
          <a:prstGeom prst="downArrow">
            <a:avLst>
              <a:gd name="adj1" fmla="val 41897"/>
              <a:gd name="adj2" fmla="val 91218"/>
            </a:avLst>
          </a:prstGeom>
          <a:solidFill>
            <a:srgbClr val="FF3300"/>
          </a:solidFill>
          <a:ln w="285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2647950" y="1037846"/>
            <a:ext cx="6890000" cy="1057276"/>
            <a:chOff x="2647950" y="1037846"/>
            <a:chExt cx="6890000" cy="1057276"/>
          </a:xfrm>
        </p:grpSpPr>
        <p:sp>
          <p:nvSpPr>
            <p:cNvPr id="110" name="Скругленный прямоугольник 109"/>
            <p:cNvSpPr/>
            <p:nvPr/>
          </p:nvSpPr>
          <p:spPr>
            <a:xfrm>
              <a:off x="2647950" y="1037846"/>
              <a:ext cx="6890000" cy="1057276"/>
            </a:xfrm>
            <a:prstGeom prst="roundRect">
              <a:avLst>
                <a:gd name="adj" fmla="val 5556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- = ОБЕСПЕЧЕНИЕ = -</a:t>
              </a:r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2718243" y="1429513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БЭК-ОФИС</a:t>
              </a:r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7421688" y="1429513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БЭК-ОФИС</a:t>
              </a:r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5069965" y="1429513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БЭК-ОФИС</a:t>
              </a: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1248917" y="4923479"/>
            <a:ext cx="9721974" cy="1328731"/>
            <a:chOff x="1248917" y="4923479"/>
            <a:chExt cx="9721974" cy="1328731"/>
          </a:xfrm>
          <a:solidFill>
            <a:srgbClr val="FF3300">
              <a:alpha val="78824"/>
            </a:srgbClr>
          </a:solidFill>
        </p:grpSpPr>
        <p:sp>
          <p:nvSpPr>
            <p:cNvPr id="111" name="Стрелка вниз 110"/>
            <p:cNvSpPr/>
            <p:nvPr/>
          </p:nvSpPr>
          <p:spPr>
            <a:xfrm>
              <a:off x="1248917" y="4942330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Стрелка вниз 111"/>
            <p:cNvSpPr/>
            <p:nvPr/>
          </p:nvSpPr>
          <p:spPr>
            <a:xfrm>
              <a:off x="3600639" y="4928616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Стрелка вниз 112"/>
            <p:cNvSpPr/>
            <p:nvPr/>
          </p:nvSpPr>
          <p:spPr>
            <a:xfrm>
              <a:off x="5956551" y="4942330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Стрелка вниз 113"/>
            <p:cNvSpPr/>
            <p:nvPr/>
          </p:nvSpPr>
          <p:spPr>
            <a:xfrm>
              <a:off x="8308273" y="4928616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Стрелка вниз 114"/>
            <p:cNvSpPr/>
            <p:nvPr/>
          </p:nvSpPr>
          <p:spPr>
            <a:xfrm>
              <a:off x="10659995" y="4940050"/>
              <a:ext cx="310896" cy="688087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трелка вниз 115"/>
            <p:cNvSpPr/>
            <p:nvPr/>
          </p:nvSpPr>
          <p:spPr>
            <a:xfrm>
              <a:off x="2425920" y="4940049"/>
              <a:ext cx="310896" cy="1312161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Стрелка вниз 116"/>
            <p:cNvSpPr/>
            <p:nvPr/>
          </p:nvSpPr>
          <p:spPr>
            <a:xfrm>
              <a:off x="4793931" y="4933190"/>
              <a:ext cx="310896" cy="1312161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Стрелка вниз 117"/>
            <p:cNvSpPr/>
            <p:nvPr/>
          </p:nvSpPr>
          <p:spPr>
            <a:xfrm>
              <a:off x="7139170" y="4930338"/>
              <a:ext cx="310896" cy="1312161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Стрелка вниз 118"/>
            <p:cNvSpPr/>
            <p:nvPr/>
          </p:nvSpPr>
          <p:spPr>
            <a:xfrm>
              <a:off x="9507181" y="4923479"/>
              <a:ext cx="310896" cy="1312161"/>
            </a:xfrm>
            <a:prstGeom prst="downArrow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2410205" y="3375657"/>
            <a:ext cx="7363588" cy="492258"/>
            <a:chOff x="2410205" y="3375657"/>
            <a:chExt cx="7363588" cy="49225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31" name="Стрелка вправо 130"/>
            <p:cNvSpPr/>
            <p:nvPr/>
          </p:nvSpPr>
          <p:spPr>
            <a:xfrm rot="16200000">
              <a:off x="9396603" y="3480435"/>
              <a:ext cx="480060" cy="27432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Стрелка вправо 131"/>
            <p:cNvSpPr/>
            <p:nvPr/>
          </p:nvSpPr>
          <p:spPr>
            <a:xfrm rot="16200000">
              <a:off x="7054588" y="3478527"/>
              <a:ext cx="480060" cy="27432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Стрелка вправо 132"/>
            <p:cNvSpPr/>
            <p:nvPr/>
          </p:nvSpPr>
          <p:spPr>
            <a:xfrm rot="16200000">
              <a:off x="4664769" y="3490725"/>
              <a:ext cx="480060" cy="27432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Стрелка вправо 133"/>
            <p:cNvSpPr/>
            <p:nvPr/>
          </p:nvSpPr>
          <p:spPr>
            <a:xfrm rot="16200000">
              <a:off x="2307335" y="3478527"/>
              <a:ext cx="480060" cy="274320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3618927" y="1994721"/>
            <a:ext cx="4944047" cy="441771"/>
            <a:chOff x="3618927" y="1994721"/>
            <a:chExt cx="4944047" cy="441771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36" name="Стрелка вправо 135"/>
            <p:cNvSpPr/>
            <p:nvPr/>
          </p:nvSpPr>
          <p:spPr>
            <a:xfrm rot="16200000">
              <a:off x="8204929" y="2078448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Стрелка вправо 136"/>
            <p:cNvSpPr/>
            <p:nvPr/>
          </p:nvSpPr>
          <p:spPr>
            <a:xfrm rot="16200000">
              <a:off x="5853205" y="2078447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Стрелка вправо 137"/>
            <p:cNvSpPr/>
            <p:nvPr/>
          </p:nvSpPr>
          <p:spPr>
            <a:xfrm rot="16200000">
              <a:off x="3535202" y="2078446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3605114" y="3493768"/>
            <a:ext cx="4988336" cy="447770"/>
            <a:chOff x="3605114" y="3493768"/>
            <a:chExt cx="4988336" cy="44777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39" name="Стрелка вправо 138"/>
            <p:cNvSpPr/>
            <p:nvPr/>
          </p:nvSpPr>
          <p:spPr>
            <a:xfrm rot="5400000">
              <a:off x="8235405" y="3583494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Стрелка вправо 140"/>
            <p:cNvSpPr/>
            <p:nvPr/>
          </p:nvSpPr>
          <p:spPr>
            <a:xfrm rot="5400000">
              <a:off x="5893018" y="3583494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Стрелка вправо 141"/>
            <p:cNvSpPr/>
            <p:nvPr/>
          </p:nvSpPr>
          <p:spPr>
            <a:xfrm rot="5400000">
              <a:off x="3521389" y="3577493"/>
              <a:ext cx="441769" cy="274320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4767639" y="2086016"/>
            <a:ext cx="2684331" cy="350475"/>
            <a:chOff x="4767639" y="2086016"/>
            <a:chExt cx="2684331" cy="35047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44" name="Стрелка вправо 143"/>
            <p:cNvSpPr/>
            <p:nvPr/>
          </p:nvSpPr>
          <p:spPr>
            <a:xfrm rot="5400000">
              <a:off x="7119380" y="2103902"/>
              <a:ext cx="350475" cy="314704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Стрелка вправо 144"/>
            <p:cNvSpPr/>
            <p:nvPr/>
          </p:nvSpPr>
          <p:spPr>
            <a:xfrm rot="5400000">
              <a:off x="4749753" y="2103902"/>
              <a:ext cx="350475" cy="314704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Кольцо 6"/>
          <p:cNvSpPr/>
          <p:nvPr/>
        </p:nvSpPr>
        <p:spPr>
          <a:xfrm>
            <a:off x="5212840" y="4988053"/>
            <a:ext cx="1760220" cy="1672590"/>
          </a:xfrm>
          <a:prstGeom prst="donut">
            <a:avLst>
              <a:gd name="adj" fmla="val 33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Кольцо 59"/>
          <p:cNvSpPr/>
          <p:nvPr/>
        </p:nvSpPr>
        <p:spPr>
          <a:xfrm>
            <a:off x="4902029" y="4695634"/>
            <a:ext cx="2375699" cy="2257428"/>
          </a:xfrm>
          <a:prstGeom prst="donut">
            <a:avLst>
              <a:gd name="adj" fmla="val 25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Кольцо 61"/>
          <p:cNvSpPr/>
          <p:nvPr/>
        </p:nvSpPr>
        <p:spPr>
          <a:xfrm>
            <a:off x="4597568" y="4412048"/>
            <a:ext cx="3012108" cy="2782372"/>
          </a:xfrm>
          <a:prstGeom prst="donut">
            <a:avLst>
              <a:gd name="adj" fmla="val 25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7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0026 -0.06828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42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-0.00013 -0.09769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488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L 0.00065 -0.12407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620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0.00065 0.08495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423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58" grpId="0" animBg="1"/>
      <p:bldP spid="7" grpId="0" animBg="1"/>
      <p:bldP spid="60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СХЕМА АТАКИ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079593" y="6211349"/>
            <a:ext cx="2075688" cy="548640"/>
          </a:xfrm>
          <a:prstGeom prst="roundRect">
            <a:avLst/>
          </a:prstGeom>
          <a:solidFill>
            <a:srgbClr val="E4E77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ГРАЖДАНИН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68740" y="3001383"/>
            <a:ext cx="11701268" cy="1057276"/>
            <a:chOff x="257176" y="3857625"/>
            <a:chExt cx="11701268" cy="1057276"/>
          </a:xfrm>
        </p:grpSpPr>
        <p:sp>
          <p:nvSpPr>
            <p:cNvPr id="108" name="Скругленный прямоугольник 107"/>
            <p:cNvSpPr/>
            <p:nvPr/>
          </p:nvSpPr>
          <p:spPr>
            <a:xfrm>
              <a:off x="257176" y="3857625"/>
              <a:ext cx="11701268" cy="1057276"/>
            </a:xfrm>
            <a:prstGeom prst="roundRect">
              <a:avLst>
                <a:gd name="adj" fmla="val 5556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- = ИСПОЛНИТЕЛИ = -</a:t>
              </a:r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66521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773412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5069966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2718243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7421689" y="4269105"/>
              <a:ext cx="2075688" cy="5486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ФРОНТ-ОФИС</a:t>
              </a:r>
            </a:p>
          </p:txBody>
        </p:sp>
      </p:grpSp>
      <p:sp>
        <p:nvSpPr>
          <p:cNvPr id="58" name="Стрелка вниз 57"/>
          <p:cNvSpPr/>
          <p:nvPr/>
        </p:nvSpPr>
        <p:spPr>
          <a:xfrm>
            <a:off x="5485057" y="4190996"/>
            <a:ext cx="1228725" cy="1762127"/>
          </a:xfrm>
          <a:prstGeom prst="downArrow">
            <a:avLst>
              <a:gd name="adj1" fmla="val 41897"/>
              <a:gd name="adj2" fmla="val 91218"/>
            </a:avLst>
          </a:prstGeom>
          <a:solidFill>
            <a:srgbClr val="FF3300"/>
          </a:solidFill>
          <a:ln w="285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ольцо 6"/>
          <p:cNvSpPr/>
          <p:nvPr/>
        </p:nvSpPr>
        <p:spPr>
          <a:xfrm>
            <a:off x="5212840" y="4988053"/>
            <a:ext cx="1760220" cy="1672590"/>
          </a:xfrm>
          <a:prstGeom prst="donut">
            <a:avLst>
              <a:gd name="adj" fmla="val 33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Кольцо 59"/>
          <p:cNvSpPr/>
          <p:nvPr/>
        </p:nvSpPr>
        <p:spPr>
          <a:xfrm>
            <a:off x="4902029" y="4695634"/>
            <a:ext cx="2375699" cy="2257428"/>
          </a:xfrm>
          <a:prstGeom prst="donut">
            <a:avLst>
              <a:gd name="adj" fmla="val 25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Кольцо 61"/>
          <p:cNvSpPr/>
          <p:nvPr/>
        </p:nvSpPr>
        <p:spPr>
          <a:xfrm>
            <a:off x="4597568" y="4412048"/>
            <a:ext cx="3012108" cy="2782372"/>
          </a:xfrm>
          <a:prstGeom prst="donut">
            <a:avLst>
              <a:gd name="adj" fmla="val 25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Прямоугольник с двумя скругленными противолежащими углами 60"/>
          <p:cNvSpPr/>
          <p:nvPr/>
        </p:nvSpPr>
        <p:spPr>
          <a:xfrm>
            <a:off x="229362" y="1923669"/>
            <a:ext cx="2075688" cy="548640"/>
          </a:xfrm>
          <a:prstGeom prst="round2Diag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БАБУШКА</a:t>
            </a:r>
          </a:p>
        </p:txBody>
      </p:sp>
    </p:spTree>
    <p:extLst>
      <p:ext uri="{BB962C8B-B14F-4D97-AF65-F5344CB8AC3E}">
        <p14:creationId xmlns:p14="http://schemas.microsoft.com/office/powerpoint/2010/main" val="133418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85185E-6 L -0.19883 -1.85185E-6 C -0.28815 -1.85185E-6 -0.39739 -0.17268 -0.39739 -0.31204 L -0.39739 -0.62268 " pathEditMode="relative" rAng="0" ptsTypes="AAAA">
                                      <p:cBhvr>
                                        <p:cTn id="30" dur="1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70" y="-3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6" grpId="2" animBg="1"/>
      <p:bldP spid="58" grpId="0" animBg="1"/>
      <p:bldP spid="7" grpId="0" animBg="1"/>
      <p:bldP spid="60" grpId="0" animBg="1"/>
      <p:bldP spid="62" grpId="0" animBg="1"/>
      <p:bldP spid="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/>
          <p:cNvGrpSpPr/>
          <p:nvPr/>
        </p:nvGrpSpPr>
        <p:grpSpPr>
          <a:xfrm>
            <a:off x="229362" y="1923669"/>
            <a:ext cx="2075688" cy="3931920"/>
            <a:chOff x="210312" y="1152144"/>
            <a:chExt cx="2075688" cy="3931920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10312" y="1152144"/>
              <a:ext cx="2075688" cy="548640"/>
            </a:xfrm>
            <a:prstGeom prst="round2Diag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/>
                <a:t>БАБУШКА</a:t>
              </a:r>
            </a:p>
          </p:txBody>
        </p:sp>
        <p:sp>
          <p:nvSpPr>
            <p:cNvPr id="8" name="Прямоугольник с двумя скругленными противолежащими углами 7"/>
            <p:cNvSpPr/>
            <p:nvPr/>
          </p:nvSpPr>
          <p:spPr>
            <a:xfrm>
              <a:off x="210312" y="199796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ЗВОНОК</a:t>
              </a:r>
            </a:p>
          </p:txBody>
        </p:sp>
        <p:sp>
          <p:nvSpPr>
            <p:cNvPr id="11" name="Прямоугольник с двумя скругленными противолежащими углами 10"/>
            <p:cNvSpPr/>
            <p:nvPr/>
          </p:nvSpPr>
          <p:spPr>
            <a:xfrm>
              <a:off x="210312" y="284378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«НАПУГАТЬ»</a:t>
              </a:r>
            </a:p>
          </p:txBody>
        </p:sp>
        <p:sp>
          <p:nvSpPr>
            <p:cNvPr id="12" name="Прямоугольник с двумя скругленными противолежащими углами 11"/>
            <p:cNvSpPr/>
            <p:nvPr/>
          </p:nvSpPr>
          <p:spPr>
            <a:xfrm>
              <a:off x="210312" y="368960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«СПАСТИ»</a:t>
              </a:r>
            </a:p>
          </p:txBody>
        </p:sp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210312" y="453542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ПЕРЕВОД СРЕДСТВ</a:t>
              </a: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911096" y="254660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1911096" y="339242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911096" y="423824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СХЕМА АТАКИ</a:t>
            </a:r>
          </a:p>
        </p:txBody>
      </p:sp>
      <p:grpSp>
        <p:nvGrpSpPr>
          <p:cNvPr id="57" name="Группа 56"/>
          <p:cNvGrpSpPr/>
          <p:nvPr/>
        </p:nvGrpSpPr>
        <p:grpSpPr>
          <a:xfrm>
            <a:off x="2652522" y="1923669"/>
            <a:ext cx="2075688" cy="3931920"/>
            <a:chOff x="2633472" y="1152144"/>
            <a:chExt cx="2075688" cy="3931920"/>
          </a:xfrm>
        </p:grpSpPr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2633472" y="1152144"/>
              <a:ext cx="2075688" cy="548640"/>
            </a:xfrm>
            <a:prstGeom prst="round2Diag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/>
                <a:t>ДЕДУШКА</a:t>
              </a:r>
            </a:p>
          </p:txBody>
        </p:sp>
        <p:sp>
          <p:nvSpPr>
            <p:cNvPr id="25" name="Прямоугольник с двумя скругленными противолежащими углами 24"/>
            <p:cNvSpPr/>
            <p:nvPr/>
          </p:nvSpPr>
          <p:spPr>
            <a:xfrm>
              <a:off x="2633472" y="199796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ЗВОНОК</a:t>
              </a:r>
            </a:p>
          </p:txBody>
        </p:sp>
        <p:sp>
          <p:nvSpPr>
            <p:cNvPr id="26" name="Прямоугольник с двумя скругленными противолежащими углами 25"/>
            <p:cNvSpPr/>
            <p:nvPr/>
          </p:nvSpPr>
          <p:spPr>
            <a:xfrm>
              <a:off x="2633472" y="284378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«НАПУГАТЬ»</a:t>
              </a:r>
            </a:p>
          </p:txBody>
        </p:sp>
        <p:sp>
          <p:nvSpPr>
            <p:cNvPr id="27" name="Прямоугольник с двумя скругленными противолежащими углами 26"/>
            <p:cNvSpPr/>
            <p:nvPr/>
          </p:nvSpPr>
          <p:spPr>
            <a:xfrm>
              <a:off x="2633472" y="368960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«СПАСТИ»</a:t>
              </a:r>
            </a:p>
          </p:txBody>
        </p:sp>
        <p:sp>
          <p:nvSpPr>
            <p:cNvPr id="28" name="Прямоугольник с двумя скругленными противолежащими углами 27"/>
            <p:cNvSpPr/>
            <p:nvPr/>
          </p:nvSpPr>
          <p:spPr>
            <a:xfrm>
              <a:off x="2633472" y="453542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ПЕРЕВОД СРЕДСТВ</a:t>
              </a:r>
            </a:p>
          </p:txBody>
        </p:sp>
        <p:sp>
          <p:nvSpPr>
            <p:cNvPr id="29" name="Стрелка вниз 28"/>
            <p:cNvSpPr/>
            <p:nvPr/>
          </p:nvSpPr>
          <p:spPr>
            <a:xfrm>
              <a:off x="4334256" y="254660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4334256" y="339242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4334256" y="423824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5075682" y="1923669"/>
            <a:ext cx="2075688" cy="3931920"/>
            <a:chOff x="5056632" y="1152144"/>
            <a:chExt cx="2075688" cy="3931920"/>
          </a:xfrm>
        </p:grpSpPr>
        <p:sp>
          <p:nvSpPr>
            <p:cNvPr id="32" name="Прямоугольник с двумя скругленными противолежащими углами 31"/>
            <p:cNvSpPr/>
            <p:nvPr/>
          </p:nvSpPr>
          <p:spPr>
            <a:xfrm>
              <a:off x="5056632" y="1152144"/>
              <a:ext cx="2075688" cy="548640"/>
            </a:xfrm>
            <a:prstGeom prst="round2Diag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/>
                <a:t>ПАПА</a:t>
              </a:r>
            </a:p>
          </p:txBody>
        </p:sp>
        <p:sp>
          <p:nvSpPr>
            <p:cNvPr id="33" name="Прямоугольник с двумя скругленными противолежащими углами 32"/>
            <p:cNvSpPr/>
            <p:nvPr/>
          </p:nvSpPr>
          <p:spPr>
            <a:xfrm>
              <a:off x="5056632" y="199796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ЗВОНОК</a:t>
              </a:r>
            </a:p>
          </p:txBody>
        </p:sp>
        <p:sp>
          <p:nvSpPr>
            <p:cNvPr id="34" name="Прямоугольник с двумя скругленными противолежащими углами 33"/>
            <p:cNvSpPr/>
            <p:nvPr/>
          </p:nvSpPr>
          <p:spPr>
            <a:xfrm>
              <a:off x="5056632" y="284378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«НАПУГАТЬ»</a:t>
              </a:r>
            </a:p>
          </p:txBody>
        </p:sp>
        <p:sp>
          <p:nvSpPr>
            <p:cNvPr id="35" name="Прямоугольник с двумя скругленными противолежащими углами 34"/>
            <p:cNvSpPr/>
            <p:nvPr/>
          </p:nvSpPr>
          <p:spPr>
            <a:xfrm>
              <a:off x="5056632" y="368960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«СПАСТИ»</a:t>
              </a:r>
            </a:p>
          </p:txBody>
        </p:sp>
        <p:sp>
          <p:nvSpPr>
            <p:cNvPr id="36" name="Прямоугольник с двумя скругленными противолежащими углами 35"/>
            <p:cNvSpPr/>
            <p:nvPr/>
          </p:nvSpPr>
          <p:spPr>
            <a:xfrm>
              <a:off x="5056632" y="453542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ПЕРЕВОД СРЕДСТВ</a:t>
              </a:r>
            </a:p>
          </p:txBody>
        </p:sp>
        <p:sp>
          <p:nvSpPr>
            <p:cNvPr id="37" name="Стрелка вниз 36"/>
            <p:cNvSpPr/>
            <p:nvPr/>
          </p:nvSpPr>
          <p:spPr>
            <a:xfrm>
              <a:off x="6757416" y="254660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трелка вниз 37"/>
            <p:cNvSpPr/>
            <p:nvPr/>
          </p:nvSpPr>
          <p:spPr>
            <a:xfrm>
              <a:off x="6757416" y="339242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трелка вниз 38"/>
            <p:cNvSpPr/>
            <p:nvPr/>
          </p:nvSpPr>
          <p:spPr>
            <a:xfrm>
              <a:off x="6757416" y="423824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7498842" y="1923669"/>
            <a:ext cx="2075688" cy="3931920"/>
            <a:chOff x="7479792" y="1152144"/>
            <a:chExt cx="2075688" cy="3931920"/>
          </a:xfrm>
        </p:grpSpPr>
        <p:sp>
          <p:nvSpPr>
            <p:cNvPr id="40" name="Прямоугольник с двумя скругленными противолежащими углами 39"/>
            <p:cNvSpPr/>
            <p:nvPr/>
          </p:nvSpPr>
          <p:spPr>
            <a:xfrm>
              <a:off x="7479792" y="1152144"/>
              <a:ext cx="2075688" cy="548640"/>
            </a:xfrm>
            <a:prstGeom prst="round2Diag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/>
                <a:t>МАМА</a:t>
              </a:r>
            </a:p>
          </p:txBody>
        </p:sp>
        <p:sp>
          <p:nvSpPr>
            <p:cNvPr id="41" name="Прямоугольник с двумя скругленными противолежащими углами 40"/>
            <p:cNvSpPr/>
            <p:nvPr/>
          </p:nvSpPr>
          <p:spPr>
            <a:xfrm>
              <a:off x="7479792" y="199796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ЗВОНОК</a:t>
              </a:r>
            </a:p>
          </p:txBody>
        </p:sp>
        <p:sp>
          <p:nvSpPr>
            <p:cNvPr id="42" name="Прямоугольник с двумя скругленными противолежащими углами 41"/>
            <p:cNvSpPr/>
            <p:nvPr/>
          </p:nvSpPr>
          <p:spPr>
            <a:xfrm>
              <a:off x="7479792" y="284378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«НАПУГАТЬ»</a:t>
              </a:r>
            </a:p>
          </p:txBody>
        </p:sp>
        <p:sp>
          <p:nvSpPr>
            <p:cNvPr id="43" name="Прямоугольник с двумя скругленными противолежащими углами 42"/>
            <p:cNvSpPr/>
            <p:nvPr/>
          </p:nvSpPr>
          <p:spPr>
            <a:xfrm>
              <a:off x="7479792" y="368960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«СПАСТИ»</a:t>
              </a:r>
            </a:p>
          </p:txBody>
        </p:sp>
        <p:sp>
          <p:nvSpPr>
            <p:cNvPr id="44" name="Прямоугольник с двумя скругленными противолежащими углами 43"/>
            <p:cNvSpPr/>
            <p:nvPr/>
          </p:nvSpPr>
          <p:spPr>
            <a:xfrm>
              <a:off x="7479792" y="4535424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ПЕРЕВОД СРЕДСТВ</a:t>
              </a:r>
            </a:p>
          </p:txBody>
        </p:sp>
        <p:sp>
          <p:nvSpPr>
            <p:cNvPr id="45" name="Стрелка вниз 44"/>
            <p:cNvSpPr/>
            <p:nvPr/>
          </p:nvSpPr>
          <p:spPr>
            <a:xfrm>
              <a:off x="9180576" y="254660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Стрелка вниз 45"/>
            <p:cNvSpPr/>
            <p:nvPr/>
          </p:nvSpPr>
          <p:spPr>
            <a:xfrm>
              <a:off x="9180576" y="339242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Стрелка вниз 46"/>
            <p:cNvSpPr/>
            <p:nvPr/>
          </p:nvSpPr>
          <p:spPr>
            <a:xfrm>
              <a:off x="9180576" y="4238244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9922002" y="1914525"/>
            <a:ext cx="2075688" cy="3931920"/>
            <a:chOff x="9902952" y="1143000"/>
            <a:chExt cx="2075688" cy="3931920"/>
          </a:xfrm>
        </p:grpSpPr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9902952" y="1143000"/>
              <a:ext cx="2075688" cy="548640"/>
            </a:xfrm>
            <a:prstGeom prst="round2Diag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/>
                <a:t>ТЫ</a:t>
              </a:r>
            </a:p>
          </p:txBody>
        </p:sp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9902952" y="1988820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ЗВОНОК</a:t>
              </a:r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9902952" y="2834640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«НАПУГАТЬ»</a:t>
              </a:r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9902952" y="3680460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«СПАСТИ»</a:t>
              </a:r>
            </a:p>
          </p:txBody>
        </p:sp>
        <p:sp>
          <p:nvSpPr>
            <p:cNvPr id="52" name="Прямоугольник с двумя скругленными противолежащими углами 51"/>
            <p:cNvSpPr/>
            <p:nvPr/>
          </p:nvSpPr>
          <p:spPr>
            <a:xfrm>
              <a:off x="9902952" y="4526280"/>
              <a:ext cx="2075688" cy="548640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ПЕРЕВОД СРЕДСТВ</a:t>
              </a:r>
            </a:p>
          </p:txBody>
        </p:sp>
        <p:sp>
          <p:nvSpPr>
            <p:cNvPr id="53" name="Стрелка вниз 52"/>
            <p:cNvSpPr/>
            <p:nvPr/>
          </p:nvSpPr>
          <p:spPr>
            <a:xfrm>
              <a:off x="11603736" y="2537460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Стрелка вниз 53"/>
            <p:cNvSpPr/>
            <p:nvPr/>
          </p:nvSpPr>
          <p:spPr>
            <a:xfrm>
              <a:off x="11603736" y="3383280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Стрелка вниз 54"/>
            <p:cNvSpPr/>
            <p:nvPr/>
          </p:nvSpPr>
          <p:spPr>
            <a:xfrm>
              <a:off x="11603736" y="4229100"/>
              <a:ext cx="310896" cy="402336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2" name="Прямоугольник с двумя скругленными противолежащими углами 71"/>
          <p:cNvSpPr/>
          <p:nvPr/>
        </p:nvSpPr>
        <p:spPr>
          <a:xfrm>
            <a:off x="5075682" y="1933956"/>
            <a:ext cx="2075688" cy="548640"/>
          </a:xfrm>
          <a:prstGeom prst="round2Diag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ТЫ</a:t>
            </a:r>
          </a:p>
        </p:txBody>
      </p:sp>
      <p:sp>
        <p:nvSpPr>
          <p:cNvPr id="73" name="Прямоугольник с двумя скругленными противолежащими углами 72"/>
          <p:cNvSpPr/>
          <p:nvPr/>
        </p:nvSpPr>
        <p:spPr>
          <a:xfrm>
            <a:off x="5075682" y="277977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ЗВОНОК</a:t>
            </a:r>
          </a:p>
        </p:txBody>
      </p:sp>
      <p:sp>
        <p:nvSpPr>
          <p:cNvPr id="74" name="Прямоугольник с двумя скругленными противолежащими углами 73"/>
          <p:cNvSpPr/>
          <p:nvPr/>
        </p:nvSpPr>
        <p:spPr>
          <a:xfrm>
            <a:off x="5075682" y="362559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«НАПУГАТЬ»</a:t>
            </a:r>
          </a:p>
        </p:txBody>
      </p:sp>
      <p:sp>
        <p:nvSpPr>
          <p:cNvPr id="75" name="Прямоугольник с двумя скругленными противолежащими углами 74"/>
          <p:cNvSpPr/>
          <p:nvPr/>
        </p:nvSpPr>
        <p:spPr>
          <a:xfrm>
            <a:off x="5075682" y="447141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«СПАСТИ»</a:t>
            </a:r>
          </a:p>
        </p:txBody>
      </p:sp>
      <p:sp>
        <p:nvSpPr>
          <p:cNvPr id="76" name="Прямоугольник с двумя скругленными противолежащими углами 75"/>
          <p:cNvSpPr/>
          <p:nvPr/>
        </p:nvSpPr>
        <p:spPr>
          <a:xfrm>
            <a:off x="5075682" y="531723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ПЕРЕВОД СРЕДСТВ</a:t>
            </a:r>
          </a:p>
        </p:txBody>
      </p:sp>
      <p:sp>
        <p:nvSpPr>
          <p:cNvPr id="77" name="Стрелка вниз 76"/>
          <p:cNvSpPr/>
          <p:nvPr/>
        </p:nvSpPr>
        <p:spPr>
          <a:xfrm>
            <a:off x="6776466" y="332841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низ 77"/>
          <p:cNvSpPr/>
          <p:nvPr/>
        </p:nvSpPr>
        <p:spPr>
          <a:xfrm>
            <a:off x="6776466" y="417423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6776466" y="502005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с двумя скругленными противолежащими углами 79"/>
          <p:cNvSpPr/>
          <p:nvPr/>
        </p:nvSpPr>
        <p:spPr>
          <a:xfrm>
            <a:off x="5075682" y="6142482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УЩЕРБ</a:t>
            </a:r>
          </a:p>
        </p:txBody>
      </p:sp>
      <p:sp>
        <p:nvSpPr>
          <p:cNvPr id="81" name="Стрелка вниз 80"/>
          <p:cNvSpPr/>
          <p:nvPr/>
        </p:nvSpPr>
        <p:spPr>
          <a:xfrm>
            <a:off x="6776466" y="5845302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1397126" y="839915"/>
            <a:ext cx="9394699" cy="695325"/>
            <a:chOff x="1403413" y="1650298"/>
            <a:chExt cx="9394699" cy="695325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5000625" y="1650298"/>
              <a:ext cx="2200275" cy="69532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pc="-100" dirty="0">
                  <a:solidFill>
                    <a:schemeClr val="bg1">
                      <a:lumMod val="85000"/>
                    </a:schemeClr>
                  </a:solidFill>
                </a:rPr>
                <a:t>ИНФОРМАЦИОННАЯ</a:t>
              </a: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8597837" y="1650298"/>
              <a:ext cx="2200275" cy="69532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ФИНАНСОВАЯ</a:t>
              </a: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403413" y="1650298"/>
              <a:ext cx="2200275" cy="69532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ПСИХИЧЕСКАЯ</a:t>
              </a:r>
            </a:p>
          </p:txBody>
        </p:sp>
      </p:grpSp>
      <p:cxnSp>
        <p:nvCxnSpPr>
          <p:cNvPr id="3" name="Прямая со стрелкой 2"/>
          <p:cNvCxnSpPr>
            <a:stCxn id="87" idx="3"/>
            <a:endCxn id="85" idx="1"/>
          </p:cNvCxnSpPr>
          <p:nvPr/>
        </p:nvCxnSpPr>
        <p:spPr>
          <a:xfrm>
            <a:off x="3597401" y="1187578"/>
            <a:ext cx="139693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194613" y="1187577"/>
            <a:ext cx="139693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с двумя скругленными противолежащими углами 81"/>
          <p:cNvSpPr/>
          <p:nvPr/>
        </p:nvSpPr>
        <p:spPr>
          <a:xfrm>
            <a:off x="229362" y="1923669"/>
            <a:ext cx="2075688" cy="548640"/>
          </a:xfrm>
          <a:prstGeom prst="round2Diag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БАБУШКА</a:t>
            </a:r>
          </a:p>
        </p:txBody>
      </p:sp>
    </p:spTree>
    <p:extLst>
      <p:ext uri="{BB962C8B-B14F-4D97-AF65-F5344CB8AC3E}">
        <p14:creationId xmlns:p14="http://schemas.microsoft.com/office/powerpoint/2010/main" val="230994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116 L -0.39779 0.0023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4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7CF2C96-A98E-4133-9349-7811B09B2349}"/>
              </a:ext>
            </a:extLst>
          </p:cNvPr>
          <p:cNvSpPr/>
          <p:nvPr/>
        </p:nvSpPr>
        <p:spPr>
          <a:xfrm flipH="1">
            <a:off x="7225963" y="-101589"/>
            <a:ext cx="5096664" cy="695959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6609" y="7279107"/>
            <a:ext cx="11498782" cy="6327972"/>
          </a:xfrm>
          <a:prstGeom prst="rect">
            <a:avLst/>
          </a:prstGeom>
          <a:solidFill>
            <a:srgbClr val="99CCFF">
              <a:alpha val="47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0758" y="522007"/>
            <a:ext cx="7930194" cy="161840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Ассоциация российских банков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Комитет по повышению уровня 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финансовой грамотности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322627" cy="49346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</a:rPr>
              <a:t>СТАТИСТИКА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6609" y="-501839"/>
            <a:ext cx="7719802" cy="0"/>
          </a:xfrm>
          <a:prstGeom prst="line">
            <a:avLst/>
          </a:prstGeom>
          <a:ln w="28575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9E0A916-9978-495E-A179-7B7B1F4F504D}"/>
              </a:ext>
            </a:extLst>
          </p:cNvPr>
          <p:cNvSpPr/>
          <p:nvPr/>
        </p:nvSpPr>
        <p:spPr>
          <a:xfrm>
            <a:off x="346609" y="5578764"/>
            <a:ext cx="732891" cy="10079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9,8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C2C56D2-5418-4683-AAB9-69086C3D1CB1}"/>
              </a:ext>
            </a:extLst>
          </p:cNvPr>
          <p:cNvSpPr/>
          <p:nvPr/>
        </p:nvSpPr>
        <p:spPr>
          <a:xfrm>
            <a:off x="1784788" y="4147128"/>
            <a:ext cx="732891" cy="24396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13,6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8C98BA1-1627-40CB-B655-A37E77ABB6EA}"/>
              </a:ext>
            </a:extLst>
          </p:cNvPr>
          <p:cNvSpPr/>
          <p:nvPr/>
        </p:nvSpPr>
        <p:spPr>
          <a:xfrm>
            <a:off x="3222967" y="3546764"/>
            <a:ext cx="732891" cy="30399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14,2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1B5B53D-6840-47EC-8A92-63F8E7F65125}"/>
              </a:ext>
            </a:extLst>
          </p:cNvPr>
          <p:cNvSpPr/>
          <p:nvPr/>
        </p:nvSpPr>
        <p:spPr>
          <a:xfrm>
            <a:off x="4661145" y="2761673"/>
            <a:ext cx="732891" cy="38250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15,8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FC86AB0-6BF3-4EA7-9B56-87D3D2D40674}"/>
              </a:ext>
            </a:extLst>
          </p:cNvPr>
          <p:cNvSpPr/>
          <p:nvPr/>
        </p:nvSpPr>
        <p:spPr>
          <a:xfrm>
            <a:off x="6096000" y="2077719"/>
            <a:ext cx="732891" cy="4527869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18,0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2E46F27-0068-4A99-B4F3-B0C4E7262A84}"/>
              </a:ext>
            </a:extLst>
          </p:cNvPr>
          <p:cNvSpPr/>
          <p:nvPr/>
        </p:nvSpPr>
        <p:spPr>
          <a:xfrm>
            <a:off x="192503" y="1237673"/>
            <a:ext cx="1041104" cy="3232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2020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3BA4A49-E4A3-4918-BD5E-95C3610936ED}"/>
              </a:ext>
            </a:extLst>
          </p:cNvPr>
          <p:cNvSpPr/>
          <p:nvPr/>
        </p:nvSpPr>
        <p:spPr>
          <a:xfrm>
            <a:off x="1630681" y="1237673"/>
            <a:ext cx="1041104" cy="3232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2021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C319A7E-B6B6-491E-AD64-A0668B749D56}"/>
              </a:ext>
            </a:extLst>
          </p:cNvPr>
          <p:cNvSpPr/>
          <p:nvPr/>
        </p:nvSpPr>
        <p:spPr>
          <a:xfrm>
            <a:off x="3068861" y="1237673"/>
            <a:ext cx="1041104" cy="3232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B76B68B-B0A0-4050-9FC5-BD9DB085CF61}"/>
              </a:ext>
            </a:extLst>
          </p:cNvPr>
          <p:cNvSpPr/>
          <p:nvPr/>
        </p:nvSpPr>
        <p:spPr>
          <a:xfrm>
            <a:off x="4507038" y="1237673"/>
            <a:ext cx="1041104" cy="3232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2023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5BF39CA-8BFA-45B4-B816-60AA5C9B0FDF}"/>
              </a:ext>
            </a:extLst>
          </p:cNvPr>
          <p:cNvSpPr/>
          <p:nvPr/>
        </p:nvSpPr>
        <p:spPr>
          <a:xfrm>
            <a:off x="5941893" y="1232445"/>
            <a:ext cx="1041104" cy="3232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2024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416F780-C1C3-44AD-82B2-756CA71BC33B}"/>
              </a:ext>
            </a:extLst>
          </p:cNvPr>
          <p:cNvSpPr/>
          <p:nvPr/>
        </p:nvSpPr>
        <p:spPr>
          <a:xfrm>
            <a:off x="230909" y="6586748"/>
            <a:ext cx="67056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DADC277-AD0D-4DFB-9555-2BDBAC581DA7}"/>
              </a:ext>
            </a:extLst>
          </p:cNvPr>
          <p:cNvSpPr/>
          <p:nvPr/>
        </p:nvSpPr>
        <p:spPr>
          <a:xfrm>
            <a:off x="7958854" y="3442881"/>
            <a:ext cx="732891" cy="31765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7,1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65D8B59-B189-4233-880E-B6E48D0BFB58}"/>
              </a:ext>
            </a:extLst>
          </p:cNvPr>
          <p:cNvSpPr/>
          <p:nvPr/>
        </p:nvSpPr>
        <p:spPr>
          <a:xfrm>
            <a:off x="9397033" y="4179845"/>
            <a:ext cx="732891" cy="24396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4,6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28FD129-FCCC-4077-94DF-17B87C199E6C}"/>
              </a:ext>
            </a:extLst>
          </p:cNvPr>
          <p:cNvSpPr/>
          <p:nvPr/>
        </p:nvSpPr>
        <p:spPr>
          <a:xfrm>
            <a:off x="10835212" y="4832623"/>
            <a:ext cx="732891" cy="17868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3,3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EE18662-FB8F-407C-92EC-3A2DC1965C4F}"/>
              </a:ext>
            </a:extLst>
          </p:cNvPr>
          <p:cNvSpPr/>
          <p:nvPr/>
        </p:nvSpPr>
        <p:spPr>
          <a:xfrm>
            <a:off x="7469699" y="6586748"/>
            <a:ext cx="466050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473457E-BD58-4CB4-A383-8BF6B5A255EC}"/>
              </a:ext>
            </a:extLst>
          </p:cNvPr>
          <p:cNvSpPr/>
          <p:nvPr/>
        </p:nvSpPr>
        <p:spPr>
          <a:xfrm>
            <a:off x="7424246" y="1232445"/>
            <a:ext cx="4705959" cy="3232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985CE26-43A8-45D9-95B9-F985ACA2A11A}"/>
              </a:ext>
            </a:extLst>
          </p:cNvPr>
          <p:cNvSpPr/>
          <p:nvPr/>
        </p:nvSpPr>
        <p:spPr>
          <a:xfrm>
            <a:off x="7794171" y="2000841"/>
            <a:ext cx="1062256" cy="3232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карты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9916D63-2C0A-46EC-BF10-24EC92A0564E}"/>
              </a:ext>
            </a:extLst>
          </p:cNvPr>
          <p:cNvSpPr/>
          <p:nvPr/>
        </p:nvSpPr>
        <p:spPr>
          <a:xfrm>
            <a:off x="9232350" y="2000841"/>
            <a:ext cx="1062256" cy="3232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счета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70764CE-270F-4CAD-A194-ABCB01223BDF}"/>
              </a:ext>
            </a:extLst>
          </p:cNvPr>
          <p:cNvSpPr/>
          <p:nvPr/>
        </p:nvSpPr>
        <p:spPr>
          <a:xfrm>
            <a:off x="10670529" y="2000841"/>
            <a:ext cx="1062256" cy="3232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СБП</a:t>
            </a:r>
          </a:p>
        </p:txBody>
      </p:sp>
    </p:spTree>
    <p:extLst>
      <p:ext uri="{BB962C8B-B14F-4D97-AF65-F5344CB8AC3E}">
        <p14:creationId xmlns:p14="http://schemas.microsoft.com/office/powerpoint/2010/main" val="35513680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ПРОТИВОСТОЯНИЕ - ЗВОНОК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357378" y="2788920"/>
            <a:ext cx="3584448" cy="5394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БЛОКИРОВАНИЕ ПОДОЗРИТЕЛЬНЫХ НОМЕРОВ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8285226" y="2769489"/>
            <a:ext cx="3584448" cy="5394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ПРЕРВАТЬ РАЗГОВОР</a:t>
            </a:r>
          </a:p>
        </p:txBody>
      </p:sp>
      <p:sp>
        <p:nvSpPr>
          <p:cNvPr id="89" name="Прямоугольник с двумя скругленными противолежащими углами 88"/>
          <p:cNvSpPr/>
          <p:nvPr/>
        </p:nvSpPr>
        <p:spPr>
          <a:xfrm>
            <a:off x="5075682" y="1933956"/>
            <a:ext cx="2075688" cy="548640"/>
          </a:xfrm>
          <a:prstGeom prst="round2Diag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ТЫ</a:t>
            </a:r>
          </a:p>
        </p:txBody>
      </p:sp>
      <p:sp>
        <p:nvSpPr>
          <p:cNvPr id="90" name="Прямоугольник с двумя скругленными противолежащими углами 89"/>
          <p:cNvSpPr/>
          <p:nvPr/>
        </p:nvSpPr>
        <p:spPr>
          <a:xfrm>
            <a:off x="5075682" y="277977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ЗВОНОК</a:t>
            </a:r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5075682" y="362559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«НАПУГАТЬ»</a:t>
            </a:r>
          </a:p>
        </p:txBody>
      </p:sp>
      <p:sp>
        <p:nvSpPr>
          <p:cNvPr id="92" name="Прямоугольник с двумя скругленными противолежащими углами 91"/>
          <p:cNvSpPr/>
          <p:nvPr/>
        </p:nvSpPr>
        <p:spPr>
          <a:xfrm>
            <a:off x="5075682" y="447141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«СПАСТИ»</a:t>
            </a:r>
          </a:p>
        </p:txBody>
      </p:sp>
      <p:sp>
        <p:nvSpPr>
          <p:cNvPr id="93" name="Прямоугольник с двумя скругленными противолежащими углами 92"/>
          <p:cNvSpPr/>
          <p:nvPr/>
        </p:nvSpPr>
        <p:spPr>
          <a:xfrm>
            <a:off x="5075682" y="531723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ПЕРЕВОД СРЕДСТВ</a:t>
            </a:r>
          </a:p>
        </p:txBody>
      </p:sp>
      <p:sp>
        <p:nvSpPr>
          <p:cNvPr id="94" name="Стрелка вниз 93"/>
          <p:cNvSpPr/>
          <p:nvPr/>
        </p:nvSpPr>
        <p:spPr>
          <a:xfrm>
            <a:off x="6776466" y="332841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низ 94"/>
          <p:cNvSpPr/>
          <p:nvPr/>
        </p:nvSpPr>
        <p:spPr>
          <a:xfrm>
            <a:off x="6776466" y="417423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низ 95"/>
          <p:cNvSpPr/>
          <p:nvPr/>
        </p:nvSpPr>
        <p:spPr>
          <a:xfrm>
            <a:off x="6776466" y="502005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с двумя скругленными противолежащими углами 96"/>
          <p:cNvSpPr/>
          <p:nvPr/>
        </p:nvSpPr>
        <p:spPr>
          <a:xfrm>
            <a:off x="5075682" y="6142482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УЩЕРБ</a:t>
            </a:r>
          </a:p>
        </p:txBody>
      </p:sp>
      <p:sp>
        <p:nvSpPr>
          <p:cNvPr id="98" name="Стрелка вниз 97"/>
          <p:cNvSpPr/>
          <p:nvPr/>
        </p:nvSpPr>
        <p:spPr>
          <a:xfrm>
            <a:off x="6776466" y="5845302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4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5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9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ПРОТИВОСТОЯНИЕ - ИСПУГ</a:t>
            </a:r>
          </a:p>
        </p:txBody>
      </p:sp>
      <p:sp>
        <p:nvSpPr>
          <p:cNvPr id="89" name="Прямоугольник с двумя скругленными противолежащими углами 88"/>
          <p:cNvSpPr/>
          <p:nvPr/>
        </p:nvSpPr>
        <p:spPr>
          <a:xfrm>
            <a:off x="5075682" y="1933956"/>
            <a:ext cx="2075688" cy="548640"/>
          </a:xfrm>
          <a:prstGeom prst="round2Diag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ТЫ</a:t>
            </a:r>
          </a:p>
        </p:txBody>
      </p:sp>
      <p:sp>
        <p:nvSpPr>
          <p:cNvPr id="90" name="Прямоугольник с двумя скругленными противолежащими углами 89"/>
          <p:cNvSpPr/>
          <p:nvPr/>
        </p:nvSpPr>
        <p:spPr>
          <a:xfrm>
            <a:off x="5075682" y="277977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ЗВОНОК</a:t>
            </a:r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5075682" y="362559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«НАПУГАТЬ»</a:t>
            </a:r>
          </a:p>
        </p:txBody>
      </p:sp>
      <p:sp>
        <p:nvSpPr>
          <p:cNvPr id="92" name="Прямоугольник с двумя скругленными противолежащими углами 91"/>
          <p:cNvSpPr/>
          <p:nvPr/>
        </p:nvSpPr>
        <p:spPr>
          <a:xfrm>
            <a:off x="5075682" y="447141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«СПАСТИ»</a:t>
            </a:r>
          </a:p>
        </p:txBody>
      </p:sp>
      <p:sp>
        <p:nvSpPr>
          <p:cNvPr id="93" name="Прямоугольник с двумя скругленными противолежащими углами 92"/>
          <p:cNvSpPr/>
          <p:nvPr/>
        </p:nvSpPr>
        <p:spPr>
          <a:xfrm>
            <a:off x="5075682" y="531723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ПЕРЕВОД СРЕДСТВ</a:t>
            </a:r>
          </a:p>
        </p:txBody>
      </p:sp>
      <p:sp>
        <p:nvSpPr>
          <p:cNvPr id="94" name="Стрелка вниз 93"/>
          <p:cNvSpPr/>
          <p:nvPr/>
        </p:nvSpPr>
        <p:spPr>
          <a:xfrm>
            <a:off x="6776466" y="332841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низ 94"/>
          <p:cNvSpPr/>
          <p:nvPr/>
        </p:nvSpPr>
        <p:spPr>
          <a:xfrm>
            <a:off x="6776466" y="417423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низ 95"/>
          <p:cNvSpPr/>
          <p:nvPr/>
        </p:nvSpPr>
        <p:spPr>
          <a:xfrm>
            <a:off x="6776466" y="502005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с двумя скругленными противолежащими углами 96"/>
          <p:cNvSpPr/>
          <p:nvPr/>
        </p:nvSpPr>
        <p:spPr>
          <a:xfrm>
            <a:off x="5075682" y="6142482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УЩЕРБ</a:t>
            </a:r>
          </a:p>
        </p:txBody>
      </p:sp>
      <p:sp>
        <p:nvSpPr>
          <p:cNvPr id="98" name="Стрелка вниз 97"/>
          <p:cNvSpPr/>
          <p:nvPr/>
        </p:nvSpPr>
        <p:spPr>
          <a:xfrm>
            <a:off x="6776466" y="5845302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378" y="3630168"/>
            <a:ext cx="3584448" cy="5394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ОБРАТИТЬСЯ ЗА ПОМОЩЬЮ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285226" y="3610737"/>
            <a:ext cx="3584448" cy="5394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СОХРАНЯТЬ СПОКОЙСТВИЕ</a:t>
            </a:r>
          </a:p>
        </p:txBody>
      </p:sp>
    </p:spTree>
    <p:extLst>
      <p:ext uri="{BB962C8B-B14F-4D97-AF65-F5344CB8AC3E}">
        <p14:creationId xmlns:p14="http://schemas.microsoft.com/office/powerpoint/2010/main" val="321248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5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ПРОТИВОСТОЯНИЕ - СПАСЕНИЕ</a:t>
            </a:r>
          </a:p>
        </p:txBody>
      </p:sp>
      <p:sp>
        <p:nvSpPr>
          <p:cNvPr id="89" name="Прямоугольник с двумя скругленными противолежащими углами 88"/>
          <p:cNvSpPr/>
          <p:nvPr/>
        </p:nvSpPr>
        <p:spPr>
          <a:xfrm>
            <a:off x="5075682" y="1933956"/>
            <a:ext cx="2075688" cy="548640"/>
          </a:xfrm>
          <a:prstGeom prst="round2Diag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ТЫ</a:t>
            </a:r>
          </a:p>
        </p:txBody>
      </p:sp>
      <p:sp>
        <p:nvSpPr>
          <p:cNvPr id="90" name="Прямоугольник с двумя скругленными противолежащими углами 89"/>
          <p:cNvSpPr/>
          <p:nvPr/>
        </p:nvSpPr>
        <p:spPr>
          <a:xfrm>
            <a:off x="5075682" y="277977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ЗВОНОК</a:t>
            </a:r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5075682" y="362559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«НАПУГАТЬ»</a:t>
            </a:r>
          </a:p>
        </p:txBody>
      </p:sp>
      <p:sp>
        <p:nvSpPr>
          <p:cNvPr id="92" name="Прямоугольник с двумя скругленными противолежащими углами 91"/>
          <p:cNvSpPr/>
          <p:nvPr/>
        </p:nvSpPr>
        <p:spPr>
          <a:xfrm>
            <a:off x="5075682" y="447141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«СПАСТИ»</a:t>
            </a:r>
          </a:p>
        </p:txBody>
      </p:sp>
      <p:sp>
        <p:nvSpPr>
          <p:cNvPr id="93" name="Прямоугольник с двумя скругленными противолежащими углами 92"/>
          <p:cNvSpPr/>
          <p:nvPr/>
        </p:nvSpPr>
        <p:spPr>
          <a:xfrm>
            <a:off x="5075682" y="531723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ПЕРЕВОД СРЕДСТВ</a:t>
            </a:r>
          </a:p>
        </p:txBody>
      </p:sp>
      <p:sp>
        <p:nvSpPr>
          <p:cNvPr id="94" name="Стрелка вниз 93"/>
          <p:cNvSpPr/>
          <p:nvPr/>
        </p:nvSpPr>
        <p:spPr>
          <a:xfrm>
            <a:off x="6776466" y="332841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низ 94"/>
          <p:cNvSpPr/>
          <p:nvPr/>
        </p:nvSpPr>
        <p:spPr>
          <a:xfrm>
            <a:off x="6776466" y="417423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низ 95"/>
          <p:cNvSpPr/>
          <p:nvPr/>
        </p:nvSpPr>
        <p:spPr>
          <a:xfrm>
            <a:off x="6776466" y="502005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с двумя скругленными противолежащими углами 96"/>
          <p:cNvSpPr/>
          <p:nvPr/>
        </p:nvSpPr>
        <p:spPr>
          <a:xfrm>
            <a:off x="5075682" y="6142482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УЩЕРБ</a:t>
            </a:r>
          </a:p>
        </p:txBody>
      </p:sp>
      <p:sp>
        <p:nvSpPr>
          <p:cNvPr id="98" name="Стрелка вниз 97"/>
          <p:cNvSpPr/>
          <p:nvPr/>
        </p:nvSpPr>
        <p:spPr>
          <a:xfrm>
            <a:off x="6776466" y="5845302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378" y="4462272"/>
            <a:ext cx="3584448" cy="5394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ВЗЯТЬ ПАУЗУ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285226" y="4442841"/>
            <a:ext cx="3584448" cy="5394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ОЦЕНИТЬ «СПАСЕНИЕ»</a:t>
            </a:r>
          </a:p>
        </p:txBody>
      </p:sp>
    </p:spTree>
    <p:extLst>
      <p:ext uri="{BB962C8B-B14F-4D97-AF65-F5344CB8AC3E}">
        <p14:creationId xmlns:p14="http://schemas.microsoft.com/office/powerpoint/2010/main" val="185871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5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ПРОТИВОСТОЯНИЕ – ОПЕРАЦИЯ</a:t>
            </a:r>
          </a:p>
        </p:txBody>
      </p:sp>
      <p:sp>
        <p:nvSpPr>
          <p:cNvPr id="89" name="Прямоугольник с двумя скругленными противолежащими углами 88"/>
          <p:cNvSpPr/>
          <p:nvPr/>
        </p:nvSpPr>
        <p:spPr>
          <a:xfrm>
            <a:off x="5075682" y="1933956"/>
            <a:ext cx="2075688" cy="548640"/>
          </a:xfrm>
          <a:prstGeom prst="round2Diag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ТЫ</a:t>
            </a:r>
          </a:p>
        </p:txBody>
      </p:sp>
      <p:sp>
        <p:nvSpPr>
          <p:cNvPr id="90" name="Прямоугольник с двумя скругленными противолежащими углами 89"/>
          <p:cNvSpPr/>
          <p:nvPr/>
        </p:nvSpPr>
        <p:spPr>
          <a:xfrm>
            <a:off x="5075682" y="277977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ЗВОНОК</a:t>
            </a:r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5075682" y="362559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«НАПУГАТЬ»</a:t>
            </a:r>
          </a:p>
        </p:txBody>
      </p:sp>
      <p:sp>
        <p:nvSpPr>
          <p:cNvPr id="92" name="Прямоугольник с двумя скругленными противолежащими углами 91"/>
          <p:cNvSpPr/>
          <p:nvPr/>
        </p:nvSpPr>
        <p:spPr>
          <a:xfrm>
            <a:off x="5075682" y="447141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«СПАСТИ»</a:t>
            </a:r>
          </a:p>
        </p:txBody>
      </p:sp>
      <p:sp>
        <p:nvSpPr>
          <p:cNvPr id="93" name="Прямоугольник с двумя скругленными противолежащими углами 92"/>
          <p:cNvSpPr/>
          <p:nvPr/>
        </p:nvSpPr>
        <p:spPr>
          <a:xfrm>
            <a:off x="5075682" y="531723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ПЕРЕВОД СРЕДСТВ</a:t>
            </a:r>
          </a:p>
        </p:txBody>
      </p:sp>
      <p:sp>
        <p:nvSpPr>
          <p:cNvPr id="94" name="Стрелка вниз 93"/>
          <p:cNvSpPr/>
          <p:nvPr/>
        </p:nvSpPr>
        <p:spPr>
          <a:xfrm>
            <a:off x="6776466" y="332841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низ 94"/>
          <p:cNvSpPr/>
          <p:nvPr/>
        </p:nvSpPr>
        <p:spPr>
          <a:xfrm>
            <a:off x="6776466" y="417423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низ 95"/>
          <p:cNvSpPr/>
          <p:nvPr/>
        </p:nvSpPr>
        <p:spPr>
          <a:xfrm>
            <a:off x="6776466" y="502005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с двумя скругленными противолежащими углами 96"/>
          <p:cNvSpPr/>
          <p:nvPr/>
        </p:nvSpPr>
        <p:spPr>
          <a:xfrm>
            <a:off x="5075682" y="6142482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УЩЕРБ</a:t>
            </a:r>
          </a:p>
        </p:txBody>
      </p:sp>
      <p:sp>
        <p:nvSpPr>
          <p:cNvPr id="98" name="Стрелка вниз 97"/>
          <p:cNvSpPr/>
          <p:nvPr/>
        </p:nvSpPr>
        <p:spPr>
          <a:xfrm>
            <a:off x="6776466" y="5845302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378" y="5316093"/>
            <a:ext cx="3584448" cy="5394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БЛОКИРОВКА ОПЕРАЦИЙ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285226" y="5296662"/>
            <a:ext cx="3584448" cy="5394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СОВЕТ СПЕЦИАЛИСТА</a:t>
            </a:r>
          </a:p>
        </p:txBody>
      </p:sp>
    </p:spTree>
    <p:extLst>
      <p:ext uri="{BB962C8B-B14F-4D97-AF65-F5344CB8AC3E}">
        <p14:creationId xmlns:p14="http://schemas.microsoft.com/office/powerpoint/2010/main" val="280996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ПРЕТЕКСТИНГ</a:t>
            </a:r>
          </a:p>
        </p:txBody>
      </p:sp>
      <p:sp>
        <p:nvSpPr>
          <p:cNvPr id="89" name="Прямоугольник с двумя скругленными противолежащими углами 88"/>
          <p:cNvSpPr/>
          <p:nvPr/>
        </p:nvSpPr>
        <p:spPr>
          <a:xfrm>
            <a:off x="5075682" y="1933956"/>
            <a:ext cx="2075688" cy="548640"/>
          </a:xfrm>
          <a:prstGeom prst="round2Diag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ТЫ</a:t>
            </a:r>
          </a:p>
        </p:txBody>
      </p:sp>
      <p:sp>
        <p:nvSpPr>
          <p:cNvPr id="90" name="Прямоугольник с двумя скругленными противолежащими углами 89"/>
          <p:cNvSpPr/>
          <p:nvPr/>
        </p:nvSpPr>
        <p:spPr>
          <a:xfrm>
            <a:off x="5075682" y="277977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ЗВОНОК</a:t>
            </a:r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5075682" y="362559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«НАПУГАТЬ»</a:t>
            </a:r>
          </a:p>
        </p:txBody>
      </p:sp>
      <p:sp>
        <p:nvSpPr>
          <p:cNvPr id="92" name="Прямоугольник с двумя скругленными противолежащими углами 91"/>
          <p:cNvSpPr/>
          <p:nvPr/>
        </p:nvSpPr>
        <p:spPr>
          <a:xfrm>
            <a:off x="5075682" y="447141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«СПАСТИ»</a:t>
            </a:r>
          </a:p>
        </p:txBody>
      </p:sp>
      <p:sp>
        <p:nvSpPr>
          <p:cNvPr id="93" name="Прямоугольник с двумя скругленными противолежащими углами 92"/>
          <p:cNvSpPr/>
          <p:nvPr/>
        </p:nvSpPr>
        <p:spPr>
          <a:xfrm>
            <a:off x="5075682" y="531723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ПЕРЕВОД СРЕДСТВ</a:t>
            </a:r>
          </a:p>
        </p:txBody>
      </p:sp>
      <p:sp>
        <p:nvSpPr>
          <p:cNvPr id="94" name="Стрелка вниз 93"/>
          <p:cNvSpPr/>
          <p:nvPr/>
        </p:nvSpPr>
        <p:spPr>
          <a:xfrm>
            <a:off x="6776466" y="332841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низ 94"/>
          <p:cNvSpPr/>
          <p:nvPr/>
        </p:nvSpPr>
        <p:spPr>
          <a:xfrm>
            <a:off x="6776466" y="417423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низ 95"/>
          <p:cNvSpPr/>
          <p:nvPr/>
        </p:nvSpPr>
        <p:spPr>
          <a:xfrm>
            <a:off x="6776466" y="5020056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с двумя скругленными противолежащими углами 96"/>
          <p:cNvSpPr/>
          <p:nvPr/>
        </p:nvSpPr>
        <p:spPr>
          <a:xfrm>
            <a:off x="5075682" y="6142482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УЩЕРБ</a:t>
            </a:r>
          </a:p>
        </p:txBody>
      </p:sp>
      <p:sp>
        <p:nvSpPr>
          <p:cNvPr id="98" name="Стрелка вниз 97"/>
          <p:cNvSpPr/>
          <p:nvPr/>
        </p:nvSpPr>
        <p:spPr>
          <a:xfrm>
            <a:off x="6776466" y="5845302"/>
            <a:ext cx="310896" cy="40233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74131" y="163296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19450" y="12710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011454" y="163296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656773" y="12710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4735163" y="2368966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5400000">
            <a:off x="4652772" y="2703767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в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4724495" y="3818290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 rot="5400000">
            <a:off x="4642104" y="41626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г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>
            <a:off x="4000785" y="455152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 rot="5400000">
            <a:off x="3219450" y="4158615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д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 rot="16200000">
            <a:off x="3273928" y="379476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205066" y="270405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е2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rot="10800000">
            <a:off x="2534695" y="3079539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773024" y="2696461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ё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 rot="10800000">
            <a:off x="1106992" y="310067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 rot="10800000">
            <a:off x="325657" y="2707768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 rot="5400000">
            <a:off x="412048" y="3827816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329657" y="4162617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>
            <a:off x="404047" y="5285523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21656" y="5600967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1138712" y="5957892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1784031" y="5595940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й</a:t>
            </a: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577844" y="595922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223163" y="5606798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4000785" y="5957319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4646104" y="5595367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455540" y="593798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6100859" y="557603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6894672" y="5939321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539991" y="558689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8317613" y="593741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8962932" y="5575463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</a:p>
        </p:txBody>
      </p:sp>
      <p:cxnSp>
        <p:nvCxnSpPr>
          <p:cNvPr id="66" name="Прямая со стрелкой 65"/>
          <p:cNvCxnSpPr/>
          <p:nvPr/>
        </p:nvCxnSpPr>
        <p:spPr>
          <a:xfrm rot="16200000">
            <a:off x="9035795" y="5224752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8966933" y="41626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п1</a:t>
            </a:r>
          </a:p>
        </p:txBody>
      </p:sp>
      <p:cxnSp>
        <p:nvCxnSpPr>
          <p:cNvPr id="68" name="Прямая со стрелкой 67"/>
          <p:cNvCxnSpPr/>
          <p:nvPr/>
        </p:nvCxnSpPr>
        <p:spPr>
          <a:xfrm rot="10800000">
            <a:off x="8321326" y="455152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7539991" y="4158615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р1</a:t>
            </a:r>
          </a:p>
        </p:txBody>
      </p:sp>
      <p:cxnSp>
        <p:nvCxnSpPr>
          <p:cNvPr id="70" name="Прямая со стрелкой 69"/>
          <p:cNvCxnSpPr/>
          <p:nvPr/>
        </p:nvCxnSpPr>
        <p:spPr>
          <a:xfrm rot="10800000">
            <a:off x="6874671" y="4562854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6093336" y="416994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с1</a:t>
            </a:r>
          </a:p>
        </p:txBody>
      </p:sp>
      <p:cxnSp>
        <p:nvCxnSpPr>
          <p:cNvPr id="72" name="Прямая со стрелкой 71"/>
          <p:cNvCxnSpPr/>
          <p:nvPr/>
        </p:nvCxnSpPr>
        <p:spPr>
          <a:xfrm rot="16200000">
            <a:off x="6149336" y="3773904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6080474" y="2711768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т1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 rot="16200000">
            <a:off x="6167147" y="2335249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6098285" y="1273113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у1</a:t>
            </a: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6860857" y="3079539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7528180" y="271405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у2</a:t>
            </a:r>
          </a:p>
        </p:txBody>
      </p:sp>
      <p:cxnSp>
        <p:nvCxnSpPr>
          <p:cNvPr id="84" name="Прямая со стрелкой 83"/>
          <p:cNvCxnSpPr/>
          <p:nvPr/>
        </p:nvCxnSpPr>
        <p:spPr>
          <a:xfrm rot="10800000">
            <a:off x="2553554" y="454190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1772219" y="4148998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е1</a:t>
            </a:r>
          </a:p>
        </p:txBody>
      </p:sp>
      <p:cxnSp>
        <p:nvCxnSpPr>
          <p:cNvPr id="86" name="Прямая со стрелкой 85"/>
          <p:cNvCxnSpPr/>
          <p:nvPr/>
        </p:nvCxnSpPr>
        <p:spPr>
          <a:xfrm rot="16200000">
            <a:off x="7597042" y="233524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7528180" y="1273112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ф1</a:t>
            </a:r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8335139" y="305834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8955881" y="2714909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у3</a:t>
            </a:r>
          </a:p>
        </p:txBody>
      </p:sp>
      <p:cxnSp>
        <p:nvCxnSpPr>
          <p:cNvPr id="108" name="Прямая со стрелкой 107"/>
          <p:cNvCxnSpPr/>
          <p:nvPr/>
        </p:nvCxnSpPr>
        <p:spPr>
          <a:xfrm rot="16200000">
            <a:off x="9041982" y="2344767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/>
          <p:cNvSpPr/>
          <p:nvPr/>
        </p:nvSpPr>
        <p:spPr>
          <a:xfrm>
            <a:off x="8973120" y="1282631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ф2</a:t>
            </a:r>
          </a:p>
        </p:txBody>
      </p:sp>
      <p:cxnSp>
        <p:nvCxnSpPr>
          <p:cNvPr id="113" name="Прямая со стрелкой 112"/>
          <p:cNvCxnSpPr/>
          <p:nvPr/>
        </p:nvCxnSpPr>
        <p:spPr>
          <a:xfrm rot="5400000">
            <a:off x="9032272" y="3786476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5400000">
            <a:off x="9032271" y="5237037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9788750" y="5952186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рямоугольник 115"/>
          <p:cNvSpPr/>
          <p:nvPr/>
        </p:nvSpPr>
        <p:spPr>
          <a:xfrm>
            <a:off x="10434069" y="559023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п2</a:t>
            </a:r>
          </a:p>
        </p:txBody>
      </p:sp>
      <p:cxnSp>
        <p:nvCxnSpPr>
          <p:cNvPr id="117" name="Прямая со стрелкой 116"/>
          <p:cNvCxnSpPr/>
          <p:nvPr/>
        </p:nvCxnSpPr>
        <p:spPr>
          <a:xfrm rot="16200000">
            <a:off x="10500025" y="5224752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/>
          <p:cNvSpPr/>
          <p:nvPr/>
        </p:nvSpPr>
        <p:spPr>
          <a:xfrm>
            <a:off x="10427639" y="41626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р2</a:t>
            </a:r>
          </a:p>
        </p:txBody>
      </p:sp>
      <p:cxnSp>
        <p:nvCxnSpPr>
          <p:cNvPr id="119" name="Прямая со стрелкой 118"/>
          <p:cNvCxnSpPr/>
          <p:nvPr/>
        </p:nvCxnSpPr>
        <p:spPr>
          <a:xfrm rot="16200000">
            <a:off x="10475975" y="377847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Прямоугольник 119"/>
          <p:cNvSpPr/>
          <p:nvPr/>
        </p:nvSpPr>
        <p:spPr>
          <a:xfrm>
            <a:off x="10403589" y="2716339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с2</a:t>
            </a:r>
          </a:p>
        </p:txBody>
      </p:sp>
      <p:cxnSp>
        <p:nvCxnSpPr>
          <p:cNvPr id="121" name="Прямая со стрелкой 120"/>
          <p:cNvCxnSpPr/>
          <p:nvPr/>
        </p:nvCxnSpPr>
        <p:spPr>
          <a:xfrm rot="16200000">
            <a:off x="10469688" y="2343291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03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1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10"/>
                            </p:stCondLst>
                            <p:childTnLst>
                              <p:par>
                                <p:cTn id="35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-0.19414 1.48148E-6 C -0.28112 1.48148E-6 -0.38815 -0.09445 -0.38815 -0.17107 L -0.38815 -0.3419 " pathEditMode="relative" rAng="0" ptsTypes="AAAA">
                                      <p:cBhvr>
                                        <p:cTn id="3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4" y="-1710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85185E-6 L 0.19284 1.85185E-6 C 0.2793 1.85185E-6 0.38581 -0.12847 0.38581 -0.23264 L 0.38581 -0.46528 " pathEditMode="relative" rAng="0" ptsTypes="AAAA">
                                      <p:cBhvr>
                                        <p:cTn id="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4" y="-2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1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6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1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76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1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26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1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76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1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26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1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76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1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26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111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51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760"/>
                            </p:stCondLst>
                            <p:childTnLst>
                              <p:par>
                                <p:cTn id="1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1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26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51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76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010"/>
                            </p:stCondLst>
                            <p:childTnLst>
                              <p:par>
                                <p:cTn id="1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26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510"/>
                            </p:stCondLst>
                            <p:childTnLst>
                              <p:par>
                                <p:cTn id="1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76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801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26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51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8760"/>
                            </p:stCondLst>
                            <p:childTnLst>
                              <p:par>
                                <p:cTn id="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901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26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51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976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10"/>
                            </p:stCondLst>
                            <p:childTnLst>
                              <p:par>
                                <p:cTn id="2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260"/>
                            </p:stCondLst>
                            <p:childTnLst>
                              <p:par>
                                <p:cTn id="2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510"/>
                            </p:stCondLst>
                            <p:childTnLst>
                              <p:par>
                                <p:cTn id="2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76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101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1260"/>
                            </p:stCondLst>
                            <p:childTnLst>
                              <p:par>
                                <p:cTn id="2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1510"/>
                            </p:stCondLst>
                            <p:childTnLst>
                              <p:par>
                                <p:cTn id="2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176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2010"/>
                            </p:stCondLst>
                            <p:childTnLst>
                              <p:par>
                                <p:cTn id="2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2260"/>
                            </p:stCondLst>
                            <p:childTnLst>
                              <p:par>
                                <p:cTn id="2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2510"/>
                            </p:stCondLst>
                            <p:childTnLst>
                              <p:par>
                                <p:cTn id="2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264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2760"/>
                            </p:stCondLst>
                            <p:childTnLst>
                              <p:par>
                                <p:cTn id="2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3010"/>
                            </p:stCondLst>
                            <p:childTnLst>
                              <p:par>
                                <p:cTn id="2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3260"/>
                            </p:stCondLst>
                            <p:childTnLst>
                              <p:par>
                                <p:cTn id="2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351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288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3760"/>
                            </p:stCondLst>
                            <p:childTnLst>
                              <p:par>
                                <p:cTn id="2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4010"/>
                            </p:stCondLst>
                            <p:childTnLst>
                              <p:par>
                                <p:cTn id="2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426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4510"/>
                            </p:stCondLst>
                            <p:childTnLst>
                              <p:par>
                                <p:cTn id="3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312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4760"/>
                            </p:stCondLst>
                            <p:childTnLst>
                              <p:par>
                                <p:cTn id="3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5010"/>
                            </p:stCondLst>
                            <p:childTnLst>
                              <p:par>
                                <p:cTn id="3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5260"/>
                            </p:stCondLst>
                            <p:childTnLst>
                              <p:par>
                                <p:cTn id="3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5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5510"/>
                            </p:stCondLst>
                            <p:childTnLst>
                              <p:par>
                                <p:cTn id="3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5760"/>
                            </p:stCondLst>
                            <p:childTnLst>
                              <p:par>
                                <p:cTn id="3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6010"/>
                            </p:stCondLst>
                            <p:childTnLst>
                              <p:par>
                                <p:cTn id="3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6260"/>
                            </p:stCondLst>
                            <p:childTnLst>
                              <p:par>
                                <p:cTn id="3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6510"/>
                            </p:stCondLst>
                            <p:childTnLst>
                              <p:par>
                                <p:cTn id="3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6760"/>
                            </p:stCondLst>
                            <p:childTnLst>
                              <p:par>
                                <p:cTn id="3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7010"/>
                            </p:stCondLst>
                            <p:childTnLst>
                              <p:par>
                                <p:cTn id="3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2" grpId="0" animBg="1"/>
      <p:bldP spid="29" grpId="0" animBg="1"/>
      <p:bldP spid="31" grpId="0" animBg="1"/>
      <p:bldP spid="34" grpId="0" animBg="1"/>
      <p:bldP spid="36" grpId="0" animBg="1"/>
      <p:bldP spid="42" grpId="0" animBg="1"/>
      <p:bldP spid="47" grpId="0" animBg="1"/>
      <p:bldP spid="49" grpId="0" animBg="1"/>
      <p:bldP spid="51" grpId="0" animBg="1"/>
      <p:bldP spid="53" grpId="0" animBg="1"/>
      <p:bldP spid="55" grpId="0" animBg="1"/>
      <p:bldP spid="57" grpId="0" animBg="1"/>
      <p:bldP spid="59" grpId="0" animBg="1"/>
      <p:bldP spid="61" grpId="0" animBg="1"/>
      <p:bldP spid="63" grpId="0" animBg="1"/>
      <p:bldP spid="65" grpId="0" animBg="1"/>
      <p:bldP spid="67" grpId="0" animBg="1"/>
      <p:bldP spid="69" grpId="0" animBg="1"/>
      <p:bldP spid="71" grpId="0" animBg="1"/>
      <p:bldP spid="73" grpId="0" animBg="1"/>
      <p:bldP spid="75" grpId="0" animBg="1"/>
      <p:bldP spid="81" grpId="0" animBg="1"/>
      <p:bldP spid="85" grpId="0" animBg="1"/>
      <p:bldP spid="87" grpId="0" animBg="1"/>
      <p:bldP spid="107" grpId="0" animBg="1"/>
      <p:bldP spid="109" grpId="0" animBg="1"/>
      <p:bldP spid="116" grpId="0" animBg="1"/>
      <p:bldP spid="118" grpId="0" animBg="1"/>
      <p:bldP spid="1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ПРЕТЕКСТИНГ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74131" y="163296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19450" y="12710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011454" y="163296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656773" y="12710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4735163" y="2368966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5400000">
            <a:off x="4652772" y="2703767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4724495" y="3818290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 rot="5400000">
            <a:off x="4642104" y="41626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>
            <a:off x="4000785" y="455152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 rot="10800000">
            <a:off x="3219450" y="4158615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/>
          <p:nvPr/>
        </p:nvCxnSpPr>
        <p:spPr>
          <a:xfrm rot="16200000">
            <a:off x="3273928" y="379476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 rot="16200000">
            <a:off x="3205066" y="270405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 стрелкой 45"/>
          <p:cNvCxnSpPr/>
          <p:nvPr/>
        </p:nvCxnSpPr>
        <p:spPr>
          <a:xfrm rot="10800000">
            <a:off x="2534695" y="3079539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 rot="10800000">
            <a:off x="1753360" y="2686629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/>
          <p:nvPr/>
        </p:nvCxnSpPr>
        <p:spPr>
          <a:xfrm rot="10800000">
            <a:off x="1106992" y="310067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 rot="10800000">
            <a:off x="325657" y="2707768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 rot="5400000">
            <a:off x="412048" y="3827816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 rot="5400000">
            <a:off x="329657" y="4162617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>
            <a:off x="404047" y="5285523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 rot="5400000">
            <a:off x="321656" y="5610799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1138712" y="5957892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1784031" y="5595940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577844" y="595922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223163" y="5606798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4000785" y="5957319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4646104" y="5595367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455540" y="593798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6100859" y="557603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6894672" y="5939321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539991" y="558689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8317613" y="593741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8962932" y="5575463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 rot="16200000">
            <a:off x="8966933" y="41626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 стрелкой 67"/>
          <p:cNvCxnSpPr/>
          <p:nvPr/>
        </p:nvCxnSpPr>
        <p:spPr>
          <a:xfrm rot="10800000">
            <a:off x="8321326" y="455152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 rot="10800000">
            <a:off x="7539991" y="4158615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 стрелкой 69"/>
          <p:cNvCxnSpPr/>
          <p:nvPr/>
        </p:nvCxnSpPr>
        <p:spPr>
          <a:xfrm rot="10800000">
            <a:off x="6874671" y="4562854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 rot="10800000">
            <a:off x="6093336" y="416994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 стрелкой 71"/>
          <p:cNvCxnSpPr/>
          <p:nvPr/>
        </p:nvCxnSpPr>
        <p:spPr>
          <a:xfrm rot="16200000">
            <a:off x="6149336" y="3773904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 rot="16200000">
            <a:off x="6080474" y="2711768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 rot="16200000">
            <a:off x="6167147" y="2335249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 rot="16200000">
            <a:off x="6098285" y="1273113"/>
            <a:ext cx="727710" cy="71970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6860857" y="3079539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 rot="5400000">
            <a:off x="7528180" y="271405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4" name="Прямая со стрелкой 83"/>
          <p:cNvCxnSpPr/>
          <p:nvPr/>
        </p:nvCxnSpPr>
        <p:spPr>
          <a:xfrm rot="10800000">
            <a:off x="2553554" y="454190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 rot="10800000">
            <a:off x="1772219" y="4148998"/>
            <a:ext cx="727710" cy="71970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 стрелкой 85"/>
          <p:cNvCxnSpPr/>
          <p:nvPr/>
        </p:nvCxnSpPr>
        <p:spPr>
          <a:xfrm rot="16200000">
            <a:off x="7597042" y="2335248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 rot="16200000">
            <a:off x="7528180" y="1273112"/>
            <a:ext cx="727710" cy="71970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8335139" y="305834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 rot="5400000">
            <a:off x="8955881" y="2714909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8" name="Прямая со стрелкой 107"/>
          <p:cNvCxnSpPr/>
          <p:nvPr/>
        </p:nvCxnSpPr>
        <p:spPr>
          <a:xfrm rot="16200000">
            <a:off x="9041982" y="2344767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/>
          <p:cNvSpPr/>
          <p:nvPr/>
        </p:nvSpPr>
        <p:spPr>
          <a:xfrm rot="16200000">
            <a:off x="8973120" y="1282631"/>
            <a:ext cx="727710" cy="71970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3" name="Прямая со стрелкой 112"/>
          <p:cNvCxnSpPr/>
          <p:nvPr/>
        </p:nvCxnSpPr>
        <p:spPr>
          <a:xfrm rot="5400000">
            <a:off x="9032272" y="3786476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5400000">
            <a:off x="9041981" y="5224753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9788750" y="5952186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рямоугольник 115"/>
          <p:cNvSpPr/>
          <p:nvPr/>
        </p:nvSpPr>
        <p:spPr>
          <a:xfrm>
            <a:off x="10434069" y="5590234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7" name="Прямая со стрелкой 116"/>
          <p:cNvCxnSpPr/>
          <p:nvPr/>
        </p:nvCxnSpPr>
        <p:spPr>
          <a:xfrm rot="16200000">
            <a:off x="10500025" y="5224752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/>
          <p:cNvSpPr/>
          <p:nvPr/>
        </p:nvSpPr>
        <p:spPr>
          <a:xfrm rot="16200000">
            <a:off x="10427639" y="4162616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9" name="Прямая со стрелкой 118"/>
          <p:cNvCxnSpPr/>
          <p:nvPr/>
        </p:nvCxnSpPr>
        <p:spPr>
          <a:xfrm rot="16200000">
            <a:off x="10475975" y="3778475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Прямоугольник 119"/>
          <p:cNvSpPr/>
          <p:nvPr/>
        </p:nvSpPr>
        <p:spPr>
          <a:xfrm rot="16200000">
            <a:off x="10403589" y="2716339"/>
            <a:ext cx="727710" cy="7197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1" name="Прямая со стрелкой 120"/>
          <p:cNvCxnSpPr/>
          <p:nvPr/>
        </p:nvCxnSpPr>
        <p:spPr>
          <a:xfrm rot="16200000">
            <a:off x="10469688" y="2343291"/>
            <a:ext cx="5810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с двумя скругленными противолежащими углами 76"/>
          <p:cNvSpPr/>
          <p:nvPr/>
        </p:nvSpPr>
        <p:spPr>
          <a:xfrm>
            <a:off x="355285" y="128254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«НАПУГАТЬ»</a:t>
            </a:r>
          </a:p>
        </p:txBody>
      </p:sp>
      <p:sp>
        <p:nvSpPr>
          <p:cNvPr id="78" name="Прямоугольник с двумя скругленными противолежащими углами 77"/>
          <p:cNvSpPr/>
          <p:nvPr/>
        </p:nvSpPr>
        <p:spPr>
          <a:xfrm>
            <a:off x="9793810" y="1282546"/>
            <a:ext cx="2075688" cy="548640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«СПАСТИ»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325656" y="2148605"/>
            <a:ext cx="11543841" cy="43800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ПОМНИТЕ! АЛГОРИТМ МОЖНО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СЛОМАТЬ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ЛЮБОМ МЕСТЕ!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ЛЮБОМ МЕСТЕ РАЗГОВОРА МОЖНО СДЕЛАТЬ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ПАУЗУ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ЛЮБОМ МЕСТЕ ОБЩЕНИЯ МОЖНО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ПРЕКРАТИТЬ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РАЗГОВОР!</a:t>
            </a:r>
          </a:p>
          <a:p>
            <a:pPr algn="ctr"/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ТАК МОЖНО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ОСТАНОВИТЬ ПОТЕРЮ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2574131" y="1623950"/>
            <a:ext cx="6992656" cy="901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5624501" y="1269111"/>
            <a:ext cx="990915" cy="73462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5624502" y="1269111"/>
            <a:ext cx="957993" cy="7216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9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" accel="100000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decel="100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decel="100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decel="100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decel="100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decel="100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" decel="100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" decel="100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" decel="100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" decel="100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" decel="100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" decel="100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" decel="100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" decel="100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" decel="100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" decel="100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" decel="100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" decel="100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500"/>
                            </p:stCondLst>
                            <p:childTnLst>
                              <p:par>
                                <p:cTn id="3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000"/>
                            </p:stCondLst>
                            <p:childTnLst>
                              <p:par>
                                <p:cTn id="3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2500"/>
                            </p:stCondLst>
                            <p:childTnLst>
                              <p:par>
                                <p:cTn id="3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0"/>
                            </p:stCondLst>
                            <p:childTnLst>
                              <p:par>
                                <p:cTn id="3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500"/>
                            </p:stCondLst>
                            <p:childTnLst>
                              <p:par>
                                <p:cTn id="3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7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6000"/>
                            </p:stCondLst>
                            <p:childTnLst>
                              <p:par>
                                <p:cTn id="3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6500"/>
                            </p:stCondLst>
                            <p:childTnLst>
                              <p:par>
                                <p:cTn id="3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500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9" grpId="0" animBg="1"/>
      <p:bldP spid="31" grpId="0" animBg="1"/>
      <p:bldP spid="34" grpId="0" animBg="1"/>
      <p:bldP spid="36" grpId="0" animBg="1"/>
      <p:bldP spid="42" grpId="0" animBg="1"/>
      <p:bldP spid="47" grpId="0" animBg="1"/>
      <p:bldP spid="49" grpId="0" animBg="1"/>
      <p:bldP spid="51" grpId="0" animBg="1"/>
      <p:bldP spid="53" grpId="0" animBg="1"/>
      <p:bldP spid="55" grpId="0" animBg="1"/>
      <p:bldP spid="57" grpId="0" animBg="1"/>
      <p:bldP spid="59" grpId="0" animBg="1"/>
      <p:bldP spid="61" grpId="0" animBg="1"/>
      <p:bldP spid="63" grpId="0" animBg="1"/>
      <p:bldP spid="65" grpId="0" animBg="1"/>
      <p:bldP spid="67" grpId="0" animBg="1"/>
      <p:bldP spid="69" grpId="0" animBg="1"/>
      <p:bldP spid="71" grpId="0" animBg="1"/>
      <p:bldP spid="73" grpId="0" animBg="1"/>
      <p:bldP spid="75" grpId="0" animBg="1"/>
      <p:bldP spid="81" grpId="0" animBg="1"/>
      <p:bldP spid="85" grpId="0" animBg="1"/>
      <p:bldP spid="87" grpId="0" animBg="1"/>
      <p:bldP spid="107" grpId="0" animBg="1"/>
      <p:bldP spid="109" grpId="0" animBg="1"/>
      <p:bldP spid="116" grpId="0" animBg="1"/>
      <p:bldP spid="118" grpId="0" animBg="1"/>
      <p:bldP spid="120" grpId="0" animBg="1"/>
      <p:bldP spid="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52" y="73152"/>
            <a:ext cx="12042648" cy="445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 МЕНЯ ЗАЗВОНИЛ ТЕЛЕФОН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321864" y="853887"/>
            <a:ext cx="730187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1152101" y="853886"/>
            <a:ext cx="2126368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КТО ГОВОРИТ?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3378518" y="853886"/>
            <a:ext cx="7033843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ВЫЯСНЯЕМ, КТО ЗВОНИТ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321864" y="2223333"/>
            <a:ext cx="730187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1152100" y="2233828"/>
            <a:ext cx="2126369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ОТКУДА?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3378518" y="2223332"/>
            <a:ext cx="7033843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ВЫЯСНЯЕМ, ИЗ КАКОЙ ОРГАНИЗАЦИИ ЗВОНОК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321864" y="3613985"/>
            <a:ext cx="730187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152101" y="3613984"/>
            <a:ext cx="2126368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ЧТО ВАМ НАДО?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3378518" y="3613984"/>
            <a:ext cx="7033843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ВЫЯСНЯЕМ, ПО КАКОМУ ПОВОДУ ЗВОНОК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321864" y="5004652"/>
            <a:ext cx="730187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152100" y="5004652"/>
            <a:ext cx="10695768" cy="639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ПРЕКРАЩАЕМ РАЗГОВОР. СООБЩАЕМ О ЗВОНКЕ 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321864" y="6154994"/>
            <a:ext cx="11526005" cy="55404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ЭТИХ ТРЕХ ВОПРОСОВ ДОСТАТОЧНО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578" y="3604743"/>
            <a:ext cx="1345290" cy="1294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578" y="2223332"/>
            <a:ext cx="1345290" cy="1299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578" y="853886"/>
            <a:ext cx="1345290" cy="12871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83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0" y="0"/>
            <a:ext cx="12280900" cy="7010401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29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  <a:alpha val="3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2225733" y="1365940"/>
            <a:ext cx="7716872" cy="839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90500" stA="49000" endPos="84000" dist="25400" dir="5400000" sy="-100000" algn="bl" rotWithShape="0"/>
                </a:effectLst>
              </a:rPr>
              <a:t>Ассоциация Российских Банков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3661" y="2665910"/>
            <a:ext cx="12215662" cy="839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90500" stA="49000" endPos="84000" dist="25400" dir="5400000" sy="-100000" algn="bl" rotWithShape="0"/>
                </a:effectLst>
              </a:rPr>
              <a:t>Комитет по повышению финансовой грамотности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0805" y="3978348"/>
            <a:ext cx="11566729" cy="839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90500" stA="49000" endPos="84000" dist="25400" dir="5400000" sy="-100000" algn="bl" rotWithShape="0"/>
                </a:effectLst>
              </a:rPr>
              <a:t>Сёмов Максим</a:t>
            </a:r>
          </a:p>
          <a:p>
            <a:pPr algn="ctr"/>
            <a:r>
              <a:rPr lang="en-US" sz="320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90500" stA="49000" endPos="84000" dist="25400" dir="5400000" sy="-100000" algn="bl" rotWithShape="0"/>
                </a:effectLst>
              </a:rPr>
              <a:t>semov@msk.atb.su</a:t>
            </a:r>
            <a:endParaRPr lang="ru-RU" sz="3200" dirty="0">
              <a:ln w="0"/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90500" stA="49000" endPos="84000" dist="25400" dir="5400000" sy="-100000" algn="bl" rotWithShape="0"/>
              </a:effectLst>
            </a:endParaRPr>
          </a:p>
          <a:p>
            <a:pPr algn="ctr"/>
            <a:r>
              <a:rPr lang="ru-RU" sz="320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90500" stA="49000" endPos="84000" dist="25400" dir="5400000" sy="-100000" algn="bl" rotWithShape="0"/>
                </a:effectLst>
              </a:rPr>
              <a:t>- 8 903 769 26 97 -</a:t>
            </a:r>
          </a:p>
        </p:txBody>
      </p:sp>
      <p:pic>
        <p:nvPicPr>
          <p:cNvPr id="1026" name="Picture 2" descr="arb_logo_rus1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525" y="332441"/>
            <a:ext cx="1411288" cy="796925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925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7CF2C96-A98E-4133-9349-7811B09B2349}"/>
              </a:ext>
            </a:extLst>
          </p:cNvPr>
          <p:cNvSpPr/>
          <p:nvPr/>
        </p:nvSpPr>
        <p:spPr>
          <a:xfrm flipH="1">
            <a:off x="12499928" y="-101590"/>
            <a:ext cx="5096664" cy="695959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192000" cy="49346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b="1" dirty="0"/>
              <a:t>СТАТИСТИКА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9E0A916-9978-495E-A179-7B7B1F4F504D}"/>
              </a:ext>
            </a:extLst>
          </p:cNvPr>
          <p:cNvSpPr/>
          <p:nvPr/>
        </p:nvSpPr>
        <p:spPr>
          <a:xfrm>
            <a:off x="230909" y="10457542"/>
            <a:ext cx="732891" cy="1007984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9,8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C2C56D2-5418-4683-AAB9-69086C3D1CB1}"/>
              </a:ext>
            </a:extLst>
          </p:cNvPr>
          <p:cNvSpPr/>
          <p:nvPr/>
        </p:nvSpPr>
        <p:spPr>
          <a:xfrm>
            <a:off x="1669088" y="9025906"/>
            <a:ext cx="732891" cy="243962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13,6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8C98BA1-1627-40CB-B655-A37E77ABB6EA}"/>
              </a:ext>
            </a:extLst>
          </p:cNvPr>
          <p:cNvSpPr/>
          <p:nvPr/>
        </p:nvSpPr>
        <p:spPr>
          <a:xfrm>
            <a:off x="3107267" y="8425542"/>
            <a:ext cx="732891" cy="3039984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14,2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1B5B53D-6840-47EC-8A92-63F8E7F65125}"/>
              </a:ext>
            </a:extLst>
          </p:cNvPr>
          <p:cNvSpPr/>
          <p:nvPr/>
        </p:nvSpPr>
        <p:spPr>
          <a:xfrm>
            <a:off x="297372" y="812535"/>
            <a:ext cx="11575313" cy="57742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15,8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FC86AB0-6BF3-4EA7-9B56-87D3D2D40674}"/>
              </a:ext>
            </a:extLst>
          </p:cNvPr>
          <p:cNvSpPr/>
          <p:nvPr/>
        </p:nvSpPr>
        <p:spPr>
          <a:xfrm>
            <a:off x="5980300" y="6956497"/>
            <a:ext cx="732891" cy="4527869"/>
          </a:xfrm>
          <a:prstGeom prst="rect">
            <a:avLst/>
          </a:prstGeom>
          <a:noFill/>
          <a:ln w="285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18,0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2E46F27-0068-4A99-B4F3-B0C4E7262A84}"/>
              </a:ext>
            </a:extLst>
          </p:cNvPr>
          <p:cNvSpPr/>
          <p:nvPr/>
        </p:nvSpPr>
        <p:spPr>
          <a:xfrm>
            <a:off x="-7151726" y="1179615"/>
            <a:ext cx="1041104" cy="32327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2020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3BA4A49-E4A3-4918-BD5E-95C3610936ED}"/>
              </a:ext>
            </a:extLst>
          </p:cNvPr>
          <p:cNvSpPr/>
          <p:nvPr/>
        </p:nvSpPr>
        <p:spPr>
          <a:xfrm>
            <a:off x="-5713548" y="1179615"/>
            <a:ext cx="1041104" cy="32327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2021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C319A7E-B6B6-491E-AD64-A0668B749D56}"/>
              </a:ext>
            </a:extLst>
          </p:cNvPr>
          <p:cNvSpPr/>
          <p:nvPr/>
        </p:nvSpPr>
        <p:spPr>
          <a:xfrm>
            <a:off x="-4275368" y="1179615"/>
            <a:ext cx="1041104" cy="32327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B76B68B-B0A0-4050-9FC5-BD9DB085CF61}"/>
              </a:ext>
            </a:extLst>
          </p:cNvPr>
          <p:cNvSpPr/>
          <p:nvPr/>
        </p:nvSpPr>
        <p:spPr>
          <a:xfrm>
            <a:off x="-2837191" y="1179615"/>
            <a:ext cx="1041104" cy="32327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2023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5BF39CA-8BFA-45B4-B816-60AA5C9B0FDF}"/>
              </a:ext>
            </a:extLst>
          </p:cNvPr>
          <p:cNvSpPr/>
          <p:nvPr/>
        </p:nvSpPr>
        <p:spPr>
          <a:xfrm>
            <a:off x="-1402336" y="1174387"/>
            <a:ext cx="1041104" cy="32327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2024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416F780-C1C3-44AD-82B2-756CA71BC33B}"/>
              </a:ext>
            </a:extLst>
          </p:cNvPr>
          <p:cNvSpPr/>
          <p:nvPr/>
        </p:nvSpPr>
        <p:spPr>
          <a:xfrm>
            <a:off x="-7187265" y="6586748"/>
            <a:ext cx="6705600" cy="45719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DADC277-AD0D-4DFB-9555-2BDBAC581DA7}"/>
              </a:ext>
            </a:extLst>
          </p:cNvPr>
          <p:cNvSpPr/>
          <p:nvPr/>
        </p:nvSpPr>
        <p:spPr>
          <a:xfrm>
            <a:off x="8066411" y="7245624"/>
            <a:ext cx="732891" cy="31765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7,1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65D8B59-B189-4233-880E-B6E48D0BFB58}"/>
              </a:ext>
            </a:extLst>
          </p:cNvPr>
          <p:cNvSpPr/>
          <p:nvPr/>
        </p:nvSpPr>
        <p:spPr>
          <a:xfrm>
            <a:off x="9504590" y="7982588"/>
            <a:ext cx="732891" cy="24396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4,6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28FD129-FCCC-4077-94DF-17B87C199E6C}"/>
              </a:ext>
            </a:extLst>
          </p:cNvPr>
          <p:cNvSpPr/>
          <p:nvPr/>
        </p:nvSpPr>
        <p:spPr>
          <a:xfrm>
            <a:off x="10942769" y="8635366"/>
            <a:ext cx="732891" cy="17868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EE18662-FB8F-407C-92EC-3A2DC1965C4F}"/>
              </a:ext>
            </a:extLst>
          </p:cNvPr>
          <p:cNvSpPr/>
          <p:nvPr/>
        </p:nvSpPr>
        <p:spPr>
          <a:xfrm>
            <a:off x="12693982" y="6586748"/>
            <a:ext cx="4660507" cy="45719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473457E-BD58-4CB4-A383-8BF6B5A255EC}"/>
              </a:ext>
            </a:extLst>
          </p:cNvPr>
          <p:cNvSpPr/>
          <p:nvPr/>
        </p:nvSpPr>
        <p:spPr>
          <a:xfrm>
            <a:off x="7410498" y="-851555"/>
            <a:ext cx="4705959" cy="3232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985CE26-43A8-45D9-95B9-F985ACA2A11A}"/>
              </a:ext>
            </a:extLst>
          </p:cNvPr>
          <p:cNvSpPr/>
          <p:nvPr/>
        </p:nvSpPr>
        <p:spPr>
          <a:xfrm>
            <a:off x="12718421" y="2077719"/>
            <a:ext cx="1062256" cy="3232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карты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9916D63-2C0A-46EC-BF10-24EC92A0564E}"/>
              </a:ext>
            </a:extLst>
          </p:cNvPr>
          <p:cNvSpPr/>
          <p:nvPr/>
        </p:nvSpPr>
        <p:spPr>
          <a:xfrm>
            <a:off x="14156600" y="2077719"/>
            <a:ext cx="1062256" cy="3232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счета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70764CE-270F-4CAD-A194-ABCB01223BDF}"/>
              </a:ext>
            </a:extLst>
          </p:cNvPr>
          <p:cNvSpPr/>
          <p:nvPr/>
        </p:nvSpPr>
        <p:spPr>
          <a:xfrm>
            <a:off x="15594779" y="2077719"/>
            <a:ext cx="1062256" cy="3232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СБП</a:t>
            </a:r>
          </a:p>
        </p:txBody>
      </p:sp>
    </p:spTree>
    <p:extLst>
      <p:ext uri="{BB962C8B-B14F-4D97-AF65-F5344CB8AC3E}">
        <p14:creationId xmlns:p14="http://schemas.microsoft.com/office/powerpoint/2010/main" val="2327923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344399" cy="49346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</a:rPr>
              <a:t>СТАТИСТИКА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1B5B53D-6840-47EC-8A92-63F8E7F65125}"/>
              </a:ext>
            </a:extLst>
          </p:cNvPr>
          <p:cNvSpPr/>
          <p:nvPr/>
        </p:nvSpPr>
        <p:spPr>
          <a:xfrm rot="5400000">
            <a:off x="-1369230" y="4345806"/>
            <a:ext cx="8841542" cy="57742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15,8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DC8769-51FF-4481-A2A7-655BE1B2A82F}"/>
              </a:ext>
            </a:extLst>
          </p:cNvPr>
          <p:cNvSpPr/>
          <p:nvPr/>
        </p:nvSpPr>
        <p:spPr>
          <a:xfrm>
            <a:off x="6253354" y="2812141"/>
            <a:ext cx="5762172" cy="40458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6DF55B5B-935A-4294-906B-B362D5342B4D}"/>
              </a:ext>
            </a:extLst>
          </p:cNvPr>
          <p:cNvSpPr/>
          <p:nvPr/>
        </p:nvSpPr>
        <p:spPr>
          <a:xfrm>
            <a:off x="2523182" y="2195308"/>
            <a:ext cx="3391384" cy="493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7,9 млрд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D97CC82-874F-47BE-BF24-8A3E5E330945}"/>
              </a:ext>
            </a:extLst>
          </p:cNvPr>
          <p:cNvSpPr/>
          <p:nvPr/>
        </p:nvSpPr>
        <p:spPr>
          <a:xfrm>
            <a:off x="8624142" y="2195308"/>
            <a:ext cx="3391384" cy="493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7,9 млрд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FABCAAF-DD5E-44DF-ABC0-7A485776AB9F}"/>
              </a:ext>
            </a:extLst>
          </p:cNvPr>
          <p:cNvSpPr/>
          <p:nvPr/>
        </p:nvSpPr>
        <p:spPr>
          <a:xfrm>
            <a:off x="6508017" y="2971800"/>
            <a:ext cx="5252846" cy="711200"/>
          </a:xfrm>
          <a:prstGeom prst="roundRect">
            <a:avLst>
              <a:gd name="adj" fmla="val 11575"/>
            </a:avLst>
          </a:prstGeom>
          <a:solidFill>
            <a:srgbClr val="FFC000"/>
          </a:solidFill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КРИМИНАЛЬНАЯ ИНЖЕНЕРИЯ</a:t>
            </a:r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32418C21-4D27-48E5-9924-016AE483F4BB}"/>
              </a:ext>
            </a:extLst>
          </p:cNvPr>
          <p:cNvGrpSpPr/>
          <p:nvPr/>
        </p:nvGrpSpPr>
        <p:grpSpPr>
          <a:xfrm>
            <a:off x="7801997" y="4308475"/>
            <a:ext cx="2664888" cy="3038050"/>
            <a:chOff x="7801997" y="4308475"/>
            <a:chExt cx="2664888" cy="3038050"/>
          </a:xfrm>
        </p:grpSpPr>
        <p:sp>
          <p:nvSpPr>
            <p:cNvPr id="6" name="Блок-схема: задержка 5">
              <a:extLst>
                <a:ext uri="{FF2B5EF4-FFF2-40B4-BE49-F238E27FC236}">
                  <a16:creationId xmlns:a16="http://schemas.microsoft.com/office/drawing/2014/main" id="{4AC9569E-E987-427F-A7F4-29A6C0705BBA}"/>
                </a:ext>
              </a:extLst>
            </p:cNvPr>
            <p:cNvSpPr/>
            <p:nvPr/>
          </p:nvSpPr>
          <p:spPr>
            <a:xfrm rot="16200000">
              <a:off x="7859678" y="4250794"/>
              <a:ext cx="2549525" cy="2664888"/>
            </a:xfrm>
            <a:prstGeom prst="flowChartDelay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ADC10737-98CB-42E1-913C-4B8C50A46C72}"/>
                </a:ext>
              </a:extLst>
            </p:cNvPr>
            <p:cNvGrpSpPr/>
            <p:nvPr/>
          </p:nvGrpSpPr>
          <p:grpSpPr>
            <a:xfrm>
              <a:off x="8352272" y="4626087"/>
              <a:ext cx="1533669" cy="2720438"/>
              <a:chOff x="2787740" y="3705311"/>
              <a:chExt cx="952780" cy="2019217"/>
            </a:xfrm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grpSpPr>
          <p:sp>
            <p:nvSpPr>
              <p:cNvPr id="72" name="Равнобедренный треугольник 71">
                <a:extLst>
                  <a:ext uri="{FF2B5EF4-FFF2-40B4-BE49-F238E27FC236}">
                    <a16:creationId xmlns:a16="http://schemas.microsoft.com/office/drawing/2014/main" id="{5ADBFF07-FECD-46F6-B67B-3264D0BA2BE2}"/>
                  </a:ext>
                </a:extLst>
              </p:cNvPr>
              <p:cNvSpPr/>
              <p:nvPr/>
            </p:nvSpPr>
            <p:spPr>
              <a:xfrm rot="10800000">
                <a:off x="3085640" y="4712173"/>
                <a:ext cx="359927" cy="376971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  <p:grpSp>
            <p:nvGrpSpPr>
              <p:cNvPr id="52" name="Группа 51">
                <a:extLst>
                  <a:ext uri="{FF2B5EF4-FFF2-40B4-BE49-F238E27FC236}">
                    <a16:creationId xmlns:a16="http://schemas.microsoft.com/office/drawing/2014/main" id="{6760E1B1-24F6-4C04-9CE3-EC647F7E8A52}"/>
                  </a:ext>
                </a:extLst>
              </p:cNvPr>
              <p:cNvGrpSpPr/>
              <p:nvPr/>
            </p:nvGrpSpPr>
            <p:grpSpPr>
              <a:xfrm>
                <a:off x="2787740" y="3705311"/>
                <a:ext cx="952780" cy="1075082"/>
                <a:chOff x="8987326" y="3279033"/>
                <a:chExt cx="1437190" cy="1568084"/>
              </a:xfrm>
            </p:grpSpPr>
            <p:grpSp>
              <p:nvGrpSpPr>
                <p:cNvPr id="53" name="Группа 52">
                  <a:extLst>
                    <a:ext uri="{FF2B5EF4-FFF2-40B4-BE49-F238E27FC236}">
                      <a16:creationId xmlns:a16="http://schemas.microsoft.com/office/drawing/2014/main" id="{F8F771F6-E516-4EF8-B1B4-3068549A8F5F}"/>
                    </a:ext>
                  </a:extLst>
                </p:cNvPr>
                <p:cNvGrpSpPr/>
                <p:nvPr/>
              </p:nvGrpSpPr>
              <p:grpSpPr>
                <a:xfrm>
                  <a:off x="8987326" y="3420482"/>
                  <a:ext cx="1437190" cy="1426635"/>
                  <a:chOff x="8987326" y="3420482"/>
                  <a:chExt cx="1437190" cy="1426635"/>
                </a:xfrm>
              </p:grpSpPr>
              <p:sp>
                <p:nvSpPr>
                  <p:cNvPr id="57" name="Овал 56">
                    <a:extLst>
                      <a:ext uri="{FF2B5EF4-FFF2-40B4-BE49-F238E27FC236}">
                        <a16:creationId xmlns:a16="http://schemas.microsoft.com/office/drawing/2014/main" id="{15F06381-FE34-40D9-842E-952C0CA17846}"/>
                      </a:ext>
                    </a:extLst>
                  </p:cNvPr>
                  <p:cNvSpPr/>
                  <p:nvPr/>
                </p:nvSpPr>
                <p:spPr>
                  <a:xfrm>
                    <a:off x="8987326" y="3938673"/>
                    <a:ext cx="179030" cy="3520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8" name="Овал 57">
                    <a:extLst>
                      <a:ext uri="{FF2B5EF4-FFF2-40B4-BE49-F238E27FC236}">
                        <a16:creationId xmlns:a16="http://schemas.microsoft.com/office/drawing/2014/main" id="{BE3B5313-5201-4070-9596-A0FF753679F4}"/>
                      </a:ext>
                    </a:extLst>
                  </p:cNvPr>
                  <p:cNvSpPr/>
                  <p:nvPr/>
                </p:nvSpPr>
                <p:spPr>
                  <a:xfrm>
                    <a:off x="10245486" y="3938673"/>
                    <a:ext cx="179030" cy="3520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59" name="Группа 58">
                    <a:extLst>
                      <a:ext uri="{FF2B5EF4-FFF2-40B4-BE49-F238E27FC236}">
                        <a16:creationId xmlns:a16="http://schemas.microsoft.com/office/drawing/2014/main" id="{8E4991F5-1F38-4F68-8EC9-4F02863ED727}"/>
                      </a:ext>
                    </a:extLst>
                  </p:cNvPr>
                  <p:cNvGrpSpPr/>
                  <p:nvPr/>
                </p:nvGrpSpPr>
                <p:grpSpPr>
                  <a:xfrm>
                    <a:off x="9064505" y="3420482"/>
                    <a:ext cx="1301505" cy="1426635"/>
                    <a:chOff x="9064505" y="3420482"/>
                    <a:chExt cx="1301505" cy="1426635"/>
                  </a:xfrm>
                </p:grpSpPr>
                <p:sp>
                  <p:nvSpPr>
                    <p:cNvPr id="60" name="Овал 59">
                      <a:extLst>
                        <a:ext uri="{FF2B5EF4-FFF2-40B4-BE49-F238E27FC236}">
                          <a16:creationId xmlns:a16="http://schemas.microsoft.com/office/drawing/2014/main" id="{CD8FD168-EDEA-4039-A039-4B7AE3E903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88449" y="3420482"/>
                      <a:ext cx="1247233" cy="142663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61" name="Группа 60">
                      <a:extLst>
                        <a:ext uri="{FF2B5EF4-FFF2-40B4-BE49-F238E27FC236}">
                          <a16:creationId xmlns:a16="http://schemas.microsoft.com/office/drawing/2014/main" id="{90D078B6-597B-40C3-ADCC-BE56FB923E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64505" y="3883474"/>
                      <a:ext cx="1301505" cy="750802"/>
                      <a:chOff x="9064505" y="3883474"/>
                      <a:chExt cx="1301505" cy="750802"/>
                    </a:xfrm>
                  </p:grpSpPr>
                  <p:grpSp>
                    <p:nvGrpSpPr>
                      <p:cNvPr id="62" name="Группа 61">
                        <a:extLst>
                          <a:ext uri="{FF2B5EF4-FFF2-40B4-BE49-F238E27FC236}">
                            <a16:creationId xmlns:a16="http://schemas.microsoft.com/office/drawing/2014/main" id="{F99D06AE-10DB-4567-A8E9-767CDA8E295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064505" y="3883474"/>
                        <a:ext cx="1301505" cy="750802"/>
                        <a:chOff x="9064505" y="3883474"/>
                        <a:chExt cx="1301505" cy="750802"/>
                      </a:xfrm>
                    </p:grpSpPr>
                    <p:sp>
                      <p:nvSpPr>
                        <p:cNvPr id="65" name="Овал 64">
                          <a:extLst>
                            <a:ext uri="{FF2B5EF4-FFF2-40B4-BE49-F238E27FC236}">
                              <a16:creationId xmlns:a16="http://schemas.microsoft.com/office/drawing/2014/main" id="{AC65169C-BD6C-40D6-8AB1-C6AC454F24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189244" y="3996575"/>
                          <a:ext cx="395287" cy="409561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6" name="Овал 65">
                          <a:extLst>
                            <a:ext uri="{FF2B5EF4-FFF2-40B4-BE49-F238E27FC236}">
                              <a16:creationId xmlns:a16="http://schemas.microsoft.com/office/drawing/2014/main" id="{A9394AF7-9CAE-4AFB-A330-6B69BEFD4B9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39639" y="4036558"/>
                          <a:ext cx="395287" cy="369577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7" name="Прямоугольник 66">
                          <a:extLst>
                            <a:ext uri="{FF2B5EF4-FFF2-40B4-BE49-F238E27FC236}">
                              <a16:creationId xmlns:a16="http://schemas.microsoft.com/office/drawing/2014/main" id="{3BB06295-ACD1-49F4-8728-67052CB517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365456" y="3994296"/>
                          <a:ext cx="685378" cy="33971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8" name="Овал 67">
                          <a:extLst>
                            <a:ext uri="{FF2B5EF4-FFF2-40B4-BE49-F238E27FC236}">
                              <a16:creationId xmlns:a16="http://schemas.microsoft.com/office/drawing/2014/main" id="{7777A901-A0EB-4016-8549-376A42CEED1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13327" y="4224715"/>
                          <a:ext cx="395287" cy="409561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9" name="Равнобедренный треугольник 68">
                          <a:extLst>
                            <a:ext uri="{FF2B5EF4-FFF2-40B4-BE49-F238E27FC236}">
                              <a16:creationId xmlns:a16="http://schemas.microsoft.com/office/drawing/2014/main" id="{62213E41-07D4-42E5-B9D2-057B4EE9140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8278887">
                          <a:off x="9019790" y="3928189"/>
                          <a:ext cx="369564" cy="280133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70" name="Равнобедренный треугольник 69">
                          <a:extLst>
                            <a:ext uri="{FF2B5EF4-FFF2-40B4-BE49-F238E27FC236}">
                              <a16:creationId xmlns:a16="http://schemas.microsoft.com/office/drawing/2014/main" id="{4A433B5E-CC1F-4B81-B441-AD9D72469B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3416462" flipH="1">
                          <a:off x="10029011" y="3930857"/>
                          <a:ext cx="382812" cy="291186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sp>
                    <p:nvSpPr>
                      <p:cNvPr id="63" name="Овал 62">
                        <a:extLst>
                          <a:ext uri="{FF2B5EF4-FFF2-40B4-BE49-F238E27FC236}">
                            <a16:creationId xmlns:a16="http://schemas.microsoft.com/office/drawing/2014/main" id="{1177FA27-735A-4C8C-BB31-0BE5A66BA8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295769" y="4024327"/>
                        <a:ext cx="255027" cy="30810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4" name="Овал 63">
                        <a:extLst>
                          <a:ext uri="{FF2B5EF4-FFF2-40B4-BE49-F238E27FC236}">
                            <a16:creationId xmlns:a16="http://schemas.microsoft.com/office/drawing/2014/main" id="{1C4A7935-3DA3-4B41-99FC-032932F2663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67098" y="4100530"/>
                        <a:ext cx="255027" cy="23190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54" name="Группа 53">
                  <a:extLst>
                    <a:ext uri="{FF2B5EF4-FFF2-40B4-BE49-F238E27FC236}">
                      <a16:creationId xmlns:a16="http://schemas.microsoft.com/office/drawing/2014/main" id="{B21CA70E-46EA-4073-853B-5838B9331F97}"/>
                    </a:ext>
                  </a:extLst>
                </p:cNvPr>
                <p:cNvGrpSpPr/>
                <p:nvPr/>
              </p:nvGrpSpPr>
              <p:grpSpPr>
                <a:xfrm>
                  <a:off x="9084162" y="3279033"/>
                  <a:ext cx="1250268" cy="1282334"/>
                  <a:chOff x="9084162" y="3279033"/>
                  <a:chExt cx="1250268" cy="1282334"/>
                </a:xfrm>
              </p:grpSpPr>
              <p:sp>
                <p:nvSpPr>
                  <p:cNvPr id="55" name="Хорда 54">
                    <a:extLst>
                      <a:ext uri="{FF2B5EF4-FFF2-40B4-BE49-F238E27FC236}">
                        <a16:creationId xmlns:a16="http://schemas.microsoft.com/office/drawing/2014/main" id="{0E8BDD5E-9BA9-4A5A-A227-A2713D420A78}"/>
                      </a:ext>
                    </a:extLst>
                  </p:cNvPr>
                  <p:cNvSpPr/>
                  <p:nvPr/>
                </p:nvSpPr>
                <p:spPr>
                  <a:xfrm rot="7961694">
                    <a:off x="9076014" y="3332133"/>
                    <a:ext cx="1282334" cy="1176134"/>
                  </a:xfrm>
                  <a:prstGeom prst="chord">
                    <a:avLst>
                      <a:gd name="adj1" fmla="val 2700000"/>
                      <a:gd name="adj2" fmla="val 13806712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6" name="Прямоугольник 55">
                    <a:extLst>
                      <a:ext uri="{FF2B5EF4-FFF2-40B4-BE49-F238E27FC236}">
                        <a16:creationId xmlns:a16="http://schemas.microsoft.com/office/drawing/2014/main" id="{B8DB2E82-83C0-4384-9DD3-CBDBD82A7AA2}"/>
                      </a:ext>
                    </a:extLst>
                  </p:cNvPr>
                  <p:cNvSpPr/>
                  <p:nvPr/>
                </p:nvSpPr>
                <p:spPr>
                  <a:xfrm>
                    <a:off x="9084162" y="3762671"/>
                    <a:ext cx="1250268" cy="191244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0" name="Группа 79">
                <a:extLst>
                  <a:ext uri="{FF2B5EF4-FFF2-40B4-BE49-F238E27FC236}">
                    <a16:creationId xmlns:a16="http://schemas.microsoft.com/office/drawing/2014/main" id="{DE8D36AA-90CA-4338-BE54-47F5A7721F12}"/>
                  </a:ext>
                </a:extLst>
              </p:cNvPr>
              <p:cNvGrpSpPr/>
              <p:nvPr/>
            </p:nvGrpSpPr>
            <p:grpSpPr>
              <a:xfrm>
                <a:off x="2806283" y="4808076"/>
                <a:ext cx="918641" cy="916452"/>
                <a:chOff x="2806283" y="4808076"/>
                <a:chExt cx="918641" cy="916452"/>
              </a:xfrm>
              <a:solidFill>
                <a:schemeClr val="tx1"/>
              </a:solidFill>
            </p:grpSpPr>
            <p:sp>
              <p:nvSpPr>
                <p:cNvPr id="71" name="Блок-схема: задержка 70">
                  <a:extLst>
                    <a:ext uri="{FF2B5EF4-FFF2-40B4-BE49-F238E27FC236}">
                      <a16:creationId xmlns:a16="http://schemas.microsoft.com/office/drawing/2014/main" id="{0C08D2F8-1A3B-4565-B447-454FB2DE5173}"/>
                    </a:ext>
                  </a:extLst>
                </p:cNvPr>
                <p:cNvSpPr/>
                <p:nvPr/>
              </p:nvSpPr>
              <p:spPr>
                <a:xfrm rot="16200000">
                  <a:off x="2807377" y="4806983"/>
                  <a:ext cx="916452" cy="918637"/>
                </a:xfrm>
                <a:prstGeom prst="flowChartDelay">
                  <a:avLst/>
                </a:prstGeom>
                <a:grpFill/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3" name="Прямоугольник 72">
                  <a:extLst>
                    <a:ext uri="{FF2B5EF4-FFF2-40B4-BE49-F238E27FC236}">
                      <a16:creationId xmlns:a16="http://schemas.microsoft.com/office/drawing/2014/main" id="{21CB991A-3FE4-41B4-86BF-6CAA6B6AE6A1}"/>
                    </a:ext>
                  </a:extLst>
                </p:cNvPr>
                <p:cNvSpPr/>
                <p:nvPr/>
              </p:nvSpPr>
              <p:spPr>
                <a:xfrm rot="16200000">
                  <a:off x="3242745" y="4901757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4" name="Прямоугольник 73">
                  <a:extLst>
                    <a:ext uri="{FF2B5EF4-FFF2-40B4-BE49-F238E27FC236}">
                      <a16:creationId xmlns:a16="http://schemas.microsoft.com/office/drawing/2014/main" id="{31DCB4B1-05DD-426E-9F06-44407268D55C}"/>
                    </a:ext>
                  </a:extLst>
                </p:cNvPr>
                <p:cNvSpPr/>
                <p:nvPr/>
              </p:nvSpPr>
              <p:spPr>
                <a:xfrm rot="16200000">
                  <a:off x="3242743" y="5025126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5" name="Прямоугольник 74">
                  <a:extLst>
                    <a:ext uri="{FF2B5EF4-FFF2-40B4-BE49-F238E27FC236}">
                      <a16:creationId xmlns:a16="http://schemas.microsoft.com/office/drawing/2014/main" id="{42AA5B19-1501-4BDC-8D3B-44BE75A11439}"/>
                    </a:ext>
                  </a:extLst>
                </p:cNvPr>
                <p:cNvSpPr/>
                <p:nvPr/>
              </p:nvSpPr>
              <p:spPr>
                <a:xfrm rot="16200000">
                  <a:off x="3242743" y="5144351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6" name="Прямоугольник 75">
                  <a:extLst>
                    <a:ext uri="{FF2B5EF4-FFF2-40B4-BE49-F238E27FC236}">
                      <a16:creationId xmlns:a16="http://schemas.microsoft.com/office/drawing/2014/main" id="{D3476BAD-56EB-44BA-AAA8-5726FBD457F6}"/>
                    </a:ext>
                  </a:extLst>
                </p:cNvPr>
                <p:cNvSpPr/>
                <p:nvPr/>
              </p:nvSpPr>
              <p:spPr>
                <a:xfrm rot="16200000">
                  <a:off x="3242743" y="4778388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7" name="Прямоугольник 76">
                  <a:extLst>
                    <a:ext uri="{FF2B5EF4-FFF2-40B4-BE49-F238E27FC236}">
                      <a16:creationId xmlns:a16="http://schemas.microsoft.com/office/drawing/2014/main" id="{E6E292E4-7924-475A-842C-FF9CEDA3FB1A}"/>
                    </a:ext>
                  </a:extLst>
                </p:cNvPr>
                <p:cNvSpPr/>
                <p:nvPr/>
              </p:nvSpPr>
              <p:spPr>
                <a:xfrm rot="16200000">
                  <a:off x="3242742" y="4695971"/>
                  <a:ext cx="45720" cy="8303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8" name="Прямоугольник 77">
                  <a:extLst>
                    <a:ext uri="{FF2B5EF4-FFF2-40B4-BE49-F238E27FC236}">
                      <a16:creationId xmlns:a16="http://schemas.microsoft.com/office/drawing/2014/main" id="{F410080E-5CE9-43B6-A39F-45B1C81AEC08}"/>
                    </a:ext>
                  </a:extLst>
                </p:cNvPr>
                <p:cNvSpPr/>
                <p:nvPr/>
              </p:nvSpPr>
              <p:spPr>
                <a:xfrm rot="16200000">
                  <a:off x="3248736" y="4647385"/>
                  <a:ext cx="45720" cy="7004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9" name="Прямоугольник 78">
                  <a:extLst>
                    <a:ext uri="{FF2B5EF4-FFF2-40B4-BE49-F238E27FC236}">
                      <a16:creationId xmlns:a16="http://schemas.microsoft.com/office/drawing/2014/main" id="{CA254D7E-13A4-40A4-95D8-D6F216585CDE}"/>
                    </a:ext>
                  </a:extLst>
                </p:cNvPr>
                <p:cNvSpPr/>
                <p:nvPr/>
              </p:nvSpPr>
              <p:spPr>
                <a:xfrm rot="16200000">
                  <a:off x="3242742" y="4661977"/>
                  <a:ext cx="45720" cy="4543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</p:grpSp>
        </p:grp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0C012B6D-7147-44C1-BD5E-F79A3F44E162}"/>
                </a:ext>
              </a:extLst>
            </p:cNvPr>
            <p:cNvCxnSpPr>
              <a:cxnSpLocks/>
            </p:cNvCxnSpPr>
            <p:nvPr/>
          </p:nvCxnSpPr>
          <p:spPr>
            <a:xfrm>
              <a:off x="8801100" y="4366260"/>
              <a:ext cx="0" cy="2491740"/>
            </a:xfrm>
            <a:prstGeom prst="line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30511DA7-C058-4D6E-AF8F-9C6F21F1C450}"/>
                </a:ext>
              </a:extLst>
            </p:cNvPr>
            <p:cNvCxnSpPr/>
            <p:nvPr/>
          </p:nvCxnSpPr>
          <p:spPr>
            <a:xfrm>
              <a:off x="8176260" y="4693920"/>
              <a:ext cx="0" cy="2164080"/>
            </a:xfrm>
            <a:prstGeom prst="line">
              <a:avLst/>
            </a:prstGeom>
            <a:solidFill>
              <a:schemeClr val="tx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B2A01905-7835-41FA-835C-934BB397C1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25940" y="4308475"/>
              <a:ext cx="0" cy="2549525"/>
            </a:xfrm>
            <a:prstGeom prst="line">
              <a:avLst/>
            </a:prstGeom>
            <a:solidFill>
              <a:schemeClr val="tx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FE980F71-BE72-4899-97C7-2F7AE550BF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50780" y="4617720"/>
              <a:ext cx="0" cy="2240280"/>
            </a:xfrm>
            <a:prstGeom prst="line">
              <a:avLst/>
            </a:prstGeom>
            <a:solidFill>
              <a:schemeClr val="tx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9235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30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191999" cy="49346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</a:rPr>
              <a:t>СТАТИСТИКА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1B5B53D-6840-47EC-8A92-63F8E7F65125}"/>
              </a:ext>
            </a:extLst>
          </p:cNvPr>
          <p:cNvSpPr/>
          <p:nvPr/>
        </p:nvSpPr>
        <p:spPr>
          <a:xfrm rot="5400000">
            <a:off x="-1393312" y="8880191"/>
            <a:ext cx="8841542" cy="5774213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/>
              <a:t>15,8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DC8769-51FF-4481-A2A7-655BE1B2A82F}"/>
              </a:ext>
            </a:extLst>
          </p:cNvPr>
          <p:cNvSpPr/>
          <p:nvPr/>
        </p:nvSpPr>
        <p:spPr>
          <a:xfrm>
            <a:off x="91946" y="2812141"/>
            <a:ext cx="5762172" cy="4045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6DF55B5B-935A-4294-906B-B362D5342B4D}"/>
              </a:ext>
            </a:extLst>
          </p:cNvPr>
          <p:cNvSpPr/>
          <p:nvPr/>
        </p:nvSpPr>
        <p:spPr>
          <a:xfrm>
            <a:off x="-3560118" y="2195308"/>
            <a:ext cx="3391384" cy="49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7,9 млрд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D97CC82-874F-47BE-BF24-8A3E5E330945}"/>
              </a:ext>
            </a:extLst>
          </p:cNvPr>
          <p:cNvSpPr/>
          <p:nvPr/>
        </p:nvSpPr>
        <p:spPr>
          <a:xfrm>
            <a:off x="2462734" y="2195308"/>
            <a:ext cx="3391384" cy="49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7,9 млрд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FABCAAF-DD5E-44DF-ABC0-7A485776AB9F}"/>
              </a:ext>
            </a:extLst>
          </p:cNvPr>
          <p:cNvSpPr/>
          <p:nvPr/>
        </p:nvSpPr>
        <p:spPr>
          <a:xfrm>
            <a:off x="346609" y="2971800"/>
            <a:ext cx="5252846" cy="711200"/>
          </a:xfrm>
          <a:prstGeom prst="roundRect">
            <a:avLst>
              <a:gd name="adj" fmla="val 11575"/>
            </a:avLst>
          </a:prstGeom>
          <a:solidFill>
            <a:srgbClr val="FFC000"/>
          </a:solidFill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КРИМИНАЛЬНАЯ ИНЖЕНЕРИЯ</a:t>
            </a:r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32418C21-4D27-48E5-9924-016AE483F4BB}"/>
              </a:ext>
            </a:extLst>
          </p:cNvPr>
          <p:cNvGrpSpPr/>
          <p:nvPr/>
        </p:nvGrpSpPr>
        <p:grpSpPr>
          <a:xfrm>
            <a:off x="1640589" y="4308475"/>
            <a:ext cx="2664888" cy="3038050"/>
            <a:chOff x="7801997" y="4308475"/>
            <a:chExt cx="2664888" cy="3038050"/>
          </a:xfrm>
        </p:grpSpPr>
        <p:sp>
          <p:nvSpPr>
            <p:cNvPr id="6" name="Блок-схема: задержка 5">
              <a:extLst>
                <a:ext uri="{FF2B5EF4-FFF2-40B4-BE49-F238E27FC236}">
                  <a16:creationId xmlns:a16="http://schemas.microsoft.com/office/drawing/2014/main" id="{4AC9569E-E987-427F-A7F4-29A6C0705BBA}"/>
                </a:ext>
              </a:extLst>
            </p:cNvPr>
            <p:cNvSpPr/>
            <p:nvPr/>
          </p:nvSpPr>
          <p:spPr>
            <a:xfrm rot="16200000">
              <a:off x="7859678" y="4250794"/>
              <a:ext cx="2549525" cy="2664888"/>
            </a:xfrm>
            <a:prstGeom prst="flowChartDelay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ADC10737-98CB-42E1-913C-4B8C50A46C72}"/>
                </a:ext>
              </a:extLst>
            </p:cNvPr>
            <p:cNvGrpSpPr/>
            <p:nvPr/>
          </p:nvGrpSpPr>
          <p:grpSpPr>
            <a:xfrm>
              <a:off x="8352272" y="4626087"/>
              <a:ext cx="1533669" cy="2720438"/>
              <a:chOff x="2787740" y="3705311"/>
              <a:chExt cx="952780" cy="2019217"/>
            </a:xfrm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grpSpPr>
          <p:sp>
            <p:nvSpPr>
              <p:cNvPr id="72" name="Равнобедренный треугольник 71">
                <a:extLst>
                  <a:ext uri="{FF2B5EF4-FFF2-40B4-BE49-F238E27FC236}">
                    <a16:creationId xmlns:a16="http://schemas.microsoft.com/office/drawing/2014/main" id="{5ADBFF07-FECD-46F6-B67B-3264D0BA2BE2}"/>
                  </a:ext>
                </a:extLst>
              </p:cNvPr>
              <p:cNvSpPr/>
              <p:nvPr/>
            </p:nvSpPr>
            <p:spPr>
              <a:xfrm rot="10800000">
                <a:off x="3085640" y="4712173"/>
                <a:ext cx="359927" cy="376971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  <p:grpSp>
            <p:nvGrpSpPr>
              <p:cNvPr id="52" name="Группа 51">
                <a:extLst>
                  <a:ext uri="{FF2B5EF4-FFF2-40B4-BE49-F238E27FC236}">
                    <a16:creationId xmlns:a16="http://schemas.microsoft.com/office/drawing/2014/main" id="{6760E1B1-24F6-4C04-9CE3-EC647F7E8A52}"/>
                  </a:ext>
                </a:extLst>
              </p:cNvPr>
              <p:cNvGrpSpPr/>
              <p:nvPr/>
            </p:nvGrpSpPr>
            <p:grpSpPr>
              <a:xfrm>
                <a:off x="2787740" y="3705311"/>
                <a:ext cx="952780" cy="1075082"/>
                <a:chOff x="8987326" y="3279033"/>
                <a:chExt cx="1437190" cy="1568084"/>
              </a:xfrm>
            </p:grpSpPr>
            <p:grpSp>
              <p:nvGrpSpPr>
                <p:cNvPr id="53" name="Группа 52">
                  <a:extLst>
                    <a:ext uri="{FF2B5EF4-FFF2-40B4-BE49-F238E27FC236}">
                      <a16:creationId xmlns:a16="http://schemas.microsoft.com/office/drawing/2014/main" id="{F8F771F6-E516-4EF8-B1B4-3068549A8F5F}"/>
                    </a:ext>
                  </a:extLst>
                </p:cNvPr>
                <p:cNvGrpSpPr/>
                <p:nvPr/>
              </p:nvGrpSpPr>
              <p:grpSpPr>
                <a:xfrm>
                  <a:off x="8987326" y="3420482"/>
                  <a:ext cx="1437190" cy="1426635"/>
                  <a:chOff x="8987326" y="3420482"/>
                  <a:chExt cx="1437190" cy="1426635"/>
                </a:xfrm>
              </p:grpSpPr>
              <p:sp>
                <p:nvSpPr>
                  <p:cNvPr id="57" name="Овал 56">
                    <a:extLst>
                      <a:ext uri="{FF2B5EF4-FFF2-40B4-BE49-F238E27FC236}">
                        <a16:creationId xmlns:a16="http://schemas.microsoft.com/office/drawing/2014/main" id="{15F06381-FE34-40D9-842E-952C0CA17846}"/>
                      </a:ext>
                    </a:extLst>
                  </p:cNvPr>
                  <p:cNvSpPr/>
                  <p:nvPr/>
                </p:nvSpPr>
                <p:spPr>
                  <a:xfrm>
                    <a:off x="8987326" y="3938673"/>
                    <a:ext cx="179030" cy="3520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8" name="Овал 57">
                    <a:extLst>
                      <a:ext uri="{FF2B5EF4-FFF2-40B4-BE49-F238E27FC236}">
                        <a16:creationId xmlns:a16="http://schemas.microsoft.com/office/drawing/2014/main" id="{BE3B5313-5201-4070-9596-A0FF753679F4}"/>
                      </a:ext>
                    </a:extLst>
                  </p:cNvPr>
                  <p:cNvSpPr/>
                  <p:nvPr/>
                </p:nvSpPr>
                <p:spPr>
                  <a:xfrm>
                    <a:off x="10245486" y="3938673"/>
                    <a:ext cx="179030" cy="3520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59" name="Группа 58">
                    <a:extLst>
                      <a:ext uri="{FF2B5EF4-FFF2-40B4-BE49-F238E27FC236}">
                        <a16:creationId xmlns:a16="http://schemas.microsoft.com/office/drawing/2014/main" id="{8E4991F5-1F38-4F68-8EC9-4F02863ED727}"/>
                      </a:ext>
                    </a:extLst>
                  </p:cNvPr>
                  <p:cNvGrpSpPr/>
                  <p:nvPr/>
                </p:nvGrpSpPr>
                <p:grpSpPr>
                  <a:xfrm>
                    <a:off x="9064505" y="3420482"/>
                    <a:ext cx="1301505" cy="1426635"/>
                    <a:chOff x="9064505" y="3420482"/>
                    <a:chExt cx="1301505" cy="1426635"/>
                  </a:xfrm>
                </p:grpSpPr>
                <p:sp>
                  <p:nvSpPr>
                    <p:cNvPr id="60" name="Овал 59">
                      <a:extLst>
                        <a:ext uri="{FF2B5EF4-FFF2-40B4-BE49-F238E27FC236}">
                          <a16:creationId xmlns:a16="http://schemas.microsoft.com/office/drawing/2014/main" id="{CD8FD168-EDEA-4039-A039-4B7AE3E903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88449" y="3420482"/>
                      <a:ext cx="1247233" cy="142663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61" name="Группа 60">
                      <a:extLst>
                        <a:ext uri="{FF2B5EF4-FFF2-40B4-BE49-F238E27FC236}">
                          <a16:creationId xmlns:a16="http://schemas.microsoft.com/office/drawing/2014/main" id="{90D078B6-597B-40C3-ADCC-BE56FB923E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64505" y="3883474"/>
                      <a:ext cx="1301505" cy="750802"/>
                      <a:chOff x="9064505" y="3883474"/>
                      <a:chExt cx="1301505" cy="750802"/>
                    </a:xfrm>
                  </p:grpSpPr>
                  <p:grpSp>
                    <p:nvGrpSpPr>
                      <p:cNvPr id="62" name="Группа 61">
                        <a:extLst>
                          <a:ext uri="{FF2B5EF4-FFF2-40B4-BE49-F238E27FC236}">
                            <a16:creationId xmlns:a16="http://schemas.microsoft.com/office/drawing/2014/main" id="{F99D06AE-10DB-4567-A8E9-767CDA8E295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064505" y="3883474"/>
                        <a:ext cx="1301505" cy="750802"/>
                        <a:chOff x="9064505" y="3883474"/>
                        <a:chExt cx="1301505" cy="750802"/>
                      </a:xfrm>
                    </p:grpSpPr>
                    <p:sp>
                      <p:nvSpPr>
                        <p:cNvPr id="65" name="Овал 64">
                          <a:extLst>
                            <a:ext uri="{FF2B5EF4-FFF2-40B4-BE49-F238E27FC236}">
                              <a16:creationId xmlns:a16="http://schemas.microsoft.com/office/drawing/2014/main" id="{AC65169C-BD6C-40D6-8AB1-C6AC454F24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189244" y="3996575"/>
                          <a:ext cx="395287" cy="409561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6" name="Овал 65">
                          <a:extLst>
                            <a:ext uri="{FF2B5EF4-FFF2-40B4-BE49-F238E27FC236}">
                              <a16:creationId xmlns:a16="http://schemas.microsoft.com/office/drawing/2014/main" id="{A9394AF7-9CAE-4AFB-A330-6B69BEFD4B9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39639" y="4036558"/>
                          <a:ext cx="395287" cy="369577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7" name="Прямоугольник 66">
                          <a:extLst>
                            <a:ext uri="{FF2B5EF4-FFF2-40B4-BE49-F238E27FC236}">
                              <a16:creationId xmlns:a16="http://schemas.microsoft.com/office/drawing/2014/main" id="{3BB06295-ACD1-49F4-8728-67052CB517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365456" y="3994296"/>
                          <a:ext cx="685378" cy="33971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8" name="Овал 67">
                          <a:extLst>
                            <a:ext uri="{FF2B5EF4-FFF2-40B4-BE49-F238E27FC236}">
                              <a16:creationId xmlns:a16="http://schemas.microsoft.com/office/drawing/2014/main" id="{7777A901-A0EB-4016-8549-376A42CEED1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13327" y="4224715"/>
                          <a:ext cx="395287" cy="409561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9" name="Равнобедренный треугольник 68">
                          <a:extLst>
                            <a:ext uri="{FF2B5EF4-FFF2-40B4-BE49-F238E27FC236}">
                              <a16:creationId xmlns:a16="http://schemas.microsoft.com/office/drawing/2014/main" id="{62213E41-07D4-42E5-B9D2-057B4EE9140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8278887">
                          <a:off x="9019790" y="3928189"/>
                          <a:ext cx="369564" cy="280133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70" name="Равнобедренный треугольник 69">
                          <a:extLst>
                            <a:ext uri="{FF2B5EF4-FFF2-40B4-BE49-F238E27FC236}">
                              <a16:creationId xmlns:a16="http://schemas.microsoft.com/office/drawing/2014/main" id="{4A433B5E-CC1F-4B81-B441-AD9D72469B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3416462" flipH="1">
                          <a:off x="10029011" y="3930857"/>
                          <a:ext cx="382812" cy="291186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sp>
                    <p:nvSpPr>
                      <p:cNvPr id="63" name="Овал 62">
                        <a:extLst>
                          <a:ext uri="{FF2B5EF4-FFF2-40B4-BE49-F238E27FC236}">
                            <a16:creationId xmlns:a16="http://schemas.microsoft.com/office/drawing/2014/main" id="{1177FA27-735A-4C8C-BB31-0BE5A66BA8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295769" y="4024327"/>
                        <a:ext cx="255027" cy="30810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4" name="Овал 63">
                        <a:extLst>
                          <a:ext uri="{FF2B5EF4-FFF2-40B4-BE49-F238E27FC236}">
                            <a16:creationId xmlns:a16="http://schemas.microsoft.com/office/drawing/2014/main" id="{1C4A7935-3DA3-4B41-99FC-032932F2663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67098" y="4100530"/>
                        <a:ext cx="255027" cy="23190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54" name="Группа 53">
                  <a:extLst>
                    <a:ext uri="{FF2B5EF4-FFF2-40B4-BE49-F238E27FC236}">
                      <a16:creationId xmlns:a16="http://schemas.microsoft.com/office/drawing/2014/main" id="{B21CA70E-46EA-4073-853B-5838B9331F97}"/>
                    </a:ext>
                  </a:extLst>
                </p:cNvPr>
                <p:cNvGrpSpPr/>
                <p:nvPr/>
              </p:nvGrpSpPr>
              <p:grpSpPr>
                <a:xfrm>
                  <a:off x="9084162" y="3279033"/>
                  <a:ext cx="1250268" cy="1282334"/>
                  <a:chOff x="9084162" y="3279033"/>
                  <a:chExt cx="1250268" cy="1282334"/>
                </a:xfrm>
              </p:grpSpPr>
              <p:sp>
                <p:nvSpPr>
                  <p:cNvPr id="55" name="Хорда 54">
                    <a:extLst>
                      <a:ext uri="{FF2B5EF4-FFF2-40B4-BE49-F238E27FC236}">
                        <a16:creationId xmlns:a16="http://schemas.microsoft.com/office/drawing/2014/main" id="{0E8BDD5E-9BA9-4A5A-A227-A2713D420A78}"/>
                      </a:ext>
                    </a:extLst>
                  </p:cNvPr>
                  <p:cNvSpPr/>
                  <p:nvPr/>
                </p:nvSpPr>
                <p:spPr>
                  <a:xfrm rot="7961694">
                    <a:off x="9076014" y="3332133"/>
                    <a:ext cx="1282334" cy="1176134"/>
                  </a:xfrm>
                  <a:prstGeom prst="chord">
                    <a:avLst>
                      <a:gd name="adj1" fmla="val 2700000"/>
                      <a:gd name="adj2" fmla="val 13806712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6" name="Прямоугольник 55">
                    <a:extLst>
                      <a:ext uri="{FF2B5EF4-FFF2-40B4-BE49-F238E27FC236}">
                        <a16:creationId xmlns:a16="http://schemas.microsoft.com/office/drawing/2014/main" id="{B8DB2E82-83C0-4384-9DD3-CBDBD82A7AA2}"/>
                      </a:ext>
                    </a:extLst>
                  </p:cNvPr>
                  <p:cNvSpPr/>
                  <p:nvPr/>
                </p:nvSpPr>
                <p:spPr>
                  <a:xfrm>
                    <a:off x="9084162" y="3762671"/>
                    <a:ext cx="1250268" cy="191244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0" name="Группа 79">
                <a:extLst>
                  <a:ext uri="{FF2B5EF4-FFF2-40B4-BE49-F238E27FC236}">
                    <a16:creationId xmlns:a16="http://schemas.microsoft.com/office/drawing/2014/main" id="{DE8D36AA-90CA-4338-BE54-47F5A7721F12}"/>
                  </a:ext>
                </a:extLst>
              </p:cNvPr>
              <p:cNvGrpSpPr/>
              <p:nvPr/>
            </p:nvGrpSpPr>
            <p:grpSpPr>
              <a:xfrm>
                <a:off x="2806283" y="4808076"/>
                <a:ext cx="918641" cy="916452"/>
                <a:chOff x="2806283" y="4808076"/>
                <a:chExt cx="918641" cy="916452"/>
              </a:xfrm>
              <a:solidFill>
                <a:schemeClr val="tx1"/>
              </a:solidFill>
            </p:grpSpPr>
            <p:sp>
              <p:nvSpPr>
                <p:cNvPr id="71" name="Блок-схема: задержка 70">
                  <a:extLst>
                    <a:ext uri="{FF2B5EF4-FFF2-40B4-BE49-F238E27FC236}">
                      <a16:creationId xmlns:a16="http://schemas.microsoft.com/office/drawing/2014/main" id="{0C08D2F8-1A3B-4565-B447-454FB2DE5173}"/>
                    </a:ext>
                  </a:extLst>
                </p:cNvPr>
                <p:cNvSpPr/>
                <p:nvPr/>
              </p:nvSpPr>
              <p:spPr>
                <a:xfrm rot="16200000">
                  <a:off x="2807377" y="4806983"/>
                  <a:ext cx="916452" cy="918637"/>
                </a:xfrm>
                <a:prstGeom prst="flowChartDelay">
                  <a:avLst/>
                </a:prstGeom>
                <a:grpFill/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3" name="Прямоугольник 72">
                  <a:extLst>
                    <a:ext uri="{FF2B5EF4-FFF2-40B4-BE49-F238E27FC236}">
                      <a16:creationId xmlns:a16="http://schemas.microsoft.com/office/drawing/2014/main" id="{21CB991A-3FE4-41B4-86BF-6CAA6B6AE6A1}"/>
                    </a:ext>
                  </a:extLst>
                </p:cNvPr>
                <p:cNvSpPr/>
                <p:nvPr/>
              </p:nvSpPr>
              <p:spPr>
                <a:xfrm rot="16200000">
                  <a:off x="3242745" y="4901757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4" name="Прямоугольник 73">
                  <a:extLst>
                    <a:ext uri="{FF2B5EF4-FFF2-40B4-BE49-F238E27FC236}">
                      <a16:creationId xmlns:a16="http://schemas.microsoft.com/office/drawing/2014/main" id="{31DCB4B1-05DD-426E-9F06-44407268D55C}"/>
                    </a:ext>
                  </a:extLst>
                </p:cNvPr>
                <p:cNvSpPr/>
                <p:nvPr/>
              </p:nvSpPr>
              <p:spPr>
                <a:xfrm rot="16200000">
                  <a:off x="3242743" y="5025126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5" name="Прямоугольник 74">
                  <a:extLst>
                    <a:ext uri="{FF2B5EF4-FFF2-40B4-BE49-F238E27FC236}">
                      <a16:creationId xmlns:a16="http://schemas.microsoft.com/office/drawing/2014/main" id="{42AA5B19-1501-4BDC-8D3B-44BE75A11439}"/>
                    </a:ext>
                  </a:extLst>
                </p:cNvPr>
                <p:cNvSpPr/>
                <p:nvPr/>
              </p:nvSpPr>
              <p:spPr>
                <a:xfrm rot="16200000">
                  <a:off x="3242743" y="5144351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6" name="Прямоугольник 75">
                  <a:extLst>
                    <a:ext uri="{FF2B5EF4-FFF2-40B4-BE49-F238E27FC236}">
                      <a16:creationId xmlns:a16="http://schemas.microsoft.com/office/drawing/2014/main" id="{D3476BAD-56EB-44BA-AAA8-5726FBD457F6}"/>
                    </a:ext>
                  </a:extLst>
                </p:cNvPr>
                <p:cNvSpPr/>
                <p:nvPr/>
              </p:nvSpPr>
              <p:spPr>
                <a:xfrm rot="16200000">
                  <a:off x="3242743" y="4778388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7" name="Прямоугольник 76">
                  <a:extLst>
                    <a:ext uri="{FF2B5EF4-FFF2-40B4-BE49-F238E27FC236}">
                      <a16:creationId xmlns:a16="http://schemas.microsoft.com/office/drawing/2014/main" id="{E6E292E4-7924-475A-842C-FF9CEDA3FB1A}"/>
                    </a:ext>
                  </a:extLst>
                </p:cNvPr>
                <p:cNvSpPr/>
                <p:nvPr/>
              </p:nvSpPr>
              <p:spPr>
                <a:xfrm rot="16200000">
                  <a:off x="3242742" y="4695971"/>
                  <a:ext cx="45720" cy="8303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8" name="Прямоугольник 77">
                  <a:extLst>
                    <a:ext uri="{FF2B5EF4-FFF2-40B4-BE49-F238E27FC236}">
                      <a16:creationId xmlns:a16="http://schemas.microsoft.com/office/drawing/2014/main" id="{F410080E-5CE9-43B6-A39F-45B1C81AEC08}"/>
                    </a:ext>
                  </a:extLst>
                </p:cNvPr>
                <p:cNvSpPr/>
                <p:nvPr/>
              </p:nvSpPr>
              <p:spPr>
                <a:xfrm rot="16200000">
                  <a:off x="3248736" y="4647385"/>
                  <a:ext cx="45720" cy="7004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9" name="Прямоугольник 78">
                  <a:extLst>
                    <a:ext uri="{FF2B5EF4-FFF2-40B4-BE49-F238E27FC236}">
                      <a16:creationId xmlns:a16="http://schemas.microsoft.com/office/drawing/2014/main" id="{CA254D7E-13A4-40A4-95D8-D6F216585CDE}"/>
                    </a:ext>
                  </a:extLst>
                </p:cNvPr>
                <p:cNvSpPr/>
                <p:nvPr/>
              </p:nvSpPr>
              <p:spPr>
                <a:xfrm rot="16200000">
                  <a:off x="3242742" y="4661977"/>
                  <a:ext cx="45720" cy="4543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</p:grpSp>
        </p:grp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0C012B6D-7147-44C1-BD5E-F79A3F44E162}"/>
                </a:ext>
              </a:extLst>
            </p:cNvPr>
            <p:cNvCxnSpPr>
              <a:cxnSpLocks/>
            </p:cNvCxnSpPr>
            <p:nvPr/>
          </p:nvCxnSpPr>
          <p:spPr>
            <a:xfrm>
              <a:off x="8801100" y="4366260"/>
              <a:ext cx="0" cy="249174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30511DA7-C058-4D6E-AF8F-9C6F21F1C450}"/>
                </a:ext>
              </a:extLst>
            </p:cNvPr>
            <p:cNvCxnSpPr/>
            <p:nvPr/>
          </p:nvCxnSpPr>
          <p:spPr>
            <a:xfrm>
              <a:off x="8176260" y="4693920"/>
              <a:ext cx="0" cy="216408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B2A01905-7835-41FA-835C-934BB397C1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25940" y="4308475"/>
              <a:ext cx="0" cy="2549525"/>
            </a:xfrm>
            <a:prstGeom prst="line">
              <a:avLst/>
            </a:prstGeom>
            <a:solidFill>
              <a:schemeClr val="tx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FE980F71-BE72-4899-97C7-2F7AE550BF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50780" y="4617720"/>
              <a:ext cx="0" cy="224028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7DE56F3-BDEB-4ED3-8D9C-18CF8027D270}"/>
              </a:ext>
            </a:extLst>
          </p:cNvPr>
          <p:cNvSpPr/>
          <p:nvPr/>
        </p:nvSpPr>
        <p:spPr>
          <a:xfrm>
            <a:off x="6096000" y="3933370"/>
            <a:ext cx="5956300" cy="29246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ВЦИОМ: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1"/>
                </a:solidFill>
              </a:rPr>
              <a:t>67% опрошенных разговаривали с мошенниками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1"/>
                </a:solidFill>
              </a:rPr>
              <a:t>17% получали СМС подозрительного содержания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SuperJob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18% опрошенных звонили ежедневно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11% теряли деньги из-за действий мошенников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8% теряли деньги несколько раз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84% - 91% ОПРОШЕННЫХ НЕ ПОДДАЮТСЯ НА СХЕМЫ 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Презентация с линейчатой диаграммой (справа налево)">
            <a:extLst>
              <a:ext uri="{FF2B5EF4-FFF2-40B4-BE49-F238E27FC236}">
                <a16:creationId xmlns:a16="http://schemas.microsoft.com/office/drawing/2014/main" id="{C8EF7EC5-CE8B-4A1A-A0C5-218869CBC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2341" y="1850779"/>
            <a:ext cx="2147702" cy="2147702"/>
          </a:xfrm>
          <a:prstGeom prst="rect">
            <a:avLst/>
          </a:prstGeom>
        </p:spPr>
      </p:pic>
      <p:pic>
        <p:nvPicPr>
          <p:cNvPr id="16" name="Рисунок 15" descr="Презентация с круговой диаграммой">
            <a:extLst>
              <a:ext uri="{FF2B5EF4-FFF2-40B4-BE49-F238E27FC236}">
                <a16:creationId xmlns:a16="http://schemas.microsoft.com/office/drawing/2014/main" id="{AF10F78F-3A73-4BB6-AB2E-ED448A77EB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38607" y="1874364"/>
            <a:ext cx="2147702" cy="214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594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952" y="319071"/>
            <a:ext cx="12154048" cy="4934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</a:rPr>
              <a:t>ЗВОНКИ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DC8769-51FF-4481-A2A7-655BE1B2A82F}"/>
              </a:ext>
            </a:extLst>
          </p:cNvPr>
          <p:cNvSpPr/>
          <p:nvPr/>
        </p:nvSpPr>
        <p:spPr>
          <a:xfrm>
            <a:off x="91946" y="2812141"/>
            <a:ext cx="5762172" cy="40458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D97CC82-874F-47BE-BF24-8A3E5E330945}"/>
              </a:ext>
            </a:extLst>
          </p:cNvPr>
          <p:cNvSpPr/>
          <p:nvPr/>
        </p:nvSpPr>
        <p:spPr>
          <a:xfrm>
            <a:off x="-3938729" y="2195308"/>
            <a:ext cx="3391384" cy="4934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7,9 млрд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FABCAAF-DD5E-44DF-ABC0-7A485776AB9F}"/>
              </a:ext>
            </a:extLst>
          </p:cNvPr>
          <p:cNvSpPr/>
          <p:nvPr/>
        </p:nvSpPr>
        <p:spPr>
          <a:xfrm>
            <a:off x="-5800191" y="2971800"/>
            <a:ext cx="5252846" cy="711200"/>
          </a:xfrm>
          <a:prstGeom prst="roundRect">
            <a:avLst>
              <a:gd name="adj" fmla="val 11575"/>
            </a:avLst>
          </a:prstGeom>
          <a:solidFill>
            <a:srgbClr val="FFC000"/>
          </a:solidFill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КРИМИНАЛЬНАЯ ИНЖЕНЕРИЯ</a:t>
            </a:r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32418C21-4D27-48E5-9924-016AE483F4BB}"/>
              </a:ext>
            </a:extLst>
          </p:cNvPr>
          <p:cNvGrpSpPr/>
          <p:nvPr/>
        </p:nvGrpSpPr>
        <p:grpSpPr>
          <a:xfrm>
            <a:off x="166067" y="4308475"/>
            <a:ext cx="2664888" cy="3038050"/>
            <a:chOff x="7801997" y="4308475"/>
            <a:chExt cx="2664888" cy="3038050"/>
          </a:xfrm>
        </p:grpSpPr>
        <p:sp>
          <p:nvSpPr>
            <p:cNvPr id="6" name="Блок-схема: задержка 5">
              <a:extLst>
                <a:ext uri="{FF2B5EF4-FFF2-40B4-BE49-F238E27FC236}">
                  <a16:creationId xmlns:a16="http://schemas.microsoft.com/office/drawing/2014/main" id="{4AC9569E-E987-427F-A7F4-29A6C0705BBA}"/>
                </a:ext>
              </a:extLst>
            </p:cNvPr>
            <p:cNvSpPr/>
            <p:nvPr/>
          </p:nvSpPr>
          <p:spPr>
            <a:xfrm rot="16200000">
              <a:off x="7859678" y="4250794"/>
              <a:ext cx="2549525" cy="2664888"/>
            </a:xfrm>
            <a:prstGeom prst="flowChartDelay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ADC10737-98CB-42E1-913C-4B8C50A46C72}"/>
                </a:ext>
              </a:extLst>
            </p:cNvPr>
            <p:cNvGrpSpPr/>
            <p:nvPr/>
          </p:nvGrpSpPr>
          <p:grpSpPr>
            <a:xfrm>
              <a:off x="8352272" y="4626087"/>
              <a:ext cx="1533669" cy="2720438"/>
              <a:chOff x="2787740" y="3705311"/>
              <a:chExt cx="952780" cy="2019217"/>
            </a:xfrm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grpSpPr>
          <p:sp>
            <p:nvSpPr>
              <p:cNvPr id="72" name="Равнобедренный треугольник 71">
                <a:extLst>
                  <a:ext uri="{FF2B5EF4-FFF2-40B4-BE49-F238E27FC236}">
                    <a16:creationId xmlns:a16="http://schemas.microsoft.com/office/drawing/2014/main" id="{5ADBFF07-FECD-46F6-B67B-3264D0BA2BE2}"/>
                  </a:ext>
                </a:extLst>
              </p:cNvPr>
              <p:cNvSpPr/>
              <p:nvPr/>
            </p:nvSpPr>
            <p:spPr>
              <a:xfrm rot="10800000">
                <a:off x="3085640" y="4712173"/>
                <a:ext cx="359927" cy="376971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  <p:grpSp>
            <p:nvGrpSpPr>
              <p:cNvPr id="52" name="Группа 51">
                <a:extLst>
                  <a:ext uri="{FF2B5EF4-FFF2-40B4-BE49-F238E27FC236}">
                    <a16:creationId xmlns:a16="http://schemas.microsoft.com/office/drawing/2014/main" id="{6760E1B1-24F6-4C04-9CE3-EC647F7E8A52}"/>
                  </a:ext>
                </a:extLst>
              </p:cNvPr>
              <p:cNvGrpSpPr/>
              <p:nvPr/>
            </p:nvGrpSpPr>
            <p:grpSpPr>
              <a:xfrm>
                <a:off x="2787740" y="3705311"/>
                <a:ext cx="952780" cy="1075082"/>
                <a:chOff x="8987326" y="3279033"/>
                <a:chExt cx="1437190" cy="1568084"/>
              </a:xfrm>
            </p:grpSpPr>
            <p:grpSp>
              <p:nvGrpSpPr>
                <p:cNvPr id="53" name="Группа 52">
                  <a:extLst>
                    <a:ext uri="{FF2B5EF4-FFF2-40B4-BE49-F238E27FC236}">
                      <a16:creationId xmlns:a16="http://schemas.microsoft.com/office/drawing/2014/main" id="{F8F771F6-E516-4EF8-B1B4-3068549A8F5F}"/>
                    </a:ext>
                  </a:extLst>
                </p:cNvPr>
                <p:cNvGrpSpPr/>
                <p:nvPr/>
              </p:nvGrpSpPr>
              <p:grpSpPr>
                <a:xfrm>
                  <a:off x="8987326" y="3420482"/>
                  <a:ext cx="1437190" cy="1426635"/>
                  <a:chOff x="8987326" y="3420482"/>
                  <a:chExt cx="1437190" cy="1426635"/>
                </a:xfrm>
              </p:grpSpPr>
              <p:sp>
                <p:nvSpPr>
                  <p:cNvPr id="57" name="Овал 56">
                    <a:extLst>
                      <a:ext uri="{FF2B5EF4-FFF2-40B4-BE49-F238E27FC236}">
                        <a16:creationId xmlns:a16="http://schemas.microsoft.com/office/drawing/2014/main" id="{15F06381-FE34-40D9-842E-952C0CA17846}"/>
                      </a:ext>
                    </a:extLst>
                  </p:cNvPr>
                  <p:cNvSpPr/>
                  <p:nvPr/>
                </p:nvSpPr>
                <p:spPr>
                  <a:xfrm>
                    <a:off x="8987326" y="3938673"/>
                    <a:ext cx="179030" cy="3520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8" name="Овал 57">
                    <a:extLst>
                      <a:ext uri="{FF2B5EF4-FFF2-40B4-BE49-F238E27FC236}">
                        <a16:creationId xmlns:a16="http://schemas.microsoft.com/office/drawing/2014/main" id="{BE3B5313-5201-4070-9596-A0FF753679F4}"/>
                      </a:ext>
                    </a:extLst>
                  </p:cNvPr>
                  <p:cNvSpPr/>
                  <p:nvPr/>
                </p:nvSpPr>
                <p:spPr>
                  <a:xfrm>
                    <a:off x="10245486" y="3938673"/>
                    <a:ext cx="179030" cy="3520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59" name="Группа 58">
                    <a:extLst>
                      <a:ext uri="{FF2B5EF4-FFF2-40B4-BE49-F238E27FC236}">
                        <a16:creationId xmlns:a16="http://schemas.microsoft.com/office/drawing/2014/main" id="{8E4991F5-1F38-4F68-8EC9-4F02863ED727}"/>
                      </a:ext>
                    </a:extLst>
                  </p:cNvPr>
                  <p:cNvGrpSpPr/>
                  <p:nvPr/>
                </p:nvGrpSpPr>
                <p:grpSpPr>
                  <a:xfrm>
                    <a:off x="9064505" y="3420482"/>
                    <a:ext cx="1301505" cy="1426635"/>
                    <a:chOff x="9064505" y="3420482"/>
                    <a:chExt cx="1301505" cy="1426635"/>
                  </a:xfrm>
                </p:grpSpPr>
                <p:sp>
                  <p:nvSpPr>
                    <p:cNvPr id="60" name="Овал 59">
                      <a:extLst>
                        <a:ext uri="{FF2B5EF4-FFF2-40B4-BE49-F238E27FC236}">
                          <a16:creationId xmlns:a16="http://schemas.microsoft.com/office/drawing/2014/main" id="{CD8FD168-EDEA-4039-A039-4B7AE3E903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88449" y="3420482"/>
                      <a:ext cx="1247233" cy="142663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61" name="Группа 60">
                      <a:extLst>
                        <a:ext uri="{FF2B5EF4-FFF2-40B4-BE49-F238E27FC236}">
                          <a16:creationId xmlns:a16="http://schemas.microsoft.com/office/drawing/2014/main" id="{90D078B6-597B-40C3-ADCC-BE56FB923E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64505" y="3883474"/>
                      <a:ext cx="1301505" cy="750802"/>
                      <a:chOff x="9064505" y="3883474"/>
                      <a:chExt cx="1301505" cy="750802"/>
                    </a:xfrm>
                  </p:grpSpPr>
                  <p:grpSp>
                    <p:nvGrpSpPr>
                      <p:cNvPr id="62" name="Группа 61">
                        <a:extLst>
                          <a:ext uri="{FF2B5EF4-FFF2-40B4-BE49-F238E27FC236}">
                            <a16:creationId xmlns:a16="http://schemas.microsoft.com/office/drawing/2014/main" id="{F99D06AE-10DB-4567-A8E9-767CDA8E295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064505" y="3883474"/>
                        <a:ext cx="1301505" cy="750802"/>
                        <a:chOff x="9064505" y="3883474"/>
                        <a:chExt cx="1301505" cy="750802"/>
                      </a:xfrm>
                    </p:grpSpPr>
                    <p:sp>
                      <p:nvSpPr>
                        <p:cNvPr id="65" name="Овал 64">
                          <a:extLst>
                            <a:ext uri="{FF2B5EF4-FFF2-40B4-BE49-F238E27FC236}">
                              <a16:creationId xmlns:a16="http://schemas.microsoft.com/office/drawing/2014/main" id="{AC65169C-BD6C-40D6-8AB1-C6AC454F24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189244" y="3996575"/>
                          <a:ext cx="395287" cy="409561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6" name="Овал 65">
                          <a:extLst>
                            <a:ext uri="{FF2B5EF4-FFF2-40B4-BE49-F238E27FC236}">
                              <a16:creationId xmlns:a16="http://schemas.microsoft.com/office/drawing/2014/main" id="{A9394AF7-9CAE-4AFB-A330-6B69BEFD4B9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39639" y="4036558"/>
                          <a:ext cx="395287" cy="369577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7" name="Прямоугольник 66">
                          <a:extLst>
                            <a:ext uri="{FF2B5EF4-FFF2-40B4-BE49-F238E27FC236}">
                              <a16:creationId xmlns:a16="http://schemas.microsoft.com/office/drawing/2014/main" id="{3BB06295-ACD1-49F4-8728-67052CB517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365456" y="3994296"/>
                          <a:ext cx="685378" cy="33971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8" name="Овал 67">
                          <a:extLst>
                            <a:ext uri="{FF2B5EF4-FFF2-40B4-BE49-F238E27FC236}">
                              <a16:creationId xmlns:a16="http://schemas.microsoft.com/office/drawing/2014/main" id="{7777A901-A0EB-4016-8549-376A42CEED1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13327" y="4224715"/>
                          <a:ext cx="395287" cy="409561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9" name="Равнобедренный треугольник 68">
                          <a:extLst>
                            <a:ext uri="{FF2B5EF4-FFF2-40B4-BE49-F238E27FC236}">
                              <a16:creationId xmlns:a16="http://schemas.microsoft.com/office/drawing/2014/main" id="{62213E41-07D4-42E5-B9D2-057B4EE9140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8278887">
                          <a:off x="9019790" y="3928189"/>
                          <a:ext cx="369564" cy="280133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70" name="Равнобедренный треугольник 69">
                          <a:extLst>
                            <a:ext uri="{FF2B5EF4-FFF2-40B4-BE49-F238E27FC236}">
                              <a16:creationId xmlns:a16="http://schemas.microsoft.com/office/drawing/2014/main" id="{4A433B5E-CC1F-4B81-B441-AD9D72469B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3416462" flipH="1">
                          <a:off x="10029011" y="3930857"/>
                          <a:ext cx="382812" cy="291186"/>
                        </a:xfrm>
                        <a:prstGeom prst="triangl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sp>
                    <p:nvSpPr>
                      <p:cNvPr id="63" name="Овал 62">
                        <a:extLst>
                          <a:ext uri="{FF2B5EF4-FFF2-40B4-BE49-F238E27FC236}">
                            <a16:creationId xmlns:a16="http://schemas.microsoft.com/office/drawing/2014/main" id="{1177FA27-735A-4C8C-BB31-0BE5A66BA8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295769" y="4024327"/>
                        <a:ext cx="255027" cy="30810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4" name="Овал 63">
                        <a:extLst>
                          <a:ext uri="{FF2B5EF4-FFF2-40B4-BE49-F238E27FC236}">
                            <a16:creationId xmlns:a16="http://schemas.microsoft.com/office/drawing/2014/main" id="{1C4A7935-3DA3-4B41-99FC-032932F2663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67098" y="4100530"/>
                        <a:ext cx="255027" cy="23190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54" name="Группа 53">
                  <a:extLst>
                    <a:ext uri="{FF2B5EF4-FFF2-40B4-BE49-F238E27FC236}">
                      <a16:creationId xmlns:a16="http://schemas.microsoft.com/office/drawing/2014/main" id="{B21CA70E-46EA-4073-853B-5838B9331F97}"/>
                    </a:ext>
                  </a:extLst>
                </p:cNvPr>
                <p:cNvGrpSpPr/>
                <p:nvPr/>
              </p:nvGrpSpPr>
              <p:grpSpPr>
                <a:xfrm>
                  <a:off x="9084162" y="3279033"/>
                  <a:ext cx="1250268" cy="1282334"/>
                  <a:chOff x="9084162" y="3279033"/>
                  <a:chExt cx="1250268" cy="1282334"/>
                </a:xfrm>
              </p:grpSpPr>
              <p:sp>
                <p:nvSpPr>
                  <p:cNvPr id="55" name="Хорда 54">
                    <a:extLst>
                      <a:ext uri="{FF2B5EF4-FFF2-40B4-BE49-F238E27FC236}">
                        <a16:creationId xmlns:a16="http://schemas.microsoft.com/office/drawing/2014/main" id="{0E8BDD5E-9BA9-4A5A-A227-A2713D420A78}"/>
                      </a:ext>
                    </a:extLst>
                  </p:cNvPr>
                  <p:cNvSpPr/>
                  <p:nvPr/>
                </p:nvSpPr>
                <p:spPr>
                  <a:xfrm rot="7961694">
                    <a:off x="9076014" y="3332133"/>
                    <a:ext cx="1282334" cy="1176134"/>
                  </a:xfrm>
                  <a:prstGeom prst="chord">
                    <a:avLst>
                      <a:gd name="adj1" fmla="val 2700000"/>
                      <a:gd name="adj2" fmla="val 13806712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6" name="Прямоугольник 55">
                    <a:extLst>
                      <a:ext uri="{FF2B5EF4-FFF2-40B4-BE49-F238E27FC236}">
                        <a16:creationId xmlns:a16="http://schemas.microsoft.com/office/drawing/2014/main" id="{B8DB2E82-83C0-4384-9DD3-CBDBD82A7AA2}"/>
                      </a:ext>
                    </a:extLst>
                  </p:cNvPr>
                  <p:cNvSpPr/>
                  <p:nvPr/>
                </p:nvSpPr>
                <p:spPr>
                  <a:xfrm>
                    <a:off x="9084162" y="3762671"/>
                    <a:ext cx="1250268" cy="191244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0" name="Группа 79">
                <a:extLst>
                  <a:ext uri="{FF2B5EF4-FFF2-40B4-BE49-F238E27FC236}">
                    <a16:creationId xmlns:a16="http://schemas.microsoft.com/office/drawing/2014/main" id="{DE8D36AA-90CA-4338-BE54-47F5A7721F12}"/>
                  </a:ext>
                </a:extLst>
              </p:cNvPr>
              <p:cNvGrpSpPr/>
              <p:nvPr/>
            </p:nvGrpSpPr>
            <p:grpSpPr>
              <a:xfrm>
                <a:off x="2806283" y="4808076"/>
                <a:ext cx="918641" cy="916452"/>
                <a:chOff x="2806283" y="4808076"/>
                <a:chExt cx="918641" cy="916452"/>
              </a:xfrm>
              <a:solidFill>
                <a:schemeClr val="tx1"/>
              </a:solidFill>
            </p:grpSpPr>
            <p:sp>
              <p:nvSpPr>
                <p:cNvPr id="71" name="Блок-схема: задержка 70">
                  <a:extLst>
                    <a:ext uri="{FF2B5EF4-FFF2-40B4-BE49-F238E27FC236}">
                      <a16:creationId xmlns:a16="http://schemas.microsoft.com/office/drawing/2014/main" id="{0C08D2F8-1A3B-4565-B447-454FB2DE5173}"/>
                    </a:ext>
                  </a:extLst>
                </p:cNvPr>
                <p:cNvSpPr/>
                <p:nvPr/>
              </p:nvSpPr>
              <p:spPr>
                <a:xfrm rot="16200000">
                  <a:off x="2807377" y="4806983"/>
                  <a:ext cx="916452" cy="918637"/>
                </a:xfrm>
                <a:prstGeom prst="flowChartDelay">
                  <a:avLst/>
                </a:prstGeom>
                <a:grpFill/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3" name="Прямоугольник 72">
                  <a:extLst>
                    <a:ext uri="{FF2B5EF4-FFF2-40B4-BE49-F238E27FC236}">
                      <a16:creationId xmlns:a16="http://schemas.microsoft.com/office/drawing/2014/main" id="{21CB991A-3FE4-41B4-86BF-6CAA6B6AE6A1}"/>
                    </a:ext>
                  </a:extLst>
                </p:cNvPr>
                <p:cNvSpPr/>
                <p:nvPr/>
              </p:nvSpPr>
              <p:spPr>
                <a:xfrm rot="16200000">
                  <a:off x="3242745" y="4901757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4" name="Прямоугольник 73">
                  <a:extLst>
                    <a:ext uri="{FF2B5EF4-FFF2-40B4-BE49-F238E27FC236}">
                      <a16:creationId xmlns:a16="http://schemas.microsoft.com/office/drawing/2014/main" id="{31DCB4B1-05DD-426E-9F06-44407268D55C}"/>
                    </a:ext>
                  </a:extLst>
                </p:cNvPr>
                <p:cNvSpPr/>
                <p:nvPr/>
              </p:nvSpPr>
              <p:spPr>
                <a:xfrm rot="16200000">
                  <a:off x="3242743" y="5025126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5" name="Прямоугольник 74">
                  <a:extLst>
                    <a:ext uri="{FF2B5EF4-FFF2-40B4-BE49-F238E27FC236}">
                      <a16:creationId xmlns:a16="http://schemas.microsoft.com/office/drawing/2014/main" id="{42AA5B19-1501-4BDC-8D3B-44BE75A11439}"/>
                    </a:ext>
                  </a:extLst>
                </p:cNvPr>
                <p:cNvSpPr/>
                <p:nvPr/>
              </p:nvSpPr>
              <p:spPr>
                <a:xfrm rot="16200000">
                  <a:off x="3242743" y="5144351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6" name="Прямоугольник 75">
                  <a:extLst>
                    <a:ext uri="{FF2B5EF4-FFF2-40B4-BE49-F238E27FC236}">
                      <a16:creationId xmlns:a16="http://schemas.microsoft.com/office/drawing/2014/main" id="{D3476BAD-56EB-44BA-AAA8-5726FBD457F6}"/>
                    </a:ext>
                  </a:extLst>
                </p:cNvPr>
                <p:cNvSpPr/>
                <p:nvPr/>
              </p:nvSpPr>
              <p:spPr>
                <a:xfrm rot="16200000">
                  <a:off x="3242743" y="4778388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7" name="Прямоугольник 76">
                  <a:extLst>
                    <a:ext uri="{FF2B5EF4-FFF2-40B4-BE49-F238E27FC236}">
                      <a16:creationId xmlns:a16="http://schemas.microsoft.com/office/drawing/2014/main" id="{E6E292E4-7924-475A-842C-FF9CEDA3FB1A}"/>
                    </a:ext>
                  </a:extLst>
                </p:cNvPr>
                <p:cNvSpPr/>
                <p:nvPr/>
              </p:nvSpPr>
              <p:spPr>
                <a:xfrm rot="16200000">
                  <a:off x="3242742" y="4695971"/>
                  <a:ext cx="45720" cy="8303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8" name="Прямоугольник 77">
                  <a:extLst>
                    <a:ext uri="{FF2B5EF4-FFF2-40B4-BE49-F238E27FC236}">
                      <a16:creationId xmlns:a16="http://schemas.microsoft.com/office/drawing/2014/main" id="{F410080E-5CE9-43B6-A39F-45B1C81AEC08}"/>
                    </a:ext>
                  </a:extLst>
                </p:cNvPr>
                <p:cNvSpPr/>
                <p:nvPr/>
              </p:nvSpPr>
              <p:spPr>
                <a:xfrm rot="16200000">
                  <a:off x="3248736" y="4647385"/>
                  <a:ext cx="45720" cy="7004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9" name="Прямоугольник 78">
                  <a:extLst>
                    <a:ext uri="{FF2B5EF4-FFF2-40B4-BE49-F238E27FC236}">
                      <a16:creationId xmlns:a16="http://schemas.microsoft.com/office/drawing/2014/main" id="{CA254D7E-13A4-40A4-95D8-D6F216585CDE}"/>
                    </a:ext>
                  </a:extLst>
                </p:cNvPr>
                <p:cNvSpPr/>
                <p:nvPr/>
              </p:nvSpPr>
              <p:spPr>
                <a:xfrm rot="16200000">
                  <a:off x="3242742" y="4661977"/>
                  <a:ext cx="45720" cy="4543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</p:grpSp>
        </p:grp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0C012B6D-7147-44C1-BD5E-F79A3F44E162}"/>
                </a:ext>
              </a:extLst>
            </p:cNvPr>
            <p:cNvCxnSpPr>
              <a:cxnSpLocks/>
            </p:cNvCxnSpPr>
            <p:nvPr/>
          </p:nvCxnSpPr>
          <p:spPr>
            <a:xfrm>
              <a:off x="8801100" y="4366260"/>
              <a:ext cx="0" cy="2491740"/>
            </a:xfrm>
            <a:prstGeom prst="line">
              <a:avLst/>
            </a:prstGeom>
            <a:solidFill>
              <a:schemeClr val="tx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30511DA7-C058-4D6E-AF8F-9C6F21F1C450}"/>
                </a:ext>
              </a:extLst>
            </p:cNvPr>
            <p:cNvCxnSpPr/>
            <p:nvPr/>
          </p:nvCxnSpPr>
          <p:spPr>
            <a:xfrm>
              <a:off x="8176260" y="4693920"/>
              <a:ext cx="0" cy="2164080"/>
            </a:xfrm>
            <a:prstGeom prst="line">
              <a:avLst/>
            </a:prstGeom>
            <a:solidFill>
              <a:schemeClr val="tx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B2A01905-7835-41FA-835C-934BB397C1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25940" y="4308475"/>
              <a:ext cx="0" cy="2549525"/>
            </a:xfrm>
            <a:prstGeom prst="line">
              <a:avLst/>
            </a:prstGeom>
            <a:solidFill>
              <a:schemeClr val="tx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FE980F71-BE72-4899-97C7-2F7AE550BF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50780" y="4617720"/>
              <a:ext cx="0" cy="2240280"/>
            </a:xfrm>
            <a:prstGeom prst="line">
              <a:avLst/>
            </a:prstGeom>
            <a:solidFill>
              <a:schemeClr val="tx1"/>
            </a:solidFill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7DE56F3-BDEB-4ED3-8D9C-18CF8027D270}"/>
              </a:ext>
            </a:extLst>
          </p:cNvPr>
          <p:cNvSpPr/>
          <p:nvPr/>
        </p:nvSpPr>
        <p:spPr>
          <a:xfrm>
            <a:off x="12585291" y="2147717"/>
            <a:ext cx="5956300" cy="46626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Добрый День, с вами говорит служба безопасности вашего банка. Мы зафиксировали перевод средств…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Здравствуйте, вас беспокоит старший следователь по…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Вам повестка в суд по поводу переводов в пользу экстремистской организации, которые вы совершили…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Вам необходимо срочно продлить действие договора не предоставление услуг связи, для чего необходимо…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Всем пользователям нашего магазина мы бесплатно дарим антивирус, ссылка на установку которого…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 соответствие Постановлению Правительства от пятого десятого вам открыт социальный счет в нашем банке с зачислением на него социальной помощи по федеральному закону от … в сумме триста тысяч рублей, для получения которой вам нужно перейти по ссылке…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Мама, это я! Я совершил преступление…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615287-78D3-495C-BDDC-621EC547E05D}"/>
              </a:ext>
            </a:extLst>
          </p:cNvPr>
          <p:cNvSpPr/>
          <p:nvPr/>
        </p:nvSpPr>
        <p:spPr>
          <a:xfrm>
            <a:off x="6345205" y="432204"/>
            <a:ext cx="5808843" cy="64257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grpSp>
        <p:nvGrpSpPr>
          <p:cNvPr id="144" name="Группа 143">
            <a:extLst>
              <a:ext uri="{FF2B5EF4-FFF2-40B4-BE49-F238E27FC236}">
                <a16:creationId xmlns:a16="http://schemas.microsoft.com/office/drawing/2014/main" id="{55CF7BF4-52E7-4DFF-9CAF-C02002469EE1}"/>
              </a:ext>
            </a:extLst>
          </p:cNvPr>
          <p:cNvGrpSpPr/>
          <p:nvPr/>
        </p:nvGrpSpPr>
        <p:grpSpPr>
          <a:xfrm>
            <a:off x="10734730" y="5549813"/>
            <a:ext cx="1142081" cy="1171630"/>
            <a:chOff x="8765306" y="2443339"/>
            <a:chExt cx="1142081" cy="1171630"/>
          </a:xfrm>
        </p:grpSpPr>
        <p:sp>
          <p:nvSpPr>
            <p:cNvPr id="145" name="Прямоугольник 144">
              <a:extLst>
                <a:ext uri="{FF2B5EF4-FFF2-40B4-BE49-F238E27FC236}">
                  <a16:creationId xmlns:a16="http://schemas.microsoft.com/office/drawing/2014/main" id="{016ED552-2E49-4C25-860B-074F48253020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46" name="Прямая соединительная линия 145">
              <a:extLst>
                <a:ext uri="{FF2B5EF4-FFF2-40B4-BE49-F238E27FC236}">
                  <a16:creationId xmlns:a16="http://schemas.microsoft.com/office/drawing/2014/main" id="{F8E04230-FF3A-4CCA-A6CB-ECA36D574179}"/>
                </a:ext>
              </a:extLst>
            </p:cNvPr>
            <p:cNvCxnSpPr>
              <a:stCxn id="145" idx="0"/>
              <a:endCxn id="145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>
              <a:extLst>
                <a:ext uri="{FF2B5EF4-FFF2-40B4-BE49-F238E27FC236}">
                  <a16:creationId xmlns:a16="http://schemas.microsoft.com/office/drawing/2014/main" id="{99B46267-06A9-49A1-9C12-8B37715851DE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7B9E3BC6-500B-476E-A984-F295B5FA1291}"/>
              </a:ext>
            </a:extLst>
          </p:cNvPr>
          <p:cNvGrpSpPr/>
          <p:nvPr/>
        </p:nvGrpSpPr>
        <p:grpSpPr>
          <a:xfrm>
            <a:off x="10718711" y="637564"/>
            <a:ext cx="1142081" cy="1171630"/>
            <a:chOff x="8765306" y="2443339"/>
            <a:chExt cx="1142081" cy="1171630"/>
          </a:xfrm>
        </p:grpSpPr>
        <p:sp>
          <p:nvSpPr>
            <p:cNvPr id="129" name="Прямоугольник 128">
              <a:extLst>
                <a:ext uri="{FF2B5EF4-FFF2-40B4-BE49-F238E27FC236}">
                  <a16:creationId xmlns:a16="http://schemas.microsoft.com/office/drawing/2014/main" id="{C632D79F-08AE-40D1-8050-759A268DB7E7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E5AA0A79-1CB5-471F-9AD8-E9FED7B4B235}"/>
                </a:ext>
              </a:extLst>
            </p:cNvPr>
            <p:cNvCxnSpPr>
              <a:stCxn id="129" idx="0"/>
              <a:endCxn id="129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84CB252F-7B08-4F0D-8BAD-90B70A6A1A42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Группа 135">
            <a:extLst>
              <a:ext uri="{FF2B5EF4-FFF2-40B4-BE49-F238E27FC236}">
                <a16:creationId xmlns:a16="http://schemas.microsoft.com/office/drawing/2014/main" id="{7D4ABE63-B58C-44CF-AC1C-7FBB33F16B22}"/>
              </a:ext>
            </a:extLst>
          </p:cNvPr>
          <p:cNvGrpSpPr/>
          <p:nvPr/>
        </p:nvGrpSpPr>
        <p:grpSpPr>
          <a:xfrm>
            <a:off x="10722402" y="2274980"/>
            <a:ext cx="1142081" cy="1171630"/>
            <a:chOff x="8765306" y="2443339"/>
            <a:chExt cx="1142081" cy="1171630"/>
          </a:xfrm>
        </p:grpSpPr>
        <p:sp>
          <p:nvSpPr>
            <p:cNvPr id="137" name="Прямоугольник 136">
              <a:extLst>
                <a:ext uri="{FF2B5EF4-FFF2-40B4-BE49-F238E27FC236}">
                  <a16:creationId xmlns:a16="http://schemas.microsoft.com/office/drawing/2014/main" id="{36DCBD18-DA91-4D54-A397-7B5957D4A4C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38" name="Прямая соединительная линия 137">
              <a:extLst>
                <a:ext uri="{FF2B5EF4-FFF2-40B4-BE49-F238E27FC236}">
                  <a16:creationId xmlns:a16="http://schemas.microsoft.com/office/drawing/2014/main" id="{F558011E-CA29-4B0E-B118-F514E08DEF4E}"/>
                </a:ext>
              </a:extLst>
            </p:cNvPr>
            <p:cNvCxnSpPr>
              <a:stCxn id="137" idx="0"/>
              <a:endCxn id="137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>
              <a:extLst>
                <a:ext uri="{FF2B5EF4-FFF2-40B4-BE49-F238E27FC236}">
                  <a16:creationId xmlns:a16="http://schemas.microsoft.com/office/drawing/2014/main" id="{D2B8FF15-59D6-4DE9-A220-3CDBA1AD77A4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Группа 159">
            <a:extLst>
              <a:ext uri="{FF2B5EF4-FFF2-40B4-BE49-F238E27FC236}">
                <a16:creationId xmlns:a16="http://schemas.microsoft.com/office/drawing/2014/main" id="{138F73D5-9650-4307-9C76-C0C4F3F53A74}"/>
              </a:ext>
            </a:extLst>
          </p:cNvPr>
          <p:cNvGrpSpPr/>
          <p:nvPr/>
        </p:nvGrpSpPr>
        <p:grpSpPr>
          <a:xfrm>
            <a:off x="9321286" y="5549813"/>
            <a:ext cx="1142081" cy="1171630"/>
            <a:chOff x="8765306" y="2443339"/>
            <a:chExt cx="1142081" cy="1171630"/>
          </a:xfrm>
        </p:grpSpPr>
        <p:sp>
          <p:nvSpPr>
            <p:cNvPr id="161" name="Прямоугольник 160">
              <a:extLst>
                <a:ext uri="{FF2B5EF4-FFF2-40B4-BE49-F238E27FC236}">
                  <a16:creationId xmlns:a16="http://schemas.microsoft.com/office/drawing/2014/main" id="{A67B206D-052A-4770-A791-55F2470716B2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62" name="Прямая соединительная линия 161">
              <a:extLst>
                <a:ext uri="{FF2B5EF4-FFF2-40B4-BE49-F238E27FC236}">
                  <a16:creationId xmlns:a16="http://schemas.microsoft.com/office/drawing/2014/main" id="{28CFB587-D9AB-45F4-9409-2240261DF8BE}"/>
                </a:ext>
              </a:extLst>
            </p:cNvPr>
            <p:cNvCxnSpPr>
              <a:stCxn id="161" idx="0"/>
              <a:endCxn id="161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>
              <a:extLst>
                <a:ext uri="{FF2B5EF4-FFF2-40B4-BE49-F238E27FC236}">
                  <a16:creationId xmlns:a16="http://schemas.microsoft.com/office/drawing/2014/main" id="{344B8882-39B3-4620-93A8-E1D124D9FE10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075EF04E-E5B2-469A-AB14-A1BF5A7CD0F0}"/>
              </a:ext>
            </a:extLst>
          </p:cNvPr>
          <p:cNvGrpSpPr/>
          <p:nvPr/>
        </p:nvGrpSpPr>
        <p:grpSpPr>
          <a:xfrm>
            <a:off x="10720387" y="3912396"/>
            <a:ext cx="1142081" cy="1171630"/>
            <a:chOff x="8765306" y="2443339"/>
            <a:chExt cx="1142081" cy="1171630"/>
          </a:xfrm>
        </p:grpSpPr>
        <p:sp>
          <p:nvSpPr>
            <p:cNvPr id="141" name="Прямоугольник 140">
              <a:extLst>
                <a:ext uri="{FF2B5EF4-FFF2-40B4-BE49-F238E27FC236}">
                  <a16:creationId xmlns:a16="http://schemas.microsoft.com/office/drawing/2014/main" id="{456AC983-1A22-4E8D-95DE-32763D694E62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42" name="Прямая соединительная линия 141">
              <a:extLst>
                <a:ext uri="{FF2B5EF4-FFF2-40B4-BE49-F238E27FC236}">
                  <a16:creationId xmlns:a16="http://schemas.microsoft.com/office/drawing/2014/main" id="{E01D5E7E-AE9B-4D24-8EA1-6F2D9CB0BF2E}"/>
                </a:ext>
              </a:extLst>
            </p:cNvPr>
            <p:cNvCxnSpPr>
              <a:stCxn id="141" idx="0"/>
              <a:endCxn id="141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>
              <a:extLst>
                <a:ext uri="{FF2B5EF4-FFF2-40B4-BE49-F238E27FC236}">
                  <a16:creationId xmlns:a16="http://schemas.microsoft.com/office/drawing/2014/main" id="{D6ED8A4B-D21D-432F-BD5B-7D35EE09ABC8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Группа 147">
            <a:extLst>
              <a:ext uri="{FF2B5EF4-FFF2-40B4-BE49-F238E27FC236}">
                <a16:creationId xmlns:a16="http://schemas.microsoft.com/office/drawing/2014/main" id="{510C874F-E597-4717-BD1D-11C176EA4EB0}"/>
              </a:ext>
            </a:extLst>
          </p:cNvPr>
          <p:cNvGrpSpPr/>
          <p:nvPr/>
        </p:nvGrpSpPr>
        <p:grpSpPr>
          <a:xfrm>
            <a:off x="9305267" y="637564"/>
            <a:ext cx="1142081" cy="1171630"/>
            <a:chOff x="8765306" y="2443339"/>
            <a:chExt cx="1142081" cy="1171630"/>
          </a:xfrm>
        </p:grpSpPr>
        <p:sp>
          <p:nvSpPr>
            <p:cNvPr id="149" name="Прямоугольник 148">
              <a:extLst>
                <a:ext uri="{FF2B5EF4-FFF2-40B4-BE49-F238E27FC236}">
                  <a16:creationId xmlns:a16="http://schemas.microsoft.com/office/drawing/2014/main" id="{59CCD786-5AE2-456C-A517-76420C538D65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50" name="Прямая соединительная линия 149">
              <a:extLst>
                <a:ext uri="{FF2B5EF4-FFF2-40B4-BE49-F238E27FC236}">
                  <a16:creationId xmlns:a16="http://schemas.microsoft.com/office/drawing/2014/main" id="{E0981DD7-2CB7-4504-BF77-74683319C08F}"/>
                </a:ext>
              </a:extLst>
            </p:cNvPr>
            <p:cNvCxnSpPr>
              <a:stCxn id="149" idx="0"/>
              <a:endCxn id="149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>
              <a:extLst>
                <a:ext uri="{FF2B5EF4-FFF2-40B4-BE49-F238E27FC236}">
                  <a16:creationId xmlns:a16="http://schemas.microsoft.com/office/drawing/2014/main" id="{24C8B366-0D5F-491C-BF7D-216C13CB262D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Группа 171">
            <a:extLst>
              <a:ext uri="{FF2B5EF4-FFF2-40B4-BE49-F238E27FC236}">
                <a16:creationId xmlns:a16="http://schemas.microsoft.com/office/drawing/2014/main" id="{0DED8B51-7EB6-4E03-8F0D-E2046FEBC08B}"/>
              </a:ext>
            </a:extLst>
          </p:cNvPr>
          <p:cNvGrpSpPr/>
          <p:nvPr/>
        </p:nvGrpSpPr>
        <p:grpSpPr>
          <a:xfrm>
            <a:off x="7893499" y="3912396"/>
            <a:ext cx="1142081" cy="1171630"/>
            <a:chOff x="8765306" y="2443339"/>
            <a:chExt cx="1142081" cy="1171630"/>
          </a:xfrm>
        </p:grpSpPr>
        <p:sp>
          <p:nvSpPr>
            <p:cNvPr id="173" name="Прямоугольник 172">
              <a:extLst>
                <a:ext uri="{FF2B5EF4-FFF2-40B4-BE49-F238E27FC236}">
                  <a16:creationId xmlns:a16="http://schemas.microsoft.com/office/drawing/2014/main" id="{F4F30E21-9C54-4E6A-AAE3-8545571EECC9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74" name="Прямая соединительная линия 173">
              <a:extLst>
                <a:ext uri="{FF2B5EF4-FFF2-40B4-BE49-F238E27FC236}">
                  <a16:creationId xmlns:a16="http://schemas.microsoft.com/office/drawing/2014/main" id="{59EBA874-F110-4255-93F5-CBA2C5D68CD2}"/>
                </a:ext>
              </a:extLst>
            </p:cNvPr>
            <p:cNvCxnSpPr>
              <a:stCxn id="173" idx="0"/>
              <a:endCxn id="173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>
              <a:extLst>
                <a:ext uri="{FF2B5EF4-FFF2-40B4-BE49-F238E27FC236}">
                  <a16:creationId xmlns:a16="http://schemas.microsoft.com/office/drawing/2014/main" id="{F002F10B-A76F-4CAA-A06F-BD4253E5848D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Группа 175">
            <a:extLst>
              <a:ext uri="{FF2B5EF4-FFF2-40B4-BE49-F238E27FC236}">
                <a16:creationId xmlns:a16="http://schemas.microsoft.com/office/drawing/2014/main" id="{FE8D6136-0B94-4D0F-97CB-89F49B114B0C}"/>
              </a:ext>
            </a:extLst>
          </p:cNvPr>
          <p:cNvGrpSpPr/>
          <p:nvPr/>
        </p:nvGrpSpPr>
        <p:grpSpPr>
          <a:xfrm>
            <a:off x="7907842" y="5549813"/>
            <a:ext cx="1142081" cy="1171630"/>
            <a:chOff x="8765306" y="2443339"/>
            <a:chExt cx="1142081" cy="1171630"/>
          </a:xfrm>
        </p:grpSpPr>
        <p:sp>
          <p:nvSpPr>
            <p:cNvPr id="177" name="Прямоугольник 176">
              <a:extLst>
                <a:ext uri="{FF2B5EF4-FFF2-40B4-BE49-F238E27FC236}">
                  <a16:creationId xmlns:a16="http://schemas.microsoft.com/office/drawing/2014/main" id="{07BC58E8-A2A5-4414-9A6D-35BCFCC92BC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78" name="Прямая соединительная линия 177">
              <a:extLst>
                <a:ext uri="{FF2B5EF4-FFF2-40B4-BE49-F238E27FC236}">
                  <a16:creationId xmlns:a16="http://schemas.microsoft.com/office/drawing/2014/main" id="{81D4AEE7-EC4A-4B92-B05C-ADEB6FCDCB92}"/>
                </a:ext>
              </a:extLst>
            </p:cNvPr>
            <p:cNvCxnSpPr>
              <a:stCxn id="177" idx="0"/>
              <a:endCxn id="177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>
              <a:extLst>
                <a:ext uri="{FF2B5EF4-FFF2-40B4-BE49-F238E27FC236}">
                  <a16:creationId xmlns:a16="http://schemas.microsoft.com/office/drawing/2014/main" id="{F09CEB98-8B9E-43BE-A623-3886EA8FA774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Группа 151">
            <a:extLst>
              <a:ext uri="{FF2B5EF4-FFF2-40B4-BE49-F238E27FC236}">
                <a16:creationId xmlns:a16="http://schemas.microsoft.com/office/drawing/2014/main" id="{CF002319-F00A-49F1-A04B-874EB0294809}"/>
              </a:ext>
            </a:extLst>
          </p:cNvPr>
          <p:cNvGrpSpPr/>
          <p:nvPr/>
        </p:nvGrpSpPr>
        <p:grpSpPr>
          <a:xfrm>
            <a:off x="9308958" y="2274980"/>
            <a:ext cx="1142081" cy="1171630"/>
            <a:chOff x="8765306" y="2443339"/>
            <a:chExt cx="1142081" cy="1171630"/>
          </a:xfrm>
        </p:grpSpPr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E8CD2F12-BF48-4AE6-B6E6-6FDA996754A2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54" name="Прямая соединительная линия 153">
              <a:extLst>
                <a:ext uri="{FF2B5EF4-FFF2-40B4-BE49-F238E27FC236}">
                  <a16:creationId xmlns:a16="http://schemas.microsoft.com/office/drawing/2014/main" id="{2E2FEC55-2761-4F9C-89E0-BE491769CD60}"/>
                </a:ext>
              </a:extLst>
            </p:cNvPr>
            <p:cNvCxnSpPr>
              <a:stCxn id="153" idx="0"/>
              <a:endCxn id="153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>
              <a:extLst>
                <a:ext uri="{FF2B5EF4-FFF2-40B4-BE49-F238E27FC236}">
                  <a16:creationId xmlns:a16="http://schemas.microsoft.com/office/drawing/2014/main" id="{A3546170-0079-4057-94A9-45205B09B18E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Группа 183">
            <a:extLst>
              <a:ext uri="{FF2B5EF4-FFF2-40B4-BE49-F238E27FC236}">
                <a16:creationId xmlns:a16="http://schemas.microsoft.com/office/drawing/2014/main" id="{7C4BCBBF-3123-471D-B980-E8DB1A750429}"/>
              </a:ext>
            </a:extLst>
          </p:cNvPr>
          <p:cNvGrpSpPr/>
          <p:nvPr/>
        </p:nvGrpSpPr>
        <p:grpSpPr>
          <a:xfrm>
            <a:off x="6482070" y="2274980"/>
            <a:ext cx="1142081" cy="1171630"/>
            <a:chOff x="8765306" y="2443339"/>
            <a:chExt cx="1142081" cy="1171630"/>
          </a:xfrm>
        </p:grpSpPr>
        <p:sp>
          <p:nvSpPr>
            <p:cNvPr id="185" name="Прямоугольник 184">
              <a:extLst>
                <a:ext uri="{FF2B5EF4-FFF2-40B4-BE49-F238E27FC236}">
                  <a16:creationId xmlns:a16="http://schemas.microsoft.com/office/drawing/2014/main" id="{05870CC8-F898-4020-8EDF-9D749A03BAA3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86" name="Прямая соединительная линия 185">
              <a:extLst>
                <a:ext uri="{FF2B5EF4-FFF2-40B4-BE49-F238E27FC236}">
                  <a16:creationId xmlns:a16="http://schemas.microsoft.com/office/drawing/2014/main" id="{C6B4A1A0-1A0C-40B7-BBD7-52536DEF2FD6}"/>
                </a:ext>
              </a:extLst>
            </p:cNvPr>
            <p:cNvCxnSpPr>
              <a:stCxn id="185" idx="0"/>
              <a:endCxn id="185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>
              <a:extLst>
                <a:ext uri="{FF2B5EF4-FFF2-40B4-BE49-F238E27FC236}">
                  <a16:creationId xmlns:a16="http://schemas.microsoft.com/office/drawing/2014/main" id="{95B7B593-4F2F-4245-884A-30EB926DE022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Группа 187">
            <a:extLst>
              <a:ext uri="{FF2B5EF4-FFF2-40B4-BE49-F238E27FC236}">
                <a16:creationId xmlns:a16="http://schemas.microsoft.com/office/drawing/2014/main" id="{97AC7823-7D17-4B14-B4E5-C591CAE76175}"/>
              </a:ext>
            </a:extLst>
          </p:cNvPr>
          <p:cNvGrpSpPr/>
          <p:nvPr/>
        </p:nvGrpSpPr>
        <p:grpSpPr>
          <a:xfrm>
            <a:off x="6480055" y="3912396"/>
            <a:ext cx="1142081" cy="1171630"/>
            <a:chOff x="8765306" y="2443339"/>
            <a:chExt cx="1142081" cy="1171630"/>
          </a:xfrm>
        </p:grpSpPr>
        <p:sp>
          <p:nvSpPr>
            <p:cNvPr id="189" name="Прямоугольник 188">
              <a:extLst>
                <a:ext uri="{FF2B5EF4-FFF2-40B4-BE49-F238E27FC236}">
                  <a16:creationId xmlns:a16="http://schemas.microsoft.com/office/drawing/2014/main" id="{289B3BBF-14E2-404A-980A-F794CD2F891C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90" name="Прямая соединительная линия 189">
              <a:extLst>
                <a:ext uri="{FF2B5EF4-FFF2-40B4-BE49-F238E27FC236}">
                  <a16:creationId xmlns:a16="http://schemas.microsoft.com/office/drawing/2014/main" id="{ED467A37-E288-4942-8756-AB5231D7ABC8}"/>
                </a:ext>
              </a:extLst>
            </p:cNvPr>
            <p:cNvCxnSpPr>
              <a:stCxn id="189" idx="0"/>
              <a:endCxn id="189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>
              <a:extLst>
                <a:ext uri="{FF2B5EF4-FFF2-40B4-BE49-F238E27FC236}">
                  <a16:creationId xmlns:a16="http://schemas.microsoft.com/office/drawing/2014/main" id="{A60C26ED-748F-4324-9D9E-873F5FFC3D61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Группа 191">
            <a:extLst>
              <a:ext uri="{FF2B5EF4-FFF2-40B4-BE49-F238E27FC236}">
                <a16:creationId xmlns:a16="http://schemas.microsoft.com/office/drawing/2014/main" id="{C48D170C-CBF4-4199-A7B5-BD7B8FE252C1}"/>
              </a:ext>
            </a:extLst>
          </p:cNvPr>
          <p:cNvGrpSpPr/>
          <p:nvPr/>
        </p:nvGrpSpPr>
        <p:grpSpPr>
          <a:xfrm>
            <a:off x="6494398" y="5549813"/>
            <a:ext cx="1142081" cy="1171630"/>
            <a:chOff x="8765306" y="2443339"/>
            <a:chExt cx="1142081" cy="1171630"/>
          </a:xfrm>
        </p:grpSpPr>
        <p:sp>
          <p:nvSpPr>
            <p:cNvPr id="193" name="Прямоугольник 192">
              <a:extLst>
                <a:ext uri="{FF2B5EF4-FFF2-40B4-BE49-F238E27FC236}">
                  <a16:creationId xmlns:a16="http://schemas.microsoft.com/office/drawing/2014/main" id="{980E03C6-3DD0-4A39-A052-E6082F9E0DBC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94" name="Прямая соединительная линия 193">
              <a:extLst>
                <a:ext uri="{FF2B5EF4-FFF2-40B4-BE49-F238E27FC236}">
                  <a16:creationId xmlns:a16="http://schemas.microsoft.com/office/drawing/2014/main" id="{54BEF73A-BBC3-4B67-8A75-0C2FC54C7577}"/>
                </a:ext>
              </a:extLst>
            </p:cNvPr>
            <p:cNvCxnSpPr>
              <a:stCxn id="193" idx="0"/>
              <a:endCxn id="193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>
              <a:extLst>
                <a:ext uri="{FF2B5EF4-FFF2-40B4-BE49-F238E27FC236}">
                  <a16:creationId xmlns:a16="http://schemas.microsoft.com/office/drawing/2014/main" id="{791FA709-0B9C-4BCC-89E4-9DC7BE40EC8F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Стрелка: изогнутая 19">
            <a:extLst>
              <a:ext uri="{FF2B5EF4-FFF2-40B4-BE49-F238E27FC236}">
                <a16:creationId xmlns:a16="http://schemas.microsoft.com/office/drawing/2014/main" id="{4D2DBE12-E86F-4A58-AE07-7D64125C3280}"/>
              </a:ext>
            </a:extLst>
          </p:cNvPr>
          <p:cNvSpPr/>
          <p:nvPr/>
        </p:nvSpPr>
        <p:spPr>
          <a:xfrm>
            <a:off x="4313019" y="903956"/>
            <a:ext cx="1936113" cy="3188199"/>
          </a:xfrm>
          <a:prstGeom prst="ben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56" name="Группа 155">
            <a:extLst>
              <a:ext uri="{FF2B5EF4-FFF2-40B4-BE49-F238E27FC236}">
                <a16:creationId xmlns:a16="http://schemas.microsoft.com/office/drawing/2014/main" id="{B8703100-C486-400D-9849-BCCD83DD2F94}"/>
              </a:ext>
            </a:extLst>
          </p:cNvPr>
          <p:cNvGrpSpPr/>
          <p:nvPr/>
        </p:nvGrpSpPr>
        <p:grpSpPr>
          <a:xfrm>
            <a:off x="9306943" y="3912396"/>
            <a:ext cx="1142081" cy="1171630"/>
            <a:chOff x="8765306" y="2443339"/>
            <a:chExt cx="1142081" cy="1171630"/>
          </a:xfrm>
        </p:grpSpPr>
        <p:sp>
          <p:nvSpPr>
            <p:cNvPr id="157" name="Прямоугольник 156">
              <a:extLst>
                <a:ext uri="{FF2B5EF4-FFF2-40B4-BE49-F238E27FC236}">
                  <a16:creationId xmlns:a16="http://schemas.microsoft.com/office/drawing/2014/main" id="{194A98BB-A74C-419D-92C1-284E8CE3DAAF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58" name="Прямая соединительная линия 157">
              <a:extLst>
                <a:ext uri="{FF2B5EF4-FFF2-40B4-BE49-F238E27FC236}">
                  <a16:creationId xmlns:a16="http://schemas.microsoft.com/office/drawing/2014/main" id="{325C97C6-9D95-42C1-85B6-E6D611E1B4ED}"/>
                </a:ext>
              </a:extLst>
            </p:cNvPr>
            <p:cNvCxnSpPr>
              <a:stCxn id="157" idx="0"/>
              <a:endCxn id="157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>
              <a:extLst>
                <a:ext uri="{FF2B5EF4-FFF2-40B4-BE49-F238E27FC236}">
                  <a16:creationId xmlns:a16="http://schemas.microsoft.com/office/drawing/2014/main" id="{A5B5B699-2608-4A71-A04B-B8C1F7266894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E3077F6A-428E-4EE5-965A-64A9D86170EB}"/>
              </a:ext>
            </a:extLst>
          </p:cNvPr>
          <p:cNvGrpSpPr/>
          <p:nvPr/>
        </p:nvGrpSpPr>
        <p:grpSpPr>
          <a:xfrm rot="20518964">
            <a:off x="3314356" y="3084519"/>
            <a:ext cx="1829023" cy="3406791"/>
            <a:chOff x="471950" y="658761"/>
            <a:chExt cx="2592273" cy="46014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Скругленный прямоугольник 3">
              <a:extLst>
                <a:ext uri="{FF2B5EF4-FFF2-40B4-BE49-F238E27FC236}">
                  <a16:creationId xmlns:a16="http://schemas.microsoft.com/office/drawing/2014/main" id="{D5620D1E-C26A-4885-8503-34764CEC2D0B}"/>
                </a:ext>
              </a:extLst>
            </p:cNvPr>
            <p:cNvSpPr/>
            <p:nvPr/>
          </p:nvSpPr>
          <p:spPr>
            <a:xfrm>
              <a:off x="471950" y="658761"/>
              <a:ext cx="2546554" cy="4601497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7" name="Скругленный прямоугольник 4">
              <a:extLst>
                <a:ext uri="{FF2B5EF4-FFF2-40B4-BE49-F238E27FC236}">
                  <a16:creationId xmlns:a16="http://schemas.microsoft.com/office/drawing/2014/main" id="{5DE28F21-5A43-4388-BCF1-C2C3A9FA69FA}"/>
                </a:ext>
              </a:extLst>
            </p:cNvPr>
            <p:cNvSpPr/>
            <p:nvPr/>
          </p:nvSpPr>
          <p:spPr>
            <a:xfrm>
              <a:off x="530943" y="816078"/>
              <a:ext cx="2438399" cy="396239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B1E8F894-9E20-44D4-B99F-728EBB3F0A10}"/>
                </a:ext>
              </a:extLst>
            </p:cNvPr>
            <p:cNvSpPr/>
            <p:nvPr/>
          </p:nvSpPr>
          <p:spPr>
            <a:xfrm>
              <a:off x="1524001" y="4817806"/>
              <a:ext cx="442452" cy="4031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9" name="Скругленный прямоугольник 6">
              <a:extLst>
                <a:ext uri="{FF2B5EF4-FFF2-40B4-BE49-F238E27FC236}">
                  <a16:creationId xmlns:a16="http://schemas.microsoft.com/office/drawing/2014/main" id="{C310AA39-FA13-4C5F-BDE0-A9963C19864F}"/>
                </a:ext>
              </a:extLst>
            </p:cNvPr>
            <p:cNvSpPr/>
            <p:nvPr/>
          </p:nvSpPr>
          <p:spPr>
            <a:xfrm>
              <a:off x="639099" y="894735"/>
              <a:ext cx="2241754" cy="3805084"/>
            </a:xfrm>
            <a:prstGeom prst="roundRect">
              <a:avLst/>
            </a:prstGeom>
            <a:solidFill>
              <a:schemeClr val="tx1">
                <a:alpha val="4902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0" name="Скругленный прямоугольник 7">
              <a:extLst>
                <a:ext uri="{FF2B5EF4-FFF2-40B4-BE49-F238E27FC236}">
                  <a16:creationId xmlns:a16="http://schemas.microsoft.com/office/drawing/2014/main" id="{5AD5EA9A-BAF9-4AB5-958E-631594D41703}"/>
                </a:ext>
              </a:extLst>
            </p:cNvPr>
            <p:cNvSpPr/>
            <p:nvPr/>
          </p:nvSpPr>
          <p:spPr>
            <a:xfrm>
              <a:off x="678426" y="894735"/>
              <a:ext cx="2202427" cy="380508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8">
              <a:extLst>
                <a:ext uri="{FF2B5EF4-FFF2-40B4-BE49-F238E27FC236}">
                  <a16:creationId xmlns:a16="http://schemas.microsoft.com/office/drawing/2014/main" id="{864A70D1-DA45-4F24-BD73-55F1108456C5}"/>
                </a:ext>
              </a:extLst>
            </p:cNvPr>
            <p:cNvSpPr/>
            <p:nvPr/>
          </p:nvSpPr>
          <p:spPr>
            <a:xfrm>
              <a:off x="776748" y="1055044"/>
              <a:ext cx="1976284" cy="1926668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grpSp>
          <p:nvGrpSpPr>
            <p:cNvPr id="83" name="Группа 82">
              <a:extLst>
                <a:ext uri="{FF2B5EF4-FFF2-40B4-BE49-F238E27FC236}">
                  <a16:creationId xmlns:a16="http://schemas.microsoft.com/office/drawing/2014/main" id="{8A484418-96FE-4BCB-9EBF-367BD8ECA55F}"/>
                </a:ext>
              </a:extLst>
            </p:cNvPr>
            <p:cNvGrpSpPr/>
            <p:nvPr/>
          </p:nvGrpSpPr>
          <p:grpSpPr>
            <a:xfrm>
              <a:off x="1197770" y="1241509"/>
              <a:ext cx="1163738" cy="2426806"/>
              <a:chOff x="8954622" y="3346472"/>
              <a:chExt cx="1526480" cy="3160800"/>
            </a:xfrm>
            <a:effectLst>
              <a:glow rad="139700">
                <a:schemeClr val="tx1">
                  <a:alpha val="40000"/>
                </a:schemeClr>
              </a:glow>
            </a:effectLst>
          </p:grpSpPr>
          <p:grpSp>
            <p:nvGrpSpPr>
              <p:cNvPr id="98" name="Группа 97">
                <a:extLst>
                  <a:ext uri="{FF2B5EF4-FFF2-40B4-BE49-F238E27FC236}">
                    <a16:creationId xmlns:a16="http://schemas.microsoft.com/office/drawing/2014/main" id="{714D6ED7-F801-4279-B022-8E757761C10D}"/>
                  </a:ext>
                </a:extLst>
              </p:cNvPr>
              <p:cNvGrpSpPr/>
              <p:nvPr/>
            </p:nvGrpSpPr>
            <p:grpSpPr>
              <a:xfrm>
                <a:off x="8987326" y="3346472"/>
                <a:ext cx="1437190" cy="1746228"/>
                <a:chOff x="8987326" y="3346472"/>
                <a:chExt cx="1437190" cy="1746228"/>
              </a:xfrm>
            </p:grpSpPr>
            <p:sp>
              <p:nvSpPr>
                <p:cNvPr id="105" name="Прямоугольник 104">
                  <a:extLst>
                    <a:ext uri="{FF2B5EF4-FFF2-40B4-BE49-F238E27FC236}">
                      <a16:creationId xmlns:a16="http://schemas.microsoft.com/office/drawing/2014/main" id="{70675B39-430C-4F2A-AC6C-8316BC8E8F97}"/>
                    </a:ext>
                  </a:extLst>
                </p:cNvPr>
                <p:cNvSpPr/>
                <p:nvPr/>
              </p:nvSpPr>
              <p:spPr>
                <a:xfrm>
                  <a:off x="9513327" y="4799489"/>
                  <a:ext cx="392145" cy="293211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06" name="Группа 105">
                  <a:extLst>
                    <a:ext uri="{FF2B5EF4-FFF2-40B4-BE49-F238E27FC236}">
                      <a16:creationId xmlns:a16="http://schemas.microsoft.com/office/drawing/2014/main" id="{6FAF63C1-E731-4DCA-AE73-F7402D2312A9}"/>
                    </a:ext>
                  </a:extLst>
                </p:cNvPr>
                <p:cNvGrpSpPr/>
                <p:nvPr/>
              </p:nvGrpSpPr>
              <p:grpSpPr>
                <a:xfrm>
                  <a:off x="8987326" y="3346472"/>
                  <a:ext cx="1437190" cy="1500645"/>
                  <a:chOff x="8987326" y="3346472"/>
                  <a:chExt cx="1437190" cy="1500645"/>
                </a:xfrm>
              </p:grpSpPr>
              <p:grpSp>
                <p:nvGrpSpPr>
                  <p:cNvPr id="107" name="Группа 106">
                    <a:extLst>
                      <a:ext uri="{FF2B5EF4-FFF2-40B4-BE49-F238E27FC236}">
                        <a16:creationId xmlns:a16="http://schemas.microsoft.com/office/drawing/2014/main" id="{A4D47A46-3C95-47E3-A774-F5477DF380D3}"/>
                      </a:ext>
                    </a:extLst>
                  </p:cNvPr>
                  <p:cNvGrpSpPr/>
                  <p:nvPr/>
                </p:nvGrpSpPr>
                <p:grpSpPr>
                  <a:xfrm>
                    <a:off x="8987326" y="3420482"/>
                    <a:ext cx="1437190" cy="1426635"/>
                    <a:chOff x="8987326" y="3420482"/>
                    <a:chExt cx="1437190" cy="1426635"/>
                  </a:xfrm>
                </p:grpSpPr>
                <p:sp>
                  <p:nvSpPr>
                    <p:cNvPr id="111" name="Овал 110">
                      <a:extLst>
                        <a:ext uri="{FF2B5EF4-FFF2-40B4-BE49-F238E27FC236}">
                          <a16:creationId xmlns:a16="http://schemas.microsoft.com/office/drawing/2014/main" id="{262BAB77-87B1-4E5B-BE34-E87A0DCFE3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7326" y="3938673"/>
                      <a:ext cx="179030" cy="35208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2" name="Овал 111">
                      <a:extLst>
                        <a:ext uri="{FF2B5EF4-FFF2-40B4-BE49-F238E27FC236}">
                          <a16:creationId xmlns:a16="http://schemas.microsoft.com/office/drawing/2014/main" id="{5287883D-229F-4DD5-B848-4D773D7030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45486" y="3938673"/>
                      <a:ext cx="179030" cy="35208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113" name="Группа 112">
                      <a:extLst>
                        <a:ext uri="{FF2B5EF4-FFF2-40B4-BE49-F238E27FC236}">
                          <a16:creationId xmlns:a16="http://schemas.microsoft.com/office/drawing/2014/main" id="{FDDEC7AA-10C7-473A-BCF0-AE0A7F5B9AD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64505" y="3420482"/>
                      <a:ext cx="1301505" cy="1426635"/>
                      <a:chOff x="9064505" y="3420482"/>
                      <a:chExt cx="1301505" cy="1426635"/>
                    </a:xfrm>
                  </p:grpSpPr>
                  <p:sp>
                    <p:nvSpPr>
                      <p:cNvPr id="114" name="Овал 113">
                        <a:extLst>
                          <a:ext uri="{FF2B5EF4-FFF2-40B4-BE49-F238E27FC236}">
                            <a16:creationId xmlns:a16="http://schemas.microsoft.com/office/drawing/2014/main" id="{BC47F767-267B-490B-A5CB-5FF4B077108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88449" y="3420482"/>
                        <a:ext cx="1247233" cy="1426635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115" name="Группа 114">
                        <a:extLst>
                          <a:ext uri="{FF2B5EF4-FFF2-40B4-BE49-F238E27FC236}">
                            <a16:creationId xmlns:a16="http://schemas.microsoft.com/office/drawing/2014/main" id="{800BCC8F-200C-48AC-8403-09C14FA7B58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064505" y="3883474"/>
                        <a:ext cx="1301505" cy="750802"/>
                        <a:chOff x="9064505" y="3883474"/>
                        <a:chExt cx="1301505" cy="750802"/>
                      </a:xfrm>
                    </p:grpSpPr>
                    <p:grpSp>
                      <p:nvGrpSpPr>
                        <p:cNvPr id="116" name="Группа 115">
                          <a:extLst>
                            <a:ext uri="{FF2B5EF4-FFF2-40B4-BE49-F238E27FC236}">
                              <a16:creationId xmlns:a16="http://schemas.microsoft.com/office/drawing/2014/main" id="{B84D073B-D576-4554-A948-EBF3E2E946B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064505" y="3883474"/>
                          <a:ext cx="1301505" cy="750802"/>
                          <a:chOff x="9064505" y="3883474"/>
                          <a:chExt cx="1301505" cy="750802"/>
                        </a:xfrm>
                      </p:grpSpPr>
                      <p:sp>
                        <p:nvSpPr>
                          <p:cNvPr id="119" name="Овал 118">
                            <a:extLst>
                              <a:ext uri="{FF2B5EF4-FFF2-40B4-BE49-F238E27FC236}">
                                <a16:creationId xmlns:a16="http://schemas.microsoft.com/office/drawing/2014/main" id="{973ECE02-9E91-453C-907A-923671A002B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189244" y="3996575"/>
                            <a:ext cx="395287" cy="409561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0" name="Овал 119">
                            <a:extLst>
                              <a:ext uri="{FF2B5EF4-FFF2-40B4-BE49-F238E27FC236}">
                                <a16:creationId xmlns:a16="http://schemas.microsoft.com/office/drawing/2014/main" id="{B226E31D-0E2A-4B5C-9CA5-23823689214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39639" y="4036558"/>
                            <a:ext cx="395287" cy="369577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1" name="Прямоугольник 120">
                            <a:extLst>
                              <a:ext uri="{FF2B5EF4-FFF2-40B4-BE49-F238E27FC236}">
                                <a16:creationId xmlns:a16="http://schemas.microsoft.com/office/drawing/2014/main" id="{0622894E-3065-41FB-BC12-9D796FADB84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365456" y="3994296"/>
                            <a:ext cx="685378" cy="339710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2" name="Овал 121">
                            <a:extLst>
                              <a:ext uri="{FF2B5EF4-FFF2-40B4-BE49-F238E27FC236}">
                                <a16:creationId xmlns:a16="http://schemas.microsoft.com/office/drawing/2014/main" id="{31181853-931A-45AD-BAD3-4C809A1DD69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513327" y="4224715"/>
                            <a:ext cx="395287" cy="409561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3" name="Равнобедренный треугольник 122">
                            <a:extLst>
                              <a:ext uri="{FF2B5EF4-FFF2-40B4-BE49-F238E27FC236}">
                                <a16:creationId xmlns:a16="http://schemas.microsoft.com/office/drawing/2014/main" id="{AAE50B73-7CD3-4046-B12D-927714FCBEF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8278887">
                            <a:off x="9019790" y="3928189"/>
                            <a:ext cx="369564" cy="280133"/>
                          </a:xfrm>
                          <a:prstGeom prst="triangle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4" name="Равнобедренный треугольник 123">
                            <a:extLst>
                              <a:ext uri="{FF2B5EF4-FFF2-40B4-BE49-F238E27FC236}">
                                <a16:creationId xmlns:a16="http://schemas.microsoft.com/office/drawing/2014/main" id="{F688F984-5AB2-47CB-8A55-63CA8DF0FBE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3416462" flipH="1">
                            <a:off x="10029011" y="3930857"/>
                            <a:ext cx="382812" cy="291186"/>
                          </a:xfrm>
                          <a:prstGeom prst="triangle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117" name="Овал 116">
                          <a:extLst>
                            <a:ext uri="{FF2B5EF4-FFF2-40B4-BE49-F238E27FC236}">
                              <a16:creationId xmlns:a16="http://schemas.microsoft.com/office/drawing/2014/main" id="{538F720A-2773-4ACE-B9E1-1C830EFD9E0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295769" y="4024327"/>
                          <a:ext cx="255027" cy="308109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18" name="Овал 117">
                          <a:extLst>
                            <a:ext uri="{FF2B5EF4-FFF2-40B4-BE49-F238E27FC236}">
                              <a16:creationId xmlns:a16="http://schemas.microsoft.com/office/drawing/2014/main" id="{D22623C6-08E3-4B24-ADFF-05EC287C123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67098" y="4100530"/>
                          <a:ext cx="255027" cy="231906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08" name="Группа 107">
                    <a:extLst>
                      <a:ext uri="{FF2B5EF4-FFF2-40B4-BE49-F238E27FC236}">
                        <a16:creationId xmlns:a16="http://schemas.microsoft.com/office/drawing/2014/main" id="{129FCCA6-BE23-4849-B74C-9F2442DF0779}"/>
                      </a:ext>
                    </a:extLst>
                  </p:cNvPr>
                  <p:cNvGrpSpPr/>
                  <p:nvPr/>
                </p:nvGrpSpPr>
                <p:grpSpPr>
                  <a:xfrm>
                    <a:off x="9084162" y="3346472"/>
                    <a:ext cx="1250268" cy="1155283"/>
                    <a:chOff x="9084162" y="3346472"/>
                    <a:chExt cx="1250268" cy="1155283"/>
                  </a:xfrm>
                </p:grpSpPr>
                <p:sp>
                  <p:nvSpPr>
                    <p:cNvPr id="109" name="Хорда 108">
                      <a:extLst>
                        <a:ext uri="{FF2B5EF4-FFF2-40B4-BE49-F238E27FC236}">
                          <a16:creationId xmlns:a16="http://schemas.microsoft.com/office/drawing/2014/main" id="{AC77D26C-FE08-4B27-9EEF-069FCFD759EB}"/>
                        </a:ext>
                      </a:extLst>
                    </p:cNvPr>
                    <p:cNvSpPr/>
                    <p:nvPr/>
                  </p:nvSpPr>
                  <p:spPr>
                    <a:xfrm rot="7961694">
                      <a:off x="9133810" y="3336047"/>
                      <a:ext cx="1155283" cy="1176134"/>
                    </a:xfrm>
                    <a:prstGeom prst="chord">
                      <a:avLst>
                        <a:gd name="adj1" fmla="val 2700000"/>
                        <a:gd name="adj2" fmla="val 13806712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0" name="Прямоугольник 109">
                      <a:extLst>
                        <a:ext uri="{FF2B5EF4-FFF2-40B4-BE49-F238E27FC236}">
                          <a16:creationId xmlns:a16="http://schemas.microsoft.com/office/drawing/2014/main" id="{1CF645D3-8FF2-4209-80F2-9124332772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84162" y="3762671"/>
                      <a:ext cx="1250268" cy="19124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grpSp>
            <p:nvGrpSpPr>
              <p:cNvPr id="99" name="Группа 98">
                <a:extLst>
                  <a:ext uri="{FF2B5EF4-FFF2-40B4-BE49-F238E27FC236}">
                    <a16:creationId xmlns:a16="http://schemas.microsoft.com/office/drawing/2014/main" id="{79882D64-2506-4756-AF91-5B8087C8B56C}"/>
                  </a:ext>
                </a:extLst>
              </p:cNvPr>
              <p:cNvGrpSpPr/>
              <p:nvPr/>
            </p:nvGrpSpPr>
            <p:grpSpPr>
              <a:xfrm>
                <a:off x="8954622" y="4933118"/>
                <a:ext cx="1526480" cy="1574154"/>
                <a:chOff x="8954622" y="4933118"/>
                <a:chExt cx="1526480" cy="1574154"/>
              </a:xfrm>
            </p:grpSpPr>
            <p:sp>
              <p:nvSpPr>
                <p:cNvPr id="100" name="Хорда 99">
                  <a:extLst>
                    <a:ext uri="{FF2B5EF4-FFF2-40B4-BE49-F238E27FC236}">
                      <a16:creationId xmlns:a16="http://schemas.microsoft.com/office/drawing/2014/main" id="{81A7CBEC-449B-4702-85F2-0F8E207F49EA}"/>
                    </a:ext>
                  </a:extLst>
                </p:cNvPr>
                <p:cNvSpPr/>
                <p:nvPr/>
              </p:nvSpPr>
              <p:spPr>
                <a:xfrm rot="8627847">
                  <a:off x="8954622" y="4933118"/>
                  <a:ext cx="1526480" cy="1574154"/>
                </a:xfrm>
                <a:prstGeom prst="chord">
                  <a:avLst>
                    <a:gd name="adj1" fmla="val 2700000"/>
                    <a:gd name="adj2" fmla="val 12466168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01" name="Прямая соединительная линия 100">
                  <a:extLst>
                    <a:ext uri="{FF2B5EF4-FFF2-40B4-BE49-F238E27FC236}">
                      <a16:creationId xmlns:a16="http://schemas.microsoft.com/office/drawing/2014/main" id="{063DE3BD-457B-47A9-962D-31B228FE3BED}"/>
                    </a:ext>
                  </a:extLst>
                </p:cNvPr>
                <p:cNvCxnSpPr/>
                <p:nvPr/>
              </p:nvCxnSpPr>
              <p:spPr>
                <a:xfrm>
                  <a:off x="9166356" y="5187533"/>
                  <a:ext cx="1054061" cy="359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>
                  <a:extLst>
                    <a:ext uri="{FF2B5EF4-FFF2-40B4-BE49-F238E27FC236}">
                      <a16:creationId xmlns:a16="http://schemas.microsoft.com/office/drawing/2014/main" id="{53726E39-DCF5-42C4-8EED-879A1BEF4898}"/>
                    </a:ext>
                  </a:extLst>
                </p:cNvPr>
                <p:cNvCxnSpPr/>
                <p:nvPr/>
              </p:nvCxnSpPr>
              <p:spPr>
                <a:xfrm>
                  <a:off x="9075707" y="5354375"/>
                  <a:ext cx="1258723" cy="1072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>
                  <a:extLst>
                    <a:ext uri="{FF2B5EF4-FFF2-40B4-BE49-F238E27FC236}">
                      <a16:creationId xmlns:a16="http://schemas.microsoft.com/office/drawing/2014/main" id="{C8939424-D21B-4FB7-970B-00EACCF84578}"/>
                    </a:ext>
                  </a:extLst>
                </p:cNvPr>
                <p:cNvCxnSpPr/>
                <p:nvPr/>
              </p:nvCxnSpPr>
              <p:spPr>
                <a:xfrm flipV="1">
                  <a:off x="9337458" y="5047505"/>
                  <a:ext cx="695527" cy="3204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>
                  <a:extLst>
                    <a:ext uri="{FF2B5EF4-FFF2-40B4-BE49-F238E27FC236}">
                      <a16:creationId xmlns:a16="http://schemas.microsoft.com/office/drawing/2014/main" id="{C84E783A-3BA0-4A73-A9F1-464275B23387}"/>
                    </a:ext>
                  </a:extLst>
                </p:cNvPr>
                <p:cNvCxnSpPr/>
                <p:nvPr/>
              </p:nvCxnSpPr>
              <p:spPr>
                <a:xfrm>
                  <a:off x="8994045" y="5505368"/>
                  <a:ext cx="1452294" cy="676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4" name="Группа 83">
              <a:extLst>
                <a:ext uri="{FF2B5EF4-FFF2-40B4-BE49-F238E27FC236}">
                  <a16:creationId xmlns:a16="http://schemas.microsoft.com/office/drawing/2014/main" id="{C24A0A4C-70CD-45C7-B50F-97D8A8DAC9CD}"/>
                </a:ext>
              </a:extLst>
            </p:cNvPr>
            <p:cNvGrpSpPr/>
            <p:nvPr/>
          </p:nvGrpSpPr>
          <p:grpSpPr>
            <a:xfrm>
              <a:off x="776748" y="3597411"/>
              <a:ext cx="557508" cy="557508"/>
              <a:chOff x="5379224" y="2986595"/>
              <a:chExt cx="2841521" cy="2841522"/>
            </a:xfrm>
          </p:grpSpPr>
          <p:sp>
            <p:nvSpPr>
              <p:cNvPr id="93" name="Овал 92">
                <a:extLst>
                  <a:ext uri="{FF2B5EF4-FFF2-40B4-BE49-F238E27FC236}">
                    <a16:creationId xmlns:a16="http://schemas.microsoft.com/office/drawing/2014/main" id="{B620CC31-0F79-410F-B45D-FB19E9987548}"/>
                  </a:ext>
                </a:extLst>
              </p:cNvPr>
              <p:cNvSpPr/>
              <p:nvPr/>
            </p:nvSpPr>
            <p:spPr>
              <a:xfrm>
                <a:off x="5379224" y="2986595"/>
                <a:ext cx="2841521" cy="2841522"/>
              </a:xfrm>
              <a:prstGeom prst="ellipse">
                <a:avLst/>
              </a:prstGeom>
              <a:solidFill>
                <a:srgbClr val="46BE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grpSp>
            <p:nvGrpSpPr>
              <p:cNvPr id="94" name="Группа 93">
                <a:extLst>
                  <a:ext uri="{FF2B5EF4-FFF2-40B4-BE49-F238E27FC236}">
                    <a16:creationId xmlns:a16="http://schemas.microsoft.com/office/drawing/2014/main" id="{E73126D2-8161-405C-AEC3-B3A227DB831C}"/>
                  </a:ext>
                </a:extLst>
              </p:cNvPr>
              <p:cNvGrpSpPr/>
              <p:nvPr/>
            </p:nvGrpSpPr>
            <p:grpSpPr>
              <a:xfrm rot="19124760">
                <a:off x="6362454" y="3533047"/>
                <a:ext cx="707923" cy="1918743"/>
                <a:chOff x="6087469" y="3371453"/>
                <a:chExt cx="1425679" cy="4276990"/>
              </a:xfrm>
            </p:grpSpPr>
            <p:sp>
              <p:nvSpPr>
                <p:cNvPr id="95" name="Блок-схема: задержка 94">
                  <a:extLst>
                    <a:ext uri="{FF2B5EF4-FFF2-40B4-BE49-F238E27FC236}">
                      <a16:creationId xmlns:a16="http://schemas.microsoft.com/office/drawing/2014/main" id="{BA9E3E90-103D-4A19-915F-864220C3C97A}"/>
                    </a:ext>
                  </a:extLst>
                </p:cNvPr>
                <p:cNvSpPr/>
                <p:nvPr/>
              </p:nvSpPr>
              <p:spPr>
                <a:xfrm rot="10800000">
                  <a:off x="6590576" y="3371453"/>
                  <a:ext cx="922570" cy="1425672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Блок-схема: задержка 95">
                  <a:extLst>
                    <a:ext uri="{FF2B5EF4-FFF2-40B4-BE49-F238E27FC236}">
                      <a16:creationId xmlns:a16="http://schemas.microsoft.com/office/drawing/2014/main" id="{A4E49BA8-B213-41E8-BCE4-AF0A5026FC7D}"/>
                    </a:ext>
                  </a:extLst>
                </p:cNvPr>
                <p:cNvSpPr/>
                <p:nvPr/>
              </p:nvSpPr>
              <p:spPr>
                <a:xfrm rot="10800000">
                  <a:off x="6590579" y="6222744"/>
                  <a:ext cx="922569" cy="142567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7" name="Месяц 96">
                  <a:extLst>
                    <a:ext uri="{FF2B5EF4-FFF2-40B4-BE49-F238E27FC236}">
                      <a16:creationId xmlns:a16="http://schemas.microsoft.com/office/drawing/2014/main" id="{DEEE1B9C-1360-4198-B393-845E529114BA}"/>
                    </a:ext>
                  </a:extLst>
                </p:cNvPr>
                <p:cNvSpPr/>
                <p:nvPr/>
              </p:nvSpPr>
              <p:spPr>
                <a:xfrm>
                  <a:off x="6087469" y="3371469"/>
                  <a:ext cx="929426" cy="4276974"/>
                </a:xfrm>
                <a:prstGeom prst="moon">
                  <a:avLst>
                    <a:gd name="adj" fmla="val 86849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85" name="Группа 84">
              <a:extLst>
                <a:ext uri="{FF2B5EF4-FFF2-40B4-BE49-F238E27FC236}">
                  <a16:creationId xmlns:a16="http://schemas.microsoft.com/office/drawing/2014/main" id="{2034A69A-52C3-4824-B6AA-2F4A34E722B6}"/>
                </a:ext>
              </a:extLst>
            </p:cNvPr>
            <p:cNvGrpSpPr/>
            <p:nvPr/>
          </p:nvGrpSpPr>
          <p:grpSpPr>
            <a:xfrm>
              <a:off x="2178445" y="3580331"/>
              <a:ext cx="574587" cy="574587"/>
              <a:chOff x="5378245" y="2763586"/>
              <a:chExt cx="2841523" cy="2841520"/>
            </a:xfrm>
          </p:grpSpPr>
          <p:sp>
            <p:nvSpPr>
              <p:cNvPr id="88" name="Овал 87">
                <a:extLst>
                  <a:ext uri="{FF2B5EF4-FFF2-40B4-BE49-F238E27FC236}">
                    <a16:creationId xmlns:a16="http://schemas.microsoft.com/office/drawing/2014/main" id="{F54AD74B-D7D0-457B-AF3A-C31982467D21}"/>
                  </a:ext>
                </a:extLst>
              </p:cNvPr>
              <p:cNvSpPr/>
              <p:nvPr/>
            </p:nvSpPr>
            <p:spPr>
              <a:xfrm>
                <a:off x="5378245" y="2763586"/>
                <a:ext cx="2841523" cy="28415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grpSp>
            <p:nvGrpSpPr>
              <p:cNvPr id="89" name="Группа 88">
                <a:extLst>
                  <a:ext uri="{FF2B5EF4-FFF2-40B4-BE49-F238E27FC236}">
                    <a16:creationId xmlns:a16="http://schemas.microsoft.com/office/drawing/2014/main" id="{CC743D8D-6C9E-4DBC-9BAB-72B0CFEB82FE}"/>
                  </a:ext>
                </a:extLst>
              </p:cNvPr>
              <p:cNvGrpSpPr/>
              <p:nvPr/>
            </p:nvGrpSpPr>
            <p:grpSpPr>
              <a:xfrm rot="19124760">
                <a:off x="6361478" y="3310031"/>
                <a:ext cx="707920" cy="1918737"/>
                <a:chOff x="6382145" y="2996289"/>
                <a:chExt cx="1425672" cy="4276975"/>
              </a:xfrm>
            </p:grpSpPr>
            <p:sp>
              <p:nvSpPr>
                <p:cNvPr id="90" name="Блок-схема: задержка 89">
                  <a:extLst>
                    <a:ext uri="{FF2B5EF4-FFF2-40B4-BE49-F238E27FC236}">
                      <a16:creationId xmlns:a16="http://schemas.microsoft.com/office/drawing/2014/main" id="{35B5409D-16A4-4EDB-89F5-CDEEE1986E01}"/>
                    </a:ext>
                  </a:extLst>
                </p:cNvPr>
                <p:cNvSpPr/>
                <p:nvPr/>
              </p:nvSpPr>
              <p:spPr>
                <a:xfrm rot="10800000">
                  <a:off x="6885232" y="2996289"/>
                  <a:ext cx="922576" cy="1425669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1" name="Блок-схема: задержка 90">
                  <a:extLst>
                    <a:ext uri="{FF2B5EF4-FFF2-40B4-BE49-F238E27FC236}">
                      <a16:creationId xmlns:a16="http://schemas.microsoft.com/office/drawing/2014/main" id="{948BC3E5-0B55-445B-B4A6-430312E3B637}"/>
                    </a:ext>
                  </a:extLst>
                </p:cNvPr>
                <p:cNvSpPr/>
                <p:nvPr/>
              </p:nvSpPr>
              <p:spPr>
                <a:xfrm rot="10800000">
                  <a:off x="6885242" y="5847579"/>
                  <a:ext cx="922575" cy="1425671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Месяц 91">
                  <a:extLst>
                    <a:ext uri="{FF2B5EF4-FFF2-40B4-BE49-F238E27FC236}">
                      <a16:creationId xmlns:a16="http://schemas.microsoft.com/office/drawing/2014/main" id="{2E05A574-68D9-4002-BD4F-65597A6BBFEB}"/>
                    </a:ext>
                  </a:extLst>
                </p:cNvPr>
                <p:cNvSpPr/>
                <p:nvPr/>
              </p:nvSpPr>
              <p:spPr>
                <a:xfrm>
                  <a:off x="6382145" y="2996299"/>
                  <a:ext cx="929426" cy="4276965"/>
                </a:xfrm>
                <a:prstGeom prst="moon">
                  <a:avLst>
                    <a:gd name="adj" fmla="val 86849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86" name="Скругленный прямоугольник 52">
              <a:extLst>
                <a:ext uri="{FF2B5EF4-FFF2-40B4-BE49-F238E27FC236}">
                  <a16:creationId xmlns:a16="http://schemas.microsoft.com/office/drawing/2014/main" id="{7831EE2E-2C6B-4B12-9DF9-CF470CA4BAAB}"/>
                </a:ext>
              </a:extLst>
            </p:cNvPr>
            <p:cNvSpPr/>
            <p:nvPr/>
          </p:nvSpPr>
          <p:spPr>
            <a:xfrm>
              <a:off x="3018504" y="1298332"/>
              <a:ext cx="45719" cy="700181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7" name="Скругленный прямоугольник 53">
              <a:extLst>
                <a:ext uri="{FF2B5EF4-FFF2-40B4-BE49-F238E27FC236}">
                  <a16:creationId xmlns:a16="http://schemas.microsoft.com/office/drawing/2014/main" id="{6694DFC1-71E9-44A3-94BB-53871C718CEF}"/>
                </a:ext>
              </a:extLst>
            </p:cNvPr>
            <p:cNvSpPr/>
            <p:nvPr/>
          </p:nvSpPr>
          <p:spPr>
            <a:xfrm>
              <a:off x="3018504" y="2197441"/>
              <a:ext cx="45719" cy="196237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64" name="Группа 163">
            <a:extLst>
              <a:ext uri="{FF2B5EF4-FFF2-40B4-BE49-F238E27FC236}">
                <a16:creationId xmlns:a16="http://schemas.microsoft.com/office/drawing/2014/main" id="{10D27FA6-00CB-4D2D-8794-6BC5942CAECA}"/>
              </a:ext>
            </a:extLst>
          </p:cNvPr>
          <p:cNvGrpSpPr/>
          <p:nvPr/>
        </p:nvGrpSpPr>
        <p:grpSpPr>
          <a:xfrm>
            <a:off x="7891823" y="637564"/>
            <a:ext cx="1142081" cy="1171630"/>
            <a:chOff x="8765306" y="2443339"/>
            <a:chExt cx="1142081" cy="1171630"/>
          </a:xfrm>
        </p:grpSpPr>
        <p:sp>
          <p:nvSpPr>
            <p:cNvPr id="165" name="Прямоугольник 164">
              <a:extLst>
                <a:ext uri="{FF2B5EF4-FFF2-40B4-BE49-F238E27FC236}">
                  <a16:creationId xmlns:a16="http://schemas.microsoft.com/office/drawing/2014/main" id="{DB61AAB2-954A-4318-A265-3CD33704E7F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66" name="Прямая соединительная линия 165">
              <a:extLst>
                <a:ext uri="{FF2B5EF4-FFF2-40B4-BE49-F238E27FC236}">
                  <a16:creationId xmlns:a16="http://schemas.microsoft.com/office/drawing/2014/main" id="{7F9EEECF-B0FC-4531-A63F-76D90A5741A2}"/>
                </a:ext>
              </a:extLst>
            </p:cNvPr>
            <p:cNvCxnSpPr>
              <a:stCxn id="165" idx="0"/>
              <a:endCxn id="165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>
              <a:extLst>
                <a:ext uri="{FF2B5EF4-FFF2-40B4-BE49-F238E27FC236}">
                  <a16:creationId xmlns:a16="http://schemas.microsoft.com/office/drawing/2014/main" id="{ABF0F4A3-8C5F-4BD9-8413-87F8841A1DEC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Группа 167">
            <a:extLst>
              <a:ext uri="{FF2B5EF4-FFF2-40B4-BE49-F238E27FC236}">
                <a16:creationId xmlns:a16="http://schemas.microsoft.com/office/drawing/2014/main" id="{D11163A0-B842-46DF-9860-122520BC4258}"/>
              </a:ext>
            </a:extLst>
          </p:cNvPr>
          <p:cNvGrpSpPr/>
          <p:nvPr/>
        </p:nvGrpSpPr>
        <p:grpSpPr>
          <a:xfrm>
            <a:off x="7895514" y="2274980"/>
            <a:ext cx="1142081" cy="1171630"/>
            <a:chOff x="8765306" y="2443339"/>
            <a:chExt cx="1142081" cy="1171630"/>
          </a:xfrm>
        </p:grpSpPr>
        <p:sp>
          <p:nvSpPr>
            <p:cNvPr id="169" name="Прямоугольник 168">
              <a:extLst>
                <a:ext uri="{FF2B5EF4-FFF2-40B4-BE49-F238E27FC236}">
                  <a16:creationId xmlns:a16="http://schemas.microsoft.com/office/drawing/2014/main" id="{D619585D-A180-4205-8948-ACB5CE1EF997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70" name="Прямая соединительная линия 169">
              <a:extLst>
                <a:ext uri="{FF2B5EF4-FFF2-40B4-BE49-F238E27FC236}">
                  <a16:creationId xmlns:a16="http://schemas.microsoft.com/office/drawing/2014/main" id="{F041E2EB-1BA1-417D-B0CE-5FC027D6E632}"/>
                </a:ext>
              </a:extLst>
            </p:cNvPr>
            <p:cNvCxnSpPr>
              <a:stCxn id="169" idx="0"/>
              <a:endCxn id="169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>
              <a:extLst>
                <a:ext uri="{FF2B5EF4-FFF2-40B4-BE49-F238E27FC236}">
                  <a16:creationId xmlns:a16="http://schemas.microsoft.com/office/drawing/2014/main" id="{CDAC3604-018D-45F3-A46F-92A91D4D340C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Группа 179">
            <a:extLst>
              <a:ext uri="{FF2B5EF4-FFF2-40B4-BE49-F238E27FC236}">
                <a16:creationId xmlns:a16="http://schemas.microsoft.com/office/drawing/2014/main" id="{A58E10D9-504E-42EA-81AE-BC596B082846}"/>
              </a:ext>
            </a:extLst>
          </p:cNvPr>
          <p:cNvGrpSpPr/>
          <p:nvPr/>
        </p:nvGrpSpPr>
        <p:grpSpPr>
          <a:xfrm>
            <a:off x="6478379" y="637564"/>
            <a:ext cx="1142081" cy="1171630"/>
            <a:chOff x="8765306" y="2443339"/>
            <a:chExt cx="1142081" cy="1171630"/>
          </a:xfrm>
        </p:grpSpPr>
        <p:sp>
          <p:nvSpPr>
            <p:cNvPr id="181" name="Прямоугольник 180">
              <a:extLst>
                <a:ext uri="{FF2B5EF4-FFF2-40B4-BE49-F238E27FC236}">
                  <a16:creationId xmlns:a16="http://schemas.microsoft.com/office/drawing/2014/main" id="{995DB965-FC53-47AC-A19A-F3812117634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82" name="Прямая соединительная линия 181">
              <a:extLst>
                <a:ext uri="{FF2B5EF4-FFF2-40B4-BE49-F238E27FC236}">
                  <a16:creationId xmlns:a16="http://schemas.microsoft.com/office/drawing/2014/main" id="{5CFC6DC6-6F4E-4F2E-A564-1FA1C6AD7903}"/>
                </a:ext>
              </a:extLst>
            </p:cNvPr>
            <p:cNvCxnSpPr>
              <a:stCxn id="181" idx="0"/>
              <a:endCxn id="181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>
              <a:extLst>
                <a:ext uri="{FF2B5EF4-FFF2-40B4-BE49-F238E27FC236}">
                  <a16:creationId xmlns:a16="http://schemas.microsoft.com/office/drawing/2014/main" id="{E88B323E-AC75-4B14-BF23-7E30348B0DA3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Группа 200">
            <a:extLst>
              <a:ext uri="{FF2B5EF4-FFF2-40B4-BE49-F238E27FC236}">
                <a16:creationId xmlns:a16="http://schemas.microsoft.com/office/drawing/2014/main" id="{803B40D7-4789-466F-AB88-6E257783473C}"/>
              </a:ext>
            </a:extLst>
          </p:cNvPr>
          <p:cNvGrpSpPr/>
          <p:nvPr/>
        </p:nvGrpSpPr>
        <p:grpSpPr>
          <a:xfrm>
            <a:off x="9298965" y="637563"/>
            <a:ext cx="1142081" cy="1171630"/>
            <a:chOff x="8765306" y="2443339"/>
            <a:chExt cx="1142081" cy="1171630"/>
          </a:xfrm>
        </p:grpSpPr>
        <p:sp>
          <p:nvSpPr>
            <p:cNvPr id="202" name="Прямоугольник 201">
              <a:extLst>
                <a:ext uri="{FF2B5EF4-FFF2-40B4-BE49-F238E27FC236}">
                  <a16:creationId xmlns:a16="http://schemas.microsoft.com/office/drawing/2014/main" id="{28B0CAE8-EF3A-41CD-9B81-BA37B46EF45B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03" name="Прямая соединительная линия 202">
              <a:extLst>
                <a:ext uri="{FF2B5EF4-FFF2-40B4-BE49-F238E27FC236}">
                  <a16:creationId xmlns:a16="http://schemas.microsoft.com/office/drawing/2014/main" id="{E7F2BEDD-C384-4B2B-B306-B89FDF4A617B}"/>
                </a:ext>
              </a:extLst>
            </p:cNvPr>
            <p:cNvCxnSpPr>
              <a:stCxn id="202" idx="0"/>
              <a:endCxn id="202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>
              <a:extLst>
                <a:ext uri="{FF2B5EF4-FFF2-40B4-BE49-F238E27FC236}">
                  <a16:creationId xmlns:a16="http://schemas.microsoft.com/office/drawing/2014/main" id="{653317D2-B9CF-4ACD-BF04-11378C09695B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Группа 204">
            <a:extLst>
              <a:ext uri="{FF2B5EF4-FFF2-40B4-BE49-F238E27FC236}">
                <a16:creationId xmlns:a16="http://schemas.microsoft.com/office/drawing/2014/main" id="{740687CD-34F9-45EC-BC7B-12F6841A1C72}"/>
              </a:ext>
            </a:extLst>
          </p:cNvPr>
          <p:cNvGrpSpPr/>
          <p:nvPr/>
        </p:nvGrpSpPr>
        <p:grpSpPr>
          <a:xfrm>
            <a:off x="7898849" y="3904750"/>
            <a:ext cx="1142081" cy="1171630"/>
            <a:chOff x="8765306" y="2443339"/>
            <a:chExt cx="1142081" cy="1171630"/>
          </a:xfrm>
          <a:solidFill>
            <a:srgbClr val="FE4F30"/>
          </a:solidFill>
        </p:grpSpPr>
        <p:sp>
          <p:nvSpPr>
            <p:cNvPr id="206" name="Прямоугольник 205">
              <a:extLst>
                <a:ext uri="{FF2B5EF4-FFF2-40B4-BE49-F238E27FC236}">
                  <a16:creationId xmlns:a16="http://schemas.microsoft.com/office/drawing/2014/main" id="{18F7AA02-A414-4496-A872-04896BC1F096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07" name="Прямая соединительная линия 206">
              <a:extLst>
                <a:ext uri="{FF2B5EF4-FFF2-40B4-BE49-F238E27FC236}">
                  <a16:creationId xmlns:a16="http://schemas.microsoft.com/office/drawing/2014/main" id="{D70DCFAD-D6E9-4DD0-A165-0C5B2A3AE224}"/>
                </a:ext>
              </a:extLst>
            </p:cNvPr>
            <p:cNvCxnSpPr>
              <a:stCxn id="206" idx="0"/>
              <a:endCxn id="206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>
              <a:extLst>
                <a:ext uri="{FF2B5EF4-FFF2-40B4-BE49-F238E27FC236}">
                  <a16:creationId xmlns:a16="http://schemas.microsoft.com/office/drawing/2014/main" id="{F1E04516-73CC-40C9-9EF8-CD2A2E8B998D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Группа 208">
            <a:extLst>
              <a:ext uri="{FF2B5EF4-FFF2-40B4-BE49-F238E27FC236}">
                <a16:creationId xmlns:a16="http://schemas.microsoft.com/office/drawing/2014/main" id="{28A50DB5-DC38-4A76-825C-65599B30BE74}"/>
              </a:ext>
            </a:extLst>
          </p:cNvPr>
          <p:cNvGrpSpPr/>
          <p:nvPr/>
        </p:nvGrpSpPr>
        <p:grpSpPr>
          <a:xfrm>
            <a:off x="10739967" y="5553441"/>
            <a:ext cx="1142081" cy="1171630"/>
            <a:chOff x="8765306" y="2443339"/>
            <a:chExt cx="1142081" cy="1171630"/>
          </a:xfrm>
          <a:solidFill>
            <a:srgbClr val="00B050"/>
          </a:solidFill>
        </p:grpSpPr>
        <p:sp>
          <p:nvSpPr>
            <p:cNvPr id="210" name="Прямоугольник 209">
              <a:extLst>
                <a:ext uri="{FF2B5EF4-FFF2-40B4-BE49-F238E27FC236}">
                  <a16:creationId xmlns:a16="http://schemas.microsoft.com/office/drawing/2014/main" id="{7A269338-2228-436A-B3D8-6BFDAC2DB8C0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11" name="Прямая соединительная линия 210">
              <a:extLst>
                <a:ext uri="{FF2B5EF4-FFF2-40B4-BE49-F238E27FC236}">
                  <a16:creationId xmlns:a16="http://schemas.microsoft.com/office/drawing/2014/main" id="{2C5C229D-EF0E-4967-A471-7BB3D7E0E38D}"/>
                </a:ext>
              </a:extLst>
            </p:cNvPr>
            <p:cNvCxnSpPr>
              <a:stCxn id="210" idx="0"/>
              <a:endCxn id="210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>
              <a:extLst>
                <a:ext uri="{FF2B5EF4-FFF2-40B4-BE49-F238E27FC236}">
                  <a16:creationId xmlns:a16="http://schemas.microsoft.com/office/drawing/2014/main" id="{E818F6FC-5DDC-4036-BC3E-45B61870CF9A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Группа 195">
            <a:extLst>
              <a:ext uri="{FF2B5EF4-FFF2-40B4-BE49-F238E27FC236}">
                <a16:creationId xmlns:a16="http://schemas.microsoft.com/office/drawing/2014/main" id="{6E1AFA59-9A04-4635-9EEE-83D54E806E2E}"/>
              </a:ext>
            </a:extLst>
          </p:cNvPr>
          <p:cNvGrpSpPr/>
          <p:nvPr/>
        </p:nvGrpSpPr>
        <p:grpSpPr>
          <a:xfrm>
            <a:off x="6487307" y="2287073"/>
            <a:ext cx="1142081" cy="1171630"/>
            <a:chOff x="8765306" y="2443339"/>
            <a:chExt cx="1142081" cy="1171630"/>
          </a:xfrm>
          <a:solidFill>
            <a:srgbClr val="FE4F30"/>
          </a:solidFill>
        </p:grpSpPr>
        <p:sp>
          <p:nvSpPr>
            <p:cNvPr id="197" name="Прямоугольник 196">
              <a:extLst>
                <a:ext uri="{FF2B5EF4-FFF2-40B4-BE49-F238E27FC236}">
                  <a16:creationId xmlns:a16="http://schemas.microsoft.com/office/drawing/2014/main" id="{2765AD66-B443-4577-A398-AFCFD53EF5DF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98" name="Прямая соединительная линия 197">
              <a:extLst>
                <a:ext uri="{FF2B5EF4-FFF2-40B4-BE49-F238E27FC236}">
                  <a16:creationId xmlns:a16="http://schemas.microsoft.com/office/drawing/2014/main" id="{3392D6A0-6F5D-46A2-B406-52F201302352}"/>
                </a:ext>
              </a:extLst>
            </p:cNvPr>
            <p:cNvCxnSpPr>
              <a:stCxn id="197" idx="0"/>
              <a:endCxn id="197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>
              <a:extLst>
                <a:ext uri="{FF2B5EF4-FFF2-40B4-BE49-F238E27FC236}">
                  <a16:creationId xmlns:a16="http://schemas.microsoft.com/office/drawing/2014/main" id="{2CC7DBC9-AE3F-4B32-B217-3BD97998CF2E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Группа 199">
            <a:extLst>
              <a:ext uri="{FF2B5EF4-FFF2-40B4-BE49-F238E27FC236}">
                <a16:creationId xmlns:a16="http://schemas.microsoft.com/office/drawing/2014/main" id="{F032EB6B-48B5-4C09-B349-DE9E11210B15}"/>
              </a:ext>
            </a:extLst>
          </p:cNvPr>
          <p:cNvGrpSpPr/>
          <p:nvPr/>
        </p:nvGrpSpPr>
        <p:grpSpPr>
          <a:xfrm>
            <a:off x="10717873" y="632882"/>
            <a:ext cx="1142081" cy="1171630"/>
            <a:chOff x="8765306" y="2443339"/>
            <a:chExt cx="1142081" cy="1171630"/>
          </a:xfrm>
        </p:grpSpPr>
        <p:sp>
          <p:nvSpPr>
            <p:cNvPr id="213" name="Прямоугольник 212">
              <a:extLst>
                <a:ext uri="{FF2B5EF4-FFF2-40B4-BE49-F238E27FC236}">
                  <a16:creationId xmlns:a16="http://schemas.microsoft.com/office/drawing/2014/main" id="{0653D800-73E2-4A7D-95D2-2D6CE18E4310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14" name="Прямая соединительная линия 213">
              <a:extLst>
                <a:ext uri="{FF2B5EF4-FFF2-40B4-BE49-F238E27FC236}">
                  <a16:creationId xmlns:a16="http://schemas.microsoft.com/office/drawing/2014/main" id="{69117BCB-29CC-4683-8932-574F81F9077D}"/>
                </a:ext>
              </a:extLst>
            </p:cNvPr>
            <p:cNvCxnSpPr>
              <a:stCxn id="213" idx="0"/>
              <a:endCxn id="213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Прямая соединительная линия 214">
              <a:extLst>
                <a:ext uri="{FF2B5EF4-FFF2-40B4-BE49-F238E27FC236}">
                  <a16:creationId xmlns:a16="http://schemas.microsoft.com/office/drawing/2014/main" id="{EC23B50C-99BA-4FC5-994D-5F1A4034FFA7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Группа 215">
            <a:extLst>
              <a:ext uri="{FF2B5EF4-FFF2-40B4-BE49-F238E27FC236}">
                <a16:creationId xmlns:a16="http://schemas.microsoft.com/office/drawing/2014/main" id="{C683EB90-DFCA-4CC9-98E3-C2F0C284F893}"/>
              </a:ext>
            </a:extLst>
          </p:cNvPr>
          <p:cNvGrpSpPr/>
          <p:nvPr/>
        </p:nvGrpSpPr>
        <p:grpSpPr>
          <a:xfrm>
            <a:off x="7910960" y="5552584"/>
            <a:ext cx="1142081" cy="1171630"/>
            <a:chOff x="8765306" y="2443339"/>
            <a:chExt cx="1142081" cy="1171630"/>
          </a:xfrm>
          <a:solidFill>
            <a:srgbClr val="00B050"/>
          </a:solidFill>
        </p:grpSpPr>
        <p:sp>
          <p:nvSpPr>
            <p:cNvPr id="217" name="Прямоугольник 216">
              <a:extLst>
                <a:ext uri="{FF2B5EF4-FFF2-40B4-BE49-F238E27FC236}">
                  <a16:creationId xmlns:a16="http://schemas.microsoft.com/office/drawing/2014/main" id="{31039660-1003-4497-92F2-48962F5D1DEA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18" name="Прямая соединительная линия 217">
              <a:extLst>
                <a:ext uri="{FF2B5EF4-FFF2-40B4-BE49-F238E27FC236}">
                  <a16:creationId xmlns:a16="http://schemas.microsoft.com/office/drawing/2014/main" id="{DF0DC61C-4102-4B24-9B18-5B0D7B526599}"/>
                </a:ext>
              </a:extLst>
            </p:cNvPr>
            <p:cNvCxnSpPr>
              <a:stCxn id="217" idx="0"/>
              <a:endCxn id="217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>
              <a:extLst>
                <a:ext uri="{FF2B5EF4-FFF2-40B4-BE49-F238E27FC236}">
                  <a16:creationId xmlns:a16="http://schemas.microsoft.com/office/drawing/2014/main" id="{A636AA32-4B95-4B9E-9E12-0BE6AF8F1BC0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0" name="Группа 219">
            <a:extLst>
              <a:ext uri="{FF2B5EF4-FFF2-40B4-BE49-F238E27FC236}">
                <a16:creationId xmlns:a16="http://schemas.microsoft.com/office/drawing/2014/main" id="{96A568A1-4329-4775-B8F2-814CD9C9A089}"/>
              </a:ext>
            </a:extLst>
          </p:cNvPr>
          <p:cNvGrpSpPr/>
          <p:nvPr/>
        </p:nvGrpSpPr>
        <p:grpSpPr>
          <a:xfrm>
            <a:off x="9309796" y="2274980"/>
            <a:ext cx="1142081" cy="1171630"/>
            <a:chOff x="8765306" y="2443339"/>
            <a:chExt cx="1142081" cy="1171630"/>
          </a:xfrm>
          <a:solidFill>
            <a:srgbClr val="FE4F30"/>
          </a:solidFill>
        </p:grpSpPr>
        <p:sp>
          <p:nvSpPr>
            <p:cNvPr id="221" name="Прямоугольник 220">
              <a:extLst>
                <a:ext uri="{FF2B5EF4-FFF2-40B4-BE49-F238E27FC236}">
                  <a16:creationId xmlns:a16="http://schemas.microsoft.com/office/drawing/2014/main" id="{B98FA0D6-82F6-4D8A-8F02-0380F9756A7F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22" name="Прямая соединительная линия 221">
              <a:extLst>
                <a:ext uri="{FF2B5EF4-FFF2-40B4-BE49-F238E27FC236}">
                  <a16:creationId xmlns:a16="http://schemas.microsoft.com/office/drawing/2014/main" id="{4EA198C1-C173-4FAA-81E3-A9C440E9117C}"/>
                </a:ext>
              </a:extLst>
            </p:cNvPr>
            <p:cNvCxnSpPr>
              <a:stCxn id="221" idx="0"/>
              <a:endCxn id="221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Прямая соединительная линия 222">
              <a:extLst>
                <a:ext uri="{FF2B5EF4-FFF2-40B4-BE49-F238E27FC236}">
                  <a16:creationId xmlns:a16="http://schemas.microsoft.com/office/drawing/2014/main" id="{8F4DC9E4-D4CE-4D67-AD9A-16DED14E6212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Группа 223">
            <a:extLst>
              <a:ext uri="{FF2B5EF4-FFF2-40B4-BE49-F238E27FC236}">
                <a16:creationId xmlns:a16="http://schemas.microsoft.com/office/drawing/2014/main" id="{3B878BA5-6E08-4515-9880-7F7EDB53E268}"/>
              </a:ext>
            </a:extLst>
          </p:cNvPr>
          <p:cNvGrpSpPr/>
          <p:nvPr/>
        </p:nvGrpSpPr>
        <p:grpSpPr>
          <a:xfrm>
            <a:off x="7898849" y="2274980"/>
            <a:ext cx="1142081" cy="1171630"/>
            <a:chOff x="8765306" y="2443339"/>
            <a:chExt cx="1142081" cy="1171630"/>
          </a:xfrm>
        </p:grpSpPr>
        <p:sp>
          <p:nvSpPr>
            <p:cNvPr id="225" name="Прямоугольник 224">
              <a:extLst>
                <a:ext uri="{FF2B5EF4-FFF2-40B4-BE49-F238E27FC236}">
                  <a16:creationId xmlns:a16="http://schemas.microsoft.com/office/drawing/2014/main" id="{C7FE8DCD-C612-4021-A400-88E4D70895B4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26" name="Прямая соединительная линия 225">
              <a:extLst>
                <a:ext uri="{FF2B5EF4-FFF2-40B4-BE49-F238E27FC236}">
                  <a16:creationId xmlns:a16="http://schemas.microsoft.com/office/drawing/2014/main" id="{29C2E7A9-5113-4FC1-B33B-45269D98AE89}"/>
                </a:ext>
              </a:extLst>
            </p:cNvPr>
            <p:cNvCxnSpPr>
              <a:stCxn id="225" idx="0"/>
              <a:endCxn id="225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>
              <a:extLst>
                <a:ext uri="{FF2B5EF4-FFF2-40B4-BE49-F238E27FC236}">
                  <a16:creationId xmlns:a16="http://schemas.microsoft.com/office/drawing/2014/main" id="{3A96B5E3-D518-46F9-BB7C-A4F2B991F8F9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Группа 227">
            <a:extLst>
              <a:ext uri="{FF2B5EF4-FFF2-40B4-BE49-F238E27FC236}">
                <a16:creationId xmlns:a16="http://schemas.microsoft.com/office/drawing/2014/main" id="{96CACDD9-DF84-4B00-96C6-5B69AD01A8AB}"/>
              </a:ext>
            </a:extLst>
          </p:cNvPr>
          <p:cNvGrpSpPr/>
          <p:nvPr/>
        </p:nvGrpSpPr>
        <p:grpSpPr>
          <a:xfrm>
            <a:off x="10723828" y="2285442"/>
            <a:ext cx="1142081" cy="1171630"/>
            <a:chOff x="8765306" y="2443339"/>
            <a:chExt cx="1142081" cy="1171630"/>
          </a:xfrm>
        </p:grpSpPr>
        <p:sp>
          <p:nvSpPr>
            <p:cNvPr id="229" name="Прямоугольник 228">
              <a:extLst>
                <a:ext uri="{FF2B5EF4-FFF2-40B4-BE49-F238E27FC236}">
                  <a16:creationId xmlns:a16="http://schemas.microsoft.com/office/drawing/2014/main" id="{230F4FE8-455F-4AB5-BAC0-5BE58585F24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30" name="Прямая соединительная линия 229">
              <a:extLst>
                <a:ext uri="{FF2B5EF4-FFF2-40B4-BE49-F238E27FC236}">
                  <a16:creationId xmlns:a16="http://schemas.microsoft.com/office/drawing/2014/main" id="{D7D211DC-FE8C-4BE4-BCAA-8EE08AF7F38D}"/>
                </a:ext>
              </a:extLst>
            </p:cNvPr>
            <p:cNvCxnSpPr>
              <a:stCxn id="229" idx="0"/>
              <a:endCxn id="229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>
              <a:extLst>
                <a:ext uri="{FF2B5EF4-FFF2-40B4-BE49-F238E27FC236}">
                  <a16:creationId xmlns:a16="http://schemas.microsoft.com/office/drawing/2014/main" id="{0119C12F-3A22-4B5D-BB0C-0754FFD60851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Группа 231">
            <a:extLst>
              <a:ext uri="{FF2B5EF4-FFF2-40B4-BE49-F238E27FC236}">
                <a16:creationId xmlns:a16="http://schemas.microsoft.com/office/drawing/2014/main" id="{9C02F7D8-DF16-43FF-834E-D210DD2108F3}"/>
              </a:ext>
            </a:extLst>
          </p:cNvPr>
          <p:cNvGrpSpPr/>
          <p:nvPr/>
        </p:nvGrpSpPr>
        <p:grpSpPr>
          <a:xfrm>
            <a:off x="9325237" y="5550061"/>
            <a:ext cx="1142081" cy="1171630"/>
            <a:chOff x="8765306" y="2443339"/>
            <a:chExt cx="1142081" cy="1171630"/>
          </a:xfrm>
        </p:grpSpPr>
        <p:sp>
          <p:nvSpPr>
            <p:cNvPr id="233" name="Прямоугольник 232">
              <a:extLst>
                <a:ext uri="{FF2B5EF4-FFF2-40B4-BE49-F238E27FC236}">
                  <a16:creationId xmlns:a16="http://schemas.microsoft.com/office/drawing/2014/main" id="{AD3E57C9-DD39-4A1F-AFCD-0EF6DE0D75DF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34" name="Прямая соединительная линия 233">
              <a:extLst>
                <a:ext uri="{FF2B5EF4-FFF2-40B4-BE49-F238E27FC236}">
                  <a16:creationId xmlns:a16="http://schemas.microsoft.com/office/drawing/2014/main" id="{30D16AC7-2EC4-4232-A9BA-0539484A29CC}"/>
                </a:ext>
              </a:extLst>
            </p:cNvPr>
            <p:cNvCxnSpPr>
              <a:stCxn id="233" idx="0"/>
              <a:endCxn id="233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>
              <a:extLst>
                <a:ext uri="{FF2B5EF4-FFF2-40B4-BE49-F238E27FC236}">
                  <a16:creationId xmlns:a16="http://schemas.microsoft.com/office/drawing/2014/main" id="{72A04D3F-7412-457B-B998-0177C82C07EF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9276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5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25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75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25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75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75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25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191999" cy="49346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l"/>
            <a:r>
              <a:rPr lang="ru-RU" sz="2400" b="1" dirty="0"/>
              <a:t>ТРИ ГРУППЫ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DC8769-51FF-4481-A2A7-655BE1B2A82F}"/>
              </a:ext>
            </a:extLst>
          </p:cNvPr>
          <p:cNvSpPr/>
          <p:nvPr/>
        </p:nvSpPr>
        <p:spPr>
          <a:xfrm>
            <a:off x="117437" y="7047967"/>
            <a:ext cx="5762172" cy="4045859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32418C21-4D27-48E5-9924-016AE483F4BB}"/>
              </a:ext>
            </a:extLst>
          </p:cNvPr>
          <p:cNvGrpSpPr/>
          <p:nvPr/>
        </p:nvGrpSpPr>
        <p:grpSpPr>
          <a:xfrm>
            <a:off x="191558" y="8544301"/>
            <a:ext cx="2664888" cy="3038050"/>
            <a:chOff x="7801997" y="4308475"/>
            <a:chExt cx="2664888" cy="3038050"/>
          </a:xfrm>
        </p:grpSpPr>
        <p:sp>
          <p:nvSpPr>
            <p:cNvPr id="6" name="Блок-схема: задержка 5">
              <a:extLst>
                <a:ext uri="{FF2B5EF4-FFF2-40B4-BE49-F238E27FC236}">
                  <a16:creationId xmlns:a16="http://schemas.microsoft.com/office/drawing/2014/main" id="{4AC9569E-E987-427F-A7F4-29A6C0705BBA}"/>
                </a:ext>
              </a:extLst>
            </p:cNvPr>
            <p:cNvSpPr/>
            <p:nvPr/>
          </p:nvSpPr>
          <p:spPr>
            <a:xfrm rot="16200000">
              <a:off x="7859678" y="4250794"/>
              <a:ext cx="2549525" cy="2664888"/>
            </a:xfrm>
            <a:prstGeom prst="flowChartDelay">
              <a:avLst/>
            </a:prstGeom>
            <a:solidFill>
              <a:schemeClr val="bg1"/>
            </a:solidFill>
            <a:ln w="76200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ADC10737-98CB-42E1-913C-4B8C50A46C72}"/>
                </a:ext>
              </a:extLst>
            </p:cNvPr>
            <p:cNvGrpSpPr/>
            <p:nvPr/>
          </p:nvGrpSpPr>
          <p:grpSpPr>
            <a:xfrm>
              <a:off x="8352272" y="4626087"/>
              <a:ext cx="1533669" cy="2720438"/>
              <a:chOff x="2787740" y="3705311"/>
              <a:chExt cx="952780" cy="2019217"/>
            </a:xfrm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grpSpPr>
          <p:sp>
            <p:nvSpPr>
              <p:cNvPr id="72" name="Равнобедренный треугольник 71">
                <a:extLst>
                  <a:ext uri="{FF2B5EF4-FFF2-40B4-BE49-F238E27FC236}">
                    <a16:creationId xmlns:a16="http://schemas.microsoft.com/office/drawing/2014/main" id="{5ADBFF07-FECD-46F6-B67B-3264D0BA2BE2}"/>
                  </a:ext>
                </a:extLst>
              </p:cNvPr>
              <p:cNvSpPr/>
              <p:nvPr/>
            </p:nvSpPr>
            <p:spPr>
              <a:xfrm rot="10800000">
                <a:off x="3085640" y="4712173"/>
                <a:ext cx="359927" cy="376971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  <p:grpSp>
            <p:nvGrpSpPr>
              <p:cNvPr id="52" name="Группа 51">
                <a:extLst>
                  <a:ext uri="{FF2B5EF4-FFF2-40B4-BE49-F238E27FC236}">
                    <a16:creationId xmlns:a16="http://schemas.microsoft.com/office/drawing/2014/main" id="{6760E1B1-24F6-4C04-9CE3-EC647F7E8A52}"/>
                  </a:ext>
                </a:extLst>
              </p:cNvPr>
              <p:cNvGrpSpPr/>
              <p:nvPr/>
            </p:nvGrpSpPr>
            <p:grpSpPr>
              <a:xfrm>
                <a:off x="2787740" y="3705311"/>
                <a:ext cx="952780" cy="1075082"/>
                <a:chOff x="8987326" y="3279033"/>
                <a:chExt cx="1437190" cy="1568084"/>
              </a:xfrm>
            </p:grpSpPr>
            <p:grpSp>
              <p:nvGrpSpPr>
                <p:cNvPr id="53" name="Группа 52">
                  <a:extLst>
                    <a:ext uri="{FF2B5EF4-FFF2-40B4-BE49-F238E27FC236}">
                      <a16:creationId xmlns:a16="http://schemas.microsoft.com/office/drawing/2014/main" id="{F8F771F6-E516-4EF8-B1B4-3068549A8F5F}"/>
                    </a:ext>
                  </a:extLst>
                </p:cNvPr>
                <p:cNvGrpSpPr/>
                <p:nvPr/>
              </p:nvGrpSpPr>
              <p:grpSpPr>
                <a:xfrm>
                  <a:off x="8987326" y="3420482"/>
                  <a:ext cx="1437190" cy="1426635"/>
                  <a:chOff x="8987326" y="3420482"/>
                  <a:chExt cx="1437190" cy="1426635"/>
                </a:xfrm>
              </p:grpSpPr>
              <p:sp>
                <p:nvSpPr>
                  <p:cNvPr id="57" name="Овал 56">
                    <a:extLst>
                      <a:ext uri="{FF2B5EF4-FFF2-40B4-BE49-F238E27FC236}">
                        <a16:creationId xmlns:a16="http://schemas.microsoft.com/office/drawing/2014/main" id="{15F06381-FE34-40D9-842E-952C0CA17846}"/>
                      </a:ext>
                    </a:extLst>
                  </p:cNvPr>
                  <p:cNvSpPr/>
                  <p:nvPr/>
                </p:nvSpPr>
                <p:spPr>
                  <a:xfrm>
                    <a:off x="8987326" y="3938673"/>
                    <a:ext cx="179030" cy="3520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8" name="Овал 57">
                    <a:extLst>
                      <a:ext uri="{FF2B5EF4-FFF2-40B4-BE49-F238E27FC236}">
                        <a16:creationId xmlns:a16="http://schemas.microsoft.com/office/drawing/2014/main" id="{BE3B5313-5201-4070-9596-A0FF753679F4}"/>
                      </a:ext>
                    </a:extLst>
                  </p:cNvPr>
                  <p:cNvSpPr/>
                  <p:nvPr/>
                </p:nvSpPr>
                <p:spPr>
                  <a:xfrm>
                    <a:off x="10245486" y="3938673"/>
                    <a:ext cx="179030" cy="3520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59" name="Группа 58">
                    <a:extLst>
                      <a:ext uri="{FF2B5EF4-FFF2-40B4-BE49-F238E27FC236}">
                        <a16:creationId xmlns:a16="http://schemas.microsoft.com/office/drawing/2014/main" id="{8E4991F5-1F38-4F68-8EC9-4F02863ED727}"/>
                      </a:ext>
                    </a:extLst>
                  </p:cNvPr>
                  <p:cNvGrpSpPr/>
                  <p:nvPr/>
                </p:nvGrpSpPr>
                <p:grpSpPr>
                  <a:xfrm>
                    <a:off x="9064505" y="3420482"/>
                    <a:ext cx="1301505" cy="1426635"/>
                    <a:chOff x="9064505" y="3420482"/>
                    <a:chExt cx="1301505" cy="1426635"/>
                  </a:xfrm>
                </p:grpSpPr>
                <p:sp>
                  <p:nvSpPr>
                    <p:cNvPr id="60" name="Овал 59">
                      <a:extLst>
                        <a:ext uri="{FF2B5EF4-FFF2-40B4-BE49-F238E27FC236}">
                          <a16:creationId xmlns:a16="http://schemas.microsoft.com/office/drawing/2014/main" id="{CD8FD168-EDEA-4039-A039-4B7AE3E903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88449" y="3420482"/>
                      <a:ext cx="1247233" cy="142663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61" name="Группа 60">
                      <a:extLst>
                        <a:ext uri="{FF2B5EF4-FFF2-40B4-BE49-F238E27FC236}">
                          <a16:creationId xmlns:a16="http://schemas.microsoft.com/office/drawing/2014/main" id="{90D078B6-597B-40C3-ADCC-BE56FB923E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64505" y="3883474"/>
                      <a:ext cx="1301505" cy="750802"/>
                      <a:chOff x="9064505" y="3883474"/>
                      <a:chExt cx="1301505" cy="750802"/>
                    </a:xfrm>
                  </p:grpSpPr>
                  <p:grpSp>
                    <p:nvGrpSpPr>
                      <p:cNvPr id="62" name="Группа 61">
                        <a:extLst>
                          <a:ext uri="{FF2B5EF4-FFF2-40B4-BE49-F238E27FC236}">
                            <a16:creationId xmlns:a16="http://schemas.microsoft.com/office/drawing/2014/main" id="{F99D06AE-10DB-4567-A8E9-767CDA8E295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064505" y="3883474"/>
                        <a:ext cx="1301505" cy="750802"/>
                        <a:chOff x="9064505" y="3883474"/>
                        <a:chExt cx="1301505" cy="750802"/>
                      </a:xfrm>
                    </p:grpSpPr>
                    <p:sp>
                      <p:nvSpPr>
                        <p:cNvPr id="65" name="Овал 64">
                          <a:extLst>
                            <a:ext uri="{FF2B5EF4-FFF2-40B4-BE49-F238E27FC236}">
                              <a16:creationId xmlns:a16="http://schemas.microsoft.com/office/drawing/2014/main" id="{AC65169C-BD6C-40D6-8AB1-C6AC454F24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189244" y="3996575"/>
                          <a:ext cx="395287" cy="409561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6" name="Овал 65">
                          <a:extLst>
                            <a:ext uri="{FF2B5EF4-FFF2-40B4-BE49-F238E27FC236}">
                              <a16:creationId xmlns:a16="http://schemas.microsoft.com/office/drawing/2014/main" id="{A9394AF7-9CAE-4AFB-A330-6B69BEFD4B9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39639" y="4036558"/>
                          <a:ext cx="395287" cy="369577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7" name="Прямоугольник 66">
                          <a:extLst>
                            <a:ext uri="{FF2B5EF4-FFF2-40B4-BE49-F238E27FC236}">
                              <a16:creationId xmlns:a16="http://schemas.microsoft.com/office/drawing/2014/main" id="{3BB06295-ACD1-49F4-8728-67052CB517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365456" y="3994296"/>
                          <a:ext cx="685378" cy="33971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8" name="Овал 67">
                          <a:extLst>
                            <a:ext uri="{FF2B5EF4-FFF2-40B4-BE49-F238E27FC236}">
                              <a16:creationId xmlns:a16="http://schemas.microsoft.com/office/drawing/2014/main" id="{7777A901-A0EB-4016-8549-376A42CEED1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13327" y="4224715"/>
                          <a:ext cx="395287" cy="409561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69" name="Равнобедренный треугольник 68">
                          <a:extLst>
                            <a:ext uri="{FF2B5EF4-FFF2-40B4-BE49-F238E27FC236}">
                              <a16:creationId xmlns:a16="http://schemas.microsoft.com/office/drawing/2014/main" id="{62213E41-07D4-42E5-B9D2-057B4EE9140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8278887">
                          <a:off x="9019790" y="3928189"/>
                          <a:ext cx="369564" cy="280133"/>
                        </a:xfrm>
                        <a:prstGeom prst="triangl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70" name="Равнобедренный треугольник 69">
                          <a:extLst>
                            <a:ext uri="{FF2B5EF4-FFF2-40B4-BE49-F238E27FC236}">
                              <a16:creationId xmlns:a16="http://schemas.microsoft.com/office/drawing/2014/main" id="{4A433B5E-CC1F-4B81-B441-AD9D72469B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3416462" flipH="1">
                          <a:off x="10029011" y="3930857"/>
                          <a:ext cx="382812" cy="291186"/>
                        </a:xfrm>
                        <a:prstGeom prst="triangl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sp>
                    <p:nvSpPr>
                      <p:cNvPr id="63" name="Овал 62">
                        <a:extLst>
                          <a:ext uri="{FF2B5EF4-FFF2-40B4-BE49-F238E27FC236}">
                            <a16:creationId xmlns:a16="http://schemas.microsoft.com/office/drawing/2014/main" id="{1177FA27-735A-4C8C-BB31-0BE5A66BA8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295769" y="4024327"/>
                        <a:ext cx="255027" cy="308109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64" name="Овал 63">
                        <a:extLst>
                          <a:ext uri="{FF2B5EF4-FFF2-40B4-BE49-F238E27FC236}">
                            <a16:creationId xmlns:a16="http://schemas.microsoft.com/office/drawing/2014/main" id="{1C4A7935-3DA3-4B41-99FC-032932F2663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867098" y="4100530"/>
                        <a:ext cx="255027" cy="231906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54" name="Группа 53">
                  <a:extLst>
                    <a:ext uri="{FF2B5EF4-FFF2-40B4-BE49-F238E27FC236}">
                      <a16:creationId xmlns:a16="http://schemas.microsoft.com/office/drawing/2014/main" id="{B21CA70E-46EA-4073-853B-5838B9331F97}"/>
                    </a:ext>
                  </a:extLst>
                </p:cNvPr>
                <p:cNvGrpSpPr/>
                <p:nvPr/>
              </p:nvGrpSpPr>
              <p:grpSpPr>
                <a:xfrm>
                  <a:off x="9084162" y="3279033"/>
                  <a:ext cx="1250268" cy="1282334"/>
                  <a:chOff x="9084162" y="3279033"/>
                  <a:chExt cx="1250268" cy="1282334"/>
                </a:xfrm>
              </p:grpSpPr>
              <p:sp>
                <p:nvSpPr>
                  <p:cNvPr id="55" name="Хорда 54">
                    <a:extLst>
                      <a:ext uri="{FF2B5EF4-FFF2-40B4-BE49-F238E27FC236}">
                        <a16:creationId xmlns:a16="http://schemas.microsoft.com/office/drawing/2014/main" id="{0E8BDD5E-9BA9-4A5A-A227-A2713D420A78}"/>
                      </a:ext>
                    </a:extLst>
                  </p:cNvPr>
                  <p:cNvSpPr/>
                  <p:nvPr/>
                </p:nvSpPr>
                <p:spPr>
                  <a:xfrm rot="7961694">
                    <a:off x="9076014" y="3332133"/>
                    <a:ext cx="1282334" cy="1176134"/>
                  </a:xfrm>
                  <a:prstGeom prst="chord">
                    <a:avLst>
                      <a:gd name="adj1" fmla="val 2700000"/>
                      <a:gd name="adj2" fmla="val 13806712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6" name="Прямоугольник 55">
                    <a:extLst>
                      <a:ext uri="{FF2B5EF4-FFF2-40B4-BE49-F238E27FC236}">
                        <a16:creationId xmlns:a16="http://schemas.microsoft.com/office/drawing/2014/main" id="{B8DB2E82-83C0-4384-9DD3-CBDBD82A7AA2}"/>
                      </a:ext>
                    </a:extLst>
                  </p:cNvPr>
                  <p:cNvSpPr/>
                  <p:nvPr/>
                </p:nvSpPr>
                <p:spPr>
                  <a:xfrm>
                    <a:off x="9084162" y="3762671"/>
                    <a:ext cx="1250268" cy="19124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0" name="Группа 79">
                <a:extLst>
                  <a:ext uri="{FF2B5EF4-FFF2-40B4-BE49-F238E27FC236}">
                    <a16:creationId xmlns:a16="http://schemas.microsoft.com/office/drawing/2014/main" id="{DE8D36AA-90CA-4338-BE54-47F5A7721F12}"/>
                  </a:ext>
                </a:extLst>
              </p:cNvPr>
              <p:cNvGrpSpPr/>
              <p:nvPr/>
            </p:nvGrpSpPr>
            <p:grpSpPr>
              <a:xfrm>
                <a:off x="2806283" y="4808076"/>
                <a:ext cx="918641" cy="916452"/>
                <a:chOff x="2806283" y="4808076"/>
                <a:chExt cx="918641" cy="916452"/>
              </a:xfrm>
              <a:solidFill>
                <a:schemeClr val="tx1"/>
              </a:solidFill>
            </p:grpSpPr>
            <p:sp>
              <p:nvSpPr>
                <p:cNvPr id="71" name="Блок-схема: задержка 70">
                  <a:extLst>
                    <a:ext uri="{FF2B5EF4-FFF2-40B4-BE49-F238E27FC236}">
                      <a16:creationId xmlns:a16="http://schemas.microsoft.com/office/drawing/2014/main" id="{0C08D2F8-1A3B-4565-B447-454FB2DE5173}"/>
                    </a:ext>
                  </a:extLst>
                </p:cNvPr>
                <p:cNvSpPr/>
                <p:nvPr/>
              </p:nvSpPr>
              <p:spPr>
                <a:xfrm rot="16200000">
                  <a:off x="2807377" y="4806983"/>
                  <a:ext cx="916452" cy="918637"/>
                </a:xfrm>
                <a:prstGeom prst="flowChartDelay">
                  <a:avLst/>
                </a:prstGeom>
                <a:grpFill/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3" name="Прямоугольник 72">
                  <a:extLst>
                    <a:ext uri="{FF2B5EF4-FFF2-40B4-BE49-F238E27FC236}">
                      <a16:creationId xmlns:a16="http://schemas.microsoft.com/office/drawing/2014/main" id="{21CB991A-3FE4-41B4-86BF-6CAA6B6AE6A1}"/>
                    </a:ext>
                  </a:extLst>
                </p:cNvPr>
                <p:cNvSpPr/>
                <p:nvPr/>
              </p:nvSpPr>
              <p:spPr>
                <a:xfrm rot="16200000">
                  <a:off x="3242745" y="4901757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4" name="Прямоугольник 73">
                  <a:extLst>
                    <a:ext uri="{FF2B5EF4-FFF2-40B4-BE49-F238E27FC236}">
                      <a16:creationId xmlns:a16="http://schemas.microsoft.com/office/drawing/2014/main" id="{31DCB4B1-05DD-426E-9F06-44407268D55C}"/>
                    </a:ext>
                  </a:extLst>
                </p:cNvPr>
                <p:cNvSpPr/>
                <p:nvPr/>
              </p:nvSpPr>
              <p:spPr>
                <a:xfrm rot="16200000">
                  <a:off x="3242743" y="5025126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5" name="Прямоугольник 74">
                  <a:extLst>
                    <a:ext uri="{FF2B5EF4-FFF2-40B4-BE49-F238E27FC236}">
                      <a16:creationId xmlns:a16="http://schemas.microsoft.com/office/drawing/2014/main" id="{42AA5B19-1501-4BDC-8D3B-44BE75A11439}"/>
                    </a:ext>
                  </a:extLst>
                </p:cNvPr>
                <p:cNvSpPr/>
                <p:nvPr/>
              </p:nvSpPr>
              <p:spPr>
                <a:xfrm rot="16200000">
                  <a:off x="3242743" y="5144351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6" name="Прямоугольник 75">
                  <a:extLst>
                    <a:ext uri="{FF2B5EF4-FFF2-40B4-BE49-F238E27FC236}">
                      <a16:creationId xmlns:a16="http://schemas.microsoft.com/office/drawing/2014/main" id="{D3476BAD-56EB-44BA-AAA8-5726FBD457F6}"/>
                    </a:ext>
                  </a:extLst>
                </p:cNvPr>
                <p:cNvSpPr/>
                <p:nvPr/>
              </p:nvSpPr>
              <p:spPr>
                <a:xfrm rot="16200000">
                  <a:off x="3242743" y="4778388"/>
                  <a:ext cx="45719" cy="9186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7" name="Прямоугольник 76">
                  <a:extLst>
                    <a:ext uri="{FF2B5EF4-FFF2-40B4-BE49-F238E27FC236}">
                      <a16:creationId xmlns:a16="http://schemas.microsoft.com/office/drawing/2014/main" id="{E6E292E4-7924-475A-842C-FF9CEDA3FB1A}"/>
                    </a:ext>
                  </a:extLst>
                </p:cNvPr>
                <p:cNvSpPr/>
                <p:nvPr/>
              </p:nvSpPr>
              <p:spPr>
                <a:xfrm rot="16200000">
                  <a:off x="3242742" y="4695971"/>
                  <a:ext cx="45720" cy="8303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8" name="Прямоугольник 77">
                  <a:extLst>
                    <a:ext uri="{FF2B5EF4-FFF2-40B4-BE49-F238E27FC236}">
                      <a16:creationId xmlns:a16="http://schemas.microsoft.com/office/drawing/2014/main" id="{F410080E-5CE9-43B6-A39F-45B1C81AEC08}"/>
                    </a:ext>
                  </a:extLst>
                </p:cNvPr>
                <p:cNvSpPr/>
                <p:nvPr/>
              </p:nvSpPr>
              <p:spPr>
                <a:xfrm rot="16200000">
                  <a:off x="3248736" y="4647385"/>
                  <a:ext cx="45720" cy="7004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79" name="Прямоугольник 78">
                  <a:extLst>
                    <a:ext uri="{FF2B5EF4-FFF2-40B4-BE49-F238E27FC236}">
                      <a16:creationId xmlns:a16="http://schemas.microsoft.com/office/drawing/2014/main" id="{CA254D7E-13A4-40A4-95D8-D6F216585CDE}"/>
                    </a:ext>
                  </a:extLst>
                </p:cNvPr>
                <p:cNvSpPr/>
                <p:nvPr/>
              </p:nvSpPr>
              <p:spPr>
                <a:xfrm rot="16200000">
                  <a:off x="3242742" y="4661977"/>
                  <a:ext cx="45720" cy="4543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dirty="0"/>
                </a:p>
              </p:txBody>
            </p:sp>
          </p:grpSp>
        </p:grp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0C012B6D-7147-44C1-BD5E-F79A3F44E162}"/>
                </a:ext>
              </a:extLst>
            </p:cNvPr>
            <p:cNvCxnSpPr>
              <a:cxnSpLocks/>
            </p:cNvCxnSpPr>
            <p:nvPr/>
          </p:nvCxnSpPr>
          <p:spPr>
            <a:xfrm>
              <a:off x="8801100" y="4366260"/>
              <a:ext cx="0" cy="2491740"/>
            </a:xfrm>
            <a:prstGeom prst="line">
              <a:avLst/>
            </a:prstGeom>
            <a:ln w="57150"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30511DA7-C058-4D6E-AF8F-9C6F21F1C450}"/>
                </a:ext>
              </a:extLst>
            </p:cNvPr>
            <p:cNvCxnSpPr/>
            <p:nvPr/>
          </p:nvCxnSpPr>
          <p:spPr>
            <a:xfrm>
              <a:off x="8176260" y="4693920"/>
              <a:ext cx="0" cy="2164080"/>
            </a:xfrm>
            <a:prstGeom prst="line">
              <a:avLst/>
            </a:prstGeom>
            <a:ln w="57150"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B2A01905-7835-41FA-835C-934BB397C1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25940" y="4308475"/>
              <a:ext cx="0" cy="2549525"/>
            </a:xfrm>
            <a:prstGeom prst="line">
              <a:avLst/>
            </a:prstGeom>
            <a:ln w="57150"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FE980F71-BE72-4899-97C7-2F7AE550BF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50780" y="4617720"/>
              <a:ext cx="0" cy="2240280"/>
            </a:xfrm>
            <a:prstGeom prst="line">
              <a:avLst/>
            </a:prstGeom>
            <a:ln w="57150"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615287-78D3-495C-BDDC-621EC547E05D}"/>
              </a:ext>
            </a:extLst>
          </p:cNvPr>
          <p:cNvSpPr/>
          <p:nvPr/>
        </p:nvSpPr>
        <p:spPr>
          <a:xfrm>
            <a:off x="117437" y="2054624"/>
            <a:ext cx="11903113" cy="48033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7B9E3BC6-500B-476E-A984-F295B5FA1291}"/>
              </a:ext>
            </a:extLst>
          </p:cNvPr>
          <p:cNvGrpSpPr/>
          <p:nvPr/>
        </p:nvGrpSpPr>
        <p:grpSpPr>
          <a:xfrm>
            <a:off x="10718711" y="-1722225"/>
            <a:ext cx="1142081" cy="1171630"/>
            <a:chOff x="8765306" y="2443339"/>
            <a:chExt cx="1142081" cy="1171630"/>
          </a:xfrm>
        </p:grpSpPr>
        <p:sp>
          <p:nvSpPr>
            <p:cNvPr id="129" name="Прямоугольник 128">
              <a:extLst>
                <a:ext uri="{FF2B5EF4-FFF2-40B4-BE49-F238E27FC236}">
                  <a16:creationId xmlns:a16="http://schemas.microsoft.com/office/drawing/2014/main" id="{C632D79F-08AE-40D1-8050-759A268DB7E7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E5AA0A79-1CB5-471F-9AD8-E9FED7B4B235}"/>
                </a:ext>
              </a:extLst>
            </p:cNvPr>
            <p:cNvCxnSpPr>
              <a:stCxn id="129" idx="0"/>
              <a:endCxn id="129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84CB252F-7B08-4F0D-8BAD-90B70A6A1A42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Группа 135">
            <a:extLst>
              <a:ext uri="{FF2B5EF4-FFF2-40B4-BE49-F238E27FC236}">
                <a16:creationId xmlns:a16="http://schemas.microsoft.com/office/drawing/2014/main" id="{7D4ABE63-B58C-44CF-AC1C-7FBB33F16B22}"/>
              </a:ext>
            </a:extLst>
          </p:cNvPr>
          <p:cNvGrpSpPr/>
          <p:nvPr/>
        </p:nvGrpSpPr>
        <p:grpSpPr>
          <a:xfrm>
            <a:off x="-1488648" y="2257807"/>
            <a:ext cx="1142081" cy="1171630"/>
            <a:chOff x="8765306" y="2443339"/>
            <a:chExt cx="1142081" cy="1171630"/>
          </a:xfrm>
        </p:grpSpPr>
        <p:sp>
          <p:nvSpPr>
            <p:cNvPr id="137" name="Прямоугольник 136">
              <a:extLst>
                <a:ext uri="{FF2B5EF4-FFF2-40B4-BE49-F238E27FC236}">
                  <a16:creationId xmlns:a16="http://schemas.microsoft.com/office/drawing/2014/main" id="{36DCBD18-DA91-4D54-A397-7B5957D4A4C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38" name="Прямая соединительная линия 137">
              <a:extLst>
                <a:ext uri="{FF2B5EF4-FFF2-40B4-BE49-F238E27FC236}">
                  <a16:creationId xmlns:a16="http://schemas.microsoft.com/office/drawing/2014/main" id="{F558011E-CA29-4B0E-B118-F514E08DEF4E}"/>
                </a:ext>
              </a:extLst>
            </p:cNvPr>
            <p:cNvCxnSpPr>
              <a:stCxn id="137" idx="0"/>
              <a:endCxn id="137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>
              <a:extLst>
                <a:ext uri="{FF2B5EF4-FFF2-40B4-BE49-F238E27FC236}">
                  <a16:creationId xmlns:a16="http://schemas.microsoft.com/office/drawing/2014/main" id="{D2B8FF15-59D6-4DE9-A220-3CDBA1AD77A4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Группа 159">
            <a:extLst>
              <a:ext uri="{FF2B5EF4-FFF2-40B4-BE49-F238E27FC236}">
                <a16:creationId xmlns:a16="http://schemas.microsoft.com/office/drawing/2014/main" id="{138F73D5-9650-4307-9C76-C0C4F3F53A74}"/>
              </a:ext>
            </a:extLst>
          </p:cNvPr>
          <p:cNvGrpSpPr/>
          <p:nvPr/>
        </p:nvGrpSpPr>
        <p:grpSpPr>
          <a:xfrm>
            <a:off x="9312319" y="7222983"/>
            <a:ext cx="1142081" cy="1171630"/>
            <a:chOff x="8765306" y="2443339"/>
            <a:chExt cx="1142081" cy="1171630"/>
          </a:xfrm>
        </p:grpSpPr>
        <p:sp>
          <p:nvSpPr>
            <p:cNvPr id="161" name="Прямоугольник 160">
              <a:extLst>
                <a:ext uri="{FF2B5EF4-FFF2-40B4-BE49-F238E27FC236}">
                  <a16:creationId xmlns:a16="http://schemas.microsoft.com/office/drawing/2014/main" id="{A67B206D-052A-4770-A791-55F2470716B2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62" name="Прямая соединительная линия 161">
              <a:extLst>
                <a:ext uri="{FF2B5EF4-FFF2-40B4-BE49-F238E27FC236}">
                  <a16:creationId xmlns:a16="http://schemas.microsoft.com/office/drawing/2014/main" id="{28CFB587-D9AB-45F4-9409-2240261DF8BE}"/>
                </a:ext>
              </a:extLst>
            </p:cNvPr>
            <p:cNvCxnSpPr>
              <a:stCxn id="161" idx="0"/>
              <a:endCxn id="161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>
              <a:extLst>
                <a:ext uri="{FF2B5EF4-FFF2-40B4-BE49-F238E27FC236}">
                  <a16:creationId xmlns:a16="http://schemas.microsoft.com/office/drawing/2014/main" id="{344B8882-39B3-4620-93A8-E1D124D9FE10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075EF04E-E5B2-469A-AB14-A1BF5A7CD0F0}"/>
              </a:ext>
            </a:extLst>
          </p:cNvPr>
          <p:cNvGrpSpPr/>
          <p:nvPr/>
        </p:nvGrpSpPr>
        <p:grpSpPr>
          <a:xfrm>
            <a:off x="13897998" y="3904750"/>
            <a:ext cx="1142081" cy="1171630"/>
            <a:chOff x="8765306" y="2443339"/>
            <a:chExt cx="1142081" cy="1171630"/>
          </a:xfrm>
        </p:grpSpPr>
        <p:sp>
          <p:nvSpPr>
            <p:cNvPr id="141" name="Прямоугольник 140">
              <a:extLst>
                <a:ext uri="{FF2B5EF4-FFF2-40B4-BE49-F238E27FC236}">
                  <a16:creationId xmlns:a16="http://schemas.microsoft.com/office/drawing/2014/main" id="{456AC983-1A22-4E8D-95DE-32763D694E62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42" name="Прямая соединительная линия 141">
              <a:extLst>
                <a:ext uri="{FF2B5EF4-FFF2-40B4-BE49-F238E27FC236}">
                  <a16:creationId xmlns:a16="http://schemas.microsoft.com/office/drawing/2014/main" id="{E01D5E7E-AE9B-4D24-8EA1-6F2D9CB0BF2E}"/>
                </a:ext>
              </a:extLst>
            </p:cNvPr>
            <p:cNvCxnSpPr>
              <a:stCxn id="141" idx="0"/>
              <a:endCxn id="141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>
              <a:extLst>
                <a:ext uri="{FF2B5EF4-FFF2-40B4-BE49-F238E27FC236}">
                  <a16:creationId xmlns:a16="http://schemas.microsoft.com/office/drawing/2014/main" id="{D6ED8A4B-D21D-432F-BD5B-7D35EE09ABC8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Группа 175">
            <a:extLst>
              <a:ext uri="{FF2B5EF4-FFF2-40B4-BE49-F238E27FC236}">
                <a16:creationId xmlns:a16="http://schemas.microsoft.com/office/drawing/2014/main" id="{FE8D6136-0B94-4D0F-97CB-89F49B114B0C}"/>
              </a:ext>
            </a:extLst>
          </p:cNvPr>
          <p:cNvGrpSpPr/>
          <p:nvPr/>
        </p:nvGrpSpPr>
        <p:grpSpPr>
          <a:xfrm>
            <a:off x="7991844" y="7233425"/>
            <a:ext cx="1142081" cy="1171630"/>
            <a:chOff x="8765306" y="2443339"/>
            <a:chExt cx="1142081" cy="1171630"/>
          </a:xfrm>
        </p:grpSpPr>
        <p:sp>
          <p:nvSpPr>
            <p:cNvPr id="177" name="Прямоугольник 176">
              <a:extLst>
                <a:ext uri="{FF2B5EF4-FFF2-40B4-BE49-F238E27FC236}">
                  <a16:creationId xmlns:a16="http://schemas.microsoft.com/office/drawing/2014/main" id="{07BC58E8-A2A5-4414-9A6D-35BCFCC92BC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78" name="Прямая соединительная линия 177">
              <a:extLst>
                <a:ext uri="{FF2B5EF4-FFF2-40B4-BE49-F238E27FC236}">
                  <a16:creationId xmlns:a16="http://schemas.microsoft.com/office/drawing/2014/main" id="{81D4AEE7-EC4A-4B92-B05C-ADEB6FCDCB92}"/>
                </a:ext>
              </a:extLst>
            </p:cNvPr>
            <p:cNvCxnSpPr>
              <a:stCxn id="177" idx="0"/>
              <a:endCxn id="177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>
              <a:extLst>
                <a:ext uri="{FF2B5EF4-FFF2-40B4-BE49-F238E27FC236}">
                  <a16:creationId xmlns:a16="http://schemas.microsoft.com/office/drawing/2014/main" id="{F09CEB98-8B9E-43BE-A623-3886EA8FA774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Группа 151">
            <a:extLst>
              <a:ext uri="{FF2B5EF4-FFF2-40B4-BE49-F238E27FC236}">
                <a16:creationId xmlns:a16="http://schemas.microsoft.com/office/drawing/2014/main" id="{CF002319-F00A-49F1-A04B-874EB0294809}"/>
              </a:ext>
            </a:extLst>
          </p:cNvPr>
          <p:cNvGrpSpPr/>
          <p:nvPr/>
        </p:nvGrpSpPr>
        <p:grpSpPr>
          <a:xfrm>
            <a:off x="-2902092" y="2257807"/>
            <a:ext cx="1142081" cy="1171630"/>
            <a:chOff x="8765306" y="2443339"/>
            <a:chExt cx="1142081" cy="1171630"/>
          </a:xfrm>
        </p:grpSpPr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E8CD2F12-BF48-4AE6-B6E6-6FDA996754A2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54" name="Прямая соединительная линия 153">
              <a:extLst>
                <a:ext uri="{FF2B5EF4-FFF2-40B4-BE49-F238E27FC236}">
                  <a16:creationId xmlns:a16="http://schemas.microsoft.com/office/drawing/2014/main" id="{2E2FEC55-2761-4F9C-89E0-BE491769CD60}"/>
                </a:ext>
              </a:extLst>
            </p:cNvPr>
            <p:cNvCxnSpPr>
              <a:stCxn id="153" idx="0"/>
              <a:endCxn id="153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>
              <a:extLst>
                <a:ext uri="{FF2B5EF4-FFF2-40B4-BE49-F238E27FC236}">
                  <a16:creationId xmlns:a16="http://schemas.microsoft.com/office/drawing/2014/main" id="{A3546170-0079-4057-94A9-45205B09B18E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Группа 183">
            <a:extLst>
              <a:ext uri="{FF2B5EF4-FFF2-40B4-BE49-F238E27FC236}">
                <a16:creationId xmlns:a16="http://schemas.microsoft.com/office/drawing/2014/main" id="{7C4BCBBF-3123-471D-B980-E8DB1A750429}"/>
              </a:ext>
            </a:extLst>
          </p:cNvPr>
          <p:cNvGrpSpPr/>
          <p:nvPr/>
        </p:nvGrpSpPr>
        <p:grpSpPr>
          <a:xfrm>
            <a:off x="-5728980" y="2257807"/>
            <a:ext cx="1142081" cy="1171630"/>
            <a:chOff x="8765306" y="2443339"/>
            <a:chExt cx="1142081" cy="1171630"/>
          </a:xfrm>
        </p:grpSpPr>
        <p:sp>
          <p:nvSpPr>
            <p:cNvPr id="185" name="Прямоугольник 184">
              <a:extLst>
                <a:ext uri="{FF2B5EF4-FFF2-40B4-BE49-F238E27FC236}">
                  <a16:creationId xmlns:a16="http://schemas.microsoft.com/office/drawing/2014/main" id="{05870CC8-F898-4020-8EDF-9D749A03BAA3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86" name="Прямая соединительная линия 185">
              <a:extLst>
                <a:ext uri="{FF2B5EF4-FFF2-40B4-BE49-F238E27FC236}">
                  <a16:creationId xmlns:a16="http://schemas.microsoft.com/office/drawing/2014/main" id="{C6B4A1A0-1A0C-40B7-BBD7-52536DEF2FD6}"/>
                </a:ext>
              </a:extLst>
            </p:cNvPr>
            <p:cNvCxnSpPr>
              <a:stCxn id="185" idx="0"/>
              <a:endCxn id="185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>
              <a:extLst>
                <a:ext uri="{FF2B5EF4-FFF2-40B4-BE49-F238E27FC236}">
                  <a16:creationId xmlns:a16="http://schemas.microsoft.com/office/drawing/2014/main" id="{95B7B593-4F2F-4245-884A-30EB926DE022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Группа 187">
            <a:extLst>
              <a:ext uri="{FF2B5EF4-FFF2-40B4-BE49-F238E27FC236}">
                <a16:creationId xmlns:a16="http://schemas.microsoft.com/office/drawing/2014/main" id="{97AC7823-7D17-4B14-B4E5-C591CAE76175}"/>
              </a:ext>
            </a:extLst>
          </p:cNvPr>
          <p:cNvGrpSpPr/>
          <p:nvPr/>
        </p:nvGrpSpPr>
        <p:grpSpPr>
          <a:xfrm>
            <a:off x="6520494" y="7233425"/>
            <a:ext cx="1142081" cy="1171630"/>
            <a:chOff x="8765306" y="2443339"/>
            <a:chExt cx="1142081" cy="1171630"/>
          </a:xfrm>
        </p:grpSpPr>
        <p:sp>
          <p:nvSpPr>
            <p:cNvPr id="189" name="Прямоугольник 188">
              <a:extLst>
                <a:ext uri="{FF2B5EF4-FFF2-40B4-BE49-F238E27FC236}">
                  <a16:creationId xmlns:a16="http://schemas.microsoft.com/office/drawing/2014/main" id="{289B3BBF-14E2-404A-980A-F794CD2F891C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90" name="Прямая соединительная линия 189">
              <a:extLst>
                <a:ext uri="{FF2B5EF4-FFF2-40B4-BE49-F238E27FC236}">
                  <a16:creationId xmlns:a16="http://schemas.microsoft.com/office/drawing/2014/main" id="{ED467A37-E288-4942-8756-AB5231D7ABC8}"/>
                </a:ext>
              </a:extLst>
            </p:cNvPr>
            <p:cNvCxnSpPr>
              <a:stCxn id="189" idx="0"/>
              <a:endCxn id="189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>
              <a:extLst>
                <a:ext uri="{FF2B5EF4-FFF2-40B4-BE49-F238E27FC236}">
                  <a16:creationId xmlns:a16="http://schemas.microsoft.com/office/drawing/2014/main" id="{A60C26ED-748F-4324-9D9E-873F5FFC3D61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Группа 191">
            <a:extLst>
              <a:ext uri="{FF2B5EF4-FFF2-40B4-BE49-F238E27FC236}">
                <a16:creationId xmlns:a16="http://schemas.microsoft.com/office/drawing/2014/main" id="{C48D170C-CBF4-4199-A7B5-BD7B8FE252C1}"/>
              </a:ext>
            </a:extLst>
          </p:cNvPr>
          <p:cNvGrpSpPr/>
          <p:nvPr/>
        </p:nvGrpSpPr>
        <p:grpSpPr>
          <a:xfrm>
            <a:off x="6534837" y="8870842"/>
            <a:ext cx="1142081" cy="1171630"/>
            <a:chOff x="8765306" y="2443339"/>
            <a:chExt cx="1142081" cy="1171630"/>
          </a:xfrm>
        </p:grpSpPr>
        <p:sp>
          <p:nvSpPr>
            <p:cNvPr id="193" name="Прямоугольник 192">
              <a:extLst>
                <a:ext uri="{FF2B5EF4-FFF2-40B4-BE49-F238E27FC236}">
                  <a16:creationId xmlns:a16="http://schemas.microsoft.com/office/drawing/2014/main" id="{980E03C6-3DD0-4A39-A052-E6082F9E0DBC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94" name="Прямая соединительная линия 193">
              <a:extLst>
                <a:ext uri="{FF2B5EF4-FFF2-40B4-BE49-F238E27FC236}">
                  <a16:creationId xmlns:a16="http://schemas.microsoft.com/office/drawing/2014/main" id="{54BEF73A-BBC3-4B67-8A75-0C2FC54C7577}"/>
                </a:ext>
              </a:extLst>
            </p:cNvPr>
            <p:cNvCxnSpPr>
              <a:stCxn id="193" idx="0"/>
              <a:endCxn id="193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>
              <a:extLst>
                <a:ext uri="{FF2B5EF4-FFF2-40B4-BE49-F238E27FC236}">
                  <a16:creationId xmlns:a16="http://schemas.microsoft.com/office/drawing/2014/main" id="{791FA709-0B9C-4BCC-89E4-9DC7BE40EC8F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Стрелка: изогнутая 19">
            <a:extLst>
              <a:ext uri="{FF2B5EF4-FFF2-40B4-BE49-F238E27FC236}">
                <a16:creationId xmlns:a16="http://schemas.microsoft.com/office/drawing/2014/main" id="{4D2DBE12-E86F-4A58-AE07-7D64125C3280}"/>
              </a:ext>
            </a:extLst>
          </p:cNvPr>
          <p:cNvSpPr/>
          <p:nvPr/>
        </p:nvSpPr>
        <p:spPr>
          <a:xfrm>
            <a:off x="4291454" y="7319030"/>
            <a:ext cx="1936113" cy="3188199"/>
          </a:xfrm>
          <a:prstGeom prst="ben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56" name="Группа 155">
            <a:extLst>
              <a:ext uri="{FF2B5EF4-FFF2-40B4-BE49-F238E27FC236}">
                <a16:creationId xmlns:a16="http://schemas.microsoft.com/office/drawing/2014/main" id="{B8703100-C486-400D-9849-BCCD83DD2F94}"/>
              </a:ext>
            </a:extLst>
          </p:cNvPr>
          <p:cNvGrpSpPr/>
          <p:nvPr/>
        </p:nvGrpSpPr>
        <p:grpSpPr>
          <a:xfrm>
            <a:off x="12484554" y="3904750"/>
            <a:ext cx="1142081" cy="1171630"/>
            <a:chOff x="8765306" y="2443339"/>
            <a:chExt cx="1142081" cy="1171630"/>
          </a:xfrm>
        </p:grpSpPr>
        <p:sp>
          <p:nvSpPr>
            <p:cNvPr id="157" name="Прямоугольник 156">
              <a:extLst>
                <a:ext uri="{FF2B5EF4-FFF2-40B4-BE49-F238E27FC236}">
                  <a16:creationId xmlns:a16="http://schemas.microsoft.com/office/drawing/2014/main" id="{194A98BB-A74C-419D-92C1-284E8CE3DAAF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58" name="Прямая соединительная линия 157">
              <a:extLst>
                <a:ext uri="{FF2B5EF4-FFF2-40B4-BE49-F238E27FC236}">
                  <a16:creationId xmlns:a16="http://schemas.microsoft.com/office/drawing/2014/main" id="{325C97C6-9D95-42C1-85B6-E6D611E1B4ED}"/>
                </a:ext>
              </a:extLst>
            </p:cNvPr>
            <p:cNvCxnSpPr>
              <a:stCxn id="157" idx="0"/>
              <a:endCxn id="157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>
              <a:extLst>
                <a:ext uri="{FF2B5EF4-FFF2-40B4-BE49-F238E27FC236}">
                  <a16:creationId xmlns:a16="http://schemas.microsoft.com/office/drawing/2014/main" id="{A5B5B699-2608-4A71-A04B-B8C1F7266894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E3077F6A-428E-4EE5-965A-64A9D86170EB}"/>
              </a:ext>
            </a:extLst>
          </p:cNvPr>
          <p:cNvGrpSpPr/>
          <p:nvPr/>
        </p:nvGrpSpPr>
        <p:grpSpPr>
          <a:xfrm rot="8558615">
            <a:off x="-3334802" y="-3017686"/>
            <a:ext cx="518586" cy="958399"/>
            <a:chOff x="471950" y="658761"/>
            <a:chExt cx="2592273" cy="46014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Скругленный прямоугольник 3">
              <a:extLst>
                <a:ext uri="{FF2B5EF4-FFF2-40B4-BE49-F238E27FC236}">
                  <a16:creationId xmlns:a16="http://schemas.microsoft.com/office/drawing/2014/main" id="{D5620D1E-C26A-4885-8503-34764CEC2D0B}"/>
                </a:ext>
              </a:extLst>
            </p:cNvPr>
            <p:cNvSpPr/>
            <p:nvPr/>
          </p:nvSpPr>
          <p:spPr>
            <a:xfrm>
              <a:off x="471950" y="658761"/>
              <a:ext cx="2546554" cy="4601497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7" name="Скругленный прямоугольник 4">
              <a:extLst>
                <a:ext uri="{FF2B5EF4-FFF2-40B4-BE49-F238E27FC236}">
                  <a16:creationId xmlns:a16="http://schemas.microsoft.com/office/drawing/2014/main" id="{5DE28F21-5A43-4388-BCF1-C2C3A9FA69FA}"/>
                </a:ext>
              </a:extLst>
            </p:cNvPr>
            <p:cNvSpPr/>
            <p:nvPr/>
          </p:nvSpPr>
          <p:spPr>
            <a:xfrm>
              <a:off x="530943" y="816078"/>
              <a:ext cx="2438399" cy="396239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B1E8F894-9E20-44D4-B99F-728EBB3F0A10}"/>
                </a:ext>
              </a:extLst>
            </p:cNvPr>
            <p:cNvSpPr/>
            <p:nvPr/>
          </p:nvSpPr>
          <p:spPr>
            <a:xfrm>
              <a:off x="1524001" y="4817806"/>
              <a:ext cx="442452" cy="4031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9" name="Скругленный прямоугольник 6">
              <a:extLst>
                <a:ext uri="{FF2B5EF4-FFF2-40B4-BE49-F238E27FC236}">
                  <a16:creationId xmlns:a16="http://schemas.microsoft.com/office/drawing/2014/main" id="{C310AA39-FA13-4C5F-BDE0-A9963C19864F}"/>
                </a:ext>
              </a:extLst>
            </p:cNvPr>
            <p:cNvSpPr/>
            <p:nvPr/>
          </p:nvSpPr>
          <p:spPr>
            <a:xfrm>
              <a:off x="639099" y="894735"/>
              <a:ext cx="2241754" cy="3805084"/>
            </a:xfrm>
            <a:prstGeom prst="roundRect">
              <a:avLst/>
            </a:prstGeom>
            <a:solidFill>
              <a:schemeClr val="tx1">
                <a:alpha val="4902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0" name="Скругленный прямоугольник 7">
              <a:extLst>
                <a:ext uri="{FF2B5EF4-FFF2-40B4-BE49-F238E27FC236}">
                  <a16:creationId xmlns:a16="http://schemas.microsoft.com/office/drawing/2014/main" id="{5AD5EA9A-BAF9-4AB5-958E-631594D41703}"/>
                </a:ext>
              </a:extLst>
            </p:cNvPr>
            <p:cNvSpPr/>
            <p:nvPr/>
          </p:nvSpPr>
          <p:spPr>
            <a:xfrm>
              <a:off x="678426" y="894735"/>
              <a:ext cx="2202427" cy="380508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8">
              <a:extLst>
                <a:ext uri="{FF2B5EF4-FFF2-40B4-BE49-F238E27FC236}">
                  <a16:creationId xmlns:a16="http://schemas.microsoft.com/office/drawing/2014/main" id="{864A70D1-DA45-4F24-BD73-55F1108456C5}"/>
                </a:ext>
              </a:extLst>
            </p:cNvPr>
            <p:cNvSpPr/>
            <p:nvPr/>
          </p:nvSpPr>
          <p:spPr>
            <a:xfrm>
              <a:off x="776748" y="1055044"/>
              <a:ext cx="1976284" cy="1926668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grpSp>
          <p:nvGrpSpPr>
            <p:cNvPr id="83" name="Группа 82">
              <a:extLst>
                <a:ext uri="{FF2B5EF4-FFF2-40B4-BE49-F238E27FC236}">
                  <a16:creationId xmlns:a16="http://schemas.microsoft.com/office/drawing/2014/main" id="{8A484418-96FE-4BCB-9EBF-367BD8ECA55F}"/>
                </a:ext>
              </a:extLst>
            </p:cNvPr>
            <p:cNvGrpSpPr/>
            <p:nvPr/>
          </p:nvGrpSpPr>
          <p:grpSpPr>
            <a:xfrm>
              <a:off x="1197770" y="1241509"/>
              <a:ext cx="1163738" cy="2426806"/>
              <a:chOff x="8954622" y="3346472"/>
              <a:chExt cx="1526480" cy="3160800"/>
            </a:xfrm>
            <a:effectLst>
              <a:glow rad="139700">
                <a:schemeClr val="tx1">
                  <a:alpha val="40000"/>
                </a:schemeClr>
              </a:glow>
            </a:effectLst>
          </p:grpSpPr>
          <p:grpSp>
            <p:nvGrpSpPr>
              <p:cNvPr id="98" name="Группа 97">
                <a:extLst>
                  <a:ext uri="{FF2B5EF4-FFF2-40B4-BE49-F238E27FC236}">
                    <a16:creationId xmlns:a16="http://schemas.microsoft.com/office/drawing/2014/main" id="{714D6ED7-F801-4279-B022-8E757761C10D}"/>
                  </a:ext>
                </a:extLst>
              </p:cNvPr>
              <p:cNvGrpSpPr/>
              <p:nvPr/>
            </p:nvGrpSpPr>
            <p:grpSpPr>
              <a:xfrm>
                <a:off x="8987326" y="3346472"/>
                <a:ext cx="1437190" cy="1746228"/>
                <a:chOff x="8987326" y="3346472"/>
                <a:chExt cx="1437190" cy="1746228"/>
              </a:xfrm>
            </p:grpSpPr>
            <p:sp>
              <p:nvSpPr>
                <p:cNvPr id="105" name="Прямоугольник 104">
                  <a:extLst>
                    <a:ext uri="{FF2B5EF4-FFF2-40B4-BE49-F238E27FC236}">
                      <a16:creationId xmlns:a16="http://schemas.microsoft.com/office/drawing/2014/main" id="{70675B39-430C-4F2A-AC6C-8316BC8E8F97}"/>
                    </a:ext>
                  </a:extLst>
                </p:cNvPr>
                <p:cNvSpPr/>
                <p:nvPr/>
              </p:nvSpPr>
              <p:spPr>
                <a:xfrm>
                  <a:off x="9513327" y="4799489"/>
                  <a:ext cx="392145" cy="293211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06" name="Группа 105">
                  <a:extLst>
                    <a:ext uri="{FF2B5EF4-FFF2-40B4-BE49-F238E27FC236}">
                      <a16:creationId xmlns:a16="http://schemas.microsoft.com/office/drawing/2014/main" id="{6FAF63C1-E731-4DCA-AE73-F7402D2312A9}"/>
                    </a:ext>
                  </a:extLst>
                </p:cNvPr>
                <p:cNvGrpSpPr/>
                <p:nvPr/>
              </p:nvGrpSpPr>
              <p:grpSpPr>
                <a:xfrm>
                  <a:off x="8987326" y="3346472"/>
                  <a:ext cx="1437190" cy="1500645"/>
                  <a:chOff x="8987326" y="3346472"/>
                  <a:chExt cx="1437190" cy="1500645"/>
                </a:xfrm>
              </p:grpSpPr>
              <p:grpSp>
                <p:nvGrpSpPr>
                  <p:cNvPr id="107" name="Группа 106">
                    <a:extLst>
                      <a:ext uri="{FF2B5EF4-FFF2-40B4-BE49-F238E27FC236}">
                        <a16:creationId xmlns:a16="http://schemas.microsoft.com/office/drawing/2014/main" id="{A4D47A46-3C95-47E3-A774-F5477DF380D3}"/>
                      </a:ext>
                    </a:extLst>
                  </p:cNvPr>
                  <p:cNvGrpSpPr/>
                  <p:nvPr/>
                </p:nvGrpSpPr>
                <p:grpSpPr>
                  <a:xfrm>
                    <a:off x="8987326" y="3420482"/>
                    <a:ext cx="1437190" cy="1426635"/>
                    <a:chOff x="8987326" y="3420482"/>
                    <a:chExt cx="1437190" cy="1426635"/>
                  </a:xfrm>
                </p:grpSpPr>
                <p:sp>
                  <p:nvSpPr>
                    <p:cNvPr id="111" name="Овал 110">
                      <a:extLst>
                        <a:ext uri="{FF2B5EF4-FFF2-40B4-BE49-F238E27FC236}">
                          <a16:creationId xmlns:a16="http://schemas.microsoft.com/office/drawing/2014/main" id="{262BAB77-87B1-4E5B-BE34-E87A0DCFE3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7326" y="3938673"/>
                      <a:ext cx="179030" cy="35208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2" name="Овал 111">
                      <a:extLst>
                        <a:ext uri="{FF2B5EF4-FFF2-40B4-BE49-F238E27FC236}">
                          <a16:creationId xmlns:a16="http://schemas.microsoft.com/office/drawing/2014/main" id="{5287883D-229F-4DD5-B848-4D773D7030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45486" y="3938673"/>
                      <a:ext cx="179030" cy="35208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113" name="Группа 112">
                      <a:extLst>
                        <a:ext uri="{FF2B5EF4-FFF2-40B4-BE49-F238E27FC236}">
                          <a16:creationId xmlns:a16="http://schemas.microsoft.com/office/drawing/2014/main" id="{FDDEC7AA-10C7-473A-BCF0-AE0A7F5B9AD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64505" y="3420482"/>
                      <a:ext cx="1301505" cy="1426635"/>
                      <a:chOff x="9064505" y="3420482"/>
                      <a:chExt cx="1301505" cy="1426635"/>
                    </a:xfrm>
                  </p:grpSpPr>
                  <p:sp>
                    <p:nvSpPr>
                      <p:cNvPr id="114" name="Овал 113">
                        <a:extLst>
                          <a:ext uri="{FF2B5EF4-FFF2-40B4-BE49-F238E27FC236}">
                            <a16:creationId xmlns:a16="http://schemas.microsoft.com/office/drawing/2014/main" id="{BC47F767-267B-490B-A5CB-5FF4B077108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88449" y="3420482"/>
                        <a:ext cx="1247233" cy="142663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115" name="Группа 114">
                        <a:extLst>
                          <a:ext uri="{FF2B5EF4-FFF2-40B4-BE49-F238E27FC236}">
                            <a16:creationId xmlns:a16="http://schemas.microsoft.com/office/drawing/2014/main" id="{800BCC8F-200C-48AC-8403-09C14FA7B58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064505" y="3883474"/>
                        <a:ext cx="1301505" cy="750802"/>
                        <a:chOff x="9064505" y="3883474"/>
                        <a:chExt cx="1301505" cy="750802"/>
                      </a:xfrm>
                    </p:grpSpPr>
                    <p:grpSp>
                      <p:nvGrpSpPr>
                        <p:cNvPr id="116" name="Группа 115">
                          <a:extLst>
                            <a:ext uri="{FF2B5EF4-FFF2-40B4-BE49-F238E27FC236}">
                              <a16:creationId xmlns:a16="http://schemas.microsoft.com/office/drawing/2014/main" id="{B84D073B-D576-4554-A948-EBF3E2E946B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064505" y="3883474"/>
                          <a:ext cx="1301505" cy="750802"/>
                          <a:chOff x="9064505" y="3883474"/>
                          <a:chExt cx="1301505" cy="750802"/>
                        </a:xfrm>
                      </p:grpSpPr>
                      <p:sp>
                        <p:nvSpPr>
                          <p:cNvPr id="119" name="Овал 118">
                            <a:extLst>
                              <a:ext uri="{FF2B5EF4-FFF2-40B4-BE49-F238E27FC236}">
                                <a16:creationId xmlns:a16="http://schemas.microsoft.com/office/drawing/2014/main" id="{973ECE02-9E91-453C-907A-923671A002B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189244" y="3996575"/>
                            <a:ext cx="395287" cy="409561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0" name="Овал 119">
                            <a:extLst>
                              <a:ext uri="{FF2B5EF4-FFF2-40B4-BE49-F238E27FC236}">
                                <a16:creationId xmlns:a16="http://schemas.microsoft.com/office/drawing/2014/main" id="{B226E31D-0E2A-4B5C-9CA5-23823689214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839639" y="4036558"/>
                            <a:ext cx="395287" cy="369577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1" name="Прямоугольник 120">
                            <a:extLst>
                              <a:ext uri="{FF2B5EF4-FFF2-40B4-BE49-F238E27FC236}">
                                <a16:creationId xmlns:a16="http://schemas.microsoft.com/office/drawing/2014/main" id="{0622894E-3065-41FB-BC12-9D796FADB84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365456" y="3994296"/>
                            <a:ext cx="685378" cy="33971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2" name="Овал 121">
                            <a:extLst>
                              <a:ext uri="{FF2B5EF4-FFF2-40B4-BE49-F238E27FC236}">
                                <a16:creationId xmlns:a16="http://schemas.microsoft.com/office/drawing/2014/main" id="{31181853-931A-45AD-BAD3-4C809A1DD69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513327" y="4224715"/>
                            <a:ext cx="395287" cy="409561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3" name="Равнобедренный треугольник 122">
                            <a:extLst>
                              <a:ext uri="{FF2B5EF4-FFF2-40B4-BE49-F238E27FC236}">
                                <a16:creationId xmlns:a16="http://schemas.microsoft.com/office/drawing/2014/main" id="{AAE50B73-7CD3-4046-B12D-927714FCBEF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8278887">
                            <a:off x="9019790" y="3928189"/>
                            <a:ext cx="369564" cy="280133"/>
                          </a:xfrm>
                          <a:prstGeom prst="triangle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24" name="Равнобедренный треугольник 123">
                            <a:extLst>
                              <a:ext uri="{FF2B5EF4-FFF2-40B4-BE49-F238E27FC236}">
                                <a16:creationId xmlns:a16="http://schemas.microsoft.com/office/drawing/2014/main" id="{F688F984-5AB2-47CB-8A55-63CA8DF0FBE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3416462" flipH="1">
                            <a:off x="10029011" y="3930857"/>
                            <a:ext cx="382812" cy="291186"/>
                          </a:xfrm>
                          <a:prstGeom prst="triangle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117" name="Овал 116">
                          <a:extLst>
                            <a:ext uri="{FF2B5EF4-FFF2-40B4-BE49-F238E27FC236}">
                              <a16:creationId xmlns:a16="http://schemas.microsoft.com/office/drawing/2014/main" id="{538F720A-2773-4ACE-B9E1-1C830EFD9E0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295769" y="4024327"/>
                          <a:ext cx="255027" cy="308109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18" name="Овал 117">
                          <a:extLst>
                            <a:ext uri="{FF2B5EF4-FFF2-40B4-BE49-F238E27FC236}">
                              <a16:creationId xmlns:a16="http://schemas.microsoft.com/office/drawing/2014/main" id="{D22623C6-08E3-4B24-ADFF-05EC287C123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67098" y="4100530"/>
                          <a:ext cx="255027" cy="231906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08" name="Группа 107">
                    <a:extLst>
                      <a:ext uri="{FF2B5EF4-FFF2-40B4-BE49-F238E27FC236}">
                        <a16:creationId xmlns:a16="http://schemas.microsoft.com/office/drawing/2014/main" id="{129FCCA6-BE23-4849-B74C-9F2442DF0779}"/>
                      </a:ext>
                    </a:extLst>
                  </p:cNvPr>
                  <p:cNvGrpSpPr/>
                  <p:nvPr/>
                </p:nvGrpSpPr>
                <p:grpSpPr>
                  <a:xfrm>
                    <a:off x="9084162" y="3346472"/>
                    <a:ext cx="1250268" cy="1155283"/>
                    <a:chOff x="9084162" y="3346472"/>
                    <a:chExt cx="1250268" cy="1155283"/>
                  </a:xfrm>
                </p:grpSpPr>
                <p:sp>
                  <p:nvSpPr>
                    <p:cNvPr id="109" name="Хорда 108">
                      <a:extLst>
                        <a:ext uri="{FF2B5EF4-FFF2-40B4-BE49-F238E27FC236}">
                          <a16:creationId xmlns:a16="http://schemas.microsoft.com/office/drawing/2014/main" id="{AC77D26C-FE08-4B27-9EEF-069FCFD759EB}"/>
                        </a:ext>
                      </a:extLst>
                    </p:cNvPr>
                    <p:cNvSpPr/>
                    <p:nvPr/>
                  </p:nvSpPr>
                  <p:spPr>
                    <a:xfrm rot="7961694">
                      <a:off x="9133810" y="3336047"/>
                      <a:ext cx="1155283" cy="1176134"/>
                    </a:xfrm>
                    <a:prstGeom prst="chord">
                      <a:avLst>
                        <a:gd name="adj1" fmla="val 2700000"/>
                        <a:gd name="adj2" fmla="val 13806712"/>
                      </a:avLst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0" name="Прямоугольник 109">
                      <a:extLst>
                        <a:ext uri="{FF2B5EF4-FFF2-40B4-BE49-F238E27FC236}">
                          <a16:creationId xmlns:a16="http://schemas.microsoft.com/office/drawing/2014/main" id="{1CF645D3-8FF2-4209-80F2-9124332772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84162" y="3762671"/>
                      <a:ext cx="1250268" cy="1912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grpSp>
            <p:nvGrpSpPr>
              <p:cNvPr id="99" name="Группа 98">
                <a:extLst>
                  <a:ext uri="{FF2B5EF4-FFF2-40B4-BE49-F238E27FC236}">
                    <a16:creationId xmlns:a16="http://schemas.microsoft.com/office/drawing/2014/main" id="{79882D64-2506-4756-AF91-5B8087C8B56C}"/>
                  </a:ext>
                </a:extLst>
              </p:cNvPr>
              <p:cNvGrpSpPr/>
              <p:nvPr/>
            </p:nvGrpSpPr>
            <p:grpSpPr>
              <a:xfrm>
                <a:off x="8954622" y="4933118"/>
                <a:ext cx="1526480" cy="1574154"/>
                <a:chOff x="8954622" y="4933118"/>
                <a:chExt cx="1526480" cy="1574154"/>
              </a:xfrm>
            </p:grpSpPr>
            <p:sp>
              <p:nvSpPr>
                <p:cNvPr id="100" name="Хорда 99">
                  <a:extLst>
                    <a:ext uri="{FF2B5EF4-FFF2-40B4-BE49-F238E27FC236}">
                      <a16:creationId xmlns:a16="http://schemas.microsoft.com/office/drawing/2014/main" id="{81A7CBEC-449B-4702-85F2-0F8E207F49EA}"/>
                    </a:ext>
                  </a:extLst>
                </p:cNvPr>
                <p:cNvSpPr/>
                <p:nvPr/>
              </p:nvSpPr>
              <p:spPr>
                <a:xfrm rot="8627847">
                  <a:off x="8954622" y="4933118"/>
                  <a:ext cx="1526480" cy="1574154"/>
                </a:xfrm>
                <a:prstGeom prst="chord">
                  <a:avLst>
                    <a:gd name="adj1" fmla="val 2700000"/>
                    <a:gd name="adj2" fmla="val 12466168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01" name="Прямая соединительная линия 100">
                  <a:extLst>
                    <a:ext uri="{FF2B5EF4-FFF2-40B4-BE49-F238E27FC236}">
                      <a16:creationId xmlns:a16="http://schemas.microsoft.com/office/drawing/2014/main" id="{063DE3BD-457B-47A9-962D-31B228FE3BED}"/>
                    </a:ext>
                  </a:extLst>
                </p:cNvPr>
                <p:cNvCxnSpPr/>
                <p:nvPr/>
              </p:nvCxnSpPr>
              <p:spPr>
                <a:xfrm>
                  <a:off x="9166356" y="5187533"/>
                  <a:ext cx="1054061" cy="359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Прямая соединительная линия 101">
                  <a:extLst>
                    <a:ext uri="{FF2B5EF4-FFF2-40B4-BE49-F238E27FC236}">
                      <a16:creationId xmlns:a16="http://schemas.microsoft.com/office/drawing/2014/main" id="{53726E39-DCF5-42C4-8EED-879A1BEF4898}"/>
                    </a:ext>
                  </a:extLst>
                </p:cNvPr>
                <p:cNvCxnSpPr/>
                <p:nvPr/>
              </p:nvCxnSpPr>
              <p:spPr>
                <a:xfrm>
                  <a:off x="9075707" y="5354375"/>
                  <a:ext cx="1258723" cy="1072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>
                  <a:extLst>
                    <a:ext uri="{FF2B5EF4-FFF2-40B4-BE49-F238E27FC236}">
                      <a16:creationId xmlns:a16="http://schemas.microsoft.com/office/drawing/2014/main" id="{C8939424-D21B-4FB7-970B-00EACCF84578}"/>
                    </a:ext>
                  </a:extLst>
                </p:cNvPr>
                <p:cNvCxnSpPr/>
                <p:nvPr/>
              </p:nvCxnSpPr>
              <p:spPr>
                <a:xfrm flipV="1">
                  <a:off x="9337458" y="5047505"/>
                  <a:ext cx="695527" cy="3204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>
                  <a:extLst>
                    <a:ext uri="{FF2B5EF4-FFF2-40B4-BE49-F238E27FC236}">
                      <a16:creationId xmlns:a16="http://schemas.microsoft.com/office/drawing/2014/main" id="{C84E783A-3BA0-4A73-A9F1-464275B23387}"/>
                    </a:ext>
                  </a:extLst>
                </p:cNvPr>
                <p:cNvCxnSpPr/>
                <p:nvPr/>
              </p:nvCxnSpPr>
              <p:spPr>
                <a:xfrm>
                  <a:off x="8994045" y="5505368"/>
                  <a:ext cx="1452294" cy="676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4" name="Группа 83">
              <a:extLst>
                <a:ext uri="{FF2B5EF4-FFF2-40B4-BE49-F238E27FC236}">
                  <a16:creationId xmlns:a16="http://schemas.microsoft.com/office/drawing/2014/main" id="{C24A0A4C-70CD-45C7-B50F-97D8A8DAC9CD}"/>
                </a:ext>
              </a:extLst>
            </p:cNvPr>
            <p:cNvGrpSpPr/>
            <p:nvPr/>
          </p:nvGrpSpPr>
          <p:grpSpPr>
            <a:xfrm>
              <a:off x="776748" y="3597411"/>
              <a:ext cx="557508" cy="557508"/>
              <a:chOff x="5379224" y="2986595"/>
              <a:chExt cx="2841521" cy="2841522"/>
            </a:xfrm>
          </p:grpSpPr>
          <p:sp>
            <p:nvSpPr>
              <p:cNvPr id="93" name="Овал 92">
                <a:extLst>
                  <a:ext uri="{FF2B5EF4-FFF2-40B4-BE49-F238E27FC236}">
                    <a16:creationId xmlns:a16="http://schemas.microsoft.com/office/drawing/2014/main" id="{B620CC31-0F79-410F-B45D-FB19E9987548}"/>
                  </a:ext>
                </a:extLst>
              </p:cNvPr>
              <p:cNvSpPr/>
              <p:nvPr/>
            </p:nvSpPr>
            <p:spPr>
              <a:xfrm>
                <a:off x="5379224" y="2986595"/>
                <a:ext cx="2841521" cy="2841522"/>
              </a:xfrm>
              <a:prstGeom prst="ellipse">
                <a:avLst/>
              </a:prstGeom>
              <a:solidFill>
                <a:srgbClr val="46BE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grpSp>
            <p:nvGrpSpPr>
              <p:cNvPr id="94" name="Группа 93">
                <a:extLst>
                  <a:ext uri="{FF2B5EF4-FFF2-40B4-BE49-F238E27FC236}">
                    <a16:creationId xmlns:a16="http://schemas.microsoft.com/office/drawing/2014/main" id="{E73126D2-8161-405C-AEC3-B3A227DB831C}"/>
                  </a:ext>
                </a:extLst>
              </p:cNvPr>
              <p:cNvGrpSpPr/>
              <p:nvPr/>
            </p:nvGrpSpPr>
            <p:grpSpPr>
              <a:xfrm rot="19124760">
                <a:off x="6362454" y="3533047"/>
                <a:ext cx="707923" cy="1918743"/>
                <a:chOff x="6087469" y="3371453"/>
                <a:chExt cx="1425679" cy="4276990"/>
              </a:xfrm>
            </p:grpSpPr>
            <p:sp>
              <p:nvSpPr>
                <p:cNvPr id="95" name="Блок-схема: задержка 94">
                  <a:extLst>
                    <a:ext uri="{FF2B5EF4-FFF2-40B4-BE49-F238E27FC236}">
                      <a16:creationId xmlns:a16="http://schemas.microsoft.com/office/drawing/2014/main" id="{BA9E3E90-103D-4A19-915F-864220C3C97A}"/>
                    </a:ext>
                  </a:extLst>
                </p:cNvPr>
                <p:cNvSpPr/>
                <p:nvPr/>
              </p:nvSpPr>
              <p:spPr>
                <a:xfrm rot="10800000">
                  <a:off x="6590576" y="3371453"/>
                  <a:ext cx="922570" cy="1425672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Блок-схема: задержка 95">
                  <a:extLst>
                    <a:ext uri="{FF2B5EF4-FFF2-40B4-BE49-F238E27FC236}">
                      <a16:creationId xmlns:a16="http://schemas.microsoft.com/office/drawing/2014/main" id="{A4E49BA8-B213-41E8-BCE4-AF0A5026FC7D}"/>
                    </a:ext>
                  </a:extLst>
                </p:cNvPr>
                <p:cNvSpPr/>
                <p:nvPr/>
              </p:nvSpPr>
              <p:spPr>
                <a:xfrm rot="10800000">
                  <a:off x="6590579" y="6222744"/>
                  <a:ext cx="922569" cy="142567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7" name="Месяц 96">
                  <a:extLst>
                    <a:ext uri="{FF2B5EF4-FFF2-40B4-BE49-F238E27FC236}">
                      <a16:creationId xmlns:a16="http://schemas.microsoft.com/office/drawing/2014/main" id="{DEEE1B9C-1360-4198-B393-845E529114BA}"/>
                    </a:ext>
                  </a:extLst>
                </p:cNvPr>
                <p:cNvSpPr/>
                <p:nvPr/>
              </p:nvSpPr>
              <p:spPr>
                <a:xfrm>
                  <a:off x="6087469" y="3371469"/>
                  <a:ext cx="929426" cy="4276974"/>
                </a:xfrm>
                <a:prstGeom prst="moon">
                  <a:avLst>
                    <a:gd name="adj" fmla="val 86849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85" name="Группа 84">
              <a:extLst>
                <a:ext uri="{FF2B5EF4-FFF2-40B4-BE49-F238E27FC236}">
                  <a16:creationId xmlns:a16="http://schemas.microsoft.com/office/drawing/2014/main" id="{2034A69A-52C3-4824-B6AA-2F4A34E722B6}"/>
                </a:ext>
              </a:extLst>
            </p:cNvPr>
            <p:cNvGrpSpPr/>
            <p:nvPr/>
          </p:nvGrpSpPr>
          <p:grpSpPr>
            <a:xfrm>
              <a:off x="2178445" y="3580331"/>
              <a:ext cx="574587" cy="574587"/>
              <a:chOff x="5378245" y="2763586"/>
              <a:chExt cx="2841523" cy="2841520"/>
            </a:xfrm>
          </p:grpSpPr>
          <p:sp>
            <p:nvSpPr>
              <p:cNvPr id="88" name="Овал 87">
                <a:extLst>
                  <a:ext uri="{FF2B5EF4-FFF2-40B4-BE49-F238E27FC236}">
                    <a16:creationId xmlns:a16="http://schemas.microsoft.com/office/drawing/2014/main" id="{F54AD74B-D7D0-457B-AF3A-C31982467D21}"/>
                  </a:ext>
                </a:extLst>
              </p:cNvPr>
              <p:cNvSpPr/>
              <p:nvPr/>
            </p:nvSpPr>
            <p:spPr>
              <a:xfrm>
                <a:off x="5378245" y="2763586"/>
                <a:ext cx="2841523" cy="28415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grpSp>
            <p:nvGrpSpPr>
              <p:cNvPr id="89" name="Группа 88">
                <a:extLst>
                  <a:ext uri="{FF2B5EF4-FFF2-40B4-BE49-F238E27FC236}">
                    <a16:creationId xmlns:a16="http://schemas.microsoft.com/office/drawing/2014/main" id="{CC743D8D-6C9E-4DBC-9BAB-72B0CFEB82FE}"/>
                  </a:ext>
                </a:extLst>
              </p:cNvPr>
              <p:cNvGrpSpPr/>
              <p:nvPr/>
            </p:nvGrpSpPr>
            <p:grpSpPr>
              <a:xfrm rot="19124760">
                <a:off x="6361478" y="3310031"/>
                <a:ext cx="707920" cy="1918737"/>
                <a:chOff x="6382145" y="2996289"/>
                <a:chExt cx="1425672" cy="4276975"/>
              </a:xfrm>
            </p:grpSpPr>
            <p:sp>
              <p:nvSpPr>
                <p:cNvPr id="90" name="Блок-схема: задержка 89">
                  <a:extLst>
                    <a:ext uri="{FF2B5EF4-FFF2-40B4-BE49-F238E27FC236}">
                      <a16:creationId xmlns:a16="http://schemas.microsoft.com/office/drawing/2014/main" id="{35B5409D-16A4-4EDB-89F5-CDEEE1986E01}"/>
                    </a:ext>
                  </a:extLst>
                </p:cNvPr>
                <p:cNvSpPr/>
                <p:nvPr/>
              </p:nvSpPr>
              <p:spPr>
                <a:xfrm rot="10800000">
                  <a:off x="6885232" y="2996289"/>
                  <a:ext cx="922576" cy="1425669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1" name="Блок-схема: задержка 90">
                  <a:extLst>
                    <a:ext uri="{FF2B5EF4-FFF2-40B4-BE49-F238E27FC236}">
                      <a16:creationId xmlns:a16="http://schemas.microsoft.com/office/drawing/2014/main" id="{948BC3E5-0B55-445B-B4A6-430312E3B637}"/>
                    </a:ext>
                  </a:extLst>
                </p:cNvPr>
                <p:cNvSpPr/>
                <p:nvPr/>
              </p:nvSpPr>
              <p:spPr>
                <a:xfrm rot="10800000">
                  <a:off x="6885242" y="5847579"/>
                  <a:ext cx="922575" cy="1425671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Месяц 91">
                  <a:extLst>
                    <a:ext uri="{FF2B5EF4-FFF2-40B4-BE49-F238E27FC236}">
                      <a16:creationId xmlns:a16="http://schemas.microsoft.com/office/drawing/2014/main" id="{2E05A574-68D9-4002-BD4F-65597A6BBFEB}"/>
                    </a:ext>
                  </a:extLst>
                </p:cNvPr>
                <p:cNvSpPr/>
                <p:nvPr/>
              </p:nvSpPr>
              <p:spPr>
                <a:xfrm>
                  <a:off x="6382145" y="2996299"/>
                  <a:ext cx="929426" cy="4276965"/>
                </a:xfrm>
                <a:prstGeom prst="moon">
                  <a:avLst>
                    <a:gd name="adj" fmla="val 86849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86" name="Скругленный прямоугольник 52">
              <a:extLst>
                <a:ext uri="{FF2B5EF4-FFF2-40B4-BE49-F238E27FC236}">
                  <a16:creationId xmlns:a16="http://schemas.microsoft.com/office/drawing/2014/main" id="{7831EE2E-2C6B-4B12-9DF9-CF470CA4BAAB}"/>
                </a:ext>
              </a:extLst>
            </p:cNvPr>
            <p:cNvSpPr/>
            <p:nvPr/>
          </p:nvSpPr>
          <p:spPr>
            <a:xfrm>
              <a:off x="3018504" y="1298332"/>
              <a:ext cx="45719" cy="700181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87" name="Скругленный прямоугольник 53">
              <a:extLst>
                <a:ext uri="{FF2B5EF4-FFF2-40B4-BE49-F238E27FC236}">
                  <a16:creationId xmlns:a16="http://schemas.microsoft.com/office/drawing/2014/main" id="{6694DFC1-71E9-44A3-94BB-53871C718CEF}"/>
                </a:ext>
              </a:extLst>
            </p:cNvPr>
            <p:cNvSpPr/>
            <p:nvPr/>
          </p:nvSpPr>
          <p:spPr>
            <a:xfrm>
              <a:off x="3018504" y="2197441"/>
              <a:ext cx="45719" cy="196237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64" name="Группа 163">
            <a:extLst>
              <a:ext uri="{FF2B5EF4-FFF2-40B4-BE49-F238E27FC236}">
                <a16:creationId xmlns:a16="http://schemas.microsoft.com/office/drawing/2014/main" id="{10D27FA6-00CB-4D2D-8794-6BC5942CAECA}"/>
              </a:ext>
            </a:extLst>
          </p:cNvPr>
          <p:cNvGrpSpPr/>
          <p:nvPr/>
        </p:nvGrpSpPr>
        <p:grpSpPr>
          <a:xfrm>
            <a:off x="7891823" y="-1722225"/>
            <a:ext cx="1142081" cy="1171630"/>
            <a:chOff x="8765306" y="2443339"/>
            <a:chExt cx="1142081" cy="1171630"/>
          </a:xfrm>
        </p:grpSpPr>
        <p:sp>
          <p:nvSpPr>
            <p:cNvPr id="165" name="Прямоугольник 164">
              <a:extLst>
                <a:ext uri="{FF2B5EF4-FFF2-40B4-BE49-F238E27FC236}">
                  <a16:creationId xmlns:a16="http://schemas.microsoft.com/office/drawing/2014/main" id="{DB61AAB2-954A-4318-A265-3CD33704E7F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66" name="Прямая соединительная линия 165">
              <a:extLst>
                <a:ext uri="{FF2B5EF4-FFF2-40B4-BE49-F238E27FC236}">
                  <a16:creationId xmlns:a16="http://schemas.microsoft.com/office/drawing/2014/main" id="{7F9EEECF-B0FC-4531-A63F-76D90A5741A2}"/>
                </a:ext>
              </a:extLst>
            </p:cNvPr>
            <p:cNvCxnSpPr>
              <a:stCxn id="165" idx="0"/>
              <a:endCxn id="165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>
              <a:extLst>
                <a:ext uri="{FF2B5EF4-FFF2-40B4-BE49-F238E27FC236}">
                  <a16:creationId xmlns:a16="http://schemas.microsoft.com/office/drawing/2014/main" id="{ABF0F4A3-8C5F-4BD9-8413-87F8841A1DEC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Группа 167">
            <a:extLst>
              <a:ext uri="{FF2B5EF4-FFF2-40B4-BE49-F238E27FC236}">
                <a16:creationId xmlns:a16="http://schemas.microsoft.com/office/drawing/2014/main" id="{D11163A0-B842-46DF-9860-122520BC4258}"/>
              </a:ext>
            </a:extLst>
          </p:cNvPr>
          <p:cNvGrpSpPr/>
          <p:nvPr/>
        </p:nvGrpSpPr>
        <p:grpSpPr>
          <a:xfrm>
            <a:off x="-4315536" y="2257807"/>
            <a:ext cx="1142081" cy="1171630"/>
            <a:chOff x="8765306" y="2443339"/>
            <a:chExt cx="1142081" cy="1171630"/>
          </a:xfrm>
        </p:grpSpPr>
        <p:sp>
          <p:nvSpPr>
            <p:cNvPr id="169" name="Прямоугольник 168">
              <a:extLst>
                <a:ext uri="{FF2B5EF4-FFF2-40B4-BE49-F238E27FC236}">
                  <a16:creationId xmlns:a16="http://schemas.microsoft.com/office/drawing/2014/main" id="{D619585D-A180-4205-8948-ACB5CE1EF997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70" name="Прямая соединительная линия 169">
              <a:extLst>
                <a:ext uri="{FF2B5EF4-FFF2-40B4-BE49-F238E27FC236}">
                  <a16:creationId xmlns:a16="http://schemas.microsoft.com/office/drawing/2014/main" id="{F041E2EB-1BA1-417D-B0CE-5FC027D6E632}"/>
                </a:ext>
              </a:extLst>
            </p:cNvPr>
            <p:cNvCxnSpPr>
              <a:stCxn id="169" idx="0"/>
              <a:endCxn id="169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>
              <a:extLst>
                <a:ext uri="{FF2B5EF4-FFF2-40B4-BE49-F238E27FC236}">
                  <a16:creationId xmlns:a16="http://schemas.microsoft.com/office/drawing/2014/main" id="{CDAC3604-018D-45F3-A46F-92A91D4D340C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Группа 179">
            <a:extLst>
              <a:ext uri="{FF2B5EF4-FFF2-40B4-BE49-F238E27FC236}">
                <a16:creationId xmlns:a16="http://schemas.microsoft.com/office/drawing/2014/main" id="{A58E10D9-504E-42EA-81AE-BC596B082846}"/>
              </a:ext>
            </a:extLst>
          </p:cNvPr>
          <p:cNvGrpSpPr/>
          <p:nvPr/>
        </p:nvGrpSpPr>
        <p:grpSpPr>
          <a:xfrm>
            <a:off x="6478379" y="-1722225"/>
            <a:ext cx="1142081" cy="1171630"/>
            <a:chOff x="8765306" y="2443339"/>
            <a:chExt cx="1142081" cy="1171630"/>
          </a:xfrm>
        </p:grpSpPr>
        <p:sp>
          <p:nvSpPr>
            <p:cNvPr id="181" name="Прямоугольник 180">
              <a:extLst>
                <a:ext uri="{FF2B5EF4-FFF2-40B4-BE49-F238E27FC236}">
                  <a16:creationId xmlns:a16="http://schemas.microsoft.com/office/drawing/2014/main" id="{995DB965-FC53-47AC-A19A-F3812117634E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82" name="Прямая соединительная линия 181">
              <a:extLst>
                <a:ext uri="{FF2B5EF4-FFF2-40B4-BE49-F238E27FC236}">
                  <a16:creationId xmlns:a16="http://schemas.microsoft.com/office/drawing/2014/main" id="{5CFC6DC6-6F4E-4F2E-A564-1FA1C6AD7903}"/>
                </a:ext>
              </a:extLst>
            </p:cNvPr>
            <p:cNvCxnSpPr>
              <a:stCxn id="181" idx="0"/>
              <a:endCxn id="181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>
              <a:extLst>
                <a:ext uri="{FF2B5EF4-FFF2-40B4-BE49-F238E27FC236}">
                  <a16:creationId xmlns:a16="http://schemas.microsoft.com/office/drawing/2014/main" id="{E88B323E-AC75-4B14-BF23-7E30348B0DA3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Группа 200">
            <a:extLst>
              <a:ext uri="{FF2B5EF4-FFF2-40B4-BE49-F238E27FC236}">
                <a16:creationId xmlns:a16="http://schemas.microsoft.com/office/drawing/2014/main" id="{803B40D7-4789-466F-AB88-6E257783473C}"/>
              </a:ext>
            </a:extLst>
          </p:cNvPr>
          <p:cNvGrpSpPr/>
          <p:nvPr/>
        </p:nvGrpSpPr>
        <p:grpSpPr>
          <a:xfrm>
            <a:off x="5472712" y="2257370"/>
            <a:ext cx="1142081" cy="1171630"/>
            <a:chOff x="8765306" y="2443339"/>
            <a:chExt cx="1142081" cy="117163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02" name="Прямоугольник 201">
              <a:extLst>
                <a:ext uri="{FF2B5EF4-FFF2-40B4-BE49-F238E27FC236}">
                  <a16:creationId xmlns:a16="http://schemas.microsoft.com/office/drawing/2014/main" id="{28B0CAE8-EF3A-41CD-9B81-BA37B46EF45B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03" name="Прямая соединительная линия 202">
              <a:extLst>
                <a:ext uri="{FF2B5EF4-FFF2-40B4-BE49-F238E27FC236}">
                  <a16:creationId xmlns:a16="http://schemas.microsoft.com/office/drawing/2014/main" id="{E7F2BEDD-C384-4B2B-B306-B89FDF4A617B}"/>
                </a:ext>
              </a:extLst>
            </p:cNvPr>
            <p:cNvCxnSpPr>
              <a:stCxn id="202" idx="0"/>
              <a:endCxn id="202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>
              <a:extLst>
                <a:ext uri="{FF2B5EF4-FFF2-40B4-BE49-F238E27FC236}">
                  <a16:creationId xmlns:a16="http://schemas.microsoft.com/office/drawing/2014/main" id="{653317D2-B9CF-4ACD-BF04-11378C09695B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Группа 204">
            <a:extLst>
              <a:ext uri="{FF2B5EF4-FFF2-40B4-BE49-F238E27FC236}">
                <a16:creationId xmlns:a16="http://schemas.microsoft.com/office/drawing/2014/main" id="{740687CD-34F9-45EC-BC7B-12F6841A1C72}"/>
              </a:ext>
            </a:extLst>
          </p:cNvPr>
          <p:cNvGrpSpPr/>
          <p:nvPr/>
        </p:nvGrpSpPr>
        <p:grpSpPr>
          <a:xfrm>
            <a:off x="274129" y="2251747"/>
            <a:ext cx="1142081" cy="1171630"/>
            <a:chOff x="8765306" y="2443339"/>
            <a:chExt cx="1142081" cy="1171630"/>
          </a:xfrm>
          <a:solidFill>
            <a:srgbClr val="FE4F3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06" name="Прямоугольник 205">
              <a:extLst>
                <a:ext uri="{FF2B5EF4-FFF2-40B4-BE49-F238E27FC236}">
                  <a16:creationId xmlns:a16="http://schemas.microsoft.com/office/drawing/2014/main" id="{18F7AA02-A414-4496-A872-04896BC1F096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07" name="Прямая соединительная линия 206">
              <a:extLst>
                <a:ext uri="{FF2B5EF4-FFF2-40B4-BE49-F238E27FC236}">
                  <a16:creationId xmlns:a16="http://schemas.microsoft.com/office/drawing/2014/main" id="{D70DCFAD-D6E9-4DD0-A165-0C5B2A3AE224}"/>
                </a:ext>
              </a:extLst>
            </p:cNvPr>
            <p:cNvCxnSpPr>
              <a:stCxn id="206" idx="0"/>
              <a:endCxn id="206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>
              <a:extLst>
                <a:ext uri="{FF2B5EF4-FFF2-40B4-BE49-F238E27FC236}">
                  <a16:creationId xmlns:a16="http://schemas.microsoft.com/office/drawing/2014/main" id="{F1E04516-73CC-40C9-9EF8-CD2A2E8B998D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Группа 208">
            <a:extLst>
              <a:ext uri="{FF2B5EF4-FFF2-40B4-BE49-F238E27FC236}">
                <a16:creationId xmlns:a16="http://schemas.microsoft.com/office/drawing/2014/main" id="{28A50DB5-DC38-4A76-825C-65599B30BE74}"/>
              </a:ext>
            </a:extLst>
          </p:cNvPr>
          <p:cNvGrpSpPr/>
          <p:nvPr/>
        </p:nvGrpSpPr>
        <p:grpSpPr>
          <a:xfrm>
            <a:off x="10671295" y="2246124"/>
            <a:ext cx="1142081" cy="1171630"/>
            <a:chOff x="8765306" y="2443339"/>
            <a:chExt cx="1142081" cy="1171630"/>
          </a:xfrm>
          <a:solidFill>
            <a:srgbClr val="00B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10" name="Прямоугольник 209">
              <a:extLst>
                <a:ext uri="{FF2B5EF4-FFF2-40B4-BE49-F238E27FC236}">
                  <a16:creationId xmlns:a16="http://schemas.microsoft.com/office/drawing/2014/main" id="{7A269338-2228-436A-B3D8-6BFDAC2DB8C0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11" name="Прямая соединительная линия 210">
              <a:extLst>
                <a:ext uri="{FF2B5EF4-FFF2-40B4-BE49-F238E27FC236}">
                  <a16:creationId xmlns:a16="http://schemas.microsoft.com/office/drawing/2014/main" id="{2C5C229D-EF0E-4967-A471-7BB3D7E0E38D}"/>
                </a:ext>
              </a:extLst>
            </p:cNvPr>
            <p:cNvCxnSpPr>
              <a:stCxn id="210" idx="0"/>
              <a:endCxn id="210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>
              <a:extLst>
                <a:ext uri="{FF2B5EF4-FFF2-40B4-BE49-F238E27FC236}">
                  <a16:creationId xmlns:a16="http://schemas.microsoft.com/office/drawing/2014/main" id="{E818F6FC-5DDC-4036-BC3E-45B61870CF9A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0206E10-CCA2-4C67-9155-D9B041AD4993}"/>
              </a:ext>
            </a:extLst>
          </p:cNvPr>
          <p:cNvSpPr/>
          <p:nvPr/>
        </p:nvSpPr>
        <p:spPr>
          <a:xfrm>
            <a:off x="224474" y="3522408"/>
            <a:ext cx="3604576" cy="31945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ЖЕРТВЫ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7,9 МЛРД ПОХИЩЕННЫХ СРЕДСТВ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582 ТЫСЯЧИ ОПЕРАЦИЙ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6" name="Прямоугольник 195">
            <a:extLst>
              <a:ext uri="{FF2B5EF4-FFF2-40B4-BE49-F238E27FC236}">
                <a16:creationId xmlns:a16="http://schemas.microsoft.com/office/drawing/2014/main" id="{2924F31A-ACA5-4F25-A93B-B0C618F6F67D}"/>
              </a:ext>
            </a:extLst>
          </p:cNvPr>
          <p:cNvSpPr/>
          <p:nvPr/>
        </p:nvSpPr>
        <p:spPr>
          <a:xfrm>
            <a:off x="4269674" y="3517380"/>
            <a:ext cx="3604576" cy="31945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ПОТЕНЦИАЛЬНЫЕ ЖЕРТВЫ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ПРОЩУПЫВАНИЕ ПОЧВЫ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«СЛИВ» ПДн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СБОР ИНФОРМАЦИИ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7" name="Прямоугольник 196">
            <a:extLst>
              <a:ext uri="{FF2B5EF4-FFF2-40B4-BE49-F238E27FC236}">
                <a16:creationId xmlns:a16="http://schemas.microsoft.com/office/drawing/2014/main" id="{D90A7568-8DA9-4E13-A863-C5E60CF88485}"/>
              </a:ext>
            </a:extLst>
          </p:cNvPr>
          <p:cNvSpPr/>
          <p:nvPr/>
        </p:nvSpPr>
        <p:spPr>
          <a:xfrm>
            <a:off x="8314873" y="3507901"/>
            <a:ext cx="3604576" cy="31945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СТОЙКИЕ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УСИЛЕНИЕ АЛГОРИТМА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C822F0-51BD-4BB6-876B-C7D2E99A9781}"/>
              </a:ext>
            </a:extLst>
          </p:cNvPr>
          <p:cNvSpPr txBox="1"/>
          <p:nvPr/>
        </p:nvSpPr>
        <p:spPr>
          <a:xfrm>
            <a:off x="1207055" y="3123422"/>
            <a:ext cx="148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10%-15%</a:t>
            </a:r>
          </a:p>
        </p:txBody>
      </p:sp>
    </p:spTree>
    <p:extLst>
      <p:ext uri="{BB962C8B-B14F-4D97-AF65-F5344CB8AC3E}">
        <p14:creationId xmlns:p14="http://schemas.microsoft.com/office/powerpoint/2010/main" val="39035885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6" grpId="0" animBg="1"/>
      <p:bldP spid="19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191999" cy="49346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l"/>
            <a:r>
              <a:rPr lang="ru-RU" sz="2400" b="1" dirty="0"/>
              <a:t>А ПОЧЕМУ ЛЮДИ ВЕРЯТ МОШЕННИКАМ?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615287-78D3-495C-BDDC-621EC547E05D}"/>
              </a:ext>
            </a:extLst>
          </p:cNvPr>
          <p:cNvSpPr/>
          <p:nvPr/>
        </p:nvSpPr>
        <p:spPr>
          <a:xfrm>
            <a:off x="144442" y="7005609"/>
            <a:ext cx="11903113" cy="48033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grpSp>
        <p:nvGrpSpPr>
          <p:cNvPr id="201" name="Группа 200">
            <a:extLst>
              <a:ext uri="{FF2B5EF4-FFF2-40B4-BE49-F238E27FC236}">
                <a16:creationId xmlns:a16="http://schemas.microsoft.com/office/drawing/2014/main" id="{803B40D7-4789-466F-AB88-6E257783473C}"/>
              </a:ext>
            </a:extLst>
          </p:cNvPr>
          <p:cNvGrpSpPr/>
          <p:nvPr/>
        </p:nvGrpSpPr>
        <p:grpSpPr>
          <a:xfrm>
            <a:off x="5524959" y="1032706"/>
            <a:ext cx="1142081" cy="1171630"/>
            <a:chOff x="8765306" y="2443339"/>
            <a:chExt cx="1142081" cy="117163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02" name="Прямоугольник 201">
              <a:extLst>
                <a:ext uri="{FF2B5EF4-FFF2-40B4-BE49-F238E27FC236}">
                  <a16:creationId xmlns:a16="http://schemas.microsoft.com/office/drawing/2014/main" id="{28B0CAE8-EF3A-41CD-9B81-BA37B46EF45B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03" name="Прямая соединительная линия 202">
              <a:extLst>
                <a:ext uri="{FF2B5EF4-FFF2-40B4-BE49-F238E27FC236}">
                  <a16:creationId xmlns:a16="http://schemas.microsoft.com/office/drawing/2014/main" id="{E7F2BEDD-C384-4B2B-B306-B89FDF4A617B}"/>
                </a:ext>
              </a:extLst>
            </p:cNvPr>
            <p:cNvCxnSpPr>
              <a:stCxn id="202" idx="0"/>
              <a:endCxn id="202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>
              <a:extLst>
                <a:ext uri="{FF2B5EF4-FFF2-40B4-BE49-F238E27FC236}">
                  <a16:creationId xmlns:a16="http://schemas.microsoft.com/office/drawing/2014/main" id="{653317D2-B9CF-4ACD-BF04-11378C09695B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Группа 204">
            <a:extLst>
              <a:ext uri="{FF2B5EF4-FFF2-40B4-BE49-F238E27FC236}">
                <a16:creationId xmlns:a16="http://schemas.microsoft.com/office/drawing/2014/main" id="{740687CD-34F9-45EC-BC7B-12F6841A1C72}"/>
              </a:ext>
            </a:extLst>
          </p:cNvPr>
          <p:cNvGrpSpPr/>
          <p:nvPr/>
        </p:nvGrpSpPr>
        <p:grpSpPr>
          <a:xfrm>
            <a:off x="326376" y="1027083"/>
            <a:ext cx="1142081" cy="1171630"/>
            <a:chOff x="8765306" y="2443339"/>
            <a:chExt cx="1142081" cy="1171630"/>
          </a:xfrm>
          <a:solidFill>
            <a:srgbClr val="FE4F3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06" name="Прямоугольник 205">
              <a:extLst>
                <a:ext uri="{FF2B5EF4-FFF2-40B4-BE49-F238E27FC236}">
                  <a16:creationId xmlns:a16="http://schemas.microsoft.com/office/drawing/2014/main" id="{18F7AA02-A414-4496-A872-04896BC1F096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07" name="Прямая соединительная линия 206">
              <a:extLst>
                <a:ext uri="{FF2B5EF4-FFF2-40B4-BE49-F238E27FC236}">
                  <a16:creationId xmlns:a16="http://schemas.microsoft.com/office/drawing/2014/main" id="{D70DCFAD-D6E9-4DD0-A165-0C5B2A3AE224}"/>
                </a:ext>
              </a:extLst>
            </p:cNvPr>
            <p:cNvCxnSpPr>
              <a:stCxn id="206" idx="0"/>
              <a:endCxn id="206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>
              <a:extLst>
                <a:ext uri="{FF2B5EF4-FFF2-40B4-BE49-F238E27FC236}">
                  <a16:creationId xmlns:a16="http://schemas.microsoft.com/office/drawing/2014/main" id="{F1E04516-73CC-40C9-9EF8-CD2A2E8B998D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Группа 208">
            <a:extLst>
              <a:ext uri="{FF2B5EF4-FFF2-40B4-BE49-F238E27FC236}">
                <a16:creationId xmlns:a16="http://schemas.microsoft.com/office/drawing/2014/main" id="{28A50DB5-DC38-4A76-825C-65599B30BE74}"/>
              </a:ext>
            </a:extLst>
          </p:cNvPr>
          <p:cNvGrpSpPr/>
          <p:nvPr/>
        </p:nvGrpSpPr>
        <p:grpSpPr>
          <a:xfrm>
            <a:off x="10723542" y="1021460"/>
            <a:ext cx="1142081" cy="1171630"/>
            <a:chOff x="8765306" y="2443339"/>
            <a:chExt cx="1142081" cy="1171630"/>
          </a:xfrm>
          <a:solidFill>
            <a:srgbClr val="00B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10" name="Прямоугольник 209">
              <a:extLst>
                <a:ext uri="{FF2B5EF4-FFF2-40B4-BE49-F238E27FC236}">
                  <a16:creationId xmlns:a16="http://schemas.microsoft.com/office/drawing/2014/main" id="{7A269338-2228-436A-B3D8-6BFDAC2DB8C0}"/>
                </a:ext>
              </a:extLst>
            </p:cNvPr>
            <p:cNvSpPr/>
            <p:nvPr/>
          </p:nvSpPr>
          <p:spPr>
            <a:xfrm>
              <a:off x="8765306" y="2443339"/>
              <a:ext cx="1142081" cy="1171630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211" name="Прямая соединительная линия 210">
              <a:extLst>
                <a:ext uri="{FF2B5EF4-FFF2-40B4-BE49-F238E27FC236}">
                  <a16:creationId xmlns:a16="http://schemas.microsoft.com/office/drawing/2014/main" id="{2C5C229D-EF0E-4967-A471-7BB3D7E0E38D}"/>
                </a:ext>
              </a:extLst>
            </p:cNvPr>
            <p:cNvCxnSpPr>
              <a:stCxn id="210" idx="0"/>
              <a:endCxn id="210" idx="2"/>
            </p:cNvCxnSpPr>
            <p:nvPr/>
          </p:nvCxnSpPr>
          <p:spPr>
            <a:xfrm>
              <a:off x="9336347" y="2443339"/>
              <a:ext cx="0" cy="117163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>
              <a:extLst>
                <a:ext uri="{FF2B5EF4-FFF2-40B4-BE49-F238E27FC236}">
                  <a16:creationId xmlns:a16="http://schemas.microsoft.com/office/drawing/2014/main" id="{E818F6FC-5DDC-4036-BC3E-45B61870CF9A}"/>
                </a:ext>
              </a:extLst>
            </p:cNvPr>
            <p:cNvCxnSpPr/>
            <p:nvPr/>
          </p:nvCxnSpPr>
          <p:spPr>
            <a:xfrm>
              <a:off x="8770543" y="2688772"/>
              <a:ext cx="113516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0206E10-CCA2-4C67-9155-D9B041AD4993}"/>
              </a:ext>
            </a:extLst>
          </p:cNvPr>
          <p:cNvSpPr/>
          <p:nvPr/>
        </p:nvSpPr>
        <p:spPr>
          <a:xfrm>
            <a:off x="-3953826" y="3517380"/>
            <a:ext cx="3604576" cy="31945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ЖЕРТВЫ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7,9 МЛРД ПОХИЩЕННЫХ СРЕДСТВ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582 ТЫСЯЧИ ОПЕРАЦИЙ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6" name="Прямоугольник 195">
            <a:extLst>
              <a:ext uri="{FF2B5EF4-FFF2-40B4-BE49-F238E27FC236}">
                <a16:creationId xmlns:a16="http://schemas.microsoft.com/office/drawing/2014/main" id="{2924F31A-ACA5-4F25-A93B-B0C618F6F67D}"/>
              </a:ext>
            </a:extLst>
          </p:cNvPr>
          <p:cNvSpPr/>
          <p:nvPr/>
        </p:nvSpPr>
        <p:spPr>
          <a:xfrm>
            <a:off x="4091874" y="7225780"/>
            <a:ext cx="3604576" cy="31945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ПОТЕНЦИАЛЬНЫЕ ЖЕРТВЫ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ПРОЩУПЫВАНИЕ ПОЧВЫ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«СЛИВ» ПДн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СБОР ИНФОРМАЦИИ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7" name="Прямоугольник 196">
            <a:extLst>
              <a:ext uri="{FF2B5EF4-FFF2-40B4-BE49-F238E27FC236}">
                <a16:creationId xmlns:a16="http://schemas.microsoft.com/office/drawing/2014/main" id="{D90A7568-8DA9-4E13-A863-C5E60CF88485}"/>
              </a:ext>
            </a:extLst>
          </p:cNvPr>
          <p:cNvSpPr/>
          <p:nvPr/>
        </p:nvSpPr>
        <p:spPr>
          <a:xfrm>
            <a:off x="12567558" y="3517380"/>
            <a:ext cx="3604576" cy="31945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СТОЙКИЕ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УСИЛЕНИЕ АЛГОРИТМА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C822F0-51BD-4BB6-876B-C7D2E99A9781}"/>
              </a:ext>
            </a:extLst>
          </p:cNvPr>
          <p:cNvSpPr txBox="1"/>
          <p:nvPr/>
        </p:nvSpPr>
        <p:spPr>
          <a:xfrm>
            <a:off x="-1926848" y="3059668"/>
            <a:ext cx="148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10%-15%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8C99BFD-616F-49E8-BFD9-F8649FF3998F}"/>
              </a:ext>
            </a:extLst>
          </p:cNvPr>
          <p:cNvSpPr/>
          <p:nvPr/>
        </p:nvSpPr>
        <p:spPr>
          <a:xfrm>
            <a:off x="322820" y="1032706"/>
            <a:ext cx="11537567" cy="6956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СОЦИАЛЬНЫЙ ПАТТЕРН – ШАБЛОН ПОВЕДЕНИЯ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459AFF6-9CFD-4049-B195-1295D17D5904}"/>
              </a:ext>
            </a:extLst>
          </p:cNvPr>
          <p:cNvGrpSpPr/>
          <p:nvPr/>
        </p:nvGrpSpPr>
        <p:grpSpPr>
          <a:xfrm>
            <a:off x="319264" y="2743200"/>
            <a:ext cx="2849396" cy="2842284"/>
            <a:chOff x="319264" y="2743200"/>
            <a:chExt cx="2849396" cy="2842284"/>
          </a:xfrm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AE63BCAD-0192-4C34-983E-68876261FF85}"/>
                </a:ext>
              </a:extLst>
            </p:cNvPr>
            <p:cNvSpPr/>
            <p:nvPr/>
          </p:nvSpPr>
          <p:spPr>
            <a:xfrm>
              <a:off x="326376" y="2743200"/>
              <a:ext cx="2842284" cy="284228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Часть круга 9">
              <a:extLst>
                <a:ext uri="{FF2B5EF4-FFF2-40B4-BE49-F238E27FC236}">
                  <a16:creationId xmlns:a16="http://schemas.microsoft.com/office/drawing/2014/main" id="{268C5696-6543-464B-9F3F-D5A32DCF404C}"/>
                </a:ext>
              </a:extLst>
            </p:cNvPr>
            <p:cNvSpPr/>
            <p:nvPr/>
          </p:nvSpPr>
          <p:spPr>
            <a:xfrm>
              <a:off x="322820" y="2743200"/>
              <a:ext cx="2842280" cy="2842284"/>
            </a:xfrm>
            <a:prstGeom prst="pie">
              <a:avLst>
                <a:gd name="adj1" fmla="val 17572279"/>
                <a:gd name="adj2" fmla="val 5346931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2" name="Часть круга 171">
              <a:extLst>
                <a:ext uri="{FF2B5EF4-FFF2-40B4-BE49-F238E27FC236}">
                  <a16:creationId xmlns:a16="http://schemas.microsoft.com/office/drawing/2014/main" id="{C7E7C95A-8428-4B17-A8B8-4CE36B5F3F07}"/>
                </a:ext>
              </a:extLst>
            </p:cNvPr>
            <p:cNvSpPr/>
            <p:nvPr/>
          </p:nvSpPr>
          <p:spPr>
            <a:xfrm>
              <a:off x="319264" y="2743200"/>
              <a:ext cx="2845840" cy="2842284"/>
            </a:xfrm>
            <a:prstGeom prst="pie">
              <a:avLst>
                <a:gd name="adj1" fmla="val 5329875"/>
                <a:gd name="adj2" fmla="val 1620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4EBE70E-C528-42E9-A24E-28F99A85BC26}"/>
              </a:ext>
            </a:extLst>
          </p:cNvPr>
          <p:cNvSpPr txBox="1"/>
          <p:nvPr/>
        </p:nvSpPr>
        <p:spPr>
          <a:xfrm>
            <a:off x="3923682" y="2702763"/>
            <a:ext cx="6022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ЧТО ДУМАЕТ МАМА, ЕСЛИ ВЫ НЕ ОТВЕЧАЕТЕ НА ЗВОНОК?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6D8DE5-6D6A-4754-B702-FE8286CF55DE}"/>
              </a:ext>
            </a:extLst>
          </p:cNvPr>
          <p:cNvSpPr/>
          <p:nvPr/>
        </p:nvSpPr>
        <p:spPr>
          <a:xfrm>
            <a:off x="3923682" y="3426137"/>
            <a:ext cx="425450" cy="412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>
            <a:extLst>
              <a:ext uri="{FF2B5EF4-FFF2-40B4-BE49-F238E27FC236}">
                <a16:creationId xmlns:a16="http://schemas.microsoft.com/office/drawing/2014/main" id="{8CA91EC6-B5F7-4A88-9579-6E6063220E29}"/>
              </a:ext>
            </a:extLst>
          </p:cNvPr>
          <p:cNvSpPr/>
          <p:nvPr/>
        </p:nvSpPr>
        <p:spPr>
          <a:xfrm>
            <a:off x="3923682" y="4198698"/>
            <a:ext cx="425450" cy="412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id="{4AC6C857-ECDB-4581-AAE1-41C0BAFEC615}"/>
              </a:ext>
            </a:extLst>
          </p:cNvPr>
          <p:cNvSpPr/>
          <p:nvPr/>
        </p:nvSpPr>
        <p:spPr>
          <a:xfrm>
            <a:off x="3923682" y="4971259"/>
            <a:ext cx="4254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2921DB-28AD-4DA3-8C5D-C5D175FEAA62}"/>
              </a:ext>
            </a:extLst>
          </p:cNvPr>
          <p:cNvSpPr txBox="1"/>
          <p:nvPr/>
        </p:nvSpPr>
        <p:spPr>
          <a:xfrm>
            <a:off x="4349132" y="3447846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 ВАС РАЗРЯДИЛСЯ ТЕЛЕФОН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ABA710A3-845D-4027-A3BD-4F2713843CC2}"/>
              </a:ext>
            </a:extLst>
          </p:cNvPr>
          <p:cNvSpPr txBox="1"/>
          <p:nvPr/>
        </p:nvSpPr>
        <p:spPr>
          <a:xfrm>
            <a:off x="4349132" y="4221058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 УМИРАЕТЕ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F017E8B-BD91-4A37-B937-E785865BA8BA}"/>
              </a:ext>
            </a:extLst>
          </p:cNvPr>
          <p:cNvSpPr txBox="1"/>
          <p:nvPr/>
        </p:nvSpPr>
        <p:spPr>
          <a:xfrm>
            <a:off x="4349132" y="4992361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 УЖЕ УМЕРЛИ</a:t>
            </a:r>
          </a:p>
        </p:txBody>
      </p:sp>
    </p:spTree>
    <p:extLst>
      <p:ext uri="{BB962C8B-B14F-4D97-AF65-F5344CB8AC3E}">
        <p14:creationId xmlns:p14="http://schemas.microsoft.com/office/powerpoint/2010/main" val="2911565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3" grpId="0" animBg="1"/>
      <p:bldP spid="173" grpId="0" animBg="1"/>
      <p:bldP spid="174" grpId="0" animBg="1"/>
      <p:bldP spid="14" grpId="0"/>
      <p:bldP spid="175" grpId="0"/>
      <p:bldP spid="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19071"/>
            <a:ext cx="12191999" cy="49346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l"/>
            <a:r>
              <a:rPr lang="ru-RU" sz="2400" b="1" dirty="0"/>
              <a:t>А ПОЧЕМУ ЛЮДИ ВЕРЯТ МОШЕННИКАМ?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8C99BFD-616F-49E8-BFD9-F8649FF3998F}"/>
              </a:ext>
            </a:extLst>
          </p:cNvPr>
          <p:cNvSpPr/>
          <p:nvPr/>
        </p:nvSpPr>
        <p:spPr>
          <a:xfrm>
            <a:off x="322820" y="1032706"/>
            <a:ext cx="11537567" cy="6956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СОЦИАЛЬНЫЙ ПАТТЕРН – ШАБЛОН ПОВЕДЕНИЯ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459AFF6-9CFD-4049-B195-1295D17D5904}"/>
              </a:ext>
            </a:extLst>
          </p:cNvPr>
          <p:cNvGrpSpPr/>
          <p:nvPr/>
        </p:nvGrpSpPr>
        <p:grpSpPr>
          <a:xfrm>
            <a:off x="-3151301" y="2722338"/>
            <a:ext cx="2849396" cy="2842284"/>
            <a:chOff x="319264" y="2743200"/>
            <a:chExt cx="2849396" cy="2842284"/>
          </a:xfrm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AE63BCAD-0192-4C34-983E-68876261FF85}"/>
                </a:ext>
              </a:extLst>
            </p:cNvPr>
            <p:cNvSpPr/>
            <p:nvPr/>
          </p:nvSpPr>
          <p:spPr>
            <a:xfrm>
              <a:off x="326376" y="2743200"/>
              <a:ext cx="2842284" cy="284228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Часть круга 9">
              <a:extLst>
                <a:ext uri="{FF2B5EF4-FFF2-40B4-BE49-F238E27FC236}">
                  <a16:creationId xmlns:a16="http://schemas.microsoft.com/office/drawing/2014/main" id="{268C5696-6543-464B-9F3F-D5A32DCF404C}"/>
                </a:ext>
              </a:extLst>
            </p:cNvPr>
            <p:cNvSpPr/>
            <p:nvPr/>
          </p:nvSpPr>
          <p:spPr>
            <a:xfrm>
              <a:off x="322820" y="2743200"/>
              <a:ext cx="2842280" cy="2842284"/>
            </a:xfrm>
            <a:prstGeom prst="pie">
              <a:avLst>
                <a:gd name="adj1" fmla="val 17572279"/>
                <a:gd name="adj2" fmla="val 5346931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2" name="Часть круга 171">
              <a:extLst>
                <a:ext uri="{FF2B5EF4-FFF2-40B4-BE49-F238E27FC236}">
                  <a16:creationId xmlns:a16="http://schemas.microsoft.com/office/drawing/2014/main" id="{C7E7C95A-8428-4B17-A8B8-4CE36B5F3F07}"/>
                </a:ext>
              </a:extLst>
            </p:cNvPr>
            <p:cNvSpPr/>
            <p:nvPr/>
          </p:nvSpPr>
          <p:spPr>
            <a:xfrm>
              <a:off x="319264" y="2743200"/>
              <a:ext cx="2845840" cy="2842284"/>
            </a:xfrm>
            <a:prstGeom prst="pie">
              <a:avLst>
                <a:gd name="adj1" fmla="val 5329875"/>
                <a:gd name="adj2" fmla="val 1620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4EBE70E-C528-42E9-A24E-28F99A85BC26}"/>
              </a:ext>
            </a:extLst>
          </p:cNvPr>
          <p:cNvSpPr txBox="1"/>
          <p:nvPr/>
        </p:nvSpPr>
        <p:spPr>
          <a:xfrm>
            <a:off x="12484104" y="2836551"/>
            <a:ext cx="6022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ЧТО ДУМАЕТ МАМА, ЕСЛИ ВЫ НЕ ОТВЕЧАЕТЕ НА ЗВОНОК?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6D8DE5-6D6A-4754-B702-FE8286CF55DE}"/>
              </a:ext>
            </a:extLst>
          </p:cNvPr>
          <p:cNvSpPr/>
          <p:nvPr/>
        </p:nvSpPr>
        <p:spPr>
          <a:xfrm>
            <a:off x="13373760" y="6732627"/>
            <a:ext cx="425450" cy="412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>
            <a:extLst>
              <a:ext uri="{FF2B5EF4-FFF2-40B4-BE49-F238E27FC236}">
                <a16:creationId xmlns:a16="http://schemas.microsoft.com/office/drawing/2014/main" id="{8CA91EC6-B5F7-4A88-9579-6E6063220E29}"/>
              </a:ext>
            </a:extLst>
          </p:cNvPr>
          <p:cNvSpPr/>
          <p:nvPr/>
        </p:nvSpPr>
        <p:spPr>
          <a:xfrm>
            <a:off x="13161035" y="5052383"/>
            <a:ext cx="425450" cy="412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id="{4AC6C857-ECDB-4581-AAE1-41C0BAFEC615}"/>
              </a:ext>
            </a:extLst>
          </p:cNvPr>
          <p:cNvSpPr/>
          <p:nvPr/>
        </p:nvSpPr>
        <p:spPr>
          <a:xfrm>
            <a:off x="13161035" y="3239368"/>
            <a:ext cx="4254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2921DB-28AD-4DA3-8C5D-C5D175FEAA62}"/>
              </a:ext>
            </a:extLst>
          </p:cNvPr>
          <p:cNvSpPr txBox="1"/>
          <p:nvPr/>
        </p:nvSpPr>
        <p:spPr>
          <a:xfrm>
            <a:off x="-2959800" y="1579177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 ВАС РАЗРЯДИЛСЯ ТЕЛЕФОН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ABA710A3-845D-4027-A3BD-4F2713843CC2}"/>
              </a:ext>
            </a:extLst>
          </p:cNvPr>
          <p:cNvSpPr txBox="1"/>
          <p:nvPr/>
        </p:nvSpPr>
        <p:spPr>
          <a:xfrm>
            <a:off x="12657571" y="4142587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 УМИРАЕТЕ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F017E8B-BD91-4A37-B937-E785865BA8BA}"/>
              </a:ext>
            </a:extLst>
          </p:cNvPr>
          <p:cNvSpPr txBox="1"/>
          <p:nvPr/>
        </p:nvSpPr>
        <p:spPr>
          <a:xfrm>
            <a:off x="-2524372" y="6538929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 УЖЕ УМЕРЛИ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994220BD-16CB-47FF-A0E8-B11A18C7B62D}"/>
              </a:ext>
            </a:extLst>
          </p:cNvPr>
          <p:cNvGrpSpPr/>
          <p:nvPr/>
        </p:nvGrpSpPr>
        <p:grpSpPr>
          <a:xfrm>
            <a:off x="8571935" y="2748050"/>
            <a:ext cx="2849396" cy="2842284"/>
            <a:chOff x="319264" y="2743200"/>
            <a:chExt cx="2849396" cy="2842284"/>
          </a:xfrm>
        </p:grpSpPr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290BC562-C028-4F14-ADA0-259591C027C6}"/>
                </a:ext>
              </a:extLst>
            </p:cNvPr>
            <p:cNvSpPr/>
            <p:nvPr/>
          </p:nvSpPr>
          <p:spPr>
            <a:xfrm>
              <a:off x="326376" y="2743200"/>
              <a:ext cx="2842284" cy="284228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Часть круга 37">
              <a:extLst>
                <a:ext uri="{FF2B5EF4-FFF2-40B4-BE49-F238E27FC236}">
                  <a16:creationId xmlns:a16="http://schemas.microsoft.com/office/drawing/2014/main" id="{ACEACCA4-522B-4691-B628-8011CF496A48}"/>
                </a:ext>
              </a:extLst>
            </p:cNvPr>
            <p:cNvSpPr/>
            <p:nvPr/>
          </p:nvSpPr>
          <p:spPr>
            <a:xfrm>
              <a:off x="322820" y="2743200"/>
              <a:ext cx="2842280" cy="2842284"/>
            </a:xfrm>
            <a:prstGeom prst="pie">
              <a:avLst>
                <a:gd name="adj1" fmla="val 17461433"/>
                <a:gd name="adj2" fmla="val 18866036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9" name="Часть круга 38">
              <a:extLst>
                <a:ext uri="{FF2B5EF4-FFF2-40B4-BE49-F238E27FC236}">
                  <a16:creationId xmlns:a16="http://schemas.microsoft.com/office/drawing/2014/main" id="{BC69E249-40E6-489B-8615-CFBE93A6213E}"/>
                </a:ext>
              </a:extLst>
            </p:cNvPr>
            <p:cNvSpPr/>
            <p:nvPr/>
          </p:nvSpPr>
          <p:spPr>
            <a:xfrm>
              <a:off x="319264" y="2743200"/>
              <a:ext cx="2845840" cy="2842284"/>
            </a:xfrm>
            <a:prstGeom prst="pie">
              <a:avLst>
                <a:gd name="adj1" fmla="val 18856915"/>
                <a:gd name="adj2" fmla="val 1620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36B4041-9C17-41B2-BB6E-A249D8291D4F}"/>
              </a:ext>
            </a:extLst>
          </p:cNvPr>
          <p:cNvSpPr txBox="1"/>
          <p:nvPr/>
        </p:nvSpPr>
        <p:spPr>
          <a:xfrm>
            <a:off x="3949722" y="2708596"/>
            <a:ext cx="410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ОТКУДА МЫ ЗНАЕМ МАТЕРНЫЕ СЛОВА?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D3CD38A3-A142-44FA-B43A-ECD78746BB63}"/>
              </a:ext>
            </a:extLst>
          </p:cNvPr>
          <p:cNvSpPr/>
          <p:nvPr/>
        </p:nvSpPr>
        <p:spPr>
          <a:xfrm>
            <a:off x="3923682" y="3426137"/>
            <a:ext cx="425450" cy="412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FE72681D-FF32-4D87-A8CE-7F057B74C020}"/>
              </a:ext>
            </a:extLst>
          </p:cNvPr>
          <p:cNvSpPr/>
          <p:nvPr/>
        </p:nvSpPr>
        <p:spPr>
          <a:xfrm>
            <a:off x="3923682" y="4198698"/>
            <a:ext cx="425450" cy="412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4F3D7AB6-AA75-4536-8A3E-B20E27A37E67}"/>
              </a:ext>
            </a:extLst>
          </p:cNvPr>
          <p:cNvSpPr/>
          <p:nvPr/>
        </p:nvSpPr>
        <p:spPr>
          <a:xfrm>
            <a:off x="3923682" y="4971259"/>
            <a:ext cx="425450" cy="412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6DA658-6C5C-4B83-BD30-A7FBD78BFF01}"/>
              </a:ext>
            </a:extLst>
          </p:cNvPr>
          <p:cNvSpPr txBox="1"/>
          <p:nvPr/>
        </p:nvSpPr>
        <p:spPr>
          <a:xfrm>
            <a:off x="4349132" y="3447846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ПРОЧЕЛ НА ЗАБОРЕ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76892E-7ED6-4843-8FB0-7ADFBF14980B}"/>
              </a:ext>
            </a:extLst>
          </p:cNvPr>
          <p:cNvSpPr txBox="1"/>
          <p:nvPr/>
        </p:nvSpPr>
        <p:spPr>
          <a:xfrm>
            <a:off x="4349132" y="4221058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ОБЩАЮСЬ С ДРУЗЬЯМИ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D0152FB-0903-4DBE-8733-1B2B50D708FC}"/>
              </a:ext>
            </a:extLst>
          </p:cNvPr>
          <p:cNvSpPr txBox="1"/>
          <p:nvPr/>
        </p:nvSpPr>
        <p:spPr>
          <a:xfrm>
            <a:off x="4349132" y="4992361"/>
            <a:ext cx="349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КОГДА ЗА РУЛЕМ МОЙ ОТЕЦ</a:t>
            </a:r>
          </a:p>
        </p:txBody>
      </p:sp>
    </p:spTree>
    <p:extLst>
      <p:ext uri="{BB962C8B-B14F-4D97-AF65-F5344CB8AC3E}">
        <p14:creationId xmlns:p14="http://schemas.microsoft.com/office/powerpoint/2010/main" val="1522235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11148</TotalTime>
  <Words>886</Words>
  <Application>Microsoft Office PowerPoint</Application>
  <PresentationFormat>Широкоэкранный</PresentationFormat>
  <Paragraphs>359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Arial Black</vt:lpstr>
      <vt:lpstr>Bahnschrift SemiLight Condensed</vt:lpstr>
      <vt:lpstr>Calibri</vt:lpstr>
      <vt:lpstr>Calibri Light</vt:lpstr>
      <vt:lpstr>Impact</vt:lpstr>
      <vt:lpstr>Wingdings</vt:lpstr>
      <vt:lpstr>Тема Office</vt:lpstr>
      <vt:lpstr>Презентация PowerPoint</vt:lpstr>
      <vt:lpstr>Ассоциация российских банков Комитет по повышению уровня  финансовой грамотности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Звонят? Закройте дверь!</dc:title>
  <dc:creator>Сёмов Максим Александрович</dc:creator>
  <cp:lastModifiedBy>Автор</cp:lastModifiedBy>
  <cp:revision>109</cp:revision>
  <dcterms:created xsi:type="dcterms:W3CDTF">2024-03-12T13:04:42Z</dcterms:created>
  <dcterms:modified xsi:type="dcterms:W3CDTF">2024-04-07T05:11:05Z</dcterms:modified>
</cp:coreProperties>
</file>