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2DB7E-A9AD-4278-9060-171042436F94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A0ACF7-D5B5-4178-977C-923496AFD9D4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Индивидуальное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C13346C6-4ADD-47C3-B334-28143525BB9A}" type="parTrans" cxnId="{0477C80A-7292-432A-9D39-C1BF478BA4CC}">
      <dgm:prSet/>
      <dgm:spPr/>
      <dgm:t>
        <a:bodyPr/>
        <a:lstStyle/>
        <a:p>
          <a:endParaRPr lang="ru-RU"/>
        </a:p>
      </dgm:t>
    </dgm:pt>
    <dgm:pt modelId="{75447CD4-7941-4AA1-9F1F-56E95644B7B5}" type="sibTrans" cxnId="{0477C80A-7292-432A-9D39-C1BF478BA4CC}">
      <dgm:prSet/>
      <dgm:spPr/>
      <dgm:t>
        <a:bodyPr/>
        <a:lstStyle/>
        <a:p>
          <a:endParaRPr lang="ru-RU"/>
        </a:p>
      </dgm:t>
    </dgm:pt>
    <dgm:pt modelId="{D16BE65C-FF7D-4C98-861F-8B795281691C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Вид личного страхования с конкретным физическим лицом в индивидуальном порядке</a:t>
          </a:r>
        </a:p>
      </dgm:t>
    </dgm:pt>
    <dgm:pt modelId="{EBD4DFF5-42AE-4FE0-BFFA-BFDFDEDA963F}" type="parTrans" cxnId="{78DC3A4C-0538-4181-9400-0474B876275C}">
      <dgm:prSet/>
      <dgm:spPr/>
      <dgm:t>
        <a:bodyPr/>
        <a:lstStyle/>
        <a:p>
          <a:endParaRPr lang="ru-RU"/>
        </a:p>
      </dgm:t>
    </dgm:pt>
    <dgm:pt modelId="{7D8590DB-8F3C-4613-902F-83E3F7342205}" type="sibTrans" cxnId="{78DC3A4C-0538-4181-9400-0474B876275C}">
      <dgm:prSet/>
      <dgm:spPr/>
      <dgm:t>
        <a:bodyPr/>
        <a:lstStyle/>
        <a:p>
          <a:endParaRPr lang="ru-RU"/>
        </a:p>
      </dgm:t>
    </dgm:pt>
    <dgm:pt modelId="{D806CED6-7A5A-41BE-80AF-9F42C236C241}">
      <dgm:prSet phldrT="[Текст]" custT="1"/>
      <dgm:spPr/>
      <dgm:t>
        <a:bodyPr/>
        <a:lstStyle/>
        <a:p>
          <a:r>
            <a:rPr lang="ru-RU" sz="4000" b="1" dirty="0">
              <a:latin typeface="Times New Roman" pitchFamily="18" charset="0"/>
              <a:cs typeface="Times New Roman" pitchFamily="18" charset="0"/>
            </a:rPr>
            <a:t>Коллективное</a:t>
          </a:r>
        </a:p>
      </dgm:t>
    </dgm:pt>
    <dgm:pt modelId="{C5D9383F-009A-417E-B1B8-718B1083A147}" type="parTrans" cxnId="{9A1DF1BD-BEC8-4DA5-9443-5572E9E580CE}">
      <dgm:prSet/>
      <dgm:spPr/>
      <dgm:t>
        <a:bodyPr/>
        <a:lstStyle/>
        <a:p>
          <a:endParaRPr lang="ru-RU"/>
        </a:p>
      </dgm:t>
    </dgm:pt>
    <dgm:pt modelId="{EC0E8D48-0749-4F31-ADAC-45BB91546353}" type="sibTrans" cxnId="{9A1DF1BD-BEC8-4DA5-9443-5572E9E580CE}">
      <dgm:prSet/>
      <dgm:spPr/>
      <dgm:t>
        <a:bodyPr/>
        <a:lstStyle/>
        <a:p>
          <a:endParaRPr lang="ru-RU"/>
        </a:p>
      </dgm:t>
    </dgm:pt>
    <dgm:pt modelId="{FA90AB1C-DA80-4553-815B-E49E88EB085D}">
      <dgm:prSet phldrT="[Текст]" custT="1"/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Вид страхования группы людей</a:t>
          </a:r>
        </a:p>
      </dgm:t>
    </dgm:pt>
    <dgm:pt modelId="{5B0D1D45-7197-457B-BBF1-1A3099CD9C66}" type="parTrans" cxnId="{FD3D6762-1A65-465B-887B-C708248C818B}">
      <dgm:prSet/>
      <dgm:spPr/>
      <dgm:t>
        <a:bodyPr/>
        <a:lstStyle/>
        <a:p>
          <a:endParaRPr lang="ru-RU"/>
        </a:p>
      </dgm:t>
    </dgm:pt>
    <dgm:pt modelId="{7DBDA9FC-0FEB-4233-B41D-170756E10DD9}" type="sibTrans" cxnId="{FD3D6762-1A65-465B-887B-C708248C818B}">
      <dgm:prSet/>
      <dgm:spPr/>
      <dgm:t>
        <a:bodyPr/>
        <a:lstStyle/>
        <a:p>
          <a:endParaRPr lang="ru-RU"/>
        </a:p>
      </dgm:t>
    </dgm:pt>
    <dgm:pt modelId="{85E812F9-F541-4DA7-BCED-5528C8DCD174}" type="pres">
      <dgm:prSet presAssocID="{F1D2DB7E-A9AD-4278-9060-171042436F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813A2E-24D8-41A9-BDE7-D210562757F7}" type="pres">
      <dgm:prSet presAssocID="{C3A0ACF7-D5B5-4178-977C-923496AFD9D4}" presName="vertFlow" presStyleCnt="0"/>
      <dgm:spPr/>
    </dgm:pt>
    <dgm:pt modelId="{4DB0B139-AA4A-4753-A048-E3853962BFE4}" type="pres">
      <dgm:prSet presAssocID="{C3A0ACF7-D5B5-4178-977C-923496AFD9D4}" presName="header" presStyleLbl="node1" presStyleIdx="0" presStyleCnt="2" custScaleX="137377" custScaleY="186389" custLinFactY="-68693" custLinFactNeighborX="2193" custLinFactNeighborY="-100000"/>
      <dgm:spPr/>
      <dgm:t>
        <a:bodyPr/>
        <a:lstStyle/>
        <a:p>
          <a:endParaRPr lang="ru-RU"/>
        </a:p>
      </dgm:t>
    </dgm:pt>
    <dgm:pt modelId="{C7131C87-B0B5-4BB4-9E88-6A7F5056F415}" type="pres">
      <dgm:prSet presAssocID="{EBD4DFF5-42AE-4FE0-BFFA-BFDFDEDA963F}" presName="parTrans" presStyleLbl="sibTrans2D1" presStyleIdx="0" presStyleCnt="2" custAng="529833" custScaleX="181796" custScaleY="254475"/>
      <dgm:spPr/>
      <dgm:t>
        <a:bodyPr/>
        <a:lstStyle/>
        <a:p>
          <a:endParaRPr lang="ru-RU"/>
        </a:p>
      </dgm:t>
    </dgm:pt>
    <dgm:pt modelId="{93F32BBC-5471-45A0-8270-969751A61217}" type="pres">
      <dgm:prSet presAssocID="{D16BE65C-FF7D-4C98-861F-8B795281691C}" presName="child" presStyleLbl="alignAccFollowNode1" presStyleIdx="0" presStyleCnt="2" custScaleY="191167" custLinFactY="44070" custLinFactNeighborX="-282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59DE0-9300-41C8-8B93-20EA93BACFF4}" type="pres">
      <dgm:prSet presAssocID="{C3A0ACF7-D5B5-4178-977C-923496AFD9D4}" presName="hSp" presStyleCnt="0"/>
      <dgm:spPr/>
    </dgm:pt>
    <dgm:pt modelId="{DEEF0326-E05C-411E-8730-970756D085DC}" type="pres">
      <dgm:prSet presAssocID="{D806CED6-7A5A-41BE-80AF-9F42C236C241}" presName="vertFlow" presStyleCnt="0"/>
      <dgm:spPr/>
    </dgm:pt>
    <dgm:pt modelId="{4ABE0989-6C7F-4DC8-90EA-B59EBDC2819E}" type="pres">
      <dgm:prSet presAssocID="{D806CED6-7A5A-41BE-80AF-9F42C236C241}" presName="header" presStyleLbl="node1" presStyleIdx="1" presStyleCnt="2" custScaleX="119675" custScaleY="181760" custLinFactY="-68693" custLinFactNeighborX="-3315" custLinFactNeighborY="-100000"/>
      <dgm:spPr/>
      <dgm:t>
        <a:bodyPr/>
        <a:lstStyle/>
        <a:p>
          <a:endParaRPr lang="ru-RU"/>
        </a:p>
      </dgm:t>
    </dgm:pt>
    <dgm:pt modelId="{32272AC5-584B-4C63-AA8B-DBE4673B4CBB}" type="pres">
      <dgm:prSet presAssocID="{5B0D1D45-7197-457B-BBF1-1A3099CD9C66}" presName="parTrans" presStyleLbl="sibTrans2D1" presStyleIdx="1" presStyleCnt="2" custAng="21135099" custScaleX="181623" custScaleY="231454"/>
      <dgm:spPr/>
      <dgm:t>
        <a:bodyPr/>
        <a:lstStyle/>
        <a:p>
          <a:endParaRPr lang="ru-RU"/>
        </a:p>
      </dgm:t>
    </dgm:pt>
    <dgm:pt modelId="{A99BE429-4958-49E4-AA8B-B9F08A14D985}" type="pres">
      <dgm:prSet presAssocID="{FA90AB1C-DA80-4553-815B-E49E88EB085D}" presName="child" presStyleLbl="alignAccFollowNode1" presStyleIdx="1" presStyleCnt="2" custScaleY="191738" custLinFactY="47331" custLinFactNeighborX="52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3D6762-1A65-465B-887B-C708248C818B}" srcId="{D806CED6-7A5A-41BE-80AF-9F42C236C241}" destId="{FA90AB1C-DA80-4553-815B-E49E88EB085D}" srcOrd="0" destOrd="0" parTransId="{5B0D1D45-7197-457B-BBF1-1A3099CD9C66}" sibTransId="{7DBDA9FC-0FEB-4233-B41D-170756E10DD9}"/>
    <dgm:cxn modelId="{78DC3A4C-0538-4181-9400-0474B876275C}" srcId="{C3A0ACF7-D5B5-4178-977C-923496AFD9D4}" destId="{D16BE65C-FF7D-4C98-861F-8B795281691C}" srcOrd="0" destOrd="0" parTransId="{EBD4DFF5-42AE-4FE0-BFFA-BFDFDEDA963F}" sibTransId="{7D8590DB-8F3C-4613-902F-83E3F7342205}"/>
    <dgm:cxn modelId="{9A1DF1BD-BEC8-4DA5-9443-5572E9E580CE}" srcId="{F1D2DB7E-A9AD-4278-9060-171042436F94}" destId="{D806CED6-7A5A-41BE-80AF-9F42C236C241}" srcOrd="1" destOrd="0" parTransId="{C5D9383F-009A-417E-B1B8-718B1083A147}" sibTransId="{EC0E8D48-0749-4F31-ADAC-45BB91546353}"/>
    <dgm:cxn modelId="{F4736775-716E-4933-BEE1-7E438662DA97}" type="presOf" srcId="{5B0D1D45-7197-457B-BBF1-1A3099CD9C66}" destId="{32272AC5-584B-4C63-AA8B-DBE4673B4CBB}" srcOrd="0" destOrd="0" presId="urn:microsoft.com/office/officeart/2005/8/layout/lProcess1"/>
    <dgm:cxn modelId="{0477C80A-7292-432A-9D39-C1BF478BA4CC}" srcId="{F1D2DB7E-A9AD-4278-9060-171042436F94}" destId="{C3A0ACF7-D5B5-4178-977C-923496AFD9D4}" srcOrd="0" destOrd="0" parTransId="{C13346C6-4ADD-47C3-B334-28143525BB9A}" sibTransId="{75447CD4-7941-4AA1-9F1F-56E95644B7B5}"/>
    <dgm:cxn modelId="{C7F821F7-74A4-4503-9398-CB2243E1EDA8}" type="presOf" srcId="{D806CED6-7A5A-41BE-80AF-9F42C236C241}" destId="{4ABE0989-6C7F-4DC8-90EA-B59EBDC2819E}" srcOrd="0" destOrd="0" presId="urn:microsoft.com/office/officeart/2005/8/layout/lProcess1"/>
    <dgm:cxn modelId="{4720C325-6CA4-4E14-831A-7FF17DAE166F}" type="presOf" srcId="{F1D2DB7E-A9AD-4278-9060-171042436F94}" destId="{85E812F9-F541-4DA7-BCED-5528C8DCD174}" srcOrd="0" destOrd="0" presId="urn:microsoft.com/office/officeart/2005/8/layout/lProcess1"/>
    <dgm:cxn modelId="{DF5BC41F-FC50-4F1C-BA63-C04B94257FE6}" type="presOf" srcId="{FA90AB1C-DA80-4553-815B-E49E88EB085D}" destId="{A99BE429-4958-49E4-AA8B-B9F08A14D985}" srcOrd="0" destOrd="0" presId="urn:microsoft.com/office/officeart/2005/8/layout/lProcess1"/>
    <dgm:cxn modelId="{6F0D356F-D233-4843-8D73-D7439AC0B960}" type="presOf" srcId="{EBD4DFF5-42AE-4FE0-BFFA-BFDFDEDA963F}" destId="{C7131C87-B0B5-4BB4-9E88-6A7F5056F415}" srcOrd="0" destOrd="0" presId="urn:microsoft.com/office/officeart/2005/8/layout/lProcess1"/>
    <dgm:cxn modelId="{60509E6B-A1AC-46C3-9E6D-D61B2C0E9BD0}" type="presOf" srcId="{D16BE65C-FF7D-4C98-861F-8B795281691C}" destId="{93F32BBC-5471-45A0-8270-969751A61217}" srcOrd="0" destOrd="0" presId="urn:microsoft.com/office/officeart/2005/8/layout/lProcess1"/>
    <dgm:cxn modelId="{C4138014-5D78-4A86-88F9-7E49E5CC6EB4}" type="presOf" srcId="{C3A0ACF7-D5B5-4178-977C-923496AFD9D4}" destId="{4DB0B139-AA4A-4753-A048-E3853962BFE4}" srcOrd="0" destOrd="0" presId="urn:microsoft.com/office/officeart/2005/8/layout/lProcess1"/>
    <dgm:cxn modelId="{844B6FA5-640D-4D09-BDF5-6950E7D2AF11}" type="presParOf" srcId="{85E812F9-F541-4DA7-BCED-5528C8DCD174}" destId="{88813A2E-24D8-41A9-BDE7-D210562757F7}" srcOrd="0" destOrd="0" presId="urn:microsoft.com/office/officeart/2005/8/layout/lProcess1"/>
    <dgm:cxn modelId="{821EE06E-80A9-41B8-9394-A0B152DD7AF7}" type="presParOf" srcId="{88813A2E-24D8-41A9-BDE7-D210562757F7}" destId="{4DB0B139-AA4A-4753-A048-E3853962BFE4}" srcOrd="0" destOrd="0" presId="urn:microsoft.com/office/officeart/2005/8/layout/lProcess1"/>
    <dgm:cxn modelId="{76BA1CEC-04B4-406F-95E4-FE140985A4CC}" type="presParOf" srcId="{88813A2E-24D8-41A9-BDE7-D210562757F7}" destId="{C7131C87-B0B5-4BB4-9E88-6A7F5056F415}" srcOrd="1" destOrd="0" presId="urn:microsoft.com/office/officeart/2005/8/layout/lProcess1"/>
    <dgm:cxn modelId="{3CE825B3-8D17-43FA-A716-C0CCE6D63C85}" type="presParOf" srcId="{88813A2E-24D8-41A9-BDE7-D210562757F7}" destId="{93F32BBC-5471-45A0-8270-969751A61217}" srcOrd="2" destOrd="0" presId="urn:microsoft.com/office/officeart/2005/8/layout/lProcess1"/>
    <dgm:cxn modelId="{872AD3B3-2ABC-4FC4-AC31-76023E63F0B6}" type="presParOf" srcId="{85E812F9-F541-4DA7-BCED-5528C8DCD174}" destId="{74959DE0-9300-41C8-8B93-20EA93BACFF4}" srcOrd="1" destOrd="0" presId="urn:microsoft.com/office/officeart/2005/8/layout/lProcess1"/>
    <dgm:cxn modelId="{B244B90A-729F-4131-BF7D-E25188896E89}" type="presParOf" srcId="{85E812F9-F541-4DA7-BCED-5528C8DCD174}" destId="{DEEF0326-E05C-411E-8730-970756D085DC}" srcOrd="2" destOrd="0" presId="urn:microsoft.com/office/officeart/2005/8/layout/lProcess1"/>
    <dgm:cxn modelId="{0D66FB6D-98C5-449A-967E-4D227021B3BB}" type="presParOf" srcId="{DEEF0326-E05C-411E-8730-970756D085DC}" destId="{4ABE0989-6C7F-4DC8-90EA-B59EBDC2819E}" srcOrd="0" destOrd="0" presId="urn:microsoft.com/office/officeart/2005/8/layout/lProcess1"/>
    <dgm:cxn modelId="{ECEE397E-5069-43C5-BC26-B815F1E405BC}" type="presParOf" srcId="{DEEF0326-E05C-411E-8730-970756D085DC}" destId="{32272AC5-584B-4C63-AA8B-DBE4673B4CBB}" srcOrd="1" destOrd="0" presId="urn:microsoft.com/office/officeart/2005/8/layout/lProcess1"/>
    <dgm:cxn modelId="{16728770-1E20-4ADF-8E43-1D40CA1C8027}" type="presParOf" srcId="{DEEF0326-E05C-411E-8730-970756D085DC}" destId="{A99BE429-4958-49E4-AA8B-B9F08A14D985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AE1C8-4ECA-421C-B369-251CB8FB0F96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A140042-ECB2-4A6B-BE73-B23DE33AC903}">
      <dgm:prSet phldrT="[Текст]"/>
      <dgm:spPr/>
      <dgm:t>
        <a:bodyPr/>
        <a:lstStyle/>
        <a:p>
          <a:r>
            <a:rPr lang="ru-RU" dirty="0"/>
            <a:t>№ 1</a:t>
          </a:r>
        </a:p>
      </dgm:t>
    </dgm:pt>
    <dgm:pt modelId="{68215EDC-84C4-463E-9BC6-C972F5F709AB}" type="parTrans" cxnId="{2D4F9D9C-3E31-4E61-B25E-595D76D3BC93}">
      <dgm:prSet/>
      <dgm:spPr/>
      <dgm:t>
        <a:bodyPr/>
        <a:lstStyle/>
        <a:p>
          <a:endParaRPr lang="ru-RU"/>
        </a:p>
      </dgm:t>
    </dgm:pt>
    <dgm:pt modelId="{CDD6A966-6A12-4F81-86CF-7ABEE6FDD36D}" type="sibTrans" cxnId="{2D4F9D9C-3E31-4E61-B25E-595D76D3BC93}">
      <dgm:prSet/>
      <dgm:spPr/>
      <dgm:t>
        <a:bodyPr/>
        <a:lstStyle/>
        <a:p>
          <a:endParaRPr lang="ru-RU"/>
        </a:p>
      </dgm:t>
    </dgm:pt>
    <dgm:pt modelId="{FCBF1431-EB80-40E1-809F-49925F3B1F20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Обязательное</a:t>
          </a:r>
        </a:p>
        <a:p>
          <a:r>
            <a:rPr lang="ru-RU" sz="2500" b="1" dirty="0">
              <a:latin typeface="Times New Roman" pitchFamily="18" charset="0"/>
              <a:cs typeface="Times New Roman" pitchFamily="18" charset="0"/>
            </a:rPr>
            <a:t>(в медицине, </a:t>
          </a:r>
        </a:p>
        <a:p>
          <a:r>
            <a:rPr lang="ru-RU" sz="2500" b="1" dirty="0">
              <a:latin typeface="Times New Roman" pitchFamily="18" charset="0"/>
              <a:cs typeface="Times New Roman" pitchFamily="18" charset="0"/>
            </a:rPr>
            <a:t>на транспорте)</a:t>
          </a:r>
        </a:p>
      </dgm:t>
    </dgm:pt>
    <dgm:pt modelId="{BB7E0B96-8540-4969-AE70-377EB94728D0}" type="parTrans" cxnId="{64BB975F-6A76-45A0-8263-378F92AC1C8D}">
      <dgm:prSet/>
      <dgm:spPr/>
      <dgm:t>
        <a:bodyPr/>
        <a:lstStyle/>
        <a:p>
          <a:endParaRPr lang="ru-RU"/>
        </a:p>
      </dgm:t>
    </dgm:pt>
    <dgm:pt modelId="{13581249-2B7F-4268-AD8A-3A2BE80C7715}" type="sibTrans" cxnId="{64BB975F-6A76-45A0-8263-378F92AC1C8D}">
      <dgm:prSet/>
      <dgm:spPr/>
      <dgm:t>
        <a:bodyPr/>
        <a:lstStyle/>
        <a:p>
          <a:endParaRPr lang="ru-RU"/>
        </a:p>
      </dgm:t>
    </dgm:pt>
    <dgm:pt modelId="{DB3EE868-265D-453F-907E-75C5ED00B5B7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Добровольное</a:t>
          </a:r>
        </a:p>
        <a:p>
          <a:r>
            <a:rPr lang="ru-RU" sz="1900" b="1" dirty="0">
              <a:latin typeface="Times New Roman" pitchFamily="18" charset="0"/>
              <a:cs typeface="Times New Roman" pitchFamily="18" charset="0"/>
            </a:rPr>
            <a:t>(договор вступает в силу </a:t>
          </a:r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через 15 рабочих дней </a:t>
          </a:r>
          <a:r>
            <a:rPr lang="ru-RU" sz="1900" b="1" dirty="0">
              <a:latin typeface="Times New Roman" pitchFamily="18" charset="0"/>
              <a:cs typeface="Times New Roman" pitchFamily="18" charset="0"/>
            </a:rPr>
            <a:t>после оплаты первого страхового взноса)</a:t>
          </a:r>
        </a:p>
      </dgm:t>
    </dgm:pt>
    <dgm:pt modelId="{1EC77B98-548D-48F0-BC76-5FA24A57446C}" type="sibTrans" cxnId="{1C7318CE-6F18-45A7-A753-45EAD08D5276}">
      <dgm:prSet/>
      <dgm:spPr/>
      <dgm:t>
        <a:bodyPr/>
        <a:lstStyle/>
        <a:p>
          <a:endParaRPr lang="ru-RU"/>
        </a:p>
      </dgm:t>
    </dgm:pt>
    <dgm:pt modelId="{3783F9DE-841A-4198-8F01-EDF4704FE61B}" type="parTrans" cxnId="{1C7318CE-6F18-45A7-A753-45EAD08D5276}">
      <dgm:prSet/>
      <dgm:spPr/>
      <dgm:t>
        <a:bodyPr/>
        <a:lstStyle/>
        <a:p>
          <a:endParaRPr lang="ru-RU"/>
        </a:p>
      </dgm:t>
    </dgm:pt>
    <dgm:pt modelId="{4BA9E621-8C91-4B5A-93A1-FBB09AA4920F}">
      <dgm:prSet phldrT="[Текст]"/>
      <dgm:spPr/>
      <dgm:t>
        <a:bodyPr/>
        <a:lstStyle/>
        <a:p>
          <a:r>
            <a:rPr lang="ru-RU" dirty="0"/>
            <a:t>№ 2</a:t>
          </a:r>
        </a:p>
      </dgm:t>
    </dgm:pt>
    <dgm:pt modelId="{6D4127A6-CC9C-469B-B931-8A89337249CF}" type="sibTrans" cxnId="{049B0506-F14B-40D0-83C8-0B494F59E940}">
      <dgm:prSet/>
      <dgm:spPr/>
      <dgm:t>
        <a:bodyPr/>
        <a:lstStyle/>
        <a:p>
          <a:endParaRPr lang="ru-RU"/>
        </a:p>
      </dgm:t>
    </dgm:pt>
    <dgm:pt modelId="{BFFE49B8-CB12-49BD-AD9D-B4216B5D0618}" type="parTrans" cxnId="{049B0506-F14B-40D0-83C8-0B494F59E940}">
      <dgm:prSet/>
      <dgm:spPr/>
      <dgm:t>
        <a:bodyPr/>
        <a:lstStyle/>
        <a:p>
          <a:endParaRPr lang="ru-RU"/>
        </a:p>
      </dgm:t>
    </dgm:pt>
    <dgm:pt modelId="{4FE13A26-F4ED-4AF5-AC23-5F3DE3DF5A4F}" type="pres">
      <dgm:prSet presAssocID="{923AE1C8-4ECA-421C-B369-251CB8FB0F9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08A4725-4DF0-4034-BCAA-DE0ECCF66285}" type="pres">
      <dgm:prSet presAssocID="{FA140042-ECB2-4A6B-BE73-B23DE33AC903}" presName="posSpace" presStyleCnt="0"/>
      <dgm:spPr/>
    </dgm:pt>
    <dgm:pt modelId="{F7F21296-7039-488A-B62C-14A2974DD148}" type="pres">
      <dgm:prSet presAssocID="{FA140042-ECB2-4A6B-BE73-B23DE33AC903}" presName="vertFlow" presStyleCnt="0"/>
      <dgm:spPr/>
    </dgm:pt>
    <dgm:pt modelId="{1636B31C-C251-4127-AD38-6D838BD20EB9}" type="pres">
      <dgm:prSet presAssocID="{FA140042-ECB2-4A6B-BE73-B23DE33AC903}" presName="topSpace" presStyleCnt="0"/>
      <dgm:spPr/>
    </dgm:pt>
    <dgm:pt modelId="{C2247F26-96AE-436A-9703-64E02A5FF242}" type="pres">
      <dgm:prSet presAssocID="{FA140042-ECB2-4A6B-BE73-B23DE33AC903}" presName="firstComp" presStyleCnt="0"/>
      <dgm:spPr/>
    </dgm:pt>
    <dgm:pt modelId="{7EF79531-AD1C-41AF-88FD-BCD637B245B6}" type="pres">
      <dgm:prSet presAssocID="{FA140042-ECB2-4A6B-BE73-B23DE33AC903}" presName="firstChild" presStyleLbl="bgAccFollowNode1" presStyleIdx="0" presStyleCnt="2" custScaleX="111863" custScaleY="155793" custLinFactNeighborX="-23341" custLinFactNeighborY="16122"/>
      <dgm:spPr/>
      <dgm:t>
        <a:bodyPr/>
        <a:lstStyle/>
        <a:p>
          <a:endParaRPr lang="ru-RU"/>
        </a:p>
      </dgm:t>
    </dgm:pt>
    <dgm:pt modelId="{907008DF-694B-48D0-9BC7-8152A90C0D2A}" type="pres">
      <dgm:prSet presAssocID="{FA140042-ECB2-4A6B-BE73-B23DE33AC90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C2F8E-4BD8-4696-AD3C-ABF7AEE81041}" type="pres">
      <dgm:prSet presAssocID="{FA140042-ECB2-4A6B-BE73-B23DE33AC903}" presName="negSpace" presStyleCnt="0"/>
      <dgm:spPr/>
    </dgm:pt>
    <dgm:pt modelId="{27F16F91-0866-442F-BF6B-CF2B4587542A}" type="pres">
      <dgm:prSet presAssocID="{FA140042-ECB2-4A6B-BE73-B23DE33AC903}" presName="circle" presStyleLbl="node1" presStyleIdx="0" presStyleCnt="2" custLinFactNeighborX="28814" custLinFactNeighborY="-29702"/>
      <dgm:spPr/>
      <dgm:t>
        <a:bodyPr/>
        <a:lstStyle/>
        <a:p>
          <a:endParaRPr lang="ru-RU"/>
        </a:p>
      </dgm:t>
    </dgm:pt>
    <dgm:pt modelId="{771D0545-6230-4994-AD97-3D99EF72917E}" type="pres">
      <dgm:prSet presAssocID="{CDD6A966-6A12-4F81-86CF-7ABEE6FDD36D}" presName="transSpace" presStyleCnt="0"/>
      <dgm:spPr/>
    </dgm:pt>
    <dgm:pt modelId="{67702643-C686-4D13-8C76-AB05DAEA6881}" type="pres">
      <dgm:prSet presAssocID="{4BA9E621-8C91-4B5A-93A1-FBB09AA4920F}" presName="posSpace" presStyleCnt="0"/>
      <dgm:spPr/>
    </dgm:pt>
    <dgm:pt modelId="{59E2041A-8852-4DEA-A086-E12089DB188D}" type="pres">
      <dgm:prSet presAssocID="{4BA9E621-8C91-4B5A-93A1-FBB09AA4920F}" presName="vertFlow" presStyleCnt="0"/>
      <dgm:spPr/>
    </dgm:pt>
    <dgm:pt modelId="{B937C1BE-4ECC-41F6-8CF1-B1DDFF794F6F}" type="pres">
      <dgm:prSet presAssocID="{4BA9E621-8C91-4B5A-93A1-FBB09AA4920F}" presName="topSpace" presStyleCnt="0"/>
      <dgm:spPr/>
    </dgm:pt>
    <dgm:pt modelId="{A6B359BC-E998-42BF-B13F-AFDA3780978D}" type="pres">
      <dgm:prSet presAssocID="{4BA9E621-8C91-4B5A-93A1-FBB09AA4920F}" presName="firstComp" presStyleCnt="0"/>
      <dgm:spPr/>
    </dgm:pt>
    <dgm:pt modelId="{2AE1611E-D6AF-4ABA-B89C-2E516FDAD452}" type="pres">
      <dgm:prSet presAssocID="{4BA9E621-8C91-4B5A-93A1-FBB09AA4920F}" presName="firstChild" presStyleLbl="bgAccFollowNode1" presStyleIdx="1" presStyleCnt="2" custScaleX="115313" custScaleY="155833" custLinFactNeighborX="-23062" custLinFactNeighborY="16102"/>
      <dgm:spPr/>
      <dgm:t>
        <a:bodyPr/>
        <a:lstStyle/>
        <a:p>
          <a:endParaRPr lang="ru-RU"/>
        </a:p>
      </dgm:t>
    </dgm:pt>
    <dgm:pt modelId="{ABD1C411-1BEC-4B54-9BA2-EC90F4104B5B}" type="pres">
      <dgm:prSet presAssocID="{4BA9E621-8C91-4B5A-93A1-FBB09AA4920F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3EDC1-7ECD-4B8D-A932-A1599291CC16}" type="pres">
      <dgm:prSet presAssocID="{4BA9E621-8C91-4B5A-93A1-FBB09AA4920F}" presName="negSpace" presStyleCnt="0"/>
      <dgm:spPr/>
    </dgm:pt>
    <dgm:pt modelId="{A1357359-E894-4E57-935D-8407C658B8AC}" type="pres">
      <dgm:prSet presAssocID="{4BA9E621-8C91-4B5A-93A1-FBB09AA4920F}" presName="circle" presStyleLbl="node1" presStyleIdx="1" presStyleCnt="2" custLinFactNeighborX="22214" custLinFactNeighborY="-34156"/>
      <dgm:spPr/>
      <dgm:t>
        <a:bodyPr/>
        <a:lstStyle/>
        <a:p>
          <a:endParaRPr lang="ru-RU"/>
        </a:p>
      </dgm:t>
    </dgm:pt>
  </dgm:ptLst>
  <dgm:cxnLst>
    <dgm:cxn modelId="{5730F80E-E321-4EF3-B4B2-3DAEA5DE2AE2}" type="presOf" srcId="{FCBF1431-EB80-40E1-809F-49925F3B1F20}" destId="{907008DF-694B-48D0-9BC7-8152A90C0D2A}" srcOrd="1" destOrd="0" presId="urn:microsoft.com/office/officeart/2005/8/layout/hList9"/>
    <dgm:cxn modelId="{1C7318CE-6F18-45A7-A753-45EAD08D5276}" srcId="{4BA9E621-8C91-4B5A-93A1-FBB09AA4920F}" destId="{DB3EE868-265D-453F-907E-75C5ED00B5B7}" srcOrd="0" destOrd="0" parTransId="{3783F9DE-841A-4198-8F01-EDF4704FE61B}" sibTransId="{1EC77B98-548D-48F0-BC76-5FA24A57446C}"/>
    <dgm:cxn modelId="{CCAC0A47-0CF8-47C1-908B-7ACE9929A519}" type="presOf" srcId="{DB3EE868-265D-453F-907E-75C5ED00B5B7}" destId="{ABD1C411-1BEC-4B54-9BA2-EC90F4104B5B}" srcOrd="1" destOrd="0" presId="urn:microsoft.com/office/officeart/2005/8/layout/hList9"/>
    <dgm:cxn modelId="{12C66DB8-AE8F-4E51-883D-E35F82E85362}" type="presOf" srcId="{FA140042-ECB2-4A6B-BE73-B23DE33AC903}" destId="{27F16F91-0866-442F-BF6B-CF2B4587542A}" srcOrd="0" destOrd="0" presId="urn:microsoft.com/office/officeart/2005/8/layout/hList9"/>
    <dgm:cxn modelId="{2D4F9D9C-3E31-4E61-B25E-595D76D3BC93}" srcId="{923AE1C8-4ECA-421C-B369-251CB8FB0F96}" destId="{FA140042-ECB2-4A6B-BE73-B23DE33AC903}" srcOrd="0" destOrd="0" parTransId="{68215EDC-84C4-463E-9BC6-C972F5F709AB}" sibTransId="{CDD6A966-6A12-4F81-86CF-7ABEE6FDD36D}"/>
    <dgm:cxn modelId="{AC4DDABA-FA8E-4DE5-A076-C1FAC255D11C}" type="presOf" srcId="{4BA9E621-8C91-4B5A-93A1-FBB09AA4920F}" destId="{A1357359-E894-4E57-935D-8407C658B8AC}" srcOrd="0" destOrd="0" presId="urn:microsoft.com/office/officeart/2005/8/layout/hList9"/>
    <dgm:cxn modelId="{AF15E9D2-785C-4621-AC18-870CF64E4FDB}" type="presOf" srcId="{FCBF1431-EB80-40E1-809F-49925F3B1F20}" destId="{7EF79531-AD1C-41AF-88FD-BCD637B245B6}" srcOrd="0" destOrd="0" presId="urn:microsoft.com/office/officeart/2005/8/layout/hList9"/>
    <dgm:cxn modelId="{77BF8888-9345-468C-A12D-FDF2AFAF2EB4}" type="presOf" srcId="{923AE1C8-4ECA-421C-B369-251CB8FB0F96}" destId="{4FE13A26-F4ED-4AF5-AC23-5F3DE3DF5A4F}" srcOrd="0" destOrd="0" presId="urn:microsoft.com/office/officeart/2005/8/layout/hList9"/>
    <dgm:cxn modelId="{049B0506-F14B-40D0-83C8-0B494F59E940}" srcId="{923AE1C8-4ECA-421C-B369-251CB8FB0F96}" destId="{4BA9E621-8C91-4B5A-93A1-FBB09AA4920F}" srcOrd="1" destOrd="0" parTransId="{BFFE49B8-CB12-49BD-AD9D-B4216B5D0618}" sibTransId="{6D4127A6-CC9C-469B-B931-8A89337249CF}"/>
    <dgm:cxn modelId="{6CE17511-00F4-4892-BDA4-D0516A850CCE}" type="presOf" srcId="{DB3EE868-265D-453F-907E-75C5ED00B5B7}" destId="{2AE1611E-D6AF-4ABA-B89C-2E516FDAD452}" srcOrd="0" destOrd="0" presId="urn:microsoft.com/office/officeart/2005/8/layout/hList9"/>
    <dgm:cxn modelId="{64BB975F-6A76-45A0-8263-378F92AC1C8D}" srcId="{FA140042-ECB2-4A6B-BE73-B23DE33AC903}" destId="{FCBF1431-EB80-40E1-809F-49925F3B1F20}" srcOrd="0" destOrd="0" parTransId="{BB7E0B96-8540-4969-AE70-377EB94728D0}" sibTransId="{13581249-2B7F-4268-AD8A-3A2BE80C7715}"/>
    <dgm:cxn modelId="{1852F472-6A29-4976-9FC5-F5ADAA679673}" type="presParOf" srcId="{4FE13A26-F4ED-4AF5-AC23-5F3DE3DF5A4F}" destId="{208A4725-4DF0-4034-BCAA-DE0ECCF66285}" srcOrd="0" destOrd="0" presId="urn:microsoft.com/office/officeart/2005/8/layout/hList9"/>
    <dgm:cxn modelId="{23435FFF-D327-43D0-9636-5501DB071D1E}" type="presParOf" srcId="{4FE13A26-F4ED-4AF5-AC23-5F3DE3DF5A4F}" destId="{F7F21296-7039-488A-B62C-14A2974DD148}" srcOrd="1" destOrd="0" presId="urn:microsoft.com/office/officeart/2005/8/layout/hList9"/>
    <dgm:cxn modelId="{09F39794-CE81-4A4F-B98C-95298BAB4D73}" type="presParOf" srcId="{F7F21296-7039-488A-B62C-14A2974DD148}" destId="{1636B31C-C251-4127-AD38-6D838BD20EB9}" srcOrd="0" destOrd="0" presId="urn:microsoft.com/office/officeart/2005/8/layout/hList9"/>
    <dgm:cxn modelId="{FF2558F4-04A2-4A0D-A60A-4E773EFBC0BF}" type="presParOf" srcId="{F7F21296-7039-488A-B62C-14A2974DD148}" destId="{C2247F26-96AE-436A-9703-64E02A5FF242}" srcOrd="1" destOrd="0" presId="urn:microsoft.com/office/officeart/2005/8/layout/hList9"/>
    <dgm:cxn modelId="{038BEFC9-1B87-428E-81AE-F9B24A1CF3A8}" type="presParOf" srcId="{C2247F26-96AE-436A-9703-64E02A5FF242}" destId="{7EF79531-AD1C-41AF-88FD-BCD637B245B6}" srcOrd="0" destOrd="0" presId="urn:microsoft.com/office/officeart/2005/8/layout/hList9"/>
    <dgm:cxn modelId="{A9EF1C2D-7761-4CDD-B45A-4BB6C496C7ED}" type="presParOf" srcId="{C2247F26-96AE-436A-9703-64E02A5FF242}" destId="{907008DF-694B-48D0-9BC7-8152A90C0D2A}" srcOrd="1" destOrd="0" presId="urn:microsoft.com/office/officeart/2005/8/layout/hList9"/>
    <dgm:cxn modelId="{AF29C8A4-B0DE-42DE-99C9-AC3913FD2B3B}" type="presParOf" srcId="{4FE13A26-F4ED-4AF5-AC23-5F3DE3DF5A4F}" destId="{245C2F8E-4BD8-4696-AD3C-ABF7AEE81041}" srcOrd="2" destOrd="0" presId="urn:microsoft.com/office/officeart/2005/8/layout/hList9"/>
    <dgm:cxn modelId="{0123CA38-2127-43B8-A981-DF0072182C70}" type="presParOf" srcId="{4FE13A26-F4ED-4AF5-AC23-5F3DE3DF5A4F}" destId="{27F16F91-0866-442F-BF6B-CF2B4587542A}" srcOrd="3" destOrd="0" presId="urn:microsoft.com/office/officeart/2005/8/layout/hList9"/>
    <dgm:cxn modelId="{E78941EB-D6D3-4EC7-87D3-EC62935C7998}" type="presParOf" srcId="{4FE13A26-F4ED-4AF5-AC23-5F3DE3DF5A4F}" destId="{771D0545-6230-4994-AD97-3D99EF72917E}" srcOrd="4" destOrd="0" presId="urn:microsoft.com/office/officeart/2005/8/layout/hList9"/>
    <dgm:cxn modelId="{7C2DCE59-6EA1-4F59-8A5C-1CD7F61C4F6B}" type="presParOf" srcId="{4FE13A26-F4ED-4AF5-AC23-5F3DE3DF5A4F}" destId="{67702643-C686-4D13-8C76-AB05DAEA6881}" srcOrd="5" destOrd="0" presId="urn:microsoft.com/office/officeart/2005/8/layout/hList9"/>
    <dgm:cxn modelId="{70272D89-A07A-4E80-AED6-107646C1354D}" type="presParOf" srcId="{4FE13A26-F4ED-4AF5-AC23-5F3DE3DF5A4F}" destId="{59E2041A-8852-4DEA-A086-E12089DB188D}" srcOrd="6" destOrd="0" presId="urn:microsoft.com/office/officeart/2005/8/layout/hList9"/>
    <dgm:cxn modelId="{29639789-57CB-4C07-9EC0-8B01CCBD20B9}" type="presParOf" srcId="{59E2041A-8852-4DEA-A086-E12089DB188D}" destId="{B937C1BE-4ECC-41F6-8CF1-B1DDFF794F6F}" srcOrd="0" destOrd="0" presId="urn:microsoft.com/office/officeart/2005/8/layout/hList9"/>
    <dgm:cxn modelId="{60BF9858-B418-45F2-9DBA-881DA330F382}" type="presParOf" srcId="{59E2041A-8852-4DEA-A086-E12089DB188D}" destId="{A6B359BC-E998-42BF-B13F-AFDA3780978D}" srcOrd="1" destOrd="0" presId="urn:microsoft.com/office/officeart/2005/8/layout/hList9"/>
    <dgm:cxn modelId="{1C779D98-9EA3-422A-A29B-DAABA5CB21A8}" type="presParOf" srcId="{A6B359BC-E998-42BF-B13F-AFDA3780978D}" destId="{2AE1611E-D6AF-4ABA-B89C-2E516FDAD452}" srcOrd="0" destOrd="0" presId="urn:microsoft.com/office/officeart/2005/8/layout/hList9"/>
    <dgm:cxn modelId="{A6CCDE2C-A041-48BC-8710-6CC4C6CFB13F}" type="presParOf" srcId="{A6B359BC-E998-42BF-B13F-AFDA3780978D}" destId="{ABD1C411-1BEC-4B54-9BA2-EC90F4104B5B}" srcOrd="1" destOrd="0" presId="urn:microsoft.com/office/officeart/2005/8/layout/hList9"/>
    <dgm:cxn modelId="{3011EB40-E4F3-4C4F-B504-C62AD37012BB}" type="presParOf" srcId="{4FE13A26-F4ED-4AF5-AC23-5F3DE3DF5A4F}" destId="{DC93EDC1-7ECD-4B8D-A932-A1599291CC16}" srcOrd="7" destOrd="0" presId="urn:microsoft.com/office/officeart/2005/8/layout/hList9"/>
    <dgm:cxn modelId="{B7520831-00FC-44DF-8774-859735D177F2}" type="presParOf" srcId="{4FE13A26-F4ED-4AF5-AC23-5F3DE3DF5A4F}" destId="{A1357359-E894-4E57-935D-8407C658B8A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2A1CF-7DDF-484E-92B2-F771CF7A019F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D09D46A-734B-4620-B421-455AFB58BB2E}">
      <dgm:prSet phldrT="[Текст]"/>
      <dgm:spPr/>
      <dgm:t>
        <a:bodyPr/>
        <a:lstStyle/>
        <a:p>
          <a:r>
            <a:rPr lang="ru-RU" dirty="0"/>
            <a:t>Виды страхования</a:t>
          </a:r>
        </a:p>
      </dgm:t>
    </dgm:pt>
    <dgm:pt modelId="{55B3BE95-B356-4392-ACF3-6DAB35E19072}" type="parTrans" cxnId="{3852635D-0675-4BC0-B39D-528CC7A18BB1}">
      <dgm:prSet/>
      <dgm:spPr/>
      <dgm:t>
        <a:bodyPr/>
        <a:lstStyle/>
        <a:p>
          <a:endParaRPr lang="ru-RU"/>
        </a:p>
      </dgm:t>
    </dgm:pt>
    <dgm:pt modelId="{9232060D-2A9E-43C2-8BB9-77C549C84D28}" type="sibTrans" cxnId="{3852635D-0675-4BC0-B39D-528CC7A18BB1}">
      <dgm:prSet/>
      <dgm:spPr/>
      <dgm:t>
        <a:bodyPr/>
        <a:lstStyle/>
        <a:p>
          <a:endParaRPr lang="ru-RU"/>
        </a:p>
      </dgm:t>
    </dgm:pt>
    <dgm:pt modelId="{68975571-A450-4012-AC00-19B1F7DCA25F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Взаимное страхование, когда страхующиеся вскладчину создают свой фонд без посредничества страховой компании. Древнейший, но используют редко.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CC1E6C1-6976-42FF-868D-9E0C57A78D8D}" type="parTrans" cxnId="{E4C7332D-2298-4613-B7E6-0710A75E42BD}">
      <dgm:prSet/>
      <dgm:spPr/>
      <dgm:t>
        <a:bodyPr/>
        <a:lstStyle/>
        <a:p>
          <a:endParaRPr lang="ru-RU"/>
        </a:p>
      </dgm:t>
    </dgm:pt>
    <dgm:pt modelId="{767588B5-0D6D-495D-A487-FDCFE994928A}" type="sibTrans" cxnId="{E4C7332D-2298-4613-B7E6-0710A75E42BD}">
      <dgm:prSet/>
      <dgm:spPr/>
      <dgm:t>
        <a:bodyPr/>
        <a:lstStyle/>
        <a:p>
          <a:endParaRPr lang="ru-RU"/>
        </a:p>
      </dgm:t>
    </dgm:pt>
    <dgm:pt modelId="{6B2EEF8F-A8F3-40FF-9B1B-AE63D400FD0B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Обычное страхование через посредничество страховой компании. Это основной вид страхования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C8C20A2-6D73-4964-A196-58D4F66F15AA}" type="parTrans" cxnId="{99BE09F1-0CF1-4F83-8EF8-71783450CE41}">
      <dgm:prSet/>
      <dgm:spPr/>
      <dgm:t>
        <a:bodyPr/>
        <a:lstStyle/>
        <a:p>
          <a:endParaRPr lang="ru-RU"/>
        </a:p>
      </dgm:t>
    </dgm:pt>
    <dgm:pt modelId="{ACF0C158-6AD0-4D5F-9B99-E539CBFE880B}" type="sibTrans" cxnId="{99BE09F1-0CF1-4F83-8EF8-71783450CE41}">
      <dgm:prSet/>
      <dgm:spPr/>
      <dgm:t>
        <a:bodyPr/>
        <a:lstStyle/>
        <a:p>
          <a:endParaRPr lang="ru-RU"/>
        </a:p>
      </dgm:t>
    </dgm:pt>
    <dgm:pt modelId="{508A2D0C-18D0-4D88-9127-509706EA005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 страхование – это разделение ответственности и, соответственно, страхового взноса между страховыми компаниями.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15FFE50-B215-48A6-9125-0974822AD43B}" type="parTrans" cxnId="{F5630EBA-FA62-4093-906C-40F91A1F53AF}">
      <dgm:prSet/>
      <dgm:spPr/>
      <dgm:t>
        <a:bodyPr/>
        <a:lstStyle/>
        <a:p>
          <a:endParaRPr lang="ru-RU"/>
        </a:p>
      </dgm:t>
    </dgm:pt>
    <dgm:pt modelId="{43BDB62E-4160-4D6C-AA7E-9DC6B440F3D6}" type="sibTrans" cxnId="{F5630EBA-FA62-4093-906C-40F91A1F53AF}">
      <dgm:prSet/>
      <dgm:spPr/>
      <dgm:t>
        <a:bodyPr/>
        <a:lstStyle/>
        <a:p>
          <a:endParaRPr lang="ru-RU"/>
        </a:p>
      </dgm:t>
    </dgm:pt>
    <dgm:pt modelId="{D072338D-1BDD-4E6D-8960-9B5B56101867}">
      <dgm:prSet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Перестрахование – это страхование рисков самих страховых компаний, т.е. невыплаты страховых премий из-за перерасхода страховых фондов.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69A565E-E43A-4A29-BED3-FCB18065A14A}" type="parTrans" cxnId="{9DC8DC27-31AF-49CE-8DF7-D7F572823AB4}">
      <dgm:prSet/>
      <dgm:spPr/>
      <dgm:t>
        <a:bodyPr/>
        <a:lstStyle/>
        <a:p>
          <a:endParaRPr lang="ru-RU"/>
        </a:p>
      </dgm:t>
    </dgm:pt>
    <dgm:pt modelId="{AC4CF5AB-F80D-4E27-9AD8-B1193343B814}" type="sibTrans" cxnId="{9DC8DC27-31AF-49CE-8DF7-D7F572823AB4}">
      <dgm:prSet/>
      <dgm:spPr/>
      <dgm:t>
        <a:bodyPr/>
        <a:lstStyle/>
        <a:p>
          <a:endParaRPr lang="ru-RU"/>
        </a:p>
      </dgm:t>
    </dgm:pt>
    <dgm:pt modelId="{7899D247-6E4C-4920-A667-FB219841E391}" type="pres">
      <dgm:prSet presAssocID="{CBC2A1CF-7DDF-484E-92B2-F771CF7A019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947422-E33E-433F-9D96-3D43916E32F0}" type="pres">
      <dgm:prSet presAssocID="{3D09D46A-734B-4620-B421-455AFB58BB2E}" presName="vertOne" presStyleCnt="0"/>
      <dgm:spPr/>
      <dgm:t>
        <a:bodyPr/>
        <a:lstStyle/>
        <a:p>
          <a:endParaRPr lang="ru-RU"/>
        </a:p>
      </dgm:t>
    </dgm:pt>
    <dgm:pt modelId="{FD6ECB89-AEE3-4FFF-B7CA-C75F8FFE1A4F}" type="pres">
      <dgm:prSet presAssocID="{3D09D46A-734B-4620-B421-455AFB58BB2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C23FB2-0CD6-4FD7-8DE7-904350D3732F}" type="pres">
      <dgm:prSet presAssocID="{3D09D46A-734B-4620-B421-455AFB58BB2E}" presName="parTransOne" presStyleCnt="0"/>
      <dgm:spPr/>
      <dgm:t>
        <a:bodyPr/>
        <a:lstStyle/>
        <a:p>
          <a:endParaRPr lang="ru-RU"/>
        </a:p>
      </dgm:t>
    </dgm:pt>
    <dgm:pt modelId="{523BE111-1916-43AD-86B2-E720445B2CFE}" type="pres">
      <dgm:prSet presAssocID="{3D09D46A-734B-4620-B421-455AFB58BB2E}" presName="horzOne" presStyleCnt="0"/>
      <dgm:spPr/>
      <dgm:t>
        <a:bodyPr/>
        <a:lstStyle/>
        <a:p>
          <a:endParaRPr lang="ru-RU"/>
        </a:p>
      </dgm:t>
    </dgm:pt>
    <dgm:pt modelId="{501D8152-E684-4C33-97B6-BF3F15D615B5}" type="pres">
      <dgm:prSet presAssocID="{68975571-A450-4012-AC00-19B1F7DCA25F}" presName="vertTwo" presStyleCnt="0"/>
      <dgm:spPr/>
      <dgm:t>
        <a:bodyPr/>
        <a:lstStyle/>
        <a:p>
          <a:endParaRPr lang="ru-RU"/>
        </a:p>
      </dgm:t>
    </dgm:pt>
    <dgm:pt modelId="{DA9BF748-C30A-4E5F-8976-83A6DEC94476}" type="pres">
      <dgm:prSet presAssocID="{68975571-A450-4012-AC00-19B1F7DCA25F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538597-3103-4E04-BE0C-957C8492BDC6}" type="pres">
      <dgm:prSet presAssocID="{68975571-A450-4012-AC00-19B1F7DCA25F}" presName="horzTwo" presStyleCnt="0"/>
      <dgm:spPr/>
      <dgm:t>
        <a:bodyPr/>
        <a:lstStyle/>
        <a:p>
          <a:endParaRPr lang="ru-RU"/>
        </a:p>
      </dgm:t>
    </dgm:pt>
    <dgm:pt modelId="{D583FBD5-42BB-48F2-805A-35EDF35FA220}" type="pres">
      <dgm:prSet presAssocID="{767588B5-0D6D-495D-A487-FDCFE994928A}" presName="sibSpaceTwo" presStyleCnt="0"/>
      <dgm:spPr/>
      <dgm:t>
        <a:bodyPr/>
        <a:lstStyle/>
        <a:p>
          <a:endParaRPr lang="ru-RU"/>
        </a:p>
      </dgm:t>
    </dgm:pt>
    <dgm:pt modelId="{FE6EAEC3-2CA9-4268-BC4B-F972A17B7B31}" type="pres">
      <dgm:prSet presAssocID="{6B2EEF8F-A8F3-40FF-9B1B-AE63D400FD0B}" presName="vertTwo" presStyleCnt="0"/>
      <dgm:spPr/>
      <dgm:t>
        <a:bodyPr/>
        <a:lstStyle/>
        <a:p>
          <a:endParaRPr lang="ru-RU"/>
        </a:p>
      </dgm:t>
    </dgm:pt>
    <dgm:pt modelId="{8AC2A15E-7CE8-4533-BAF6-668B1D4592C5}" type="pres">
      <dgm:prSet presAssocID="{6B2EEF8F-A8F3-40FF-9B1B-AE63D400FD0B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7633A9-FB5D-4048-AE78-004B5EC0D637}" type="pres">
      <dgm:prSet presAssocID="{6B2EEF8F-A8F3-40FF-9B1B-AE63D400FD0B}" presName="horzTwo" presStyleCnt="0"/>
      <dgm:spPr/>
      <dgm:t>
        <a:bodyPr/>
        <a:lstStyle/>
        <a:p>
          <a:endParaRPr lang="ru-RU"/>
        </a:p>
      </dgm:t>
    </dgm:pt>
    <dgm:pt modelId="{D9BCC93A-8C89-4545-80C7-F3BD599DC038}" type="pres">
      <dgm:prSet presAssocID="{ACF0C158-6AD0-4D5F-9B99-E539CBFE880B}" presName="sibSpaceTwo" presStyleCnt="0"/>
      <dgm:spPr/>
      <dgm:t>
        <a:bodyPr/>
        <a:lstStyle/>
        <a:p>
          <a:endParaRPr lang="ru-RU"/>
        </a:p>
      </dgm:t>
    </dgm:pt>
    <dgm:pt modelId="{774B6D21-E624-40FA-83F7-5C84FD0832D1}" type="pres">
      <dgm:prSet presAssocID="{508A2D0C-18D0-4D88-9127-509706EA0057}" presName="vertTwo" presStyleCnt="0"/>
      <dgm:spPr/>
      <dgm:t>
        <a:bodyPr/>
        <a:lstStyle/>
        <a:p>
          <a:endParaRPr lang="ru-RU"/>
        </a:p>
      </dgm:t>
    </dgm:pt>
    <dgm:pt modelId="{C0A57F4E-4072-420B-BED6-72D87F6190AA}" type="pres">
      <dgm:prSet presAssocID="{508A2D0C-18D0-4D88-9127-509706EA0057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2349D9-0B1F-46A9-91D3-2A20B823A666}" type="pres">
      <dgm:prSet presAssocID="{508A2D0C-18D0-4D88-9127-509706EA0057}" presName="horzTwo" presStyleCnt="0"/>
      <dgm:spPr/>
      <dgm:t>
        <a:bodyPr/>
        <a:lstStyle/>
        <a:p>
          <a:endParaRPr lang="ru-RU"/>
        </a:p>
      </dgm:t>
    </dgm:pt>
    <dgm:pt modelId="{86A0B392-CB98-499D-81BD-74BA49333368}" type="pres">
      <dgm:prSet presAssocID="{43BDB62E-4160-4D6C-AA7E-9DC6B440F3D6}" presName="sibSpaceTwo" presStyleCnt="0"/>
      <dgm:spPr/>
      <dgm:t>
        <a:bodyPr/>
        <a:lstStyle/>
        <a:p>
          <a:endParaRPr lang="ru-RU"/>
        </a:p>
      </dgm:t>
    </dgm:pt>
    <dgm:pt modelId="{FAA0253E-BEC6-4568-8903-00E60DB68C06}" type="pres">
      <dgm:prSet presAssocID="{D072338D-1BDD-4E6D-8960-9B5B56101867}" presName="vertTwo" presStyleCnt="0"/>
      <dgm:spPr/>
      <dgm:t>
        <a:bodyPr/>
        <a:lstStyle/>
        <a:p>
          <a:endParaRPr lang="ru-RU"/>
        </a:p>
      </dgm:t>
    </dgm:pt>
    <dgm:pt modelId="{5897D329-120F-4E6A-82D5-EB1470E42E9F}" type="pres">
      <dgm:prSet presAssocID="{D072338D-1BDD-4E6D-8960-9B5B56101867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371FF-ED83-4AC0-ABBA-2D0933DF0D94}" type="pres">
      <dgm:prSet presAssocID="{D072338D-1BDD-4E6D-8960-9B5B56101867}" presName="horzTwo" presStyleCnt="0"/>
      <dgm:spPr/>
      <dgm:t>
        <a:bodyPr/>
        <a:lstStyle/>
        <a:p>
          <a:endParaRPr lang="ru-RU"/>
        </a:p>
      </dgm:t>
    </dgm:pt>
  </dgm:ptLst>
  <dgm:cxnLst>
    <dgm:cxn modelId="{E4F6DA9F-69A7-4DE6-A007-964414939C82}" type="presOf" srcId="{CBC2A1CF-7DDF-484E-92B2-F771CF7A019F}" destId="{7899D247-6E4C-4920-A667-FB219841E391}" srcOrd="0" destOrd="0" presId="urn:microsoft.com/office/officeart/2005/8/layout/hierarchy4"/>
    <dgm:cxn modelId="{9DC8DC27-31AF-49CE-8DF7-D7F572823AB4}" srcId="{3D09D46A-734B-4620-B421-455AFB58BB2E}" destId="{D072338D-1BDD-4E6D-8960-9B5B56101867}" srcOrd="3" destOrd="0" parTransId="{869A565E-E43A-4A29-BED3-FCB18065A14A}" sibTransId="{AC4CF5AB-F80D-4E27-9AD8-B1193343B814}"/>
    <dgm:cxn modelId="{F5630EBA-FA62-4093-906C-40F91A1F53AF}" srcId="{3D09D46A-734B-4620-B421-455AFB58BB2E}" destId="{508A2D0C-18D0-4D88-9127-509706EA0057}" srcOrd="2" destOrd="0" parTransId="{815FFE50-B215-48A6-9125-0974822AD43B}" sibTransId="{43BDB62E-4160-4D6C-AA7E-9DC6B440F3D6}"/>
    <dgm:cxn modelId="{99BE09F1-0CF1-4F83-8EF8-71783450CE41}" srcId="{3D09D46A-734B-4620-B421-455AFB58BB2E}" destId="{6B2EEF8F-A8F3-40FF-9B1B-AE63D400FD0B}" srcOrd="1" destOrd="0" parTransId="{9C8C20A2-6D73-4964-A196-58D4F66F15AA}" sibTransId="{ACF0C158-6AD0-4D5F-9B99-E539CBFE880B}"/>
    <dgm:cxn modelId="{D62193AC-6F56-4210-B5E5-F7F943AC77BC}" type="presOf" srcId="{3D09D46A-734B-4620-B421-455AFB58BB2E}" destId="{FD6ECB89-AEE3-4FFF-B7CA-C75F8FFE1A4F}" srcOrd="0" destOrd="0" presId="urn:microsoft.com/office/officeart/2005/8/layout/hierarchy4"/>
    <dgm:cxn modelId="{1ACCDC16-F2F9-44DB-A32C-2C1028A32466}" type="presOf" srcId="{D072338D-1BDD-4E6D-8960-9B5B56101867}" destId="{5897D329-120F-4E6A-82D5-EB1470E42E9F}" srcOrd="0" destOrd="0" presId="urn:microsoft.com/office/officeart/2005/8/layout/hierarchy4"/>
    <dgm:cxn modelId="{3852635D-0675-4BC0-B39D-528CC7A18BB1}" srcId="{CBC2A1CF-7DDF-484E-92B2-F771CF7A019F}" destId="{3D09D46A-734B-4620-B421-455AFB58BB2E}" srcOrd="0" destOrd="0" parTransId="{55B3BE95-B356-4392-ACF3-6DAB35E19072}" sibTransId="{9232060D-2A9E-43C2-8BB9-77C549C84D28}"/>
    <dgm:cxn modelId="{E4C7332D-2298-4613-B7E6-0710A75E42BD}" srcId="{3D09D46A-734B-4620-B421-455AFB58BB2E}" destId="{68975571-A450-4012-AC00-19B1F7DCA25F}" srcOrd="0" destOrd="0" parTransId="{2CC1E6C1-6976-42FF-868D-9E0C57A78D8D}" sibTransId="{767588B5-0D6D-495D-A487-FDCFE994928A}"/>
    <dgm:cxn modelId="{85C1A087-C46B-4601-91EF-82080A5AFE12}" type="presOf" srcId="{508A2D0C-18D0-4D88-9127-509706EA0057}" destId="{C0A57F4E-4072-420B-BED6-72D87F6190AA}" srcOrd="0" destOrd="0" presId="urn:microsoft.com/office/officeart/2005/8/layout/hierarchy4"/>
    <dgm:cxn modelId="{0ADC5E73-77FE-43B1-899E-0FC1EBC66B40}" type="presOf" srcId="{6B2EEF8F-A8F3-40FF-9B1B-AE63D400FD0B}" destId="{8AC2A15E-7CE8-4533-BAF6-668B1D4592C5}" srcOrd="0" destOrd="0" presId="urn:microsoft.com/office/officeart/2005/8/layout/hierarchy4"/>
    <dgm:cxn modelId="{0672D796-FB2E-4599-A01D-5AC46768332D}" type="presOf" srcId="{68975571-A450-4012-AC00-19B1F7DCA25F}" destId="{DA9BF748-C30A-4E5F-8976-83A6DEC94476}" srcOrd="0" destOrd="0" presId="urn:microsoft.com/office/officeart/2005/8/layout/hierarchy4"/>
    <dgm:cxn modelId="{240A9178-955F-40AE-80A5-A99C0168B12B}" type="presParOf" srcId="{7899D247-6E4C-4920-A667-FB219841E391}" destId="{9E947422-E33E-433F-9D96-3D43916E32F0}" srcOrd="0" destOrd="0" presId="urn:microsoft.com/office/officeart/2005/8/layout/hierarchy4"/>
    <dgm:cxn modelId="{C405C38A-9310-4BC6-9267-D35C3EC9CFB4}" type="presParOf" srcId="{9E947422-E33E-433F-9D96-3D43916E32F0}" destId="{FD6ECB89-AEE3-4FFF-B7CA-C75F8FFE1A4F}" srcOrd="0" destOrd="0" presId="urn:microsoft.com/office/officeart/2005/8/layout/hierarchy4"/>
    <dgm:cxn modelId="{7B8E25D6-15D6-4940-BCBD-8B75BA7501FE}" type="presParOf" srcId="{9E947422-E33E-433F-9D96-3D43916E32F0}" destId="{D5C23FB2-0CD6-4FD7-8DE7-904350D3732F}" srcOrd="1" destOrd="0" presId="urn:microsoft.com/office/officeart/2005/8/layout/hierarchy4"/>
    <dgm:cxn modelId="{BEC56B92-0419-46EF-8280-A0D4B0B1F1DE}" type="presParOf" srcId="{9E947422-E33E-433F-9D96-3D43916E32F0}" destId="{523BE111-1916-43AD-86B2-E720445B2CFE}" srcOrd="2" destOrd="0" presId="urn:microsoft.com/office/officeart/2005/8/layout/hierarchy4"/>
    <dgm:cxn modelId="{786AB992-6AEF-419F-8926-81233B8182D0}" type="presParOf" srcId="{523BE111-1916-43AD-86B2-E720445B2CFE}" destId="{501D8152-E684-4C33-97B6-BF3F15D615B5}" srcOrd="0" destOrd="0" presId="urn:microsoft.com/office/officeart/2005/8/layout/hierarchy4"/>
    <dgm:cxn modelId="{C5706BDC-5552-4CC0-ACDA-B9048BF9E3BF}" type="presParOf" srcId="{501D8152-E684-4C33-97B6-BF3F15D615B5}" destId="{DA9BF748-C30A-4E5F-8976-83A6DEC94476}" srcOrd="0" destOrd="0" presId="urn:microsoft.com/office/officeart/2005/8/layout/hierarchy4"/>
    <dgm:cxn modelId="{17E1BB3E-6133-435C-A449-50D7D2A92547}" type="presParOf" srcId="{501D8152-E684-4C33-97B6-BF3F15D615B5}" destId="{E3538597-3103-4E04-BE0C-957C8492BDC6}" srcOrd="1" destOrd="0" presId="urn:microsoft.com/office/officeart/2005/8/layout/hierarchy4"/>
    <dgm:cxn modelId="{DB0B27DA-E550-438E-B464-316AEF406D7C}" type="presParOf" srcId="{523BE111-1916-43AD-86B2-E720445B2CFE}" destId="{D583FBD5-42BB-48F2-805A-35EDF35FA220}" srcOrd="1" destOrd="0" presId="urn:microsoft.com/office/officeart/2005/8/layout/hierarchy4"/>
    <dgm:cxn modelId="{5BC4E2A2-0A71-48D7-A391-A1A09C7132E9}" type="presParOf" srcId="{523BE111-1916-43AD-86B2-E720445B2CFE}" destId="{FE6EAEC3-2CA9-4268-BC4B-F972A17B7B31}" srcOrd="2" destOrd="0" presId="urn:microsoft.com/office/officeart/2005/8/layout/hierarchy4"/>
    <dgm:cxn modelId="{4CBF67C5-4500-4C02-A29B-B79F10017A89}" type="presParOf" srcId="{FE6EAEC3-2CA9-4268-BC4B-F972A17B7B31}" destId="{8AC2A15E-7CE8-4533-BAF6-668B1D4592C5}" srcOrd="0" destOrd="0" presId="urn:microsoft.com/office/officeart/2005/8/layout/hierarchy4"/>
    <dgm:cxn modelId="{A5B9B581-599F-4809-B20F-443FBFEACAB6}" type="presParOf" srcId="{FE6EAEC3-2CA9-4268-BC4B-F972A17B7B31}" destId="{BE7633A9-FB5D-4048-AE78-004B5EC0D637}" srcOrd="1" destOrd="0" presId="urn:microsoft.com/office/officeart/2005/8/layout/hierarchy4"/>
    <dgm:cxn modelId="{47AD983E-75BA-4C03-9DA1-0992512049B4}" type="presParOf" srcId="{523BE111-1916-43AD-86B2-E720445B2CFE}" destId="{D9BCC93A-8C89-4545-80C7-F3BD599DC038}" srcOrd="3" destOrd="0" presId="urn:microsoft.com/office/officeart/2005/8/layout/hierarchy4"/>
    <dgm:cxn modelId="{C249FE3D-518E-459E-BBEF-778D0125015C}" type="presParOf" srcId="{523BE111-1916-43AD-86B2-E720445B2CFE}" destId="{774B6D21-E624-40FA-83F7-5C84FD0832D1}" srcOrd="4" destOrd="0" presId="urn:microsoft.com/office/officeart/2005/8/layout/hierarchy4"/>
    <dgm:cxn modelId="{EB5AF604-227D-4BF6-873F-95E3FF544EED}" type="presParOf" srcId="{774B6D21-E624-40FA-83F7-5C84FD0832D1}" destId="{C0A57F4E-4072-420B-BED6-72D87F6190AA}" srcOrd="0" destOrd="0" presId="urn:microsoft.com/office/officeart/2005/8/layout/hierarchy4"/>
    <dgm:cxn modelId="{0BB7C7A9-DA80-4CCC-B40A-61BBC44A46E7}" type="presParOf" srcId="{774B6D21-E624-40FA-83F7-5C84FD0832D1}" destId="{F72349D9-0B1F-46A9-91D3-2A20B823A666}" srcOrd="1" destOrd="0" presId="urn:microsoft.com/office/officeart/2005/8/layout/hierarchy4"/>
    <dgm:cxn modelId="{96A3678A-0FC6-49BB-B719-1E4BDF7A4B21}" type="presParOf" srcId="{523BE111-1916-43AD-86B2-E720445B2CFE}" destId="{86A0B392-CB98-499D-81BD-74BA49333368}" srcOrd="5" destOrd="0" presId="urn:microsoft.com/office/officeart/2005/8/layout/hierarchy4"/>
    <dgm:cxn modelId="{C17AE902-A6FB-413E-B775-6A06428376D5}" type="presParOf" srcId="{523BE111-1916-43AD-86B2-E720445B2CFE}" destId="{FAA0253E-BEC6-4568-8903-00E60DB68C06}" srcOrd="6" destOrd="0" presId="urn:microsoft.com/office/officeart/2005/8/layout/hierarchy4"/>
    <dgm:cxn modelId="{63E5E836-6DF7-4729-8E45-49A26DA7DBF5}" type="presParOf" srcId="{FAA0253E-BEC6-4568-8903-00E60DB68C06}" destId="{5897D329-120F-4E6A-82D5-EB1470E42E9F}" srcOrd="0" destOrd="0" presId="urn:microsoft.com/office/officeart/2005/8/layout/hierarchy4"/>
    <dgm:cxn modelId="{84820BE8-E119-482B-A1F0-B0AE4BF74DFE}" type="presParOf" srcId="{FAA0253E-BEC6-4568-8903-00E60DB68C06}" destId="{426371FF-ED83-4AC0-ABBA-2D0933DF0D9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170BA5-3E01-415C-ADD2-5F1A0ED662FC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9908EAF-AD5D-4971-9EBD-542EBE45843F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Прямой убыток</a:t>
          </a:r>
        </a:p>
      </dgm:t>
    </dgm:pt>
    <dgm:pt modelId="{54D88951-BD7B-4D08-A0F7-9705D709E316}" type="parTrans" cxnId="{FFDCA24A-A259-44D9-8BF3-6854F9965687}">
      <dgm:prSet/>
      <dgm:spPr/>
      <dgm:t>
        <a:bodyPr/>
        <a:lstStyle/>
        <a:p>
          <a:endParaRPr lang="ru-RU"/>
        </a:p>
      </dgm:t>
    </dgm:pt>
    <dgm:pt modelId="{4A59AE3D-4AE9-4523-8094-DE27D6158280}" type="sibTrans" cxnId="{FFDCA24A-A259-44D9-8BF3-6854F9965687}">
      <dgm:prSet/>
      <dgm:spPr/>
      <dgm:t>
        <a:bodyPr/>
        <a:lstStyle/>
        <a:p>
          <a:endParaRPr lang="ru-RU"/>
        </a:p>
      </dgm:t>
    </dgm:pt>
    <dgm:pt modelId="{6292BC75-646D-4E4B-8AC7-B6611EBE6689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Проявляется в потере или обесценивании застрахованного имущества или стоимости услуг.</a:t>
          </a:r>
        </a:p>
      </dgm:t>
    </dgm:pt>
    <dgm:pt modelId="{C6EA77A8-6262-43C6-A955-585F62555834}" type="parTrans" cxnId="{01D8F8DF-FA47-4417-8248-20BA2DBE8FC6}">
      <dgm:prSet/>
      <dgm:spPr/>
      <dgm:t>
        <a:bodyPr/>
        <a:lstStyle/>
        <a:p>
          <a:endParaRPr lang="ru-RU"/>
        </a:p>
      </dgm:t>
    </dgm:pt>
    <dgm:pt modelId="{49FD8AC0-A2B5-4764-86AC-86EBAF5D14AB}" type="sibTrans" cxnId="{01D8F8DF-FA47-4417-8248-20BA2DBE8FC6}">
      <dgm:prSet/>
      <dgm:spPr/>
      <dgm:t>
        <a:bodyPr/>
        <a:lstStyle/>
        <a:p>
          <a:endParaRPr lang="ru-RU"/>
        </a:p>
      </dgm:t>
    </dgm:pt>
    <dgm:pt modelId="{88F0B958-565B-46C6-9741-A05A2522D0D3}">
      <dgm:prSet phldrT="[Текст]"/>
      <dgm:spPr/>
      <dgm:t>
        <a:bodyPr/>
        <a:lstStyle/>
        <a:p>
          <a:r>
            <a:rPr lang="ru-RU" b="1" dirty="0"/>
            <a:t>Косвенный убыток</a:t>
          </a:r>
        </a:p>
      </dgm:t>
    </dgm:pt>
    <dgm:pt modelId="{6ABDB8DF-EA0E-45B5-9B04-BC6D8BA9E6C8}" type="parTrans" cxnId="{E4C5D42F-5857-437D-8C1A-DFFBD1A1D14C}">
      <dgm:prSet/>
      <dgm:spPr/>
      <dgm:t>
        <a:bodyPr/>
        <a:lstStyle/>
        <a:p>
          <a:endParaRPr lang="ru-RU"/>
        </a:p>
      </dgm:t>
    </dgm:pt>
    <dgm:pt modelId="{545C25B3-0290-436C-8D0A-5E0B75789BAA}" type="sibTrans" cxnId="{E4C5D42F-5857-437D-8C1A-DFFBD1A1D14C}">
      <dgm:prSet/>
      <dgm:spPr/>
      <dgm:t>
        <a:bodyPr/>
        <a:lstStyle/>
        <a:p>
          <a:endParaRPr lang="ru-RU"/>
        </a:p>
      </dgm:t>
    </dgm:pt>
    <dgm:pt modelId="{E69712F3-C767-4042-80A7-0343279E5233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Проявляется в виде недополученного дохода либо вследствие прямого убытка, либо непосредственно вследствие страхового случая.</a:t>
          </a:r>
        </a:p>
      </dgm:t>
    </dgm:pt>
    <dgm:pt modelId="{BD669835-3F14-49E0-B734-2F06356D81A9}" type="parTrans" cxnId="{82901478-E620-409C-BCA0-A4BCBBE090D2}">
      <dgm:prSet/>
      <dgm:spPr/>
      <dgm:t>
        <a:bodyPr/>
        <a:lstStyle/>
        <a:p>
          <a:endParaRPr lang="ru-RU"/>
        </a:p>
      </dgm:t>
    </dgm:pt>
    <dgm:pt modelId="{0D087760-40AB-4D9D-84F5-0C83981DAD00}" type="sibTrans" cxnId="{82901478-E620-409C-BCA0-A4BCBBE090D2}">
      <dgm:prSet/>
      <dgm:spPr/>
      <dgm:t>
        <a:bodyPr/>
        <a:lstStyle/>
        <a:p>
          <a:endParaRPr lang="ru-RU"/>
        </a:p>
      </dgm:t>
    </dgm:pt>
    <dgm:pt modelId="{8FB2DEAA-7B70-47F3-888A-4C03ADB08719}" type="pres">
      <dgm:prSet presAssocID="{BD170BA5-3E01-415C-ADD2-5F1A0ED662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01AD65-6349-45D5-9A86-77CC6E01BC09}" type="pres">
      <dgm:prSet presAssocID="{69908EAF-AD5D-4971-9EBD-542EBE45843F}" presName="linNode" presStyleCnt="0"/>
      <dgm:spPr/>
    </dgm:pt>
    <dgm:pt modelId="{29737C2E-49A6-496F-9B9D-E6D4AFE27426}" type="pres">
      <dgm:prSet presAssocID="{69908EAF-AD5D-4971-9EBD-542EBE45843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8801A-583F-4F91-A052-6FEC6D396315}" type="pres">
      <dgm:prSet presAssocID="{69908EAF-AD5D-4971-9EBD-542EBE45843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3A831-7CBF-4B75-BBCC-432E424B18C2}" type="pres">
      <dgm:prSet presAssocID="{4A59AE3D-4AE9-4523-8094-DE27D6158280}" presName="spacing" presStyleCnt="0"/>
      <dgm:spPr/>
    </dgm:pt>
    <dgm:pt modelId="{EBAE4327-1BEA-4CE2-86CE-17AAF0ED503C}" type="pres">
      <dgm:prSet presAssocID="{88F0B958-565B-46C6-9741-A05A2522D0D3}" presName="linNode" presStyleCnt="0"/>
      <dgm:spPr/>
    </dgm:pt>
    <dgm:pt modelId="{8B53D7EA-B8FD-4A52-BD30-68B4B8E81410}" type="pres">
      <dgm:prSet presAssocID="{88F0B958-565B-46C6-9741-A05A2522D0D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9F4FB-1E83-458E-A016-DE033CCD1B30}" type="pres">
      <dgm:prSet presAssocID="{88F0B958-565B-46C6-9741-A05A2522D0D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6428FC-7155-4EA6-835D-37CF5DAC05D9}" type="presOf" srcId="{BD170BA5-3E01-415C-ADD2-5F1A0ED662FC}" destId="{8FB2DEAA-7B70-47F3-888A-4C03ADB08719}" srcOrd="0" destOrd="0" presId="urn:microsoft.com/office/officeart/2005/8/layout/vList6"/>
    <dgm:cxn modelId="{FFDCA24A-A259-44D9-8BF3-6854F9965687}" srcId="{BD170BA5-3E01-415C-ADD2-5F1A0ED662FC}" destId="{69908EAF-AD5D-4971-9EBD-542EBE45843F}" srcOrd="0" destOrd="0" parTransId="{54D88951-BD7B-4D08-A0F7-9705D709E316}" sibTransId="{4A59AE3D-4AE9-4523-8094-DE27D6158280}"/>
    <dgm:cxn modelId="{E4C5D42F-5857-437D-8C1A-DFFBD1A1D14C}" srcId="{BD170BA5-3E01-415C-ADD2-5F1A0ED662FC}" destId="{88F0B958-565B-46C6-9741-A05A2522D0D3}" srcOrd="1" destOrd="0" parTransId="{6ABDB8DF-EA0E-45B5-9B04-BC6D8BA9E6C8}" sibTransId="{545C25B3-0290-436C-8D0A-5E0B75789BAA}"/>
    <dgm:cxn modelId="{AF1A87DA-BD3E-4D63-AC0B-1656E708D2F1}" type="presOf" srcId="{6292BC75-646D-4E4B-8AC7-B6611EBE6689}" destId="{C978801A-583F-4F91-A052-6FEC6D396315}" srcOrd="0" destOrd="0" presId="urn:microsoft.com/office/officeart/2005/8/layout/vList6"/>
    <dgm:cxn modelId="{7484C7AB-19E9-4A00-9632-CE72AE019DD8}" type="presOf" srcId="{69908EAF-AD5D-4971-9EBD-542EBE45843F}" destId="{29737C2E-49A6-496F-9B9D-E6D4AFE27426}" srcOrd="0" destOrd="0" presId="urn:microsoft.com/office/officeart/2005/8/layout/vList6"/>
    <dgm:cxn modelId="{82901478-E620-409C-BCA0-A4BCBBE090D2}" srcId="{88F0B958-565B-46C6-9741-A05A2522D0D3}" destId="{E69712F3-C767-4042-80A7-0343279E5233}" srcOrd="0" destOrd="0" parTransId="{BD669835-3F14-49E0-B734-2F06356D81A9}" sibTransId="{0D087760-40AB-4D9D-84F5-0C83981DAD00}"/>
    <dgm:cxn modelId="{85258987-F747-4CBD-AEC3-A5E1F11E8B09}" type="presOf" srcId="{88F0B958-565B-46C6-9741-A05A2522D0D3}" destId="{8B53D7EA-B8FD-4A52-BD30-68B4B8E81410}" srcOrd="0" destOrd="0" presId="urn:microsoft.com/office/officeart/2005/8/layout/vList6"/>
    <dgm:cxn modelId="{911A1ED8-BFC9-424B-AD7F-E9451AD6EB18}" type="presOf" srcId="{E69712F3-C767-4042-80A7-0343279E5233}" destId="{0009F4FB-1E83-458E-A016-DE033CCD1B30}" srcOrd="0" destOrd="0" presId="urn:microsoft.com/office/officeart/2005/8/layout/vList6"/>
    <dgm:cxn modelId="{01D8F8DF-FA47-4417-8248-20BA2DBE8FC6}" srcId="{69908EAF-AD5D-4971-9EBD-542EBE45843F}" destId="{6292BC75-646D-4E4B-8AC7-B6611EBE6689}" srcOrd="0" destOrd="0" parTransId="{C6EA77A8-6262-43C6-A955-585F62555834}" sibTransId="{49FD8AC0-A2B5-4764-86AC-86EBAF5D14AB}"/>
    <dgm:cxn modelId="{A841DFA9-FAF5-4263-BBAD-B3C28FCE063E}" type="presParOf" srcId="{8FB2DEAA-7B70-47F3-888A-4C03ADB08719}" destId="{CE01AD65-6349-45D5-9A86-77CC6E01BC09}" srcOrd="0" destOrd="0" presId="urn:microsoft.com/office/officeart/2005/8/layout/vList6"/>
    <dgm:cxn modelId="{837C9A7C-4E66-452C-82BB-782E5E8EDF33}" type="presParOf" srcId="{CE01AD65-6349-45D5-9A86-77CC6E01BC09}" destId="{29737C2E-49A6-496F-9B9D-E6D4AFE27426}" srcOrd="0" destOrd="0" presId="urn:microsoft.com/office/officeart/2005/8/layout/vList6"/>
    <dgm:cxn modelId="{9D6C294A-F3CA-4A9F-8DC7-EB7F6653AB17}" type="presParOf" srcId="{CE01AD65-6349-45D5-9A86-77CC6E01BC09}" destId="{C978801A-583F-4F91-A052-6FEC6D396315}" srcOrd="1" destOrd="0" presId="urn:microsoft.com/office/officeart/2005/8/layout/vList6"/>
    <dgm:cxn modelId="{C09076B4-F230-4D8A-AD30-8E6F33BB5807}" type="presParOf" srcId="{8FB2DEAA-7B70-47F3-888A-4C03ADB08719}" destId="{EE33A831-7CBF-4B75-BBCC-432E424B18C2}" srcOrd="1" destOrd="0" presId="urn:microsoft.com/office/officeart/2005/8/layout/vList6"/>
    <dgm:cxn modelId="{8F653B4E-979C-4BA6-8311-291F4ACDBBDF}" type="presParOf" srcId="{8FB2DEAA-7B70-47F3-888A-4C03ADB08719}" destId="{EBAE4327-1BEA-4CE2-86CE-17AAF0ED503C}" srcOrd="2" destOrd="0" presId="urn:microsoft.com/office/officeart/2005/8/layout/vList6"/>
    <dgm:cxn modelId="{8DF700FF-2B1F-4988-B4A2-5C5A0E3AE11F}" type="presParOf" srcId="{EBAE4327-1BEA-4CE2-86CE-17AAF0ED503C}" destId="{8B53D7EA-B8FD-4A52-BD30-68B4B8E81410}" srcOrd="0" destOrd="0" presId="urn:microsoft.com/office/officeart/2005/8/layout/vList6"/>
    <dgm:cxn modelId="{43EFFCED-7FFA-4A01-97F8-C5C9E966E7B3}" type="presParOf" srcId="{EBAE4327-1BEA-4CE2-86CE-17AAF0ED503C}" destId="{0009F4FB-1E83-458E-A016-DE033CCD1B3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224C3D-70A1-4985-BB5A-EE6373A903B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6117061-5A12-4FE9-9958-F7FCD4B4D9B1}">
      <dgm:prSet phldrT="[Текст]" custT="1"/>
      <dgm:spPr/>
      <dgm:t>
        <a:bodyPr/>
        <a:lstStyle/>
        <a:p>
          <a:r>
            <a:rPr lang="ru-RU" sz="4000" dirty="0">
              <a:latin typeface="Arial Narrow" panose="020B0606020202030204" pitchFamily="34" charset="0"/>
            </a:rPr>
            <a:t>Страх</a:t>
          </a:r>
          <a:r>
            <a:rPr lang="ru-RU" sz="4000" b="1" dirty="0">
              <a:latin typeface="Arial Narrow" panose="020B0606020202030204" pitchFamily="34" charset="0"/>
            </a:rPr>
            <a:t>овые услуги</a:t>
          </a:r>
        </a:p>
      </dgm:t>
    </dgm:pt>
    <dgm:pt modelId="{F9FBAFF5-4383-48C4-91AC-5F0C501B830D}" type="parTrans" cxnId="{D04DC51F-4290-4ACF-A2F5-1376B9EAD454}">
      <dgm:prSet/>
      <dgm:spPr/>
      <dgm:t>
        <a:bodyPr/>
        <a:lstStyle/>
        <a:p>
          <a:endParaRPr lang="ru-RU"/>
        </a:p>
      </dgm:t>
    </dgm:pt>
    <dgm:pt modelId="{F4A859C7-2BC5-4A48-AB76-D66BC2CF5479}" type="sibTrans" cxnId="{D04DC51F-4290-4ACF-A2F5-1376B9EAD454}">
      <dgm:prSet/>
      <dgm:spPr/>
      <dgm:t>
        <a:bodyPr/>
        <a:lstStyle/>
        <a:p>
          <a:endParaRPr lang="ru-RU"/>
        </a:p>
      </dgm:t>
    </dgm:pt>
    <dgm:pt modelId="{1F2723B6-E624-4E0A-B2EE-A61452790E36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Arial Narrow" panose="020B0606020202030204" pitchFamily="34" charset="0"/>
            </a:rPr>
            <a:t>Страхование жизни</a:t>
          </a:r>
        </a:p>
      </dgm:t>
    </dgm:pt>
    <dgm:pt modelId="{C9F0581E-B857-4925-BD07-1F617D9CE6A5}" type="parTrans" cxnId="{EF2C89D7-1AF1-42A5-9751-13E7CEA63699}">
      <dgm:prSet/>
      <dgm:spPr/>
      <dgm:t>
        <a:bodyPr/>
        <a:lstStyle/>
        <a:p>
          <a:endParaRPr lang="ru-RU"/>
        </a:p>
      </dgm:t>
    </dgm:pt>
    <dgm:pt modelId="{8B2550A7-8C08-4A6D-98E4-1527D261BF65}" type="sibTrans" cxnId="{EF2C89D7-1AF1-42A5-9751-13E7CEA63699}">
      <dgm:prSet/>
      <dgm:spPr/>
      <dgm:t>
        <a:bodyPr/>
        <a:lstStyle/>
        <a:p>
          <a:endParaRPr lang="ru-RU"/>
        </a:p>
      </dgm:t>
    </dgm:pt>
    <dgm:pt modelId="{1208F9E7-44BA-408A-ADC6-E93B2506F0E0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Arial Narrow" panose="020B0606020202030204" pitchFamily="34" charset="0"/>
            </a:rPr>
            <a:t>Медицинское страхование</a:t>
          </a:r>
        </a:p>
      </dgm:t>
    </dgm:pt>
    <dgm:pt modelId="{C3B614DD-EEC6-4901-9F88-DDC4A6740C9A}" type="parTrans" cxnId="{74612700-93E2-4D90-837C-DC0A343D07E9}">
      <dgm:prSet/>
      <dgm:spPr/>
      <dgm:t>
        <a:bodyPr/>
        <a:lstStyle/>
        <a:p>
          <a:endParaRPr lang="ru-RU"/>
        </a:p>
      </dgm:t>
    </dgm:pt>
    <dgm:pt modelId="{0E2DD014-56C8-460F-9204-4C6A2AFF1B28}" type="sibTrans" cxnId="{74612700-93E2-4D90-837C-DC0A343D07E9}">
      <dgm:prSet/>
      <dgm:spPr/>
      <dgm:t>
        <a:bodyPr/>
        <a:lstStyle/>
        <a:p>
          <a:endParaRPr lang="ru-RU"/>
        </a:p>
      </dgm:t>
    </dgm:pt>
    <dgm:pt modelId="{EFDA19B7-A5D4-4F96-80C0-1DAC7BC7F4F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Arial Narrow" panose="020B0606020202030204" pitchFamily="34" charset="0"/>
            </a:rPr>
            <a:t>Социальное страхование</a:t>
          </a:r>
        </a:p>
      </dgm:t>
    </dgm:pt>
    <dgm:pt modelId="{62CBF5A4-6A2D-4775-9F78-083F8D32C4DC}" type="parTrans" cxnId="{50BE2E6D-D545-4AB0-91DB-7E812E96B175}">
      <dgm:prSet/>
      <dgm:spPr/>
      <dgm:t>
        <a:bodyPr/>
        <a:lstStyle/>
        <a:p>
          <a:endParaRPr lang="ru-RU"/>
        </a:p>
      </dgm:t>
    </dgm:pt>
    <dgm:pt modelId="{A00123BD-47AE-4DF3-82DC-837EB0EE4281}" type="sibTrans" cxnId="{50BE2E6D-D545-4AB0-91DB-7E812E96B175}">
      <dgm:prSet/>
      <dgm:spPr/>
      <dgm:t>
        <a:bodyPr/>
        <a:lstStyle/>
        <a:p>
          <a:endParaRPr lang="ru-RU"/>
        </a:p>
      </dgm:t>
    </dgm:pt>
    <dgm:pt modelId="{02EE9EA3-F29A-48AF-A7EE-35548CB7D937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Arial Narrow" panose="020B0606020202030204" pitchFamily="34" charset="0"/>
            </a:rPr>
            <a:t>Страхование ответственности перед третьими лицами</a:t>
          </a:r>
        </a:p>
      </dgm:t>
    </dgm:pt>
    <dgm:pt modelId="{78F276ED-CFE7-401F-A28B-084753DAA4D0}" type="parTrans" cxnId="{139593CF-5F3E-4F11-943D-6709C24DDCEC}">
      <dgm:prSet/>
      <dgm:spPr/>
      <dgm:t>
        <a:bodyPr/>
        <a:lstStyle/>
        <a:p>
          <a:endParaRPr lang="ru-RU"/>
        </a:p>
      </dgm:t>
    </dgm:pt>
    <dgm:pt modelId="{328408F6-22E5-479A-8F82-6641EF25DDF8}" type="sibTrans" cxnId="{139593CF-5F3E-4F11-943D-6709C24DDCEC}">
      <dgm:prSet/>
      <dgm:spPr/>
      <dgm:t>
        <a:bodyPr/>
        <a:lstStyle/>
        <a:p>
          <a:endParaRPr lang="ru-RU"/>
        </a:p>
      </dgm:t>
    </dgm:pt>
    <dgm:pt modelId="{EC3CC23A-0F96-4B58-81FC-8F6E0AD1F0F8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Arial Narrow" panose="020B0606020202030204" pitchFamily="34" charset="0"/>
            </a:rPr>
            <a:t>Страхование личного имущества</a:t>
          </a:r>
        </a:p>
      </dgm:t>
    </dgm:pt>
    <dgm:pt modelId="{A6C624E3-CCD0-4EBA-8908-6C0490DD8D04}" type="parTrans" cxnId="{AF91EDE2-CFF1-48AA-872F-6C5BCE183B96}">
      <dgm:prSet/>
      <dgm:spPr/>
      <dgm:t>
        <a:bodyPr/>
        <a:lstStyle/>
        <a:p>
          <a:endParaRPr lang="ru-RU"/>
        </a:p>
      </dgm:t>
    </dgm:pt>
    <dgm:pt modelId="{D85A43CC-A14F-4052-8A5E-9D265C3D0E71}" type="sibTrans" cxnId="{AF91EDE2-CFF1-48AA-872F-6C5BCE183B96}">
      <dgm:prSet/>
      <dgm:spPr/>
      <dgm:t>
        <a:bodyPr/>
        <a:lstStyle/>
        <a:p>
          <a:endParaRPr lang="ru-RU"/>
        </a:p>
      </dgm:t>
    </dgm:pt>
    <dgm:pt modelId="{C70EEDA2-0FA9-4F30-AF40-84E841D5BCBE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Arial Narrow" panose="020B0606020202030204" pitchFamily="34" charset="0"/>
            </a:rPr>
            <a:t>Страхование бизнес-рисков</a:t>
          </a:r>
        </a:p>
      </dgm:t>
    </dgm:pt>
    <dgm:pt modelId="{FEA4C3F9-7D15-4993-863E-E79370BCA8D5}" type="parTrans" cxnId="{EC3BEDF5-28D3-4B27-84E1-6B2D28D592A9}">
      <dgm:prSet/>
      <dgm:spPr/>
      <dgm:t>
        <a:bodyPr/>
        <a:lstStyle/>
        <a:p>
          <a:endParaRPr lang="ru-RU"/>
        </a:p>
      </dgm:t>
    </dgm:pt>
    <dgm:pt modelId="{58FD01DF-F77B-4B95-B49B-00583B3C252A}" type="sibTrans" cxnId="{EC3BEDF5-28D3-4B27-84E1-6B2D28D592A9}">
      <dgm:prSet/>
      <dgm:spPr/>
      <dgm:t>
        <a:bodyPr/>
        <a:lstStyle/>
        <a:p>
          <a:endParaRPr lang="ru-RU"/>
        </a:p>
      </dgm:t>
    </dgm:pt>
    <dgm:pt modelId="{F44DE3CA-10BE-47C7-844B-B3D850767F98}" type="pres">
      <dgm:prSet presAssocID="{E1224C3D-70A1-4985-BB5A-EE6373A903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B13806-721B-4DEF-8AA3-BC12995A712C}" type="pres">
      <dgm:prSet presAssocID="{16117061-5A12-4FE9-9958-F7FCD4B4D9B1}" presName="hierRoot1" presStyleCnt="0">
        <dgm:presLayoutVars>
          <dgm:hierBranch val="init"/>
        </dgm:presLayoutVars>
      </dgm:prSet>
      <dgm:spPr/>
    </dgm:pt>
    <dgm:pt modelId="{B9497B0F-8654-4859-B304-A8CDDA9EC27C}" type="pres">
      <dgm:prSet presAssocID="{16117061-5A12-4FE9-9958-F7FCD4B4D9B1}" presName="rootComposite1" presStyleCnt="0"/>
      <dgm:spPr/>
    </dgm:pt>
    <dgm:pt modelId="{9B589C57-8F1A-4351-9699-24FD06AA5835}" type="pres">
      <dgm:prSet presAssocID="{16117061-5A12-4FE9-9958-F7FCD4B4D9B1}" presName="rootText1" presStyleLbl="node0" presStyleIdx="0" presStyleCnt="1" custScaleX="144565" custScaleY="268483" custLinFactNeighborX="-1102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8B31DC-F52E-440F-9EEB-709FDCBD0C64}" type="pres">
      <dgm:prSet presAssocID="{16117061-5A12-4FE9-9958-F7FCD4B4D9B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C0E9FD6-2954-476A-8626-AA5109A12034}" type="pres">
      <dgm:prSet presAssocID="{16117061-5A12-4FE9-9958-F7FCD4B4D9B1}" presName="hierChild2" presStyleCnt="0"/>
      <dgm:spPr/>
    </dgm:pt>
    <dgm:pt modelId="{AF80CF23-563C-4B9B-B3E8-42215218497A}" type="pres">
      <dgm:prSet presAssocID="{C9F0581E-B857-4925-BD07-1F617D9CE6A5}" presName="Name64" presStyleLbl="parChTrans1D2" presStyleIdx="0" presStyleCnt="6"/>
      <dgm:spPr/>
      <dgm:t>
        <a:bodyPr/>
        <a:lstStyle/>
        <a:p>
          <a:endParaRPr lang="ru-RU"/>
        </a:p>
      </dgm:t>
    </dgm:pt>
    <dgm:pt modelId="{BB1A817F-861E-4A35-B104-D3AF1A890493}" type="pres">
      <dgm:prSet presAssocID="{1F2723B6-E624-4E0A-B2EE-A61452790E36}" presName="hierRoot2" presStyleCnt="0">
        <dgm:presLayoutVars>
          <dgm:hierBranch val="init"/>
        </dgm:presLayoutVars>
      </dgm:prSet>
      <dgm:spPr/>
    </dgm:pt>
    <dgm:pt modelId="{31EBB113-721C-49BF-B292-A94CBC050047}" type="pres">
      <dgm:prSet presAssocID="{1F2723B6-E624-4E0A-B2EE-A61452790E36}" presName="rootComposite" presStyleCnt="0"/>
      <dgm:spPr/>
    </dgm:pt>
    <dgm:pt modelId="{3004F30C-1303-47BF-AE7F-37BB5508A47D}" type="pres">
      <dgm:prSet presAssocID="{1F2723B6-E624-4E0A-B2EE-A61452790E36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3DAAB-3570-41E5-A81F-6ED307E918AC}" type="pres">
      <dgm:prSet presAssocID="{1F2723B6-E624-4E0A-B2EE-A61452790E36}" presName="rootConnector" presStyleLbl="node2" presStyleIdx="0" presStyleCnt="6"/>
      <dgm:spPr/>
      <dgm:t>
        <a:bodyPr/>
        <a:lstStyle/>
        <a:p>
          <a:endParaRPr lang="ru-RU"/>
        </a:p>
      </dgm:t>
    </dgm:pt>
    <dgm:pt modelId="{62CC1EAA-C539-43CB-B3BA-CB5092317CF8}" type="pres">
      <dgm:prSet presAssocID="{1F2723B6-E624-4E0A-B2EE-A61452790E36}" presName="hierChild4" presStyleCnt="0"/>
      <dgm:spPr/>
    </dgm:pt>
    <dgm:pt modelId="{91030C65-D3F4-4BE7-BA7F-AF5EF564CA1F}" type="pres">
      <dgm:prSet presAssocID="{1F2723B6-E624-4E0A-B2EE-A61452790E36}" presName="hierChild5" presStyleCnt="0"/>
      <dgm:spPr/>
    </dgm:pt>
    <dgm:pt modelId="{841AF014-AEE8-4C60-B3B1-C0D95613B48A}" type="pres">
      <dgm:prSet presAssocID="{C3B614DD-EEC6-4901-9F88-DDC4A6740C9A}" presName="Name64" presStyleLbl="parChTrans1D2" presStyleIdx="1" presStyleCnt="6"/>
      <dgm:spPr/>
      <dgm:t>
        <a:bodyPr/>
        <a:lstStyle/>
        <a:p>
          <a:endParaRPr lang="ru-RU"/>
        </a:p>
      </dgm:t>
    </dgm:pt>
    <dgm:pt modelId="{02373A2F-20A7-448A-B006-F10E5CB55BB9}" type="pres">
      <dgm:prSet presAssocID="{1208F9E7-44BA-408A-ADC6-E93B2506F0E0}" presName="hierRoot2" presStyleCnt="0">
        <dgm:presLayoutVars>
          <dgm:hierBranch val="init"/>
        </dgm:presLayoutVars>
      </dgm:prSet>
      <dgm:spPr/>
    </dgm:pt>
    <dgm:pt modelId="{3BF4C81E-E368-4C24-A428-7289A13C7775}" type="pres">
      <dgm:prSet presAssocID="{1208F9E7-44BA-408A-ADC6-E93B2506F0E0}" presName="rootComposite" presStyleCnt="0"/>
      <dgm:spPr/>
    </dgm:pt>
    <dgm:pt modelId="{EED93B26-8F38-4766-A192-97A91B00B199}" type="pres">
      <dgm:prSet presAssocID="{1208F9E7-44BA-408A-ADC6-E93B2506F0E0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2DCC15-AE5B-4FF0-8204-07C01E69498D}" type="pres">
      <dgm:prSet presAssocID="{1208F9E7-44BA-408A-ADC6-E93B2506F0E0}" presName="rootConnector" presStyleLbl="node2" presStyleIdx="1" presStyleCnt="6"/>
      <dgm:spPr/>
      <dgm:t>
        <a:bodyPr/>
        <a:lstStyle/>
        <a:p>
          <a:endParaRPr lang="ru-RU"/>
        </a:p>
      </dgm:t>
    </dgm:pt>
    <dgm:pt modelId="{4F88CE40-053D-4BE0-AB61-03ED3FB50B6A}" type="pres">
      <dgm:prSet presAssocID="{1208F9E7-44BA-408A-ADC6-E93B2506F0E0}" presName="hierChild4" presStyleCnt="0"/>
      <dgm:spPr/>
    </dgm:pt>
    <dgm:pt modelId="{FA6788B7-FAE6-4C5A-B2BE-E3F483E805D4}" type="pres">
      <dgm:prSet presAssocID="{1208F9E7-44BA-408A-ADC6-E93B2506F0E0}" presName="hierChild5" presStyleCnt="0"/>
      <dgm:spPr/>
    </dgm:pt>
    <dgm:pt modelId="{23C407F2-0C47-472B-BE09-169778B6D35D}" type="pres">
      <dgm:prSet presAssocID="{62CBF5A4-6A2D-4775-9F78-083F8D32C4DC}" presName="Name64" presStyleLbl="parChTrans1D2" presStyleIdx="2" presStyleCnt="6"/>
      <dgm:spPr/>
      <dgm:t>
        <a:bodyPr/>
        <a:lstStyle/>
        <a:p>
          <a:endParaRPr lang="ru-RU"/>
        </a:p>
      </dgm:t>
    </dgm:pt>
    <dgm:pt modelId="{1275432C-11EA-4C2D-9774-E6C0A1FB063F}" type="pres">
      <dgm:prSet presAssocID="{EFDA19B7-A5D4-4F96-80C0-1DAC7BC7F4F1}" presName="hierRoot2" presStyleCnt="0">
        <dgm:presLayoutVars>
          <dgm:hierBranch val="init"/>
        </dgm:presLayoutVars>
      </dgm:prSet>
      <dgm:spPr/>
    </dgm:pt>
    <dgm:pt modelId="{CAF20D6A-6007-402A-8B84-4C2F469BBDB4}" type="pres">
      <dgm:prSet presAssocID="{EFDA19B7-A5D4-4F96-80C0-1DAC7BC7F4F1}" presName="rootComposite" presStyleCnt="0"/>
      <dgm:spPr/>
    </dgm:pt>
    <dgm:pt modelId="{BDF52125-7B09-476B-909D-6DEE06BCFC71}" type="pres">
      <dgm:prSet presAssocID="{EFDA19B7-A5D4-4F96-80C0-1DAC7BC7F4F1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29CB37-93FB-4EAC-9935-0A54D2BCF968}" type="pres">
      <dgm:prSet presAssocID="{EFDA19B7-A5D4-4F96-80C0-1DAC7BC7F4F1}" presName="rootConnector" presStyleLbl="node2" presStyleIdx="2" presStyleCnt="6"/>
      <dgm:spPr/>
      <dgm:t>
        <a:bodyPr/>
        <a:lstStyle/>
        <a:p>
          <a:endParaRPr lang="ru-RU"/>
        </a:p>
      </dgm:t>
    </dgm:pt>
    <dgm:pt modelId="{EAD62F32-1D88-43FC-83EE-9CA7896A5197}" type="pres">
      <dgm:prSet presAssocID="{EFDA19B7-A5D4-4F96-80C0-1DAC7BC7F4F1}" presName="hierChild4" presStyleCnt="0"/>
      <dgm:spPr/>
    </dgm:pt>
    <dgm:pt modelId="{614C4C57-AAAF-4E5B-87C7-62E111BFE4ED}" type="pres">
      <dgm:prSet presAssocID="{EFDA19B7-A5D4-4F96-80C0-1DAC7BC7F4F1}" presName="hierChild5" presStyleCnt="0"/>
      <dgm:spPr/>
    </dgm:pt>
    <dgm:pt modelId="{EADF42CF-4063-4849-9943-82E7A9F8FA0D}" type="pres">
      <dgm:prSet presAssocID="{78F276ED-CFE7-401F-A28B-084753DAA4D0}" presName="Name64" presStyleLbl="parChTrans1D2" presStyleIdx="3" presStyleCnt="6"/>
      <dgm:spPr/>
      <dgm:t>
        <a:bodyPr/>
        <a:lstStyle/>
        <a:p>
          <a:endParaRPr lang="ru-RU"/>
        </a:p>
      </dgm:t>
    </dgm:pt>
    <dgm:pt modelId="{79426620-D881-4E58-A03D-984193AD97A2}" type="pres">
      <dgm:prSet presAssocID="{02EE9EA3-F29A-48AF-A7EE-35548CB7D937}" presName="hierRoot2" presStyleCnt="0">
        <dgm:presLayoutVars>
          <dgm:hierBranch val="init"/>
        </dgm:presLayoutVars>
      </dgm:prSet>
      <dgm:spPr/>
    </dgm:pt>
    <dgm:pt modelId="{8F93C9EB-7B6E-48EB-8708-9D2C10598611}" type="pres">
      <dgm:prSet presAssocID="{02EE9EA3-F29A-48AF-A7EE-35548CB7D937}" presName="rootComposite" presStyleCnt="0"/>
      <dgm:spPr/>
    </dgm:pt>
    <dgm:pt modelId="{EA90C2A2-74C5-4108-B1FA-B42E4A22C24F}" type="pres">
      <dgm:prSet presAssocID="{02EE9EA3-F29A-48AF-A7EE-35548CB7D937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5F382E-F5E7-426C-8DB4-79E60885E89C}" type="pres">
      <dgm:prSet presAssocID="{02EE9EA3-F29A-48AF-A7EE-35548CB7D937}" presName="rootConnector" presStyleLbl="node2" presStyleIdx="3" presStyleCnt="6"/>
      <dgm:spPr/>
      <dgm:t>
        <a:bodyPr/>
        <a:lstStyle/>
        <a:p>
          <a:endParaRPr lang="ru-RU"/>
        </a:p>
      </dgm:t>
    </dgm:pt>
    <dgm:pt modelId="{4AD79524-E0AE-405A-9A59-660197A6DCDF}" type="pres">
      <dgm:prSet presAssocID="{02EE9EA3-F29A-48AF-A7EE-35548CB7D937}" presName="hierChild4" presStyleCnt="0"/>
      <dgm:spPr/>
    </dgm:pt>
    <dgm:pt modelId="{700F5B74-3193-4ACA-8A3F-E8366B366E3A}" type="pres">
      <dgm:prSet presAssocID="{02EE9EA3-F29A-48AF-A7EE-35548CB7D937}" presName="hierChild5" presStyleCnt="0"/>
      <dgm:spPr/>
    </dgm:pt>
    <dgm:pt modelId="{D303052A-B613-4AA7-8CAD-DFBE8B2B8AAF}" type="pres">
      <dgm:prSet presAssocID="{A6C624E3-CCD0-4EBA-8908-6C0490DD8D04}" presName="Name64" presStyleLbl="parChTrans1D2" presStyleIdx="4" presStyleCnt="6"/>
      <dgm:spPr/>
      <dgm:t>
        <a:bodyPr/>
        <a:lstStyle/>
        <a:p>
          <a:endParaRPr lang="ru-RU"/>
        </a:p>
      </dgm:t>
    </dgm:pt>
    <dgm:pt modelId="{7CB28A46-3299-44B4-951D-DBE06180780B}" type="pres">
      <dgm:prSet presAssocID="{EC3CC23A-0F96-4B58-81FC-8F6E0AD1F0F8}" presName="hierRoot2" presStyleCnt="0">
        <dgm:presLayoutVars>
          <dgm:hierBranch val="init"/>
        </dgm:presLayoutVars>
      </dgm:prSet>
      <dgm:spPr/>
    </dgm:pt>
    <dgm:pt modelId="{DFE2D8AC-06F7-4AED-8D5D-EB645A3E19B3}" type="pres">
      <dgm:prSet presAssocID="{EC3CC23A-0F96-4B58-81FC-8F6E0AD1F0F8}" presName="rootComposite" presStyleCnt="0"/>
      <dgm:spPr/>
    </dgm:pt>
    <dgm:pt modelId="{216E7F9A-91D8-4A6B-8B1A-7A5EF25781A8}" type="pres">
      <dgm:prSet presAssocID="{EC3CC23A-0F96-4B58-81FC-8F6E0AD1F0F8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9B5471-F2FC-4D09-8C64-B0F1E7CD3C71}" type="pres">
      <dgm:prSet presAssocID="{EC3CC23A-0F96-4B58-81FC-8F6E0AD1F0F8}" presName="rootConnector" presStyleLbl="node2" presStyleIdx="4" presStyleCnt="6"/>
      <dgm:spPr/>
      <dgm:t>
        <a:bodyPr/>
        <a:lstStyle/>
        <a:p>
          <a:endParaRPr lang="ru-RU"/>
        </a:p>
      </dgm:t>
    </dgm:pt>
    <dgm:pt modelId="{F323F447-192F-46A6-9E2E-FD9FF30BC389}" type="pres">
      <dgm:prSet presAssocID="{EC3CC23A-0F96-4B58-81FC-8F6E0AD1F0F8}" presName="hierChild4" presStyleCnt="0"/>
      <dgm:spPr/>
    </dgm:pt>
    <dgm:pt modelId="{32F22092-830C-40EB-8663-CEDB95D5AD26}" type="pres">
      <dgm:prSet presAssocID="{EC3CC23A-0F96-4B58-81FC-8F6E0AD1F0F8}" presName="hierChild5" presStyleCnt="0"/>
      <dgm:spPr/>
    </dgm:pt>
    <dgm:pt modelId="{87C6CD76-D0AF-48B9-833C-21691F3F10D5}" type="pres">
      <dgm:prSet presAssocID="{FEA4C3F9-7D15-4993-863E-E79370BCA8D5}" presName="Name64" presStyleLbl="parChTrans1D2" presStyleIdx="5" presStyleCnt="6"/>
      <dgm:spPr/>
      <dgm:t>
        <a:bodyPr/>
        <a:lstStyle/>
        <a:p>
          <a:endParaRPr lang="ru-RU"/>
        </a:p>
      </dgm:t>
    </dgm:pt>
    <dgm:pt modelId="{4E35FEC8-CDD7-4BFE-A5A4-BFA17F18C09A}" type="pres">
      <dgm:prSet presAssocID="{C70EEDA2-0FA9-4F30-AF40-84E841D5BCBE}" presName="hierRoot2" presStyleCnt="0">
        <dgm:presLayoutVars>
          <dgm:hierBranch val="init"/>
        </dgm:presLayoutVars>
      </dgm:prSet>
      <dgm:spPr/>
    </dgm:pt>
    <dgm:pt modelId="{B0BDF8D7-BC53-4D64-8BDE-DA0A50E919BF}" type="pres">
      <dgm:prSet presAssocID="{C70EEDA2-0FA9-4F30-AF40-84E841D5BCBE}" presName="rootComposite" presStyleCnt="0"/>
      <dgm:spPr/>
    </dgm:pt>
    <dgm:pt modelId="{5673D25E-9F9F-45CB-98E9-5E5563C1FDAF}" type="pres">
      <dgm:prSet presAssocID="{C70EEDA2-0FA9-4F30-AF40-84E841D5BCBE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0ACC4B-5BAA-4AD5-B01B-717A17DB0724}" type="pres">
      <dgm:prSet presAssocID="{C70EEDA2-0FA9-4F30-AF40-84E841D5BCBE}" presName="rootConnector" presStyleLbl="node2" presStyleIdx="5" presStyleCnt="6"/>
      <dgm:spPr/>
      <dgm:t>
        <a:bodyPr/>
        <a:lstStyle/>
        <a:p>
          <a:endParaRPr lang="ru-RU"/>
        </a:p>
      </dgm:t>
    </dgm:pt>
    <dgm:pt modelId="{E22B2E35-30CB-4A55-91EB-BB0FF3AD841A}" type="pres">
      <dgm:prSet presAssocID="{C70EEDA2-0FA9-4F30-AF40-84E841D5BCBE}" presName="hierChild4" presStyleCnt="0"/>
      <dgm:spPr/>
    </dgm:pt>
    <dgm:pt modelId="{427C09A3-1976-4D1B-90A5-A38E7673CF05}" type="pres">
      <dgm:prSet presAssocID="{C70EEDA2-0FA9-4F30-AF40-84E841D5BCBE}" presName="hierChild5" presStyleCnt="0"/>
      <dgm:spPr/>
    </dgm:pt>
    <dgm:pt modelId="{8BB32ED6-83F3-40ED-A4BF-64BB2282BB85}" type="pres">
      <dgm:prSet presAssocID="{16117061-5A12-4FE9-9958-F7FCD4B4D9B1}" presName="hierChild3" presStyleCnt="0"/>
      <dgm:spPr/>
    </dgm:pt>
  </dgm:ptLst>
  <dgm:cxnLst>
    <dgm:cxn modelId="{68EE6B34-4A87-4768-994B-40194AAADB70}" type="presOf" srcId="{62CBF5A4-6A2D-4775-9F78-083F8D32C4DC}" destId="{23C407F2-0C47-472B-BE09-169778B6D35D}" srcOrd="0" destOrd="0" presId="urn:microsoft.com/office/officeart/2009/3/layout/HorizontalOrganizationChart"/>
    <dgm:cxn modelId="{6E5F0E3B-366E-4A66-B1C3-B83DCF621A6F}" type="presOf" srcId="{E1224C3D-70A1-4985-BB5A-EE6373A903B4}" destId="{F44DE3CA-10BE-47C7-844B-B3D850767F98}" srcOrd="0" destOrd="0" presId="urn:microsoft.com/office/officeart/2009/3/layout/HorizontalOrganizationChart"/>
    <dgm:cxn modelId="{27578605-B1E7-4568-807F-E9BAC7BE89CF}" type="presOf" srcId="{C9F0581E-B857-4925-BD07-1F617D9CE6A5}" destId="{AF80CF23-563C-4B9B-B3E8-42215218497A}" srcOrd="0" destOrd="0" presId="urn:microsoft.com/office/officeart/2009/3/layout/HorizontalOrganizationChart"/>
    <dgm:cxn modelId="{58A612C1-02B5-442E-B37B-5999C448AFC2}" type="presOf" srcId="{EFDA19B7-A5D4-4F96-80C0-1DAC7BC7F4F1}" destId="{9029CB37-93FB-4EAC-9935-0A54D2BCF968}" srcOrd="1" destOrd="0" presId="urn:microsoft.com/office/officeart/2009/3/layout/HorizontalOrganizationChart"/>
    <dgm:cxn modelId="{397D9EF7-6985-4F01-B7D6-E4E8FACA37A9}" type="presOf" srcId="{A6C624E3-CCD0-4EBA-8908-6C0490DD8D04}" destId="{D303052A-B613-4AA7-8CAD-DFBE8B2B8AAF}" srcOrd="0" destOrd="0" presId="urn:microsoft.com/office/officeart/2009/3/layout/HorizontalOrganizationChart"/>
    <dgm:cxn modelId="{2BD86B10-635F-4F41-88E9-E658506A5C3F}" type="presOf" srcId="{FEA4C3F9-7D15-4993-863E-E79370BCA8D5}" destId="{87C6CD76-D0AF-48B9-833C-21691F3F10D5}" srcOrd="0" destOrd="0" presId="urn:microsoft.com/office/officeart/2009/3/layout/HorizontalOrganizationChart"/>
    <dgm:cxn modelId="{D73FD041-E151-45A2-A84E-F3ECBA12774C}" type="presOf" srcId="{1F2723B6-E624-4E0A-B2EE-A61452790E36}" destId="{3004F30C-1303-47BF-AE7F-37BB5508A47D}" srcOrd="0" destOrd="0" presId="urn:microsoft.com/office/officeart/2009/3/layout/HorizontalOrganizationChart"/>
    <dgm:cxn modelId="{E74038DD-691A-433E-92F1-9A500C87FCCA}" type="presOf" srcId="{78F276ED-CFE7-401F-A28B-084753DAA4D0}" destId="{EADF42CF-4063-4849-9943-82E7A9F8FA0D}" srcOrd="0" destOrd="0" presId="urn:microsoft.com/office/officeart/2009/3/layout/HorizontalOrganizationChart"/>
    <dgm:cxn modelId="{C327625C-9FE1-479B-B8CB-33E3FD29EDAC}" type="presOf" srcId="{1208F9E7-44BA-408A-ADC6-E93B2506F0E0}" destId="{BD2DCC15-AE5B-4FF0-8204-07C01E69498D}" srcOrd="1" destOrd="0" presId="urn:microsoft.com/office/officeart/2009/3/layout/HorizontalOrganizationChart"/>
    <dgm:cxn modelId="{EC3BEDF5-28D3-4B27-84E1-6B2D28D592A9}" srcId="{16117061-5A12-4FE9-9958-F7FCD4B4D9B1}" destId="{C70EEDA2-0FA9-4F30-AF40-84E841D5BCBE}" srcOrd="5" destOrd="0" parTransId="{FEA4C3F9-7D15-4993-863E-E79370BCA8D5}" sibTransId="{58FD01DF-F77B-4B95-B49B-00583B3C252A}"/>
    <dgm:cxn modelId="{139593CF-5F3E-4F11-943D-6709C24DDCEC}" srcId="{16117061-5A12-4FE9-9958-F7FCD4B4D9B1}" destId="{02EE9EA3-F29A-48AF-A7EE-35548CB7D937}" srcOrd="3" destOrd="0" parTransId="{78F276ED-CFE7-401F-A28B-084753DAA4D0}" sibTransId="{328408F6-22E5-479A-8F82-6641EF25DDF8}"/>
    <dgm:cxn modelId="{DA3CD0CE-6013-4B6D-B8A7-992971C82C87}" type="presOf" srcId="{EC3CC23A-0F96-4B58-81FC-8F6E0AD1F0F8}" destId="{8F9B5471-F2FC-4D09-8C64-B0F1E7CD3C71}" srcOrd="1" destOrd="0" presId="urn:microsoft.com/office/officeart/2009/3/layout/HorizontalOrganizationChart"/>
    <dgm:cxn modelId="{E6137BC2-83DC-437F-AD5F-897BFD9D3892}" type="presOf" srcId="{02EE9EA3-F29A-48AF-A7EE-35548CB7D937}" destId="{EA90C2A2-74C5-4108-B1FA-B42E4A22C24F}" srcOrd="0" destOrd="0" presId="urn:microsoft.com/office/officeart/2009/3/layout/HorizontalOrganizationChart"/>
    <dgm:cxn modelId="{50BE2E6D-D545-4AB0-91DB-7E812E96B175}" srcId="{16117061-5A12-4FE9-9958-F7FCD4B4D9B1}" destId="{EFDA19B7-A5D4-4F96-80C0-1DAC7BC7F4F1}" srcOrd="2" destOrd="0" parTransId="{62CBF5A4-6A2D-4775-9F78-083F8D32C4DC}" sibTransId="{A00123BD-47AE-4DF3-82DC-837EB0EE4281}"/>
    <dgm:cxn modelId="{21D142A4-61E7-4A28-AE79-5C5AF38B5FA9}" type="presOf" srcId="{C70EEDA2-0FA9-4F30-AF40-84E841D5BCBE}" destId="{9D0ACC4B-5BAA-4AD5-B01B-717A17DB0724}" srcOrd="1" destOrd="0" presId="urn:microsoft.com/office/officeart/2009/3/layout/HorizontalOrganizationChart"/>
    <dgm:cxn modelId="{1D1D5478-E541-4ED5-89FD-CDFDFAA6951A}" type="presOf" srcId="{EFDA19B7-A5D4-4F96-80C0-1DAC7BC7F4F1}" destId="{BDF52125-7B09-476B-909D-6DEE06BCFC71}" srcOrd="0" destOrd="0" presId="urn:microsoft.com/office/officeart/2009/3/layout/HorizontalOrganizationChart"/>
    <dgm:cxn modelId="{53C92025-25DA-46DF-A75F-1F48B1000D8E}" type="presOf" srcId="{02EE9EA3-F29A-48AF-A7EE-35548CB7D937}" destId="{4E5F382E-F5E7-426C-8DB4-79E60885E89C}" srcOrd="1" destOrd="0" presId="urn:microsoft.com/office/officeart/2009/3/layout/HorizontalOrganizationChart"/>
    <dgm:cxn modelId="{36127B67-BA32-4914-9356-9F32E39F9213}" type="presOf" srcId="{C3B614DD-EEC6-4901-9F88-DDC4A6740C9A}" destId="{841AF014-AEE8-4C60-B3B1-C0D95613B48A}" srcOrd="0" destOrd="0" presId="urn:microsoft.com/office/officeart/2009/3/layout/HorizontalOrganizationChart"/>
    <dgm:cxn modelId="{3CDC0F10-2246-4A79-AE18-1375646746EB}" type="presOf" srcId="{16117061-5A12-4FE9-9958-F7FCD4B4D9B1}" destId="{498B31DC-F52E-440F-9EEB-709FDCBD0C64}" srcOrd="1" destOrd="0" presId="urn:microsoft.com/office/officeart/2009/3/layout/HorizontalOrganizationChart"/>
    <dgm:cxn modelId="{CC4AA1F6-49AF-45D4-8005-C0648925E5FE}" type="presOf" srcId="{1208F9E7-44BA-408A-ADC6-E93B2506F0E0}" destId="{EED93B26-8F38-4766-A192-97A91B00B199}" srcOrd="0" destOrd="0" presId="urn:microsoft.com/office/officeart/2009/3/layout/HorizontalOrganizationChart"/>
    <dgm:cxn modelId="{74612700-93E2-4D90-837C-DC0A343D07E9}" srcId="{16117061-5A12-4FE9-9958-F7FCD4B4D9B1}" destId="{1208F9E7-44BA-408A-ADC6-E93B2506F0E0}" srcOrd="1" destOrd="0" parTransId="{C3B614DD-EEC6-4901-9F88-DDC4A6740C9A}" sibTransId="{0E2DD014-56C8-460F-9204-4C6A2AFF1B28}"/>
    <dgm:cxn modelId="{B2E70003-DDD7-47B1-BA46-5C6094E76F62}" type="presOf" srcId="{1F2723B6-E624-4E0A-B2EE-A61452790E36}" destId="{2213DAAB-3570-41E5-A81F-6ED307E918AC}" srcOrd="1" destOrd="0" presId="urn:microsoft.com/office/officeart/2009/3/layout/HorizontalOrganizationChart"/>
    <dgm:cxn modelId="{E06F0D86-B213-40BD-A521-B43151736C6E}" type="presOf" srcId="{C70EEDA2-0FA9-4F30-AF40-84E841D5BCBE}" destId="{5673D25E-9F9F-45CB-98E9-5E5563C1FDAF}" srcOrd="0" destOrd="0" presId="urn:microsoft.com/office/officeart/2009/3/layout/HorizontalOrganizationChart"/>
    <dgm:cxn modelId="{CE9A13E3-80E1-4477-8B8E-06B2448DB554}" type="presOf" srcId="{16117061-5A12-4FE9-9958-F7FCD4B4D9B1}" destId="{9B589C57-8F1A-4351-9699-24FD06AA5835}" srcOrd="0" destOrd="0" presId="urn:microsoft.com/office/officeart/2009/3/layout/HorizontalOrganizationChart"/>
    <dgm:cxn modelId="{EF2C89D7-1AF1-42A5-9751-13E7CEA63699}" srcId="{16117061-5A12-4FE9-9958-F7FCD4B4D9B1}" destId="{1F2723B6-E624-4E0A-B2EE-A61452790E36}" srcOrd="0" destOrd="0" parTransId="{C9F0581E-B857-4925-BD07-1F617D9CE6A5}" sibTransId="{8B2550A7-8C08-4A6D-98E4-1527D261BF65}"/>
    <dgm:cxn modelId="{F200ED6F-1ABE-4894-A2A4-53CD73799245}" type="presOf" srcId="{EC3CC23A-0F96-4B58-81FC-8F6E0AD1F0F8}" destId="{216E7F9A-91D8-4A6B-8B1A-7A5EF25781A8}" srcOrd="0" destOrd="0" presId="urn:microsoft.com/office/officeart/2009/3/layout/HorizontalOrganizationChart"/>
    <dgm:cxn modelId="{AF91EDE2-CFF1-48AA-872F-6C5BCE183B96}" srcId="{16117061-5A12-4FE9-9958-F7FCD4B4D9B1}" destId="{EC3CC23A-0F96-4B58-81FC-8F6E0AD1F0F8}" srcOrd="4" destOrd="0" parTransId="{A6C624E3-CCD0-4EBA-8908-6C0490DD8D04}" sibTransId="{D85A43CC-A14F-4052-8A5E-9D265C3D0E71}"/>
    <dgm:cxn modelId="{D04DC51F-4290-4ACF-A2F5-1376B9EAD454}" srcId="{E1224C3D-70A1-4985-BB5A-EE6373A903B4}" destId="{16117061-5A12-4FE9-9958-F7FCD4B4D9B1}" srcOrd="0" destOrd="0" parTransId="{F9FBAFF5-4383-48C4-91AC-5F0C501B830D}" sibTransId="{F4A859C7-2BC5-4A48-AB76-D66BC2CF5479}"/>
    <dgm:cxn modelId="{CC4AA172-0230-49C7-A3A2-75A99F39CACF}" type="presParOf" srcId="{F44DE3CA-10BE-47C7-844B-B3D850767F98}" destId="{57B13806-721B-4DEF-8AA3-BC12995A712C}" srcOrd="0" destOrd="0" presId="urn:microsoft.com/office/officeart/2009/3/layout/HorizontalOrganizationChart"/>
    <dgm:cxn modelId="{BD201CAF-6DCA-41D0-A482-62D538D553B0}" type="presParOf" srcId="{57B13806-721B-4DEF-8AA3-BC12995A712C}" destId="{B9497B0F-8654-4859-B304-A8CDDA9EC27C}" srcOrd="0" destOrd="0" presId="urn:microsoft.com/office/officeart/2009/3/layout/HorizontalOrganizationChart"/>
    <dgm:cxn modelId="{9FA86F02-1E52-4901-9AA5-E356129A4F0D}" type="presParOf" srcId="{B9497B0F-8654-4859-B304-A8CDDA9EC27C}" destId="{9B589C57-8F1A-4351-9699-24FD06AA5835}" srcOrd="0" destOrd="0" presId="urn:microsoft.com/office/officeart/2009/3/layout/HorizontalOrganizationChart"/>
    <dgm:cxn modelId="{064D91CD-6B06-4323-A582-A8ACDC27FFF3}" type="presParOf" srcId="{B9497B0F-8654-4859-B304-A8CDDA9EC27C}" destId="{498B31DC-F52E-440F-9EEB-709FDCBD0C64}" srcOrd="1" destOrd="0" presId="urn:microsoft.com/office/officeart/2009/3/layout/HorizontalOrganizationChart"/>
    <dgm:cxn modelId="{C261E824-A8ED-4992-AC5F-EEA814569570}" type="presParOf" srcId="{57B13806-721B-4DEF-8AA3-BC12995A712C}" destId="{6C0E9FD6-2954-476A-8626-AA5109A12034}" srcOrd="1" destOrd="0" presId="urn:microsoft.com/office/officeart/2009/3/layout/HorizontalOrganizationChart"/>
    <dgm:cxn modelId="{6666F03F-E4CA-4DD6-A75B-01FA3B3C56C8}" type="presParOf" srcId="{6C0E9FD6-2954-476A-8626-AA5109A12034}" destId="{AF80CF23-563C-4B9B-B3E8-42215218497A}" srcOrd="0" destOrd="0" presId="urn:microsoft.com/office/officeart/2009/3/layout/HorizontalOrganizationChart"/>
    <dgm:cxn modelId="{9B7D99FA-A187-49A3-992C-85CA034F2F89}" type="presParOf" srcId="{6C0E9FD6-2954-476A-8626-AA5109A12034}" destId="{BB1A817F-861E-4A35-B104-D3AF1A890493}" srcOrd="1" destOrd="0" presId="urn:microsoft.com/office/officeart/2009/3/layout/HorizontalOrganizationChart"/>
    <dgm:cxn modelId="{B6A8D0C8-E14A-402B-968D-0E9A8FDC4B6B}" type="presParOf" srcId="{BB1A817F-861E-4A35-B104-D3AF1A890493}" destId="{31EBB113-721C-49BF-B292-A94CBC050047}" srcOrd="0" destOrd="0" presId="urn:microsoft.com/office/officeart/2009/3/layout/HorizontalOrganizationChart"/>
    <dgm:cxn modelId="{8D7593EE-5DAC-4399-BE7F-950628416A7C}" type="presParOf" srcId="{31EBB113-721C-49BF-B292-A94CBC050047}" destId="{3004F30C-1303-47BF-AE7F-37BB5508A47D}" srcOrd="0" destOrd="0" presId="urn:microsoft.com/office/officeart/2009/3/layout/HorizontalOrganizationChart"/>
    <dgm:cxn modelId="{4C62F9E8-46EC-48EF-9F54-98BA72B66A89}" type="presParOf" srcId="{31EBB113-721C-49BF-B292-A94CBC050047}" destId="{2213DAAB-3570-41E5-A81F-6ED307E918AC}" srcOrd="1" destOrd="0" presId="urn:microsoft.com/office/officeart/2009/3/layout/HorizontalOrganizationChart"/>
    <dgm:cxn modelId="{19314EC1-727A-47A5-9A51-73BD9F4C8E8E}" type="presParOf" srcId="{BB1A817F-861E-4A35-B104-D3AF1A890493}" destId="{62CC1EAA-C539-43CB-B3BA-CB5092317CF8}" srcOrd="1" destOrd="0" presId="urn:microsoft.com/office/officeart/2009/3/layout/HorizontalOrganizationChart"/>
    <dgm:cxn modelId="{98398A22-2A09-47EE-8F08-78A169967A77}" type="presParOf" srcId="{BB1A817F-861E-4A35-B104-D3AF1A890493}" destId="{91030C65-D3F4-4BE7-BA7F-AF5EF564CA1F}" srcOrd="2" destOrd="0" presId="urn:microsoft.com/office/officeart/2009/3/layout/HorizontalOrganizationChart"/>
    <dgm:cxn modelId="{3B11F0E6-BC09-4D0B-B2C7-414E5CE20424}" type="presParOf" srcId="{6C0E9FD6-2954-476A-8626-AA5109A12034}" destId="{841AF014-AEE8-4C60-B3B1-C0D95613B48A}" srcOrd="2" destOrd="0" presId="urn:microsoft.com/office/officeart/2009/3/layout/HorizontalOrganizationChart"/>
    <dgm:cxn modelId="{F85B6CAD-1BAE-4342-A00A-1132B43FBC25}" type="presParOf" srcId="{6C0E9FD6-2954-476A-8626-AA5109A12034}" destId="{02373A2F-20A7-448A-B006-F10E5CB55BB9}" srcOrd="3" destOrd="0" presId="urn:microsoft.com/office/officeart/2009/3/layout/HorizontalOrganizationChart"/>
    <dgm:cxn modelId="{09B66FF5-C0C5-4D46-89AB-FEDBC31945C8}" type="presParOf" srcId="{02373A2F-20A7-448A-B006-F10E5CB55BB9}" destId="{3BF4C81E-E368-4C24-A428-7289A13C7775}" srcOrd="0" destOrd="0" presId="urn:microsoft.com/office/officeart/2009/3/layout/HorizontalOrganizationChart"/>
    <dgm:cxn modelId="{103D5821-399F-4C59-A43F-02D341940FBB}" type="presParOf" srcId="{3BF4C81E-E368-4C24-A428-7289A13C7775}" destId="{EED93B26-8F38-4766-A192-97A91B00B199}" srcOrd="0" destOrd="0" presId="urn:microsoft.com/office/officeart/2009/3/layout/HorizontalOrganizationChart"/>
    <dgm:cxn modelId="{21482626-C09D-41EF-99A2-8F10E3E22EEE}" type="presParOf" srcId="{3BF4C81E-E368-4C24-A428-7289A13C7775}" destId="{BD2DCC15-AE5B-4FF0-8204-07C01E69498D}" srcOrd="1" destOrd="0" presId="urn:microsoft.com/office/officeart/2009/3/layout/HorizontalOrganizationChart"/>
    <dgm:cxn modelId="{E898BF23-88D7-4BC7-944C-6777071A09D2}" type="presParOf" srcId="{02373A2F-20A7-448A-B006-F10E5CB55BB9}" destId="{4F88CE40-053D-4BE0-AB61-03ED3FB50B6A}" srcOrd="1" destOrd="0" presId="urn:microsoft.com/office/officeart/2009/3/layout/HorizontalOrganizationChart"/>
    <dgm:cxn modelId="{0BCAECBC-D2AE-4B03-BF04-A173941D826E}" type="presParOf" srcId="{02373A2F-20A7-448A-B006-F10E5CB55BB9}" destId="{FA6788B7-FAE6-4C5A-B2BE-E3F483E805D4}" srcOrd="2" destOrd="0" presId="urn:microsoft.com/office/officeart/2009/3/layout/HorizontalOrganizationChart"/>
    <dgm:cxn modelId="{7D02E69D-B45C-4676-BB32-BB9A835BE99C}" type="presParOf" srcId="{6C0E9FD6-2954-476A-8626-AA5109A12034}" destId="{23C407F2-0C47-472B-BE09-169778B6D35D}" srcOrd="4" destOrd="0" presId="urn:microsoft.com/office/officeart/2009/3/layout/HorizontalOrganizationChart"/>
    <dgm:cxn modelId="{85048B94-F299-40B9-B638-BCBF193C476E}" type="presParOf" srcId="{6C0E9FD6-2954-476A-8626-AA5109A12034}" destId="{1275432C-11EA-4C2D-9774-E6C0A1FB063F}" srcOrd="5" destOrd="0" presId="urn:microsoft.com/office/officeart/2009/3/layout/HorizontalOrganizationChart"/>
    <dgm:cxn modelId="{BA40B3ED-EAAD-40DD-AA15-08EA0179C4AD}" type="presParOf" srcId="{1275432C-11EA-4C2D-9774-E6C0A1FB063F}" destId="{CAF20D6A-6007-402A-8B84-4C2F469BBDB4}" srcOrd="0" destOrd="0" presId="urn:microsoft.com/office/officeart/2009/3/layout/HorizontalOrganizationChart"/>
    <dgm:cxn modelId="{68A921F9-064C-4C69-A6F9-B96F86D21678}" type="presParOf" srcId="{CAF20D6A-6007-402A-8B84-4C2F469BBDB4}" destId="{BDF52125-7B09-476B-909D-6DEE06BCFC71}" srcOrd="0" destOrd="0" presId="urn:microsoft.com/office/officeart/2009/3/layout/HorizontalOrganizationChart"/>
    <dgm:cxn modelId="{0AD5D972-79F3-49AC-BA26-2C282B928DC0}" type="presParOf" srcId="{CAF20D6A-6007-402A-8B84-4C2F469BBDB4}" destId="{9029CB37-93FB-4EAC-9935-0A54D2BCF968}" srcOrd="1" destOrd="0" presId="urn:microsoft.com/office/officeart/2009/3/layout/HorizontalOrganizationChart"/>
    <dgm:cxn modelId="{6A38589D-661E-4583-9AF1-DD5F6C848F26}" type="presParOf" srcId="{1275432C-11EA-4C2D-9774-E6C0A1FB063F}" destId="{EAD62F32-1D88-43FC-83EE-9CA7896A5197}" srcOrd="1" destOrd="0" presId="urn:microsoft.com/office/officeart/2009/3/layout/HorizontalOrganizationChart"/>
    <dgm:cxn modelId="{B60B535A-6F7D-4633-81B2-E6CBB46836F9}" type="presParOf" srcId="{1275432C-11EA-4C2D-9774-E6C0A1FB063F}" destId="{614C4C57-AAAF-4E5B-87C7-62E111BFE4ED}" srcOrd="2" destOrd="0" presId="urn:microsoft.com/office/officeart/2009/3/layout/HorizontalOrganizationChart"/>
    <dgm:cxn modelId="{171BC4DD-953A-414E-B488-611A92EA5590}" type="presParOf" srcId="{6C0E9FD6-2954-476A-8626-AA5109A12034}" destId="{EADF42CF-4063-4849-9943-82E7A9F8FA0D}" srcOrd="6" destOrd="0" presId="urn:microsoft.com/office/officeart/2009/3/layout/HorizontalOrganizationChart"/>
    <dgm:cxn modelId="{616CB548-0E4A-4D80-8CEF-9AF6A2A634B6}" type="presParOf" srcId="{6C0E9FD6-2954-476A-8626-AA5109A12034}" destId="{79426620-D881-4E58-A03D-984193AD97A2}" srcOrd="7" destOrd="0" presId="urn:microsoft.com/office/officeart/2009/3/layout/HorizontalOrganizationChart"/>
    <dgm:cxn modelId="{51988054-8583-4D78-BF95-5E9B69944DC2}" type="presParOf" srcId="{79426620-D881-4E58-A03D-984193AD97A2}" destId="{8F93C9EB-7B6E-48EB-8708-9D2C10598611}" srcOrd="0" destOrd="0" presId="urn:microsoft.com/office/officeart/2009/3/layout/HorizontalOrganizationChart"/>
    <dgm:cxn modelId="{A1C73E98-5930-4D48-9387-BF3A2EEE033A}" type="presParOf" srcId="{8F93C9EB-7B6E-48EB-8708-9D2C10598611}" destId="{EA90C2A2-74C5-4108-B1FA-B42E4A22C24F}" srcOrd="0" destOrd="0" presId="urn:microsoft.com/office/officeart/2009/3/layout/HorizontalOrganizationChart"/>
    <dgm:cxn modelId="{44C4F912-C15A-41E7-8C5E-FF9C1FEFCCFF}" type="presParOf" srcId="{8F93C9EB-7B6E-48EB-8708-9D2C10598611}" destId="{4E5F382E-F5E7-426C-8DB4-79E60885E89C}" srcOrd="1" destOrd="0" presId="urn:microsoft.com/office/officeart/2009/3/layout/HorizontalOrganizationChart"/>
    <dgm:cxn modelId="{67115357-0EE3-4B58-B1D0-21AACB002D1F}" type="presParOf" srcId="{79426620-D881-4E58-A03D-984193AD97A2}" destId="{4AD79524-E0AE-405A-9A59-660197A6DCDF}" srcOrd="1" destOrd="0" presId="urn:microsoft.com/office/officeart/2009/3/layout/HorizontalOrganizationChart"/>
    <dgm:cxn modelId="{C071EB98-A552-45B1-8777-ABCADA0A92A0}" type="presParOf" srcId="{79426620-D881-4E58-A03D-984193AD97A2}" destId="{700F5B74-3193-4ACA-8A3F-E8366B366E3A}" srcOrd="2" destOrd="0" presId="urn:microsoft.com/office/officeart/2009/3/layout/HorizontalOrganizationChart"/>
    <dgm:cxn modelId="{74BCFF8C-3CA4-46B2-9983-6DFFC52B4679}" type="presParOf" srcId="{6C0E9FD6-2954-476A-8626-AA5109A12034}" destId="{D303052A-B613-4AA7-8CAD-DFBE8B2B8AAF}" srcOrd="8" destOrd="0" presId="urn:microsoft.com/office/officeart/2009/3/layout/HorizontalOrganizationChart"/>
    <dgm:cxn modelId="{1F2C41B0-CF33-4179-BF8A-C3FC5541B058}" type="presParOf" srcId="{6C0E9FD6-2954-476A-8626-AA5109A12034}" destId="{7CB28A46-3299-44B4-951D-DBE06180780B}" srcOrd="9" destOrd="0" presId="urn:microsoft.com/office/officeart/2009/3/layout/HorizontalOrganizationChart"/>
    <dgm:cxn modelId="{B07A9337-F977-43C1-A1C2-C09306508CD3}" type="presParOf" srcId="{7CB28A46-3299-44B4-951D-DBE06180780B}" destId="{DFE2D8AC-06F7-4AED-8D5D-EB645A3E19B3}" srcOrd="0" destOrd="0" presId="urn:microsoft.com/office/officeart/2009/3/layout/HorizontalOrganizationChart"/>
    <dgm:cxn modelId="{A45E2DDD-5D9D-4747-BFD9-3B4CA4B87A94}" type="presParOf" srcId="{DFE2D8AC-06F7-4AED-8D5D-EB645A3E19B3}" destId="{216E7F9A-91D8-4A6B-8B1A-7A5EF25781A8}" srcOrd="0" destOrd="0" presId="urn:microsoft.com/office/officeart/2009/3/layout/HorizontalOrganizationChart"/>
    <dgm:cxn modelId="{E5EDABE6-0D81-4EE2-8E3C-8122FD45048C}" type="presParOf" srcId="{DFE2D8AC-06F7-4AED-8D5D-EB645A3E19B3}" destId="{8F9B5471-F2FC-4D09-8C64-B0F1E7CD3C71}" srcOrd="1" destOrd="0" presId="urn:microsoft.com/office/officeart/2009/3/layout/HorizontalOrganizationChart"/>
    <dgm:cxn modelId="{A2A45DA4-81E5-4EBB-A9DE-1305AB282D4C}" type="presParOf" srcId="{7CB28A46-3299-44B4-951D-DBE06180780B}" destId="{F323F447-192F-46A6-9E2E-FD9FF30BC389}" srcOrd="1" destOrd="0" presId="urn:microsoft.com/office/officeart/2009/3/layout/HorizontalOrganizationChart"/>
    <dgm:cxn modelId="{B92F3C5E-87EF-44BC-895F-C69E1A2FA917}" type="presParOf" srcId="{7CB28A46-3299-44B4-951D-DBE06180780B}" destId="{32F22092-830C-40EB-8663-CEDB95D5AD26}" srcOrd="2" destOrd="0" presId="urn:microsoft.com/office/officeart/2009/3/layout/HorizontalOrganizationChart"/>
    <dgm:cxn modelId="{45E5FE1A-A268-4B37-BEE5-7185F3853BAB}" type="presParOf" srcId="{6C0E9FD6-2954-476A-8626-AA5109A12034}" destId="{87C6CD76-D0AF-48B9-833C-21691F3F10D5}" srcOrd="10" destOrd="0" presId="urn:microsoft.com/office/officeart/2009/3/layout/HorizontalOrganizationChart"/>
    <dgm:cxn modelId="{35817A25-C609-4BF1-BEB5-62089FE94D71}" type="presParOf" srcId="{6C0E9FD6-2954-476A-8626-AA5109A12034}" destId="{4E35FEC8-CDD7-4BFE-A5A4-BFA17F18C09A}" srcOrd="11" destOrd="0" presId="urn:microsoft.com/office/officeart/2009/3/layout/HorizontalOrganizationChart"/>
    <dgm:cxn modelId="{7A33E7E7-BA5D-4863-8B29-58B1E2B7B391}" type="presParOf" srcId="{4E35FEC8-CDD7-4BFE-A5A4-BFA17F18C09A}" destId="{B0BDF8D7-BC53-4D64-8BDE-DA0A50E919BF}" srcOrd="0" destOrd="0" presId="urn:microsoft.com/office/officeart/2009/3/layout/HorizontalOrganizationChart"/>
    <dgm:cxn modelId="{7654F847-66CC-49FD-82AE-D39AD920F8FE}" type="presParOf" srcId="{B0BDF8D7-BC53-4D64-8BDE-DA0A50E919BF}" destId="{5673D25E-9F9F-45CB-98E9-5E5563C1FDAF}" srcOrd="0" destOrd="0" presId="urn:microsoft.com/office/officeart/2009/3/layout/HorizontalOrganizationChart"/>
    <dgm:cxn modelId="{0AD10CD9-C5B1-47AC-8C6F-DA2D45B07BF9}" type="presParOf" srcId="{B0BDF8D7-BC53-4D64-8BDE-DA0A50E919BF}" destId="{9D0ACC4B-5BAA-4AD5-B01B-717A17DB0724}" srcOrd="1" destOrd="0" presId="urn:microsoft.com/office/officeart/2009/3/layout/HorizontalOrganizationChart"/>
    <dgm:cxn modelId="{82843211-7008-4E45-A968-911CB3E9E5D6}" type="presParOf" srcId="{4E35FEC8-CDD7-4BFE-A5A4-BFA17F18C09A}" destId="{E22B2E35-30CB-4A55-91EB-BB0FF3AD841A}" srcOrd="1" destOrd="0" presId="urn:microsoft.com/office/officeart/2009/3/layout/HorizontalOrganizationChart"/>
    <dgm:cxn modelId="{9087EF1C-6133-43FB-B258-217017310EDB}" type="presParOf" srcId="{4E35FEC8-CDD7-4BFE-A5A4-BFA17F18C09A}" destId="{427C09A3-1976-4D1B-90A5-A38E7673CF05}" srcOrd="2" destOrd="0" presId="urn:microsoft.com/office/officeart/2009/3/layout/HorizontalOrganizationChart"/>
    <dgm:cxn modelId="{83903DA3-CFCC-43C6-89EB-3E94322BFF6C}" type="presParOf" srcId="{57B13806-721B-4DEF-8AA3-BC12995A712C}" destId="{8BB32ED6-83F3-40ED-A4BF-64BB2282BB8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6C1B00-11F9-4E63-A7D2-A243044F2F84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F66262-B9BA-4865-A98E-79A1E8BA566E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Страхование от несчастных случаев</a:t>
          </a:r>
        </a:p>
      </dgm:t>
    </dgm:pt>
    <dgm:pt modelId="{9AB6DD08-08C4-4BAA-B2E0-54B8BD4D2981}" type="parTrans" cxnId="{57BED714-06ED-4BE3-B32B-3CAB7F164B9B}">
      <dgm:prSet/>
      <dgm:spPr/>
      <dgm:t>
        <a:bodyPr/>
        <a:lstStyle/>
        <a:p>
          <a:endParaRPr lang="ru-RU"/>
        </a:p>
      </dgm:t>
    </dgm:pt>
    <dgm:pt modelId="{D6BDCFBA-34C3-4B38-86BD-3BFAA6491D95}" type="sibTrans" cxnId="{57BED714-06ED-4BE3-B32B-3CAB7F164B9B}">
      <dgm:prSet/>
      <dgm:spPr/>
      <dgm:t>
        <a:bodyPr/>
        <a:lstStyle/>
        <a:p>
          <a:endParaRPr lang="ru-RU"/>
        </a:p>
      </dgm:t>
    </dgm:pt>
    <dgm:pt modelId="{F778BFEB-EFF3-4392-B7AA-3DCAE8743E60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Индивидуальное</a:t>
          </a:r>
        </a:p>
      </dgm:t>
    </dgm:pt>
    <dgm:pt modelId="{72638F58-7E58-4574-87EE-5FDD02714C9C}" type="parTrans" cxnId="{EA4B0615-E2B5-4AF8-8DDF-0046C822523A}">
      <dgm:prSet/>
      <dgm:spPr/>
      <dgm:t>
        <a:bodyPr/>
        <a:lstStyle/>
        <a:p>
          <a:endParaRPr lang="ru-RU"/>
        </a:p>
      </dgm:t>
    </dgm:pt>
    <dgm:pt modelId="{0B913937-E08D-4440-B819-854B0B4B2EED}" type="sibTrans" cxnId="{EA4B0615-E2B5-4AF8-8DDF-0046C822523A}">
      <dgm:prSet/>
      <dgm:spPr/>
      <dgm:t>
        <a:bodyPr/>
        <a:lstStyle/>
        <a:p>
          <a:endParaRPr lang="ru-RU"/>
        </a:p>
      </dgm:t>
    </dgm:pt>
    <dgm:pt modelId="{F68B2A49-A7AE-4CB0-AC56-14647BD5C10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Коллективное</a:t>
          </a:r>
        </a:p>
      </dgm:t>
    </dgm:pt>
    <dgm:pt modelId="{DBD9FE08-AB25-4157-8EB5-85D25EE9B5E7}" type="parTrans" cxnId="{150A3809-29C8-4C88-9DC0-6ADEB5C81FED}">
      <dgm:prSet/>
      <dgm:spPr/>
      <dgm:t>
        <a:bodyPr/>
        <a:lstStyle/>
        <a:p>
          <a:endParaRPr lang="ru-RU"/>
        </a:p>
      </dgm:t>
    </dgm:pt>
    <dgm:pt modelId="{6C5C7864-377B-481B-90A7-D739FB82E37D}" type="sibTrans" cxnId="{150A3809-29C8-4C88-9DC0-6ADEB5C81FED}">
      <dgm:prSet/>
      <dgm:spPr/>
      <dgm:t>
        <a:bodyPr/>
        <a:lstStyle/>
        <a:p>
          <a:endParaRPr lang="ru-RU"/>
        </a:p>
      </dgm:t>
    </dgm:pt>
    <dgm:pt modelId="{275B1DA1-9CBA-4439-9DFB-C8170D19718C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Страхование от потери работы</a:t>
          </a:r>
        </a:p>
      </dgm:t>
    </dgm:pt>
    <dgm:pt modelId="{A901B748-9001-4E28-9434-1A1D3716DD44}" type="parTrans" cxnId="{5143F636-00A6-4E1D-A5D2-C788451C7D41}">
      <dgm:prSet/>
      <dgm:spPr/>
      <dgm:t>
        <a:bodyPr/>
        <a:lstStyle/>
        <a:p>
          <a:endParaRPr lang="ru-RU"/>
        </a:p>
      </dgm:t>
    </dgm:pt>
    <dgm:pt modelId="{4190682A-7C69-456A-99D0-FF3BDFD571C2}" type="sibTrans" cxnId="{5143F636-00A6-4E1D-A5D2-C788451C7D41}">
      <dgm:prSet/>
      <dgm:spPr/>
      <dgm:t>
        <a:bodyPr/>
        <a:lstStyle/>
        <a:p>
          <a:endParaRPr lang="ru-RU"/>
        </a:p>
      </dgm:t>
    </dgm:pt>
    <dgm:pt modelId="{552AAB01-B73B-41DE-B668-3160615A6E19}" type="pres">
      <dgm:prSet presAssocID="{E36C1B00-11F9-4E63-A7D2-A243044F2F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3E1C85-1A65-4611-9684-2112448F7748}" type="pres">
      <dgm:prSet presAssocID="{CAF66262-B9BA-4865-A98E-79A1E8BA566E}" presName="hierRoot1" presStyleCnt="0">
        <dgm:presLayoutVars>
          <dgm:hierBranch val="init"/>
        </dgm:presLayoutVars>
      </dgm:prSet>
      <dgm:spPr/>
    </dgm:pt>
    <dgm:pt modelId="{2FFE7980-088E-434A-B47E-F6CAE138DA39}" type="pres">
      <dgm:prSet presAssocID="{CAF66262-B9BA-4865-A98E-79A1E8BA566E}" presName="rootComposite1" presStyleCnt="0"/>
      <dgm:spPr/>
    </dgm:pt>
    <dgm:pt modelId="{5D6B9808-451B-446A-BBB9-E1F7ECBD70F6}" type="pres">
      <dgm:prSet presAssocID="{CAF66262-B9BA-4865-A98E-79A1E8BA566E}" presName="rootText1" presStyleLbl="node0" presStyleIdx="0" presStyleCnt="1" custScaleX="157572" custLinFactNeighborX="0" custLinFactNeighborY="-442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68636F-96CF-4B30-94DC-F13D915A178D}" type="pres">
      <dgm:prSet presAssocID="{CAF66262-B9BA-4865-A98E-79A1E8BA56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44A859E-4E76-4771-96F4-1889C2EAF635}" type="pres">
      <dgm:prSet presAssocID="{CAF66262-B9BA-4865-A98E-79A1E8BA566E}" presName="hierChild2" presStyleCnt="0"/>
      <dgm:spPr/>
    </dgm:pt>
    <dgm:pt modelId="{AAA9B3AC-9BC7-40E4-A88B-6DF2A9C8AA38}" type="pres">
      <dgm:prSet presAssocID="{72638F58-7E58-4574-87EE-5FDD02714C9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2C8B7AF-072E-456C-8810-4A3CD2C2A573}" type="pres">
      <dgm:prSet presAssocID="{F778BFEB-EFF3-4392-B7AA-3DCAE8743E60}" presName="hierRoot2" presStyleCnt="0">
        <dgm:presLayoutVars>
          <dgm:hierBranch val="init"/>
        </dgm:presLayoutVars>
      </dgm:prSet>
      <dgm:spPr/>
    </dgm:pt>
    <dgm:pt modelId="{A523FC39-7298-499A-BE3D-9143F0A106B6}" type="pres">
      <dgm:prSet presAssocID="{F778BFEB-EFF3-4392-B7AA-3DCAE8743E60}" presName="rootComposite" presStyleCnt="0"/>
      <dgm:spPr/>
    </dgm:pt>
    <dgm:pt modelId="{D1C83EA3-836F-4A62-ACD7-92C3214703B2}" type="pres">
      <dgm:prSet presAssocID="{F778BFEB-EFF3-4392-B7AA-3DCAE8743E60}" presName="rootText" presStyleLbl="node2" presStyleIdx="0" presStyleCnt="3" custScaleX="107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4C5AA9-6260-4082-A48A-E2A1B4C2C3F9}" type="pres">
      <dgm:prSet presAssocID="{F778BFEB-EFF3-4392-B7AA-3DCAE8743E60}" presName="rootConnector" presStyleLbl="node2" presStyleIdx="0" presStyleCnt="3"/>
      <dgm:spPr/>
      <dgm:t>
        <a:bodyPr/>
        <a:lstStyle/>
        <a:p>
          <a:endParaRPr lang="ru-RU"/>
        </a:p>
      </dgm:t>
    </dgm:pt>
    <dgm:pt modelId="{02F251D2-0B10-46DF-99A6-6234B98181F5}" type="pres">
      <dgm:prSet presAssocID="{F778BFEB-EFF3-4392-B7AA-3DCAE8743E60}" presName="hierChild4" presStyleCnt="0"/>
      <dgm:spPr/>
    </dgm:pt>
    <dgm:pt modelId="{812DD26C-0E85-44FF-988F-42E7E0FAEAA7}" type="pres">
      <dgm:prSet presAssocID="{F778BFEB-EFF3-4392-B7AA-3DCAE8743E60}" presName="hierChild5" presStyleCnt="0"/>
      <dgm:spPr/>
    </dgm:pt>
    <dgm:pt modelId="{C05402B6-C257-4904-BF21-069C63DF361D}" type="pres">
      <dgm:prSet presAssocID="{DBD9FE08-AB25-4157-8EB5-85D25EE9B5E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1747219-883A-42D9-BA95-5E5EF9E82DAC}" type="pres">
      <dgm:prSet presAssocID="{F68B2A49-A7AE-4CB0-AC56-14647BD5C101}" presName="hierRoot2" presStyleCnt="0">
        <dgm:presLayoutVars>
          <dgm:hierBranch val="init"/>
        </dgm:presLayoutVars>
      </dgm:prSet>
      <dgm:spPr/>
    </dgm:pt>
    <dgm:pt modelId="{2CED7AC1-A336-491F-ACC8-2CC138FB6C3D}" type="pres">
      <dgm:prSet presAssocID="{F68B2A49-A7AE-4CB0-AC56-14647BD5C101}" presName="rootComposite" presStyleCnt="0"/>
      <dgm:spPr/>
    </dgm:pt>
    <dgm:pt modelId="{961B1929-59A9-476C-9B63-1ACE9C6EE905}" type="pres">
      <dgm:prSet presAssocID="{F68B2A49-A7AE-4CB0-AC56-14647BD5C10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F194B4-4B98-4857-9E78-2112DF259905}" type="pres">
      <dgm:prSet presAssocID="{F68B2A49-A7AE-4CB0-AC56-14647BD5C101}" presName="rootConnector" presStyleLbl="node2" presStyleIdx="1" presStyleCnt="3"/>
      <dgm:spPr/>
      <dgm:t>
        <a:bodyPr/>
        <a:lstStyle/>
        <a:p>
          <a:endParaRPr lang="ru-RU"/>
        </a:p>
      </dgm:t>
    </dgm:pt>
    <dgm:pt modelId="{346F7016-FDBE-4EE9-BDB8-EEEDB3C571CB}" type="pres">
      <dgm:prSet presAssocID="{F68B2A49-A7AE-4CB0-AC56-14647BD5C101}" presName="hierChild4" presStyleCnt="0"/>
      <dgm:spPr/>
    </dgm:pt>
    <dgm:pt modelId="{ED97F14C-64BA-4942-85D0-050834910433}" type="pres">
      <dgm:prSet presAssocID="{F68B2A49-A7AE-4CB0-AC56-14647BD5C101}" presName="hierChild5" presStyleCnt="0"/>
      <dgm:spPr/>
    </dgm:pt>
    <dgm:pt modelId="{B82D9900-7B43-4B08-9D18-242E80C14665}" type="pres">
      <dgm:prSet presAssocID="{A901B748-9001-4E28-9434-1A1D3716DD4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134870C-5943-42CE-AAAB-3BFEFFE2022A}" type="pres">
      <dgm:prSet presAssocID="{275B1DA1-9CBA-4439-9DFB-C8170D19718C}" presName="hierRoot2" presStyleCnt="0">
        <dgm:presLayoutVars>
          <dgm:hierBranch val="init"/>
        </dgm:presLayoutVars>
      </dgm:prSet>
      <dgm:spPr/>
    </dgm:pt>
    <dgm:pt modelId="{E5C50105-AE1B-4EA9-9231-5FD622FCFD75}" type="pres">
      <dgm:prSet presAssocID="{275B1DA1-9CBA-4439-9DFB-C8170D19718C}" presName="rootComposite" presStyleCnt="0"/>
      <dgm:spPr/>
    </dgm:pt>
    <dgm:pt modelId="{A9599AA9-16DD-49D5-B981-0C1DFB2F7586}" type="pres">
      <dgm:prSet presAssocID="{275B1DA1-9CBA-4439-9DFB-C8170D19718C}" presName="rootText" presStyleLbl="node2" presStyleIdx="2" presStyleCnt="3" custScaleX="1041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DB571E-456F-4721-A605-35BDD0489F20}" type="pres">
      <dgm:prSet presAssocID="{275B1DA1-9CBA-4439-9DFB-C8170D19718C}" presName="rootConnector" presStyleLbl="node2" presStyleIdx="2" presStyleCnt="3"/>
      <dgm:spPr/>
      <dgm:t>
        <a:bodyPr/>
        <a:lstStyle/>
        <a:p>
          <a:endParaRPr lang="ru-RU"/>
        </a:p>
      </dgm:t>
    </dgm:pt>
    <dgm:pt modelId="{709C41D6-E5E9-4DD0-BEDA-662FDEC2CEBB}" type="pres">
      <dgm:prSet presAssocID="{275B1DA1-9CBA-4439-9DFB-C8170D19718C}" presName="hierChild4" presStyleCnt="0"/>
      <dgm:spPr/>
    </dgm:pt>
    <dgm:pt modelId="{EBCD3C29-59D4-41FD-BF1B-7D2934453B7E}" type="pres">
      <dgm:prSet presAssocID="{275B1DA1-9CBA-4439-9DFB-C8170D19718C}" presName="hierChild5" presStyleCnt="0"/>
      <dgm:spPr/>
    </dgm:pt>
    <dgm:pt modelId="{5A49B803-60DE-47A4-8B5B-FD6E5BE64319}" type="pres">
      <dgm:prSet presAssocID="{CAF66262-B9BA-4865-A98E-79A1E8BA566E}" presName="hierChild3" presStyleCnt="0"/>
      <dgm:spPr/>
    </dgm:pt>
  </dgm:ptLst>
  <dgm:cxnLst>
    <dgm:cxn modelId="{FB211DAB-D914-436E-90A4-4AA4D620BB63}" type="presOf" srcId="{A901B748-9001-4E28-9434-1A1D3716DD44}" destId="{B82D9900-7B43-4B08-9D18-242E80C14665}" srcOrd="0" destOrd="0" presId="urn:microsoft.com/office/officeart/2005/8/layout/orgChart1"/>
    <dgm:cxn modelId="{E7B4978E-8BDC-42DC-B6AF-A221245AC254}" type="presOf" srcId="{72638F58-7E58-4574-87EE-5FDD02714C9C}" destId="{AAA9B3AC-9BC7-40E4-A88B-6DF2A9C8AA38}" srcOrd="0" destOrd="0" presId="urn:microsoft.com/office/officeart/2005/8/layout/orgChart1"/>
    <dgm:cxn modelId="{CE69CADB-6312-4A21-B772-C07DE1383B5D}" type="presOf" srcId="{F68B2A49-A7AE-4CB0-AC56-14647BD5C101}" destId="{E7F194B4-4B98-4857-9E78-2112DF259905}" srcOrd="1" destOrd="0" presId="urn:microsoft.com/office/officeart/2005/8/layout/orgChart1"/>
    <dgm:cxn modelId="{C0761049-36E4-49ED-9D5F-64BB72FC3BEB}" type="presOf" srcId="{275B1DA1-9CBA-4439-9DFB-C8170D19718C}" destId="{54DB571E-456F-4721-A605-35BDD0489F20}" srcOrd="1" destOrd="0" presId="urn:microsoft.com/office/officeart/2005/8/layout/orgChart1"/>
    <dgm:cxn modelId="{2C3EE76A-70CF-42B7-A6F3-6611657BF065}" type="presOf" srcId="{F778BFEB-EFF3-4392-B7AA-3DCAE8743E60}" destId="{D1C83EA3-836F-4A62-ACD7-92C3214703B2}" srcOrd="0" destOrd="0" presId="urn:microsoft.com/office/officeart/2005/8/layout/orgChart1"/>
    <dgm:cxn modelId="{D260E4DF-9C74-49D1-BD90-FCBDF9C5A1C0}" type="presOf" srcId="{F778BFEB-EFF3-4392-B7AA-3DCAE8743E60}" destId="{1B4C5AA9-6260-4082-A48A-E2A1B4C2C3F9}" srcOrd="1" destOrd="0" presId="urn:microsoft.com/office/officeart/2005/8/layout/orgChart1"/>
    <dgm:cxn modelId="{C007F887-53BE-4602-B75A-963F830A1567}" type="presOf" srcId="{275B1DA1-9CBA-4439-9DFB-C8170D19718C}" destId="{A9599AA9-16DD-49D5-B981-0C1DFB2F7586}" srcOrd="0" destOrd="0" presId="urn:microsoft.com/office/officeart/2005/8/layout/orgChart1"/>
    <dgm:cxn modelId="{ADC32360-1B6A-40A0-B108-A632A34A675B}" type="presOf" srcId="{CAF66262-B9BA-4865-A98E-79A1E8BA566E}" destId="{7F68636F-96CF-4B30-94DC-F13D915A178D}" srcOrd="1" destOrd="0" presId="urn:microsoft.com/office/officeart/2005/8/layout/orgChart1"/>
    <dgm:cxn modelId="{3DA6CFDD-07BE-494F-BEEE-38476EB944D0}" type="presOf" srcId="{F68B2A49-A7AE-4CB0-AC56-14647BD5C101}" destId="{961B1929-59A9-476C-9B63-1ACE9C6EE905}" srcOrd="0" destOrd="0" presId="urn:microsoft.com/office/officeart/2005/8/layout/orgChart1"/>
    <dgm:cxn modelId="{7950722A-3231-4622-A484-D11F4D41F58B}" type="presOf" srcId="{E36C1B00-11F9-4E63-A7D2-A243044F2F84}" destId="{552AAB01-B73B-41DE-B668-3160615A6E19}" srcOrd="0" destOrd="0" presId="urn:microsoft.com/office/officeart/2005/8/layout/orgChart1"/>
    <dgm:cxn modelId="{150A3809-29C8-4C88-9DC0-6ADEB5C81FED}" srcId="{CAF66262-B9BA-4865-A98E-79A1E8BA566E}" destId="{F68B2A49-A7AE-4CB0-AC56-14647BD5C101}" srcOrd="1" destOrd="0" parTransId="{DBD9FE08-AB25-4157-8EB5-85D25EE9B5E7}" sibTransId="{6C5C7864-377B-481B-90A7-D739FB82E37D}"/>
    <dgm:cxn modelId="{EA4B0615-E2B5-4AF8-8DDF-0046C822523A}" srcId="{CAF66262-B9BA-4865-A98E-79A1E8BA566E}" destId="{F778BFEB-EFF3-4392-B7AA-3DCAE8743E60}" srcOrd="0" destOrd="0" parTransId="{72638F58-7E58-4574-87EE-5FDD02714C9C}" sibTransId="{0B913937-E08D-4440-B819-854B0B4B2EED}"/>
    <dgm:cxn modelId="{522809C9-B48E-4316-8FA7-6A2D7B79619A}" type="presOf" srcId="{DBD9FE08-AB25-4157-8EB5-85D25EE9B5E7}" destId="{C05402B6-C257-4904-BF21-069C63DF361D}" srcOrd="0" destOrd="0" presId="urn:microsoft.com/office/officeart/2005/8/layout/orgChart1"/>
    <dgm:cxn modelId="{170FBABE-0683-4B06-9357-22B2E9FA5015}" type="presOf" srcId="{CAF66262-B9BA-4865-A98E-79A1E8BA566E}" destId="{5D6B9808-451B-446A-BBB9-E1F7ECBD70F6}" srcOrd="0" destOrd="0" presId="urn:microsoft.com/office/officeart/2005/8/layout/orgChart1"/>
    <dgm:cxn modelId="{57BED714-06ED-4BE3-B32B-3CAB7F164B9B}" srcId="{E36C1B00-11F9-4E63-A7D2-A243044F2F84}" destId="{CAF66262-B9BA-4865-A98E-79A1E8BA566E}" srcOrd="0" destOrd="0" parTransId="{9AB6DD08-08C4-4BAA-B2E0-54B8BD4D2981}" sibTransId="{D6BDCFBA-34C3-4B38-86BD-3BFAA6491D95}"/>
    <dgm:cxn modelId="{5143F636-00A6-4E1D-A5D2-C788451C7D41}" srcId="{CAF66262-B9BA-4865-A98E-79A1E8BA566E}" destId="{275B1DA1-9CBA-4439-9DFB-C8170D19718C}" srcOrd="2" destOrd="0" parTransId="{A901B748-9001-4E28-9434-1A1D3716DD44}" sibTransId="{4190682A-7C69-456A-99D0-FF3BDFD571C2}"/>
    <dgm:cxn modelId="{68B4D57B-F510-4D49-95D8-8EA451D97B07}" type="presParOf" srcId="{552AAB01-B73B-41DE-B668-3160615A6E19}" destId="{DC3E1C85-1A65-4611-9684-2112448F7748}" srcOrd="0" destOrd="0" presId="urn:microsoft.com/office/officeart/2005/8/layout/orgChart1"/>
    <dgm:cxn modelId="{53AE9AB3-0519-4373-A240-F66F54D02636}" type="presParOf" srcId="{DC3E1C85-1A65-4611-9684-2112448F7748}" destId="{2FFE7980-088E-434A-B47E-F6CAE138DA39}" srcOrd="0" destOrd="0" presId="urn:microsoft.com/office/officeart/2005/8/layout/orgChart1"/>
    <dgm:cxn modelId="{C05D27C5-F81A-4DB4-98B5-9532721BA473}" type="presParOf" srcId="{2FFE7980-088E-434A-B47E-F6CAE138DA39}" destId="{5D6B9808-451B-446A-BBB9-E1F7ECBD70F6}" srcOrd="0" destOrd="0" presId="urn:microsoft.com/office/officeart/2005/8/layout/orgChart1"/>
    <dgm:cxn modelId="{48496D1B-D53B-4EAF-B1DD-0B374145EB09}" type="presParOf" srcId="{2FFE7980-088E-434A-B47E-F6CAE138DA39}" destId="{7F68636F-96CF-4B30-94DC-F13D915A178D}" srcOrd="1" destOrd="0" presId="urn:microsoft.com/office/officeart/2005/8/layout/orgChart1"/>
    <dgm:cxn modelId="{560CA8B5-0952-4B06-81CE-551A76B4907C}" type="presParOf" srcId="{DC3E1C85-1A65-4611-9684-2112448F7748}" destId="{F44A859E-4E76-4771-96F4-1889C2EAF635}" srcOrd="1" destOrd="0" presId="urn:microsoft.com/office/officeart/2005/8/layout/orgChart1"/>
    <dgm:cxn modelId="{F451C81F-819A-4097-BE6D-3B38CF26F382}" type="presParOf" srcId="{F44A859E-4E76-4771-96F4-1889C2EAF635}" destId="{AAA9B3AC-9BC7-40E4-A88B-6DF2A9C8AA38}" srcOrd="0" destOrd="0" presId="urn:microsoft.com/office/officeart/2005/8/layout/orgChart1"/>
    <dgm:cxn modelId="{3851DC59-6063-4831-AD49-2EFD71D377B8}" type="presParOf" srcId="{F44A859E-4E76-4771-96F4-1889C2EAF635}" destId="{F2C8B7AF-072E-456C-8810-4A3CD2C2A573}" srcOrd="1" destOrd="0" presId="urn:microsoft.com/office/officeart/2005/8/layout/orgChart1"/>
    <dgm:cxn modelId="{2107EAAC-519A-4F2E-8820-4836D4620EDF}" type="presParOf" srcId="{F2C8B7AF-072E-456C-8810-4A3CD2C2A573}" destId="{A523FC39-7298-499A-BE3D-9143F0A106B6}" srcOrd="0" destOrd="0" presId="urn:microsoft.com/office/officeart/2005/8/layout/orgChart1"/>
    <dgm:cxn modelId="{BE39EBDF-E482-4E53-8B42-6C0565704170}" type="presParOf" srcId="{A523FC39-7298-499A-BE3D-9143F0A106B6}" destId="{D1C83EA3-836F-4A62-ACD7-92C3214703B2}" srcOrd="0" destOrd="0" presId="urn:microsoft.com/office/officeart/2005/8/layout/orgChart1"/>
    <dgm:cxn modelId="{4D1829BA-6085-4E77-9B88-74A3D3611C01}" type="presParOf" srcId="{A523FC39-7298-499A-BE3D-9143F0A106B6}" destId="{1B4C5AA9-6260-4082-A48A-E2A1B4C2C3F9}" srcOrd="1" destOrd="0" presId="urn:microsoft.com/office/officeart/2005/8/layout/orgChart1"/>
    <dgm:cxn modelId="{6FCB4188-AE64-44B8-A1ED-4E4DC2971168}" type="presParOf" srcId="{F2C8B7AF-072E-456C-8810-4A3CD2C2A573}" destId="{02F251D2-0B10-46DF-99A6-6234B98181F5}" srcOrd="1" destOrd="0" presId="urn:microsoft.com/office/officeart/2005/8/layout/orgChart1"/>
    <dgm:cxn modelId="{F32B68EE-A3C1-4834-92AC-C1BD1C381598}" type="presParOf" srcId="{F2C8B7AF-072E-456C-8810-4A3CD2C2A573}" destId="{812DD26C-0E85-44FF-988F-42E7E0FAEAA7}" srcOrd="2" destOrd="0" presId="urn:microsoft.com/office/officeart/2005/8/layout/orgChart1"/>
    <dgm:cxn modelId="{C8E01202-55D8-427A-90B7-9E4A31FAC944}" type="presParOf" srcId="{F44A859E-4E76-4771-96F4-1889C2EAF635}" destId="{C05402B6-C257-4904-BF21-069C63DF361D}" srcOrd="2" destOrd="0" presId="urn:microsoft.com/office/officeart/2005/8/layout/orgChart1"/>
    <dgm:cxn modelId="{FB2FDDC9-DD52-4C2E-8B65-B64ECE28C99D}" type="presParOf" srcId="{F44A859E-4E76-4771-96F4-1889C2EAF635}" destId="{E1747219-883A-42D9-BA95-5E5EF9E82DAC}" srcOrd="3" destOrd="0" presId="urn:microsoft.com/office/officeart/2005/8/layout/orgChart1"/>
    <dgm:cxn modelId="{0A0C69A2-15B0-4B6D-9881-33112CE3E85F}" type="presParOf" srcId="{E1747219-883A-42D9-BA95-5E5EF9E82DAC}" destId="{2CED7AC1-A336-491F-ACC8-2CC138FB6C3D}" srcOrd="0" destOrd="0" presId="urn:microsoft.com/office/officeart/2005/8/layout/orgChart1"/>
    <dgm:cxn modelId="{D7873CBD-E409-4C65-AA68-89E438876D8A}" type="presParOf" srcId="{2CED7AC1-A336-491F-ACC8-2CC138FB6C3D}" destId="{961B1929-59A9-476C-9B63-1ACE9C6EE905}" srcOrd="0" destOrd="0" presId="urn:microsoft.com/office/officeart/2005/8/layout/orgChart1"/>
    <dgm:cxn modelId="{FDF2B6DE-B3B8-447A-9808-2A67075597D8}" type="presParOf" srcId="{2CED7AC1-A336-491F-ACC8-2CC138FB6C3D}" destId="{E7F194B4-4B98-4857-9E78-2112DF259905}" srcOrd="1" destOrd="0" presId="urn:microsoft.com/office/officeart/2005/8/layout/orgChart1"/>
    <dgm:cxn modelId="{12146DE0-57F5-4505-91C5-F8DF8918E757}" type="presParOf" srcId="{E1747219-883A-42D9-BA95-5E5EF9E82DAC}" destId="{346F7016-FDBE-4EE9-BDB8-EEEDB3C571CB}" srcOrd="1" destOrd="0" presId="urn:microsoft.com/office/officeart/2005/8/layout/orgChart1"/>
    <dgm:cxn modelId="{13DFFAF3-2948-4F71-9568-A665D3981137}" type="presParOf" srcId="{E1747219-883A-42D9-BA95-5E5EF9E82DAC}" destId="{ED97F14C-64BA-4942-85D0-050834910433}" srcOrd="2" destOrd="0" presId="urn:microsoft.com/office/officeart/2005/8/layout/orgChart1"/>
    <dgm:cxn modelId="{2D806CC5-275E-43D3-B7EF-E6F359DF6363}" type="presParOf" srcId="{F44A859E-4E76-4771-96F4-1889C2EAF635}" destId="{B82D9900-7B43-4B08-9D18-242E80C14665}" srcOrd="4" destOrd="0" presId="urn:microsoft.com/office/officeart/2005/8/layout/orgChart1"/>
    <dgm:cxn modelId="{5AE30110-2A3E-4D4A-B227-7AF96612604D}" type="presParOf" srcId="{F44A859E-4E76-4771-96F4-1889C2EAF635}" destId="{7134870C-5943-42CE-AAAB-3BFEFFE2022A}" srcOrd="5" destOrd="0" presId="urn:microsoft.com/office/officeart/2005/8/layout/orgChart1"/>
    <dgm:cxn modelId="{F0866EBA-CBD6-46EB-A1D4-772AD02A153E}" type="presParOf" srcId="{7134870C-5943-42CE-AAAB-3BFEFFE2022A}" destId="{E5C50105-AE1B-4EA9-9231-5FD622FCFD75}" srcOrd="0" destOrd="0" presId="urn:microsoft.com/office/officeart/2005/8/layout/orgChart1"/>
    <dgm:cxn modelId="{52B14E79-DA7A-4045-8848-7E9DD8C0D848}" type="presParOf" srcId="{E5C50105-AE1B-4EA9-9231-5FD622FCFD75}" destId="{A9599AA9-16DD-49D5-B981-0C1DFB2F7586}" srcOrd="0" destOrd="0" presId="urn:microsoft.com/office/officeart/2005/8/layout/orgChart1"/>
    <dgm:cxn modelId="{FABC5540-1CD9-4ED9-91E1-6394771C7A5A}" type="presParOf" srcId="{E5C50105-AE1B-4EA9-9231-5FD622FCFD75}" destId="{54DB571E-456F-4721-A605-35BDD0489F20}" srcOrd="1" destOrd="0" presId="urn:microsoft.com/office/officeart/2005/8/layout/orgChart1"/>
    <dgm:cxn modelId="{0DAD4471-2808-4A38-BAC8-0B6297CCE1E8}" type="presParOf" srcId="{7134870C-5943-42CE-AAAB-3BFEFFE2022A}" destId="{709C41D6-E5E9-4DD0-BEDA-662FDEC2CEBB}" srcOrd="1" destOrd="0" presId="urn:microsoft.com/office/officeart/2005/8/layout/orgChart1"/>
    <dgm:cxn modelId="{6BB6ED17-3E97-4201-BC88-B567892CD2B1}" type="presParOf" srcId="{7134870C-5943-42CE-AAAB-3BFEFFE2022A}" destId="{EBCD3C29-59D4-41FD-BF1B-7D2934453B7E}" srcOrd="2" destOrd="0" presId="urn:microsoft.com/office/officeart/2005/8/layout/orgChart1"/>
    <dgm:cxn modelId="{1D9C196C-416C-4A6D-B2D5-446E46153674}" type="presParOf" srcId="{DC3E1C85-1A65-4611-9684-2112448F7748}" destId="{5A49B803-60DE-47A4-8B5B-FD6E5BE643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0B139-AA4A-4753-A048-E3853962BFE4}">
      <dsp:nvSpPr>
        <dsp:cNvPr id="0" name=""/>
        <dsp:cNvSpPr/>
      </dsp:nvSpPr>
      <dsp:spPr>
        <a:xfrm>
          <a:off x="72018" y="23798"/>
          <a:ext cx="4340221" cy="14721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Индивидуальное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136" y="66916"/>
        <a:ext cx="4253985" cy="1385934"/>
      </dsp:txXfrm>
    </dsp:sp>
    <dsp:sp modelId="{C7131C87-B0B5-4BB4-9E88-6A7F5056F415}">
      <dsp:nvSpPr>
        <dsp:cNvPr id="0" name=""/>
        <dsp:cNvSpPr/>
      </dsp:nvSpPr>
      <dsp:spPr>
        <a:xfrm rot="6119033">
          <a:off x="1533315" y="2012276"/>
          <a:ext cx="1260257" cy="3517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32BBC-5471-45A0-8270-969751A61217}">
      <dsp:nvSpPr>
        <dsp:cNvPr id="0" name=""/>
        <dsp:cNvSpPr/>
      </dsp:nvSpPr>
      <dsp:spPr>
        <a:xfrm>
          <a:off x="504043" y="2880322"/>
          <a:ext cx="3159351" cy="15099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Вид личного страхования с конкретным физическим лицом в индивидуальном порядке</a:t>
          </a:r>
        </a:p>
      </dsp:txBody>
      <dsp:txXfrm>
        <a:off x="548267" y="2924546"/>
        <a:ext cx="3070903" cy="1421461"/>
      </dsp:txXfrm>
    </dsp:sp>
    <dsp:sp modelId="{4ABE0989-6C7F-4DC8-90EA-B59EBDC2819E}">
      <dsp:nvSpPr>
        <dsp:cNvPr id="0" name=""/>
        <dsp:cNvSpPr/>
      </dsp:nvSpPr>
      <dsp:spPr>
        <a:xfrm>
          <a:off x="4680532" y="12993"/>
          <a:ext cx="3780953" cy="14356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latin typeface="Times New Roman" pitchFamily="18" charset="0"/>
              <a:cs typeface="Times New Roman" pitchFamily="18" charset="0"/>
            </a:rPr>
            <a:t>Коллективное</a:t>
          </a:r>
        </a:p>
      </dsp:txBody>
      <dsp:txXfrm>
        <a:off x="4722580" y="55041"/>
        <a:ext cx="3696857" cy="1351513"/>
      </dsp:txXfrm>
    </dsp:sp>
    <dsp:sp modelId="{32272AC5-584B-4C63-AA8B-DBE4673B4CBB}">
      <dsp:nvSpPr>
        <dsp:cNvPr id="0" name=""/>
        <dsp:cNvSpPr/>
      </dsp:nvSpPr>
      <dsp:spPr>
        <a:xfrm rot="4791812">
          <a:off x="5980151" y="2004502"/>
          <a:ext cx="1301296" cy="319919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BE429-4958-49E4-AA8B-B9F08A14D985}">
      <dsp:nvSpPr>
        <dsp:cNvPr id="0" name=""/>
        <dsp:cNvSpPr/>
      </dsp:nvSpPr>
      <dsp:spPr>
        <a:xfrm>
          <a:off x="5112557" y="2880322"/>
          <a:ext cx="3159351" cy="151441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Вид страхования группы людей</a:t>
          </a:r>
        </a:p>
      </dsp:txBody>
      <dsp:txXfrm>
        <a:off x="5156913" y="2924678"/>
        <a:ext cx="3070639" cy="1425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79531-AD1C-41AF-88FD-BCD637B245B6}">
      <dsp:nvSpPr>
        <dsp:cNvPr id="0" name=""/>
        <dsp:cNvSpPr/>
      </dsp:nvSpPr>
      <dsp:spPr>
        <a:xfrm>
          <a:off x="288043" y="1887981"/>
          <a:ext cx="3034543" cy="251996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Обязательное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latin typeface="Times New Roman" pitchFamily="18" charset="0"/>
              <a:cs typeface="Times New Roman" pitchFamily="18" charset="0"/>
            </a:rPr>
            <a:t>(в медицине,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latin typeface="Times New Roman" pitchFamily="18" charset="0"/>
              <a:cs typeface="Times New Roman" pitchFamily="18" charset="0"/>
            </a:rPr>
            <a:t>на транспорте)</a:t>
          </a:r>
        </a:p>
      </dsp:txBody>
      <dsp:txXfrm>
        <a:off x="773570" y="1887981"/>
        <a:ext cx="2549016" cy="2519963"/>
      </dsp:txXfrm>
    </dsp:sp>
    <dsp:sp modelId="{27F16F91-0866-442F-BF6B-CF2B4587542A}">
      <dsp:nvSpPr>
        <dsp:cNvPr id="0" name=""/>
        <dsp:cNvSpPr/>
      </dsp:nvSpPr>
      <dsp:spPr>
        <a:xfrm>
          <a:off x="936111" y="500334"/>
          <a:ext cx="1616699" cy="16166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/>
            <a:t>№ 1</a:t>
          </a:r>
        </a:p>
      </dsp:txBody>
      <dsp:txXfrm>
        <a:off x="1172871" y="737094"/>
        <a:ext cx="1143179" cy="1143179"/>
      </dsp:txXfrm>
    </dsp:sp>
    <dsp:sp modelId="{2AE1611E-D6AF-4ABA-B89C-2E516FDAD452}">
      <dsp:nvSpPr>
        <dsp:cNvPr id="0" name=""/>
        <dsp:cNvSpPr/>
      </dsp:nvSpPr>
      <dsp:spPr>
        <a:xfrm>
          <a:off x="4927559" y="1887657"/>
          <a:ext cx="3224608" cy="2520610"/>
        </a:xfrm>
        <a:prstGeom prst="rect">
          <a:avLst/>
        </a:prstGeom>
        <a:solidFill>
          <a:schemeClr val="accent4">
            <a:tint val="40000"/>
            <a:alpha val="90000"/>
            <a:hueOff val="-2918403"/>
            <a:satOff val="36240"/>
            <a:lumOff val="2977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2918403"/>
              <a:satOff val="36240"/>
              <a:lumOff val="29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Добровольное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Times New Roman" pitchFamily="18" charset="0"/>
              <a:cs typeface="Times New Roman" pitchFamily="18" charset="0"/>
            </a:rPr>
            <a:t>(договор вступает в силу </a:t>
          </a: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через 15 рабочих дней </a:t>
          </a:r>
          <a:r>
            <a:rPr lang="ru-RU" sz="1900" b="1" kern="1200" dirty="0">
              <a:latin typeface="Times New Roman" pitchFamily="18" charset="0"/>
              <a:cs typeface="Times New Roman" pitchFamily="18" charset="0"/>
            </a:rPr>
            <a:t>после оплаты первого страхового взноса)</a:t>
          </a:r>
        </a:p>
      </dsp:txBody>
      <dsp:txXfrm>
        <a:off x="5443497" y="1887657"/>
        <a:ext cx="2708671" cy="2520610"/>
      </dsp:txXfrm>
    </dsp:sp>
    <dsp:sp modelId="{A1357359-E894-4E57-935D-8407C658B8AC}">
      <dsp:nvSpPr>
        <dsp:cNvPr id="0" name=""/>
        <dsp:cNvSpPr/>
      </dsp:nvSpPr>
      <dsp:spPr>
        <a:xfrm>
          <a:off x="5904672" y="428327"/>
          <a:ext cx="1616699" cy="1616699"/>
        </a:xfrm>
        <a:prstGeom prst="ellipse">
          <a:avLst/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/>
            <a:t>№ 2</a:t>
          </a:r>
        </a:p>
      </dsp:txBody>
      <dsp:txXfrm>
        <a:off x="6141432" y="665087"/>
        <a:ext cx="1143179" cy="1143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ECB89-AEE3-4FFF-B7CA-C75F8FFE1A4F}">
      <dsp:nvSpPr>
        <dsp:cNvPr id="0" name=""/>
        <dsp:cNvSpPr/>
      </dsp:nvSpPr>
      <dsp:spPr>
        <a:xfrm>
          <a:off x="1419" y="486"/>
          <a:ext cx="8782136" cy="30854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/>
            <a:t>Виды страхования</a:t>
          </a:r>
        </a:p>
      </dsp:txBody>
      <dsp:txXfrm>
        <a:off x="91789" y="90856"/>
        <a:ext cx="8601396" cy="2904704"/>
      </dsp:txXfrm>
    </dsp:sp>
    <dsp:sp modelId="{DA9BF748-C30A-4E5F-8976-83A6DEC94476}">
      <dsp:nvSpPr>
        <dsp:cNvPr id="0" name=""/>
        <dsp:cNvSpPr/>
      </dsp:nvSpPr>
      <dsp:spPr>
        <a:xfrm>
          <a:off x="1419" y="3322781"/>
          <a:ext cx="2065413" cy="30854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Взаимное страхование, когда страхующиеся вскладчину создают свой фонд без посредничества страховой компании. Древнейший, но используют редко.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913" y="3383275"/>
        <a:ext cx="1944425" cy="2964456"/>
      </dsp:txXfrm>
    </dsp:sp>
    <dsp:sp modelId="{8AC2A15E-7CE8-4533-BAF6-668B1D4592C5}">
      <dsp:nvSpPr>
        <dsp:cNvPr id="0" name=""/>
        <dsp:cNvSpPr/>
      </dsp:nvSpPr>
      <dsp:spPr>
        <a:xfrm>
          <a:off x="2240327" y="3322781"/>
          <a:ext cx="2065413" cy="30854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Обычное страхование через посредничество страховой компании. Это основной вид страхования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00821" y="3383275"/>
        <a:ext cx="1944425" cy="2964456"/>
      </dsp:txXfrm>
    </dsp:sp>
    <dsp:sp modelId="{C0A57F4E-4072-420B-BED6-72D87F6190AA}">
      <dsp:nvSpPr>
        <dsp:cNvPr id="0" name=""/>
        <dsp:cNvSpPr/>
      </dsp:nvSpPr>
      <dsp:spPr>
        <a:xfrm>
          <a:off x="4479235" y="3322781"/>
          <a:ext cx="2065413" cy="30854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Со страхование – это разделение ответственности и, соответственно, страхового взноса между страховыми компаниями.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9729" y="3383275"/>
        <a:ext cx="1944425" cy="2964456"/>
      </dsp:txXfrm>
    </dsp:sp>
    <dsp:sp modelId="{5897D329-120F-4E6A-82D5-EB1470E42E9F}">
      <dsp:nvSpPr>
        <dsp:cNvPr id="0" name=""/>
        <dsp:cNvSpPr/>
      </dsp:nvSpPr>
      <dsp:spPr>
        <a:xfrm>
          <a:off x="6718143" y="3322781"/>
          <a:ext cx="2065413" cy="30854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itchFamily="18" charset="0"/>
              <a:cs typeface="Times New Roman" pitchFamily="18" charset="0"/>
            </a:rPr>
            <a:t>Перестрахование – это страхование рисков самих страховых компаний, т.е. невыплаты страховых премий из-за перерасхода страховых фондов.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78637" y="3383275"/>
        <a:ext cx="1944425" cy="29644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8801A-583F-4F91-A052-6FEC6D396315}">
      <dsp:nvSpPr>
        <dsp:cNvPr id="0" name=""/>
        <dsp:cNvSpPr/>
      </dsp:nvSpPr>
      <dsp:spPr>
        <a:xfrm>
          <a:off x="3556991" y="553"/>
          <a:ext cx="5335488" cy="2159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Проявляется в потере или обесценивании застрахованного имущества или стоимости услуг.</a:t>
          </a:r>
        </a:p>
      </dsp:txBody>
      <dsp:txXfrm>
        <a:off x="3556991" y="270517"/>
        <a:ext cx="4525596" cy="1619784"/>
      </dsp:txXfrm>
    </dsp:sp>
    <dsp:sp modelId="{29737C2E-49A6-496F-9B9D-E6D4AFE27426}">
      <dsp:nvSpPr>
        <dsp:cNvPr id="0" name=""/>
        <dsp:cNvSpPr/>
      </dsp:nvSpPr>
      <dsp:spPr>
        <a:xfrm>
          <a:off x="0" y="553"/>
          <a:ext cx="3556992" cy="21597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>
              <a:solidFill>
                <a:schemeClr val="bg1"/>
              </a:solidFill>
            </a:rPr>
            <a:t>Прямой убыток</a:t>
          </a:r>
        </a:p>
      </dsp:txBody>
      <dsp:txXfrm>
        <a:off x="105428" y="105981"/>
        <a:ext cx="3346136" cy="1948856"/>
      </dsp:txXfrm>
    </dsp:sp>
    <dsp:sp modelId="{0009F4FB-1E83-458E-A016-DE033CCD1B30}">
      <dsp:nvSpPr>
        <dsp:cNvPr id="0" name=""/>
        <dsp:cNvSpPr/>
      </dsp:nvSpPr>
      <dsp:spPr>
        <a:xfrm>
          <a:off x="3556991" y="2376237"/>
          <a:ext cx="5335488" cy="2159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Проявляется в виде недополученного дохода либо вследствие прямого убытка, либо непосредственно вследствие страхового случая.</a:t>
          </a:r>
        </a:p>
      </dsp:txBody>
      <dsp:txXfrm>
        <a:off x="3556991" y="2646201"/>
        <a:ext cx="4525596" cy="1619784"/>
      </dsp:txXfrm>
    </dsp:sp>
    <dsp:sp modelId="{8B53D7EA-B8FD-4A52-BD30-68B4B8E81410}">
      <dsp:nvSpPr>
        <dsp:cNvPr id="0" name=""/>
        <dsp:cNvSpPr/>
      </dsp:nvSpPr>
      <dsp:spPr>
        <a:xfrm>
          <a:off x="0" y="2376237"/>
          <a:ext cx="3556992" cy="21597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/>
            <a:t>Косвенный убыток</a:t>
          </a:r>
        </a:p>
      </dsp:txBody>
      <dsp:txXfrm>
        <a:off x="105428" y="2481665"/>
        <a:ext cx="3346136" cy="19488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47467-6756-4BBB-8D9A-7F40F269F64B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FD8FE-D6DE-4C6E-BA70-7B9F18407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2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6588224"/>
            <a:ext cx="5486400" cy="18699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D8FE-D6DE-4C6E-BA70-7B9F18407A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7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FD8FE-D6DE-4C6E-BA70-7B9F18407AF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BE39-4BDC-4F25-8687-E111163AF622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31CBE39-4BDC-4F25-8687-E111163AF622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0C9EB26-D110-472B-A99F-A1A4AFF766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9665" y="260648"/>
            <a:ext cx="7772400" cy="936104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СТРАХОВАНИЕ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79"/>
            <a:ext cx="6400800" cy="88012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2088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8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Страхование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700808"/>
            <a:ext cx="4032448" cy="4680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Главная цель страхования жизни – обеспечение финансовой помощи семье в случае потери одного из её членов. Сюда же относится страхование на дожитие.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Дожил до определённого события – получи страховку.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3989648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9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b="1" dirty="0"/>
              <a:t>Медицинское страхование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3456384" cy="5001736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Обязательное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предоставить всем членам общества равный доступ к качественным медицинским услугам.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1268759"/>
            <a:ext cx="4536504" cy="27363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Добровольное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является дополнительной программой к установленному объёму медицинской помощи, что действует для лиц, указанных страхователями в качестве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выгодополучателей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ДМС осуществляется за счёт средств определённого бюджета, личных взносов граждан, взносов работодателя.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08396"/>
            <a:ext cx="3240360" cy="278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32048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b="1" dirty="0"/>
              <a:t>Социальное страхование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2843809" cy="49685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Включает в себя обязательное пенсионное страхование, коллективное страхование от несчастных случаев, страхование риска потерять работу и др.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96939949"/>
              </p:ext>
            </p:extLst>
          </p:nvPr>
        </p:nvGraphicFramePr>
        <p:xfrm>
          <a:off x="2648693" y="1088810"/>
          <a:ext cx="6408712" cy="403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8693" y="5157192"/>
            <a:ext cx="6466707" cy="147732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Берёт на себя почти целиком государство и осуществляет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его через страховые компании. Такое страхование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Компенсирует ущерб рабочим и служащим, вызванный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Потерей работы из-за сокращения штатов или ликвидации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предприятия.</a:t>
            </a:r>
          </a:p>
        </p:txBody>
      </p:sp>
      <p:sp>
        <p:nvSpPr>
          <p:cNvPr id="4" name="Стрелка вправо 3"/>
          <p:cNvSpPr/>
          <p:nvPr/>
        </p:nvSpPr>
        <p:spPr>
          <a:xfrm rot="8350711">
            <a:off x="7236296" y="44924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9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Страхование ответственности перед третьими лицами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593839"/>
            <a:ext cx="3822192" cy="344728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В обязательном порядке   с 1996 года страхуется ответственность владельцев транспорта в случае аварий.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За рубежом страхуются, например, ошибки бухгалтеров и врачей.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41" y="2614091"/>
            <a:ext cx="4638939" cy="347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5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Страхование личного имущества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3384376" cy="51125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Защищает владельцев страховых полисов от финансового ущерба в результате уничтожения или повреждения предметов домашнего обихода или личных вещей.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России хорошо развит.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636912"/>
            <a:ext cx="3822192" cy="344728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73036"/>
            <a:ext cx="3816424" cy="19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73210"/>
            <a:ext cx="1852083" cy="172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76" y="4365105"/>
            <a:ext cx="192075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3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2480"/>
          </a:xfrm>
        </p:spPr>
        <p:txBody>
          <a:bodyPr/>
          <a:lstStyle/>
          <a:p>
            <a:r>
              <a:rPr lang="ru-RU" b="1" dirty="0"/>
              <a:t>Страхование бизнес-рисков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3103257" cy="3447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 распространено в мире,  для многих видов бизнеса является обязательным условием.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63888" y="1772816"/>
            <a:ext cx="4903456" cy="4353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бизнес-рисков: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Риски неисправности технических устройств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Нарушения технологий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Забастовки 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Социальные конфликты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Кризисы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Воины</a:t>
            </a:r>
          </a:p>
          <a:p>
            <a:pPr marL="514350" indent="-514350">
              <a:buFont typeface="+mj-lt"/>
              <a:buAutoNum type="romanU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Торговые санкции и т.д.</a:t>
            </a:r>
          </a:p>
        </p:txBody>
      </p:sp>
    </p:spTree>
    <p:extLst>
      <p:ext uri="{BB962C8B-B14F-4D97-AF65-F5344CB8AC3E}">
        <p14:creationId xmlns:p14="http://schemas.microsoft.com/office/powerpoint/2010/main" val="27429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624224C-04BC-474C-83E2-84796B1D1A17}"/>
              </a:ext>
            </a:extLst>
          </p:cNvPr>
          <p:cNvSpPr>
            <a:spLocks noGrp="1"/>
          </p:cNvSpPr>
          <p:nvPr>
            <p:ph type="title"/>
          </p:nvPr>
        </p:nvSpPr>
        <p:spPr bwMode="hidden">
          <a:xfrm>
            <a:off x="179512" y="4581128"/>
            <a:ext cx="8229600" cy="504056"/>
          </a:xfrm>
        </p:spPr>
        <p:txBody>
          <a:bodyPr>
            <a:noAutofit/>
          </a:bodyPr>
          <a:lstStyle/>
          <a:p>
            <a:r>
              <a:rPr lang="ru-RU" sz="1400" dirty="0" smtClean="0"/>
              <a:t>Цель:</a:t>
            </a:r>
            <a:br>
              <a:rPr lang="ru-RU" sz="1400" dirty="0" smtClean="0"/>
            </a:br>
            <a:r>
              <a:rPr lang="ru-RU" sz="1400" dirty="0" smtClean="0"/>
              <a:t>познакомиться со страхованием как категорией общественных отношений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 bwMode="blackWhite">
          <a:xfrm>
            <a:off x="251520" y="764704"/>
            <a:ext cx="8640960" cy="5544616"/>
          </a:xfrm>
        </p:spPr>
        <p:txBody>
          <a:bodyPr/>
          <a:lstStyle/>
          <a:p>
            <a:pPr marL="0" indent="0">
              <a:buNone/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ать представление об основных типах страхования.</a:t>
            </a:r>
          </a:p>
          <a:p>
            <a:pPr marL="0" indent="0">
              <a:buNone/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термин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«страхование»;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формы, принципы и виды страхования;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совокупность страховых услуг.</a:t>
            </a: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556792"/>
            <a:ext cx="7408333" cy="34506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Страхование, система мероприятий по созданию денежного (страхового) фонда, из средств которого производится возмещение ущерба и выплата иных денежных сумм в результате стихийных бедствий, несчастных случаев, наступления других событий.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такое «страхование?»</a:t>
            </a:r>
          </a:p>
        </p:txBody>
      </p:sp>
    </p:spTree>
    <p:extLst>
      <p:ext uri="{BB962C8B-B14F-4D97-AF65-F5344CB8AC3E}">
        <p14:creationId xmlns:p14="http://schemas.microsoft.com/office/powerpoint/2010/main" val="36293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</a:t>
            </a:r>
            <a:r>
              <a:rPr lang="ru-RU" dirty="0" smtClean="0"/>
              <a:t>страхования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32258938"/>
              </p:ext>
            </p:extLst>
          </p:nvPr>
        </p:nvGraphicFramePr>
        <p:xfrm>
          <a:off x="251520" y="1844824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1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Принципы страхования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48567647"/>
              </p:ext>
            </p:extLst>
          </p:nvPr>
        </p:nvGraphicFramePr>
        <p:xfrm>
          <a:off x="251520" y="1397000"/>
          <a:ext cx="842493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86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45119463"/>
              </p:ext>
            </p:extLst>
          </p:nvPr>
        </p:nvGraphicFramePr>
        <p:xfrm>
          <a:off x="107504" y="188640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44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42649318"/>
              </p:ext>
            </p:extLst>
          </p:nvPr>
        </p:nvGraphicFramePr>
        <p:xfrm>
          <a:off x="107504" y="1628800"/>
          <a:ext cx="88924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Объект страхования.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Страхуется не сам по себе риск, а убытки, являющиеся следствием страхового случая.</a:t>
            </a:r>
          </a:p>
        </p:txBody>
      </p:sp>
    </p:spTree>
    <p:extLst>
      <p:ext uri="{BB962C8B-B14F-4D97-AF65-F5344CB8AC3E}">
        <p14:creationId xmlns:p14="http://schemas.microsoft.com/office/powerpoint/2010/main" val="34058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До 1988 года был один источник страхования – государственный.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1988 появилась первая коммерческая страховая компания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Страхование в России.</a:t>
            </a:r>
          </a:p>
        </p:txBody>
      </p:sp>
    </p:spTree>
    <p:extLst>
      <p:ext uri="{BB962C8B-B14F-4D97-AF65-F5344CB8AC3E}">
        <p14:creationId xmlns:p14="http://schemas.microsoft.com/office/powerpoint/2010/main" val="28663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22499536"/>
              </p:ext>
            </p:extLst>
          </p:nvPr>
        </p:nvGraphicFramePr>
        <p:xfrm>
          <a:off x="107504" y="332656"/>
          <a:ext cx="885698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6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302</TotalTime>
  <Words>503</Words>
  <Application>Microsoft Office PowerPoint</Application>
  <PresentationFormat>Экран (4:3)</PresentationFormat>
  <Paragraphs>80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СТРАХОВАНИЕ</vt:lpstr>
      <vt:lpstr>Цель: познакомиться со страхованием как категорией общественных отношений </vt:lpstr>
      <vt:lpstr>Что такое «страхование?»</vt:lpstr>
      <vt:lpstr>Формы страхования</vt:lpstr>
      <vt:lpstr>Принципы страхования</vt:lpstr>
      <vt:lpstr>Презентация PowerPoint</vt:lpstr>
      <vt:lpstr>Объект страхования. Страхуется не сам по себе риск, а убытки, являющиеся следствием страхового случая.</vt:lpstr>
      <vt:lpstr>Страхование в России.</vt:lpstr>
      <vt:lpstr>Презентация PowerPoint</vt:lpstr>
      <vt:lpstr>Страхование жизни</vt:lpstr>
      <vt:lpstr>Медицинское страхование</vt:lpstr>
      <vt:lpstr>Социальное страхование</vt:lpstr>
      <vt:lpstr>Страхование ответственности перед третьими лицами</vt:lpstr>
      <vt:lpstr>Страхование личного имущества</vt:lpstr>
      <vt:lpstr>Страхование бизнес-рисков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СТРАХОВАНИЕ</dc:title>
  <dc:creator>User</dc:creator>
  <cp:lastModifiedBy>школа9</cp:lastModifiedBy>
  <cp:revision>29</cp:revision>
  <dcterms:created xsi:type="dcterms:W3CDTF">2012-02-07T09:45:06Z</dcterms:created>
  <dcterms:modified xsi:type="dcterms:W3CDTF">2018-07-25T19:51:17Z</dcterms:modified>
</cp:coreProperties>
</file>