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A8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395536" y="177281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РОССИИ И ВСЕМИРНОГО БАНКА </a:t>
            </a:r>
            <a:endParaRPr lang="ru-RU" sz="2400" dirty="0" smtClean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460" y="2492896"/>
            <a:ext cx="7631077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432298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402770" y="213285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ИНСТРУМЕНТЫ В ОБУЧЕНИИ ФИНАНСОВОЙ ГРАМОТНОСТИ: 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ОПЫТ ВОЛГОГРАДСКОГО РМЦ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Брехова Юлия Викторовна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кандидат экономических наук, доцент, </a:t>
            </a:r>
          </a:p>
          <a:p>
            <a:pPr algn="ctr">
              <a:spcAft>
                <a:spcPts val="1200"/>
              </a:spcAft>
            </a:pPr>
            <a:r>
              <a:rPr lang="ru-RU" sz="2000" i="1" dirty="0" smtClean="0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старший методист Волгоградского РМЦ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157" y="1268760"/>
            <a:ext cx="8417472" cy="6288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 «Финансовый путеводитель»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157" y="2492896"/>
            <a:ext cx="3123739" cy="27505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Разработка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атласа «Финансовый путеводитель», состоящего из иллюстраций и описаний, изображающих портрет финансово-грамотного человека через призму его поведения при решении конкретных финансовых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897633"/>
            <a:ext cx="230505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28181"/>
            <a:ext cx="440213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2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Сборник сценариев «Финансовые приключения друзей в стране под названием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Гденьги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235" y="2264517"/>
            <a:ext cx="4995947" cy="1619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Разработка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сборника сценариев «Финансовые приключения друзей в стране под названием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Гденьги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состоящего из 8 сценариев комедий положений с целью акцентирования внимания целевой аудитории на проблемных аспектах финансового поведения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героев.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47" y="3074219"/>
            <a:ext cx="288925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4077072"/>
            <a:ext cx="5184576" cy="2757224"/>
          </a:xfrm>
          <a:prstGeom prst="rect">
            <a:avLst/>
          </a:prstGeom>
          <a:solidFill>
            <a:srgbClr val="FFFFFF">
              <a:lumMod val="95000"/>
            </a:srgbClr>
          </a:solidFill>
          <a:ln w="28575" cap="flat" cmpd="sng" algn="ctr">
            <a:noFill/>
            <a:prstDash val="sysDot"/>
            <a:bevel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«…Далее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поют на мелодию песни В. Высоцкого «Диалог у телевизора».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Лариса Михайловна. Как ты мне клялся! – На Есенине! – Что не потратишь ни рубля! Что впредь могу без опасения тебе доверить карту я! Что я просила?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Зиновий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Владиленович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Денег снять…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Лариса Михайловна. Что не велела?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Зиновий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Владиленович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В магазин ходить…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Лариса Михайловна. А ты опять?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Зиновий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Владиленович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Опять…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Лариса Михайловна. Где деньги, Зин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?...»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686" y="1412776"/>
            <a:ext cx="7631077" cy="86409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Методическое пособие для педагогов «Финансовая грамотность: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играя – учимся, играя – познаем!»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66" y="2780928"/>
            <a:ext cx="4779923" cy="29836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Разработка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методического пособия для педагогов «Финансовая грамотность: играя – учимся, играя – познаем!» по организации 8 занятий, построенных на принципах игрового обучения финансовой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грамотности.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6844"/>
          <a:stretch/>
        </p:blipFill>
        <p:spPr bwMode="auto">
          <a:xfrm>
            <a:off x="5459211" y="2564904"/>
            <a:ext cx="3455987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86" y="1268760"/>
            <a:ext cx="7809965" cy="86409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басен «Копеечные страсти, рублёвые напасти»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145" y="2231846"/>
            <a:ext cx="3051731" cy="16732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Разработка иллюстрированного сборника басен «Копеечные страсти, рублёвые напасти», состоящего не менее чем из 7 басен.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2158" y="3876149"/>
            <a:ext cx="3095706" cy="2898716"/>
          </a:xfrm>
          <a:prstGeom prst="rect">
            <a:avLst/>
          </a:prstGeom>
          <a:solidFill>
            <a:srgbClr val="FFFFFF">
              <a:lumMod val="95000"/>
            </a:srgbClr>
          </a:solidFill>
          <a:ln w="28575" cap="flat" cmpd="sng" algn="ctr">
            <a:noFill/>
            <a:prstDash val="sysDot"/>
            <a:bevel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«…Сегодня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речь пойдёт о сыре…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любой дыре, норе, квартире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хоть в самой дальней точке мира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 знают, как кусочек сыра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бесплатный можно раздобыть,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что за это может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быть…»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"/>
          <a:stretch/>
        </p:blipFill>
        <p:spPr bwMode="auto">
          <a:xfrm>
            <a:off x="6276570" y="2571090"/>
            <a:ext cx="2859087" cy="377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 b="5955"/>
          <a:stretch/>
        </p:blipFill>
        <p:spPr bwMode="auto">
          <a:xfrm>
            <a:off x="3339852" y="2895600"/>
            <a:ext cx="30607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04" y="1268760"/>
            <a:ext cx="841519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Цикл детективов «Магия финансовых мошенников и их разоблачение»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52" y="2376631"/>
            <a:ext cx="3051731" cy="44002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Разработка иллюстрированного цикла иронических детективов «Магия финансовых мошенников и их разоблачение», состоящего не менее чем из 7 детективов, базирующегося на контрастах рационального и необдуманного поведения при встрече с мошенниками.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11" y="2420888"/>
            <a:ext cx="27797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 b="8496"/>
          <a:stretch/>
        </p:blipFill>
        <p:spPr bwMode="auto">
          <a:xfrm>
            <a:off x="3404833" y="3212976"/>
            <a:ext cx="28892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1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87" y="908719"/>
            <a:ext cx="7809965" cy="86409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Компьютерные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145" y="1772816"/>
            <a:ext cx="3051731" cy="48592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Создание интерактивного приложения «Проверь себя», являющегося самостоятельной программой для ЭВМ, представляющего собой консольное приложение для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indows  с интуитивно понятным и расположенным к пользователю интерфейсом для быстрой организации контроля в пределах класса имеющихся навыков и знаний.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35" y="1772816"/>
            <a:ext cx="34083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41" y="3861048"/>
            <a:ext cx="3760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33" y="1067131"/>
            <a:ext cx="7809965" cy="86409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Тиражирование и распространение методических разработок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03" y="2053441"/>
            <a:ext cx="1821023" cy="1404437"/>
          </a:xfrm>
          <a:prstGeom prst="rect">
            <a:avLst/>
          </a:prstGeom>
          <a:solidFill>
            <a:srgbClr val="7A7A7A"/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методического обеспечения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942501" y="2521492"/>
            <a:ext cx="385632" cy="271215"/>
          </a:xfrm>
          <a:prstGeom prst="rightArrow">
            <a:avLst/>
          </a:prstGeom>
          <a:solidFill>
            <a:srgbClr val="7A7A7A"/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4029" y="2061385"/>
            <a:ext cx="1970591" cy="1396494"/>
          </a:xfrm>
          <a:prstGeom prst="rect">
            <a:avLst/>
          </a:prstGeom>
          <a:solidFill>
            <a:srgbClr val="7A7A7A"/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Апробация на базе школ силами педагогов и методистов РМЦ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3524" y="2053441"/>
            <a:ext cx="1970591" cy="1404438"/>
          </a:xfrm>
          <a:prstGeom prst="rect">
            <a:avLst/>
          </a:prstGeom>
          <a:solidFill>
            <a:srgbClr val="7A7A7A"/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Внедрение в образовательный процесс на базе РМЦ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82192" y="2521492"/>
            <a:ext cx="385632" cy="271215"/>
          </a:xfrm>
          <a:prstGeom prst="rightArrow">
            <a:avLst/>
          </a:prstGeom>
          <a:solidFill>
            <a:srgbClr val="7A7A7A"/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4461" y="2053441"/>
            <a:ext cx="1821023" cy="1404437"/>
          </a:xfrm>
          <a:prstGeom prst="rect">
            <a:avLst/>
          </a:prstGeom>
          <a:solidFill>
            <a:srgbClr val="7A7A7A"/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аспространение лучших практик силами обученных в РМЦ педагогов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724115" y="2516243"/>
            <a:ext cx="385632" cy="271215"/>
          </a:xfrm>
          <a:prstGeom prst="rightArrow">
            <a:avLst/>
          </a:prstGeom>
          <a:solidFill>
            <a:srgbClr val="7A7A7A"/>
          </a:solidFill>
          <a:ln w="28575" cap="flat" cmpd="sng" algn="ctr">
            <a:solidFill>
              <a:srgbClr val="7A7A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03" y="5013176"/>
            <a:ext cx="266382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" y="3645024"/>
            <a:ext cx="23780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13" y="4752305"/>
            <a:ext cx="256698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31" y="3645024"/>
            <a:ext cx="29749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0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250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Атлас «Финансовый путеводитель»</vt:lpstr>
      <vt:lpstr>Сборник сценариев «Финансовые приключения друзей в стране под названием Гденьги»</vt:lpstr>
      <vt:lpstr>Методическое пособие для педагогов «Финансовая грамотность:  играя – учимся, играя – познаем!»</vt:lpstr>
      <vt:lpstr>Сборник басен «Копеечные страсти, рублёвые напасти»</vt:lpstr>
      <vt:lpstr>Цикл детективов «Магия финансовых мошенников и их разоблачение»</vt:lpstr>
      <vt:lpstr>Компьютерные программы</vt:lpstr>
      <vt:lpstr>Тиражирование и распространение методических разработок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13</cp:revision>
  <dcterms:created xsi:type="dcterms:W3CDTF">2017-03-28T07:09:26Z</dcterms:created>
  <dcterms:modified xsi:type="dcterms:W3CDTF">2020-03-13T16:51:31Z</dcterms:modified>
</cp:coreProperties>
</file>