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8" r:id="rId6"/>
    <p:sldId id="269" r:id="rId7"/>
    <p:sldId id="270" r:id="rId8"/>
    <p:sldId id="271" r:id="rId9"/>
    <p:sldId id="272" r:id="rId10"/>
    <p:sldId id="273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293" y="191111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29" y="2280985"/>
            <a:ext cx="8229600" cy="3812311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213285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 – мастер-класс</a:t>
            </a:r>
            <a:endParaRPr lang="ru-RU" sz="28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Емельянова Евгения Валерьевна</a:t>
            </a: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к</a:t>
            </a:r>
            <a:r>
              <a:rPr lang="ru-RU" sz="2000" i="1" dirty="0" smtClean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.э.н., преподаватель, Калужский ММЦ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 мастер-класса: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80985"/>
            <a:ext cx="8678109" cy="38123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общеобразовательная школа №45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учеников 1 класса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«Зачем нам нужны деньги?»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учителя младших классов.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 мастер-класса: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29" y="2280985"/>
            <a:ext cx="8229600" cy="38123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общеобразовательная школа №45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учеников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не попасть в сети мошенников»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29" y="2280985"/>
            <a:ext cx="8229600" cy="38123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финансовой грамотности школьники изучают в рамках обществознания в младших классах, на уроках технологии, ОБЖ и обществознания в старших классах.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базовые темы им уже знакомы. Нужно что-то новое.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проведённых уроков: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29" y="2280985"/>
            <a:ext cx="8229600" cy="38123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1.Форма проведения урока –костюмированное представление.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Выбранная тема является новым полученным знанием для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61" y="2163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1. Выступление преподавателя.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67428" y="4145864"/>
            <a:ext cx="4048988" cy="26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сказочными героями Лисой Алисой и Котом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поняли, что деньги не растут на деревьях, их нельзя сделать из воды, побывали на «необитаемом острове», покатались на воображаемом троллейбусе, узнали, кто такие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бонисты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4077216"/>
            <a:ext cx="3929836" cy="2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29" y="2280985"/>
            <a:ext cx="8229600" cy="38123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 на короткое видео с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урока, не отправляется со ссылкой по электронной почте, привезу на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флешке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Myriad Pro</vt:lpstr>
      <vt:lpstr>Myriad Pro Semibold</vt:lpstr>
      <vt:lpstr>Times New Roman</vt:lpstr>
      <vt:lpstr>Verdana</vt:lpstr>
      <vt:lpstr>Тема Office</vt:lpstr>
      <vt:lpstr>Презентация PowerPoint</vt:lpstr>
      <vt:lpstr>Презентация PowerPoint</vt:lpstr>
      <vt:lpstr>Условия проведения мастер-класса:</vt:lpstr>
      <vt:lpstr>Условия проведения мастер-класса:</vt:lpstr>
      <vt:lpstr>Проблема</vt:lpstr>
      <vt:lpstr>Особенности проведённых уроков:</vt:lpstr>
      <vt:lpstr>Урок 1. Выступление преподавателя. 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11</cp:revision>
  <dcterms:created xsi:type="dcterms:W3CDTF">2017-03-28T07:09:26Z</dcterms:created>
  <dcterms:modified xsi:type="dcterms:W3CDTF">2020-03-11T05:21:38Z</dcterms:modified>
</cp:coreProperties>
</file>