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5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80221"/>
            <a:ext cx="8568952" cy="202023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комплексного применения знаний и умений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о</a:t>
            </a:r>
            <a:r>
              <a:rPr lang="ru-RU" sz="2200" dirty="0" smtClean="0">
                <a:latin typeface="Times New Roman"/>
                <a:ea typeface="Calibri"/>
              </a:rPr>
              <a:t>бществознание </a:t>
            </a:r>
            <a:r>
              <a:rPr lang="ru-RU" sz="2200" dirty="0">
                <a:latin typeface="Times New Roman"/>
                <a:ea typeface="Calibri"/>
              </a:rPr>
              <a:t>с включением тем «Основы финансовой грамотности</a:t>
            </a:r>
            <a:r>
              <a:rPr lang="ru-RU" sz="2200" dirty="0" smtClean="0">
                <a:latin typeface="Times New Roman"/>
                <a:ea typeface="Calibri"/>
              </a:rPr>
              <a:t>»</a:t>
            </a:r>
            <a:br>
              <a:rPr lang="ru-RU" sz="2200" dirty="0" smtClean="0">
                <a:latin typeface="Times New Roman"/>
                <a:ea typeface="Calibri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Предпринимательство: бизнес-планирование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2000" dirty="0" smtClean="0">
                <a:latin typeface="Times New Roman"/>
                <a:ea typeface="Calibri"/>
              </a:rPr>
              <a:t>для обучающихся 7 класса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082" y="4221088"/>
            <a:ext cx="6400800" cy="23511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Гудукас Ирина Михайловна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п. Пионерский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Март-апрель 2021.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404664"/>
            <a:ext cx="6400800" cy="235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ПРОЕКТ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89" y="5009236"/>
            <a:ext cx="3441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2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Этап построения и реализация  проекта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мин)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средства: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(3 группы по 5 человек)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проектирование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интернетом, учебной и справочной литературой</a:t>
            </a:r>
          </a:p>
          <a:p>
            <a:pPr marL="0" lvl="0" indent="0">
              <a:buNone/>
            </a:pPr>
            <a:endParaRPr lang="ru-RU" sz="2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 алгоритму, правилам, сотрудничество в совместном решении задачи, выполнение различных ролей в группе, творческий поиск, обработка информации из разных источников</a:t>
            </a:r>
          </a:p>
          <a:p>
            <a:pPr marL="0" lvl="0" indent="0">
              <a:buNone/>
            </a:pPr>
            <a:endParaRPr lang="ru-RU" sz="2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4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Этап первичного закрепления с проговариванием во внешней речи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 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средства</a:t>
            </a:r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Рассказ-эстафета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  <a:p>
            <a:pPr marL="0" lvl="0" indent="0">
              <a:buNone/>
            </a:pPr>
            <a:endParaRPr lang="ru-RU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речевого высказывания, оформление мысли в устной форме,  сотрудничество, аргументация,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мнения и позиции.</a:t>
            </a:r>
          </a:p>
          <a:p>
            <a:pPr marL="0" lvl="0" indent="0">
              <a:buNone/>
            </a:pPr>
            <a:endParaRPr lang="ru-RU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2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Этап подведения итогов и формулирования домашнего задания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мин)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коллективной работы и личного вклада в общий проект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Этап рефлексии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мин)</a:t>
            </a:r>
          </a:p>
          <a:p>
            <a:pPr marL="0" lvl="0" indent="0">
              <a:buNone/>
            </a:pP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средства</a:t>
            </a:r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Самоанализ,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тсвободный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</a:t>
            </a: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Систематизация, обобщение изученного, самоанализ, соотношение цели урока с результатом работы и способов ее достижения.</a:t>
            </a:r>
          </a:p>
        </p:txBody>
      </p:sp>
    </p:spTree>
    <p:extLst>
      <p:ext uri="{BB962C8B-B14F-4D97-AF65-F5344CB8AC3E}">
        <p14:creationId xmlns:p14="http://schemas.microsoft.com/office/powerpoint/2010/main" val="227704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140968"/>
            <a:ext cx="6624736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человека к разумному финансовому поведению,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подразумевает: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принимать решения в финансовой сфере,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личную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безопасность и собственное благосостояние,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готовность внести вклад в развитие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736304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6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80221"/>
            <a:ext cx="8568952" cy="202023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комплексного применения знаний и умений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о</a:t>
            </a:r>
            <a:r>
              <a:rPr lang="ru-RU" sz="2200" dirty="0" smtClean="0">
                <a:latin typeface="Times New Roman"/>
                <a:ea typeface="Calibri"/>
              </a:rPr>
              <a:t>бществознание </a:t>
            </a:r>
            <a:r>
              <a:rPr lang="ru-RU" sz="2200" dirty="0">
                <a:latin typeface="Times New Roman"/>
                <a:ea typeface="Calibri"/>
              </a:rPr>
              <a:t>с включением тем «Основы финансовой грамотности</a:t>
            </a:r>
            <a:r>
              <a:rPr lang="ru-RU" sz="2200" dirty="0" smtClean="0">
                <a:latin typeface="Times New Roman"/>
                <a:ea typeface="Calibri"/>
              </a:rPr>
              <a:t>»</a:t>
            </a:r>
            <a:br>
              <a:rPr lang="ru-RU" sz="2200" dirty="0" smtClean="0">
                <a:latin typeface="Times New Roman"/>
                <a:ea typeface="Calibri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Предпринимательство: бизнес-планирование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2000" dirty="0" smtClean="0">
                <a:latin typeface="Times New Roman"/>
                <a:ea typeface="Calibri"/>
              </a:rPr>
              <a:t>для обучающихся 7 класса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082" y="4221088"/>
            <a:ext cx="6400800" cy="23511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Гудукас Ирина Михайловна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п. Пионерский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Март-апрель 2021.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404664"/>
            <a:ext cx="6400800" cy="235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ПРОЕКТ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89" y="5009236"/>
            <a:ext cx="3441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3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Цель: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Calibri"/>
              </a:rPr>
              <a:t>Усвоение </a:t>
            </a:r>
            <a:r>
              <a:rPr lang="ru-RU" dirty="0">
                <a:latin typeface="Times New Roman"/>
                <a:ea typeface="Calibri"/>
              </a:rPr>
              <a:t>и практическое применение обучающимися  основ предпринимательской деятельности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6305"/>
            <a:ext cx="3960440" cy="321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5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652534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закрепить основные положения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«Человек в экономических отношениях»;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представления о профессии «Предприниматель»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следующих универсальных учебных действий: умение структурировать знания; осознанно строить речевое высказывание в устной форме; осознавать и самостоятельно оценивать качество и уровень усвоения изученного материала; развивать умение слушать, вступать в диалог, участвовать в коллективном обсуждении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0" lvl="0" indent="0"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финансовой грамотности,  активной жизненной позиции   </a:t>
            </a:r>
          </a:p>
          <a:p>
            <a:pPr marL="0" indent="0">
              <a:buNone/>
            </a:pPr>
            <a:endParaRPr lang="ru-RU" sz="3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Обобщить и закрепить </a:t>
            </a:r>
            <a:r>
              <a:rPr lang="ru-RU" sz="2000" dirty="0" smtClean="0">
                <a:solidFill>
                  <a:srgbClr val="FFFFFF"/>
                </a:solidFill>
                <a:latin typeface="ProximaNova"/>
              </a:rPr>
              <a:t>материала; развивать умение слушать, вступать в диалог, участвовать в коллективном обсуждении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08" y="116632"/>
            <a:ext cx="2119981" cy="17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1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обоснованные решения и совершать эффективные действия в сферах, имеющих отношение к управлению финансами, для реализации жизненных целей и планов в текущий момент и будущие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Познавательное развитие: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способов поиска, сбора, обработки, анализа, 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логическими действиями сравнения, анализа, синтеза, обобщения,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классификации;</a:t>
            </a:r>
          </a:p>
        </p:txBody>
      </p:sp>
    </p:spTree>
    <p:extLst>
      <p:ext uri="{BB962C8B-B14F-4D97-AF65-F5344CB8AC3E}">
        <p14:creationId xmlns:p14="http://schemas.microsoft.com/office/powerpoint/2010/main" val="288040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20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Предметные: </a:t>
            </a:r>
            <a:endParaRPr lang="ru-RU" sz="2000" u="sng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Закрепить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представление школьников о сути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предпринимательства. Сформировать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умение вырабатывать  и систематизировать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бизнес-идею.                     Дать представление о бизнес-плане и его составлении.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0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Метапредметные</a:t>
            </a:r>
            <a:r>
              <a:rPr lang="ru-RU" sz="20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endParaRPr lang="ru-RU" sz="2000" u="sng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навык структурирования информации,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умение  применять модели и схемы для решения учебных и познавательных задач,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умение осознанного чтения и  использования речевых средств  в соответствии с задачей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коммуникации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 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умения добывать и критически оценивать информацию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0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Личностные</a:t>
            </a:r>
            <a:r>
              <a:rPr lang="ru-RU" sz="20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учебно-познавательный интереса к новому учебному материалу и способам решения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практической 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задачи,    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навыка группового взаимодействия, коммуникации, совместного творчества.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7"/>
            <a:ext cx="2664296" cy="13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739233"/>
              </p:ext>
            </p:extLst>
          </p:nvPr>
        </p:nvGraphicFramePr>
        <p:xfrm>
          <a:off x="179512" y="260648"/>
          <a:ext cx="8507288" cy="6372419"/>
        </p:xfrm>
        <a:graphic>
          <a:graphicData uri="http://schemas.openxmlformats.org/drawingml/2006/table">
            <a:tbl>
              <a:tblPr firstRow="1" firstCol="1" bandRow="1"/>
              <a:tblGrid>
                <a:gridCol w="152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понятия темы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Экономика, фирма, бизнес, виды и формы бизнеса, бизнес-план, ресурсы, потребитель, финансы, конкуренция, 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рекламма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Целевая аудитория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Обучающиеся 7 класса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Формы,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методы,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обучения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Фронтальная, групповая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Проектирование, деловая игра, презентация, рассказ-эстафета, работа с разными носителями информации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Проектная, технология критического мышления, ИКТ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Средства обучения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Эпиграф к уроку, прием- мозговой штурм, целеполагание, работа с алгоритмом, проектирование, работа с интернетом, учебной и справочной литературой, публичная презентация продукта, рассказ-эстафета, самоанализ, свободный микрофон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4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Организационные условия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Парты должны стоять для групповой работы (3 группы), на столах следующее оборудование: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ноутбук с выходом в Интернет, листы бумаги, ручки, маркеры, распечатанный шаблон бизнес-плана, учебники, тетради с записями с уроков, справочная литература.  В помощь команде имеется  перечень вариантов бизнес –идей. Интерактивная доска с подключением через учительский компьютер и документ-камера для демонстрации работы учащихся, указка для интерактивной доски.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6" marR="599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87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 деятельности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  Мотивация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средства: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эпиграф: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«Дорога, ведущая к успеху, вечно обновляется. Успех — это поступательное движение, а не точка, которую можно достичь»            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(Энтони Роббинс)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результат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существенную информацию из текста, слушать собеседника, строить устное высказывание в соответствии с задачей коммуникации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 Актуализация  знаний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(8мин)</a:t>
            </a:r>
          </a:p>
          <a:p>
            <a:pPr marL="0" indent="0">
              <a:buNone/>
            </a:pP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средства: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Прием- мозговой штурм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Форма-фронтальный опрос, направленный на повторение ключевых понятий ранее изученных тем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теме практического занятия и целеполагание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результат: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ранее изученных  знаний, активизация мыслительных процессов,  фиксация собственных затруднений.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Целеполагание,  прогнозирование предстоящей работы, принятие и сохранение учебной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</a:p>
        </p:txBody>
      </p:sp>
    </p:spTree>
    <p:extLst>
      <p:ext uri="{BB962C8B-B14F-4D97-AF65-F5344CB8AC3E}">
        <p14:creationId xmlns:p14="http://schemas.microsoft.com/office/powerpoint/2010/main" val="416137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 выявления места затруднения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средства: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алгоритмом работы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(шаблон)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результат: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 помощью которого будет изучаться тема,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сравнение, группировка различных объектов, явлений,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гипотезы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02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768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ProximaNova</vt:lpstr>
      <vt:lpstr>Times New Roman</vt:lpstr>
      <vt:lpstr>Тема Office</vt:lpstr>
      <vt:lpstr>Урока комплексного применения знаний и умений  предмет: обществознание с включением тем «Основы финансовой грамотности» Предпринимательство: бизнес-планирование для обучающихся 7 класса</vt:lpstr>
      <vt:lpstr>Презентация PowerPoint</vt:lpstr>
      <vt:lpstr>Презентация PowerPoint</vt:lpstr>
      <vt:lpstr>Компетенции:</vt:lpstr>
      <vt:lpstr>Ожидаемые результаты</vt:lpstr>
      <vt:lpstr>Презентация PowerPoint</vt:lpstr>
      <vt:lpstr>План проведения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Урока комплексного применения знаний и умений  предмет: обществознание с включением тем «Основы финансовой грамотности» Предпринимательство: бизнес-планирование для обучающихся 7 класса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Урока комплексного применения знаний и умений  предмет: обществознание с включением тем «Основы финансовой грамотности» Предпринимательство: бизнес-планирование ДЛЯ ОБУЧАЮЩИХСЯ</dc:title>
  <dc:creator>Ирина</dc:creator>
  <cp:lastModifiedBy>Попова Вера Владимировна</cp:lastModifiedBy>
  <cp:revision>11</cp:revision>
  <dcterms:created xsi:type="dcterms:W3CDTF">2021-04-03T04:39:03Z</dcterms:created>
  <dcterms:modified xsi:type="dcterms:W3CDTF">2021-06-11T03:55:48Z</dcterms:modified>
</cp:coreProperties>
</file>