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6" r:id="rId4"/>
    <p:sldId id="259" r:id="rId5"/>
    <p:sldId id="275" r:id="rId6"/>
    <p:sldId id="279" r:id="rId7"/>
    <p:sldId id="274" r:id="rId8"/>
    <p:sldId id="258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08912" cy="216024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Интегрированный урок домоводства и математики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«ДЕНЬГИ»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640960" cy="2376264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2800" b="1" dirty="0" smtClean="0"/>
          </a:p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Ефимова Татьяна Ивановна,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учитель домоводства и ОСЖ</a:t>
            </a:r>
          </a:p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Жданова Ольга Федоровна,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учитель математики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ГБОУ СО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Каменск-Уральская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школа»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г. Каменск-Уральский, Свердловская область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1544" r="14800" b="25397"/>
          <a:stretch>
            <a:fillRect/>
          </a:stretch>
        </p:blipFill>
        <p:spPr bwMode="auto">
          <a:xfrm>
            <a:off x="2987824" y="2492896"/>
            <a:ext cx="2376264" cy="1805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Применение анимационного материала</a:t>
            </a:r>
            <a:endParaRPr lang="ru-RU" dirty="0"/>
          </a:p>
        </p:txBody>
      </p:sp>
      <p:pic>
        <p:nvPicPr>
          <p:cNvPr id="3" name="Picture 2" descr="C:\Documents and Settings\Администратор\Рабочий стол\ФОТО ДЛ ЯАТТЕСТАЦИИ\нормативка\IMG_20190115_125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450808" cy="3267743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8914" r="4770"/>
          <a:stretch>
            <a:fillRect/>
          </a:stretch>
        </p:blipFill>
        <p:spPr bwMode="auto">
          <a:xfrm rot="5400000">
            <a:off x="5698787" y="2374221"/>
            <a:ext cx="3479155" cy="256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5000" r="32812"/>
          <a:stretch>
            <a:fillRect/>
          </a:stretch>
        </p:blipFill>
        <p:spPr bwMode="auto">
          <a:xfrm rot="5400000">
            <a:off x="3488870" y="2567914"/>
            <a:ext cx="2142263" cy="28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Необходимость включения анимационного материала в образовательный процесс обоснована </a:t>
            </a:r>
            <a:br>
              <a:rPr lang="ru-RU" sz="2400" b="1" dirty="0" smtClean="0"/>
            </a:br>
            <a:r>
              <a:rPr lang="ru-RU" sz="2400" b="1" dirty="0" smtClean="0"/>
              <a:t>следующими факторами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Яркая наглядность;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Лучшее восприятие учебного материала;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Повышение мотивации;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Социализация;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Развитие нравственных ценностей;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Развитие творческих способностей.</a:t>
            </a:r>
          </a:p>
          <a:p>
            <a:pPr>
              <a:buNone/>
            </a:pP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811" b="14876"/>
          <a:stretch>
            <a:fillRect/>
          </a:stretch>
        </p:blipFill>
        <p:spPr bwMode="auto">
          <a:xfrm>
            <a:off x="5796136" y="4941168"/>
            <a:ext cx="30723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066" t="14811" r="31100" b="14876"/>
          <a:stretch>
            <a:fillRect/>
          </a:stretch>
        </p:blipFill>
        <p:spPr bwMode="auto">
          <a:xfrm>
            <a:off x="3635896" y="4869160"/>
            <a:ext cx="1944216" cy="179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4811" b="14876"/>
          <a:stretch>
            <a:fillRect/>
          </a:stretch>
        </p:blipFill>
        <p:spPr bwMode="auto">
          <a:xfrm>
            <a:off x="179512" y="4887162"/>
            <a:ext cx="3168352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Интегрированнная</a:t>
            </a:r>
            <a:r>
              <a:rPr lang="ru-RU" dirty="0" smtClean="0">
                <a:solidFill>
                  <a:schemeClr val="bg1"/>
                </a:solidFill>
              </a:rPr>
              <a:t> предметная неделя по финансовой грамотности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34" name="AutoShape 2" descr="blob:https://web.whatsapp.com/a22a13f3-1672-4a07-81ee-c684d6eb0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C:\Users\Оля\Downloads\WhatsApp Image 2025-01-26 at 01.04.32.jpeg"/>
          <p:cNvPicPr>
            <a:picLocks noChangeAspect="1" noChangeArrowheads="1"/>
          </p:cNvPicPr>
          <p:nvPr/>
        </p:nvPicPr>
        <p:blipFill>
          <a:blip r:embed="rId2" cstate="print"/>
          <a:srcRect t="20762" b="6573"/>
          <a:stretch>
            <a:fillRect/>
          </a:stretch>
        </p:blipFill>
        <p:spPr bwMode="auto">
          <a:xfrm>
            <a:off x="6228184" y="1700808"/>
            <a:ext cx="2237064" cy="3024336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23704"/>
          <a:stretch>
            <a:fillRect/>
          </a:stretch>
        </p:blipFill>
        <p:spPr bwMode="auto">
          <a:xfrm>
            <a:off x="2699792" y="1556792"/>
            <a:ext cx="3168352" cy="323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2376264" cy="31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869160"/>
            <a:ext cx="1368152" cy="182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t="20477" b="6328"/>
          <a:stretch>
            <a:fillRect/>
          </a:stretch>
        </p:blipFill>
        <p:spPr bwMode="auto">
          <a:xfrm>
            <a:off x="4427984" y="4869160"/>
            <a:ext cx="14722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 b="6306"/>
          <a:stretch>
            <a:fillRect/>
          </a:stretch>
        </p:blipFill>
        <p:spPr bwMode="auto">
          <a:xfrm>
            <a:off x="6156176" y="48691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Интегрированный урок Домоводства и  Математики</a:t>
            </a:r>
            <a:br>
              <a:rPr lang="ru-RU" sz="2800" dirty="0" smtClean="0"/>
            </a:br>
            <a:r>
              <a:rPr lang="ru-RU" sz="2800" dirty="0" smtClean="0"/>
              <a:t>«ДЕНЬГИ»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just">
              <a:buNone/>
            </a:pPr>
            <a:endParaRPr lang="ru-RU" sz="2800" b="1" dirty="0" smtClean="0"/>
          </a:p>
          <a:p>
            <a:pPr algn="just">
              <a:buNone/>
            </a:pPr>
            <a:endParaRPr lang="ru-RU" sz="2800" b="1" dirty="0" smtClean="0"/>
          </a:p>
          <a:p>
            <a:pPr algn="just">
              <a:buNone/>
            </a:pPr>
            <a:r>
              <a:rPr lang="ru-RU" sz="2800" b="1" dirty="0" smtClean="0"/>
              <a:t>Форма проведения урока: </a:t>
            </a:r>
            <a:r>
              <a:rPr lang="ru-RU" sz="2800" dirty="0" smtClean="0"/>
              <a:t>очный</a:t>
            </a:r>
          </a:p>
          <a:p>
            <a:pPr algn="just">
              <a:buNone/>
            </a:pPr>
            <a:r>
              <a:rPr lang="ru-RU" sz="2800" b="1" dirty="0" smtClean="0"/>
              <a:t>Хронометраж: </a:t>
            </a:r>
            <a:r>
              <a:rPr lang="ru-RU" sz="2800" dirty="0" smtClean="0"/>
              <a:t>2 урока</a:t>
            </a:r>
          </a:p>
          <a:p>
            <a:pPr algn="just">
              <a:buNone/>
            </a:pPr>
            <a:r>
              <a:rPr lang="ru-RU" sz="2800" b="1" dirty="0" smtClean="0"/>
              <a:t>Целевая аудитория: </a:t>
            </a:r>
            <a:r>
              <a:rPr lang="ru-RU" sz="2800" dirty="0" smtClean="0"/>
              <a:t>обучающиеся 7-8 классов</a:t>
            </a:r>
          </a:p>
          <a:p>
            <a:pPr algn="just">
              <a:buNone/>
            </a:pPr>
            <a:r>
              <a:rPr lang="ru-RU" sz="2800" b="1" dirty="0" smtClean="0"/>
              <a:t>Цель: </a:t>
            </a:r>
            <a:r>
              <a:rPr lang="ru-RU" sz="2800" dirty="0" smtClean="0"/>
              <a:t>создание условий для закрепления финансовой грамотности у обучающихся с ТМНР (вариант 2)</a:t>
            </a:r>
          </a:p>
          <a:p>
            <a:endParaRPr lang="ru-RU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1224136" cy="163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84042"/>
            <a:ext cx="2232248" cy="167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14" y="476672"/>
            <a:ext cx="3970639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и расходы»</a:t>
            </a:r>
            <a:endParaRPr lang="ru-RU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1625" y="476672"/>
            <a:ext cx="463460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«Наличные </a:t>
            </a:r>
            <a:r>
              <a:rPr lang="ru-RU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200" b="1" cap="none" spc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их защита»</a:t>
            </a:r>
            <a:endParaRPr lang="ru-RU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25794"/>
          <a:stretch>
            <a:fillRect/>
          </a:stretch>
        </p:blipFill>
        <p:spPr bwMode="auto">
          <a:xfrm>
            <a:off x="3203848" y="2132856"/>
            <a:ext cx="2592288" cy="14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3201" r="1434" b="16394"/>
          <a:stretch>
            <a:fillRect/>
          </a:stretch>
        </p:blipFill>
        <p:spPr bwMode="auto">
          <a:xfrm>
            <a:off x="323528" y="1340768"/>
            <a:ext cx="264629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3889" b="16667"/>
          <a:stretch>
            <a:fillRect/>
          </a:stretch>
        </p:blipFill>
        <p:spPr bwMode="auto">
          <a:xfrm>
            <a:off x="323528" y="3068959"/>
            <a:ext cx="2649894" cy="14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11429" t="15640" r="8571" b="16179"/>
          <a:stretch>
            <a:fillRect/>
          </a:stretch>
        </p:blipFill>
        <p:spPr bwMode="auto">
          <a:xfrm>
            <a:off x="3275856" y="4149080"/>
            <a:ext cx="253468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t="14351" b="14105"/>
          <a:stretch>
            <a:fillRect/>
          </a:stretch>
        </p:blipFill>
        <p:spPr bwMode="auto">
          <a:xfrm>
            <a:off x="6012160" y="1268760"/>
            <a:ext cx="2699792" cy="15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t="14205" b="14773"/>
          <a:stretch>
            <a:fillRect/>
          </a:stretch>
        </p:blipFill>
        <p:spPr bwMode="auto">
          <a:xfrm>
            <a:off x="6084168" y="3068960"/>
            <a:ext cx="2664296" cy="15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t="15911" b="16521"/>
          <a:stretch>
            <a:fillRect/>
          </a:stretch>
        </p:blipFill>
        <p:spPr bwMode="auto">
          <a:xfrm>
            <a:off x="6084168" y="4941168"/>
            <a:ext cx="2664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 t="14706" b="15441"/>
          <a:stretch>
            <a:fillRect/>
          </a:stretch>
        </p:blipFill>
        <p:spPr bwMode="auto">
          <a:xfrm>
            <a:off x="323528" y="4877630"/>
            <a:ext cx="2592288" cy="14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«Взаимопомощь и дружба»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4025" b="15852"/>
          <a:stretch>
            <a:fillRect/>
          </a:stretch>
        </p:blipFill>
        <p:spPr bwMode="auto">
          <a:xfrm>
            <a:off x="1907704" y="1628800"/>
            <a:ext cx="2088232" cy="11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t="16722" b="18884"/>
          <a:stretch>
            <a:fillRect/>
          </a:stretch>
        </p:blipFill>
        <p:spPr bwMode="auto">
          <a:xfrm>
            <a:off x="4427984" y="1556792"/>
            <a:ext cx="2376264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t="14717" b="14152"/>
          <a:stretch>
            <a:fillRect/>
          </a:stretch>
        </p:blipFill>
        <p:spPr bwMode="auto">
          <a:xfrm>
            <a:off x="2699792" y="2924944"/>
            <a:ext cx="366969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t="14291" b="14558"/>
          <a:stretch>
            <a:fillRect/>
          </a:stretch>
        </p:blipFill>
        <p:spPr bwMode="auto">
          <a:xfrm>
            <a:off x="323528" y="4941168"/>
            <a:ext cx="29096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t="15372" b="13914"/>
          <a:stretch>
            <a:fillRect/>
          </a:stretch>
        </p:blipFill>
        <p:spPr bwMode="auto">
          <a:xfrm>
            <a:off x="5868144" y="4941168"/>
            <a:ext cx="29276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60840" cy="108012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«Помоги </a:t>
            </a:r>
            <a:r>
              <a:rPr lang="ru-RU" dirty="0" err="1" smtClean="0">
                <a:solidFill>
                  <a:schemeClr val="bg1"/>
                </a:solidFill>
              </a:rPr>
              <a:t>Фиксикам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b="25976"/>
          <a:stretch>
            <a:fillRect/>
          </a:stretch>
        </p:blipFill>
        <p:spPr bwMode="auto">
          <a:xfrm>
            <a:off x="467544" y="4725144"/>
            <a:ext cx="1944216" cy="191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448272" cy="32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t="6000" b="13000"/>
          <a:stretch>
            <a:fillRect/>
          </a:stretch>
        </p:blipFill>
        <p:spPr bwMode="auto">
          <a:xfrm>
            <a:off x="6516216" y="4653136"/>
            <a:ext cx="1872208" cy="202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340769"/>
            <a:ext cx="2448272" cy="32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blob:https://web.whatsapp.com/8c69d511-cee2-435d-9ffd-0bed0c6cad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2699792" cy="202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340768"/>
            <a:ext cx="2483768" cy="33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Дифференциация заданий</a:t>
            </a:r>
            <a:endParaRPr lang="ru-RU" dirty="0"/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384376" cy="221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Оля\Downloads\WhatsApp Image 2025-01-31 at 10.05.58.jpeg"/>
          <p:cNvPicPr>
            <a:picLocks noChangeAspect="1" noChangeArrowheads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 bwMode="auto">
          <a:xfrm>
            <a:off x="179511" y="3573016"/>
            <a:ext cx="2530567" cy="2952328"/>
          </a:xfrm>
          <a:prstGeom prst="rect">
            <a:avLst/>
          </a:prstGeom>
          <a:noFill/>
        </p:spPr>
      </p:pic>
      <p:pic>
        <p:nvPicPr>
          <p:cNvPr id="5" name="Picture 6" descr="C:\Users\Оля\Downloads\WhatsApp Image 2025-02-02 at 14.21.59.jpeg"/>
          <p:cNvPicPr>
            <a:picLocks noChangeAspect="1" noChangeArrowheads="1"/>
          </p:cNvPicPr>
          <p:nvPr/>
        </p:nvPicPr>
        <p:blipFill>
          <a:blip r:embed="rId4" cstate="print"/>
          <a:srcRect t="4412"/>
          <a:stretch>
            <a:fillRect/>
          </a:stretch>
        </p:blipFill>
        <p:spPr bwMode="auto">
          <a:xfrm>
            <a:off x="6372200" y="3501008"/>
            <a:ext cx="2448272" cy="3120347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3878" y="3789040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128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Интегрированный урок домоводства и математики «ДЕНЬГИ»</vt:lpstr>
      <vt:lpstr>Применение анимационного материала</vt:lpstr>
      <vt:lpstr>Необходимость включения анимационного материала в образовательный процесс обоснована  следующими факторами:</vt:lpstr>
      <vt:lpstr>Интегрированнная предметная неделя по финансовой грамотности</vt:lpstr>
      <vt:lpstr>Интегрированный урок Домоводства и  Математики «ДЕНЬГИ»</vt:lpstr>
      <vt:lpstr>Слайд 6</vt:lpstr>
      <vt:lpstr>«Взаимопомощь и дружба»</vt:lpstr>
      <vt:lpstr>Игра «Помоги Фиксикам»</vt:lpstr>
      <vt:lpstr>Дифференциация заданий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Оля</cp:lastModifiedBy>
  <cp:revision>67</cp:revision>
  <dcterms:created xsi:type="dcterms:W3CDTF">2025-01-25T05:52:14Z</dcterms:created>
  <dcterms:modified xsi:type="dcterms:W3CDTF">2025-02-03T10:58:32Z</dcterms:modified>
</cp:coreProperties>
</file>