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24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25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21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26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7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23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  <p:sldMasterId id="2147483661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  <p:ext uri="GoogleSlidesCustomDataVersion2">
      <go:slidesCustomData xmlns:go="http://customooxmlschemas.google.com/" r:id="rId24" roundtripDataSignature="AMtx7mhzjCt8Y4WLlWP0Bbox6EHw5CI1z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4.xml"/><Relationship Id="rId11" Type="http://schemas.openxmlformats.org/officeDocument/2006/relationships/slide" Target="slides/slide5.xml"/><Relationship Id="rId22" Type="http://schemas.openxmlformats.org/officeDocument/2006/relationships/slide" Target="slides/slide16.xml"/><Relationship Id="rId10" Type="http://schemas.openxmlformats.org/officeDocument/2006/relationships/slide" Target="slides/slide4.xml"/><Relationship Id="rId21" Type="http://schemas.openxmlformats.org/officeDocument/2006/relationships/slide" Target="slides/slide15.xml"/><Relationship Id="rId13" Type="http://schemas.openxmlformats.org/officeDocument/2006/relationships/slide" Target="slides/slide7.xml"/><Relationship Id="rId24" Type="http://customschemas.google.com/relationships/presentationmetadata" Target="metadata"/><Relationship Id="rId12" Type="http://schemas.openxmlformats.org/officeDocument/2006/relationships/slide" Target="slides/slide6.xml"/><Relationship Id="rId23" Type="http://schemas.openxmlformats.org/officeDocument/2006/relationships/slide" Target="slides/slide1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5" Type="http://schemas.openxmlformats.org/officeDocument/2006/relationships/slide" Target="slides/slide9.xml"/><Relationship Id="rId14" Type="http://schemas.openxmlformats.org/officeDocument/2006/relationships/slide" Target="slides/slide8.xml"/><Relationship Id="rId17" Type="http://schemas.openxmlformats.org/officeDocument/2006/relationships/slide" Target="slides/slide11.xml"/><Relationship Id="rId16" Type="http://schemas.openxmlformats.org/officeDocument/2006/relationships/slide" Target="slides/slide10.xml"/><Relationship Id="rId5" Type="http://schemas.openxmlformats.org/officeDocument/2006/relationships/slideMaster" Target="slideMasters/slideMaster2.xml"/><Relationship Id="rId19" Type="http://schemas.openxmlformats.org/officeDocument/2006/relationships/slide" Target="slides/slide13.xml"/><Relationship Id="rId6" Type="http://schemas.openxmlformats.org/officeDocument/2006/relationships/notesMaster" Target="notesMasters/notesMaster1.xml"/><Relationship Id="rId18" Type="http://schemas.openxmlformats.org/officeDocument/2006/relationships/slide" Target="slides/slide12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3" name="Shape 2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Google Shape;244;p1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245" name="Google Shape;245;p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31" name="Shape 3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2" name="Google Shape;332;g33c936429fe_0_227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333" name="Google Shape;333;g33c936429fe_0_227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41" name="Shape 3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2" name="Google Shape;342;g33c936429fe_0_236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343" name="Google Shape;343;g33c936429fe_0_236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51" name="Shape 3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2" name="Google Shape;352;p8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353" name="Google Shape;353;p8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61" name="Shape 3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2" name="Google Shape;362;g33c936429fe_0_245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363" name="Google Shape;363;g33c936429fe_0_245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71" name="Shape 3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2" name="Google Shape;372;g33c936429fe_0_254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373" name="Google Shape;373;g33c936429fe_0_254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81" name="Shape 3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2" name="Google Shape;382;g33c936429fe_0_272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383" name="Google Shape;383;g33c936429fe_0_272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91" name="Shape 3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2" name="Google Shape;392;g33c936429fe_0_36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393" name="Google Shape;393;g33c936429fe_0_36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01" name="Shape 4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2" name="Google Shape;402;g33c936429fe_0_282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403" name="Google Shape;403;g33c936429fe_0_282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4" name="Shape 2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" name="Google Shape;255;p3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256" name="Google Shape;256;p3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63" name="Shape 2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" name="Google Shape;264;p4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265" name="Google Shape;265;p4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72" name="Shape 2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Google Shape;273;g33c936429fe_0_124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274" name="Google Shape;274;g33c936429fe_0_124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82" name="Shape 2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" name="Google Shape;283;g33c936429fe_0_173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284" name="Google Shape;284;g33c936429fe_0_173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91" name="Shape 2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" name="Google Shape;292;p12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293" name="Google Shape;293;p12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01" name="Shape 3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2" name="Google Shape;302;g33c936429fe_0_208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303" name="Google Shape;303;g33c936429fe_0_208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11" name="Shape 3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2" name="Google Shape;312;g33c936429fe_0_218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313" name="Google Shape;313;g33c936429fe_0_218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21" name="Shape 3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" name="Google Shape;322;g33c936429fe_0_27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323" name="Google Shape;323;g33c936429fe_0_27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jpg"/><Relationship Id="rId3" Type="http://schemas.openxmlformats.org/officeDocument/2006/relationships/image" Target="../media/image1.png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9.jpg"/><Relationship Id="rId3" Type="http://schemas.openxmlformats.org/officeDocument/2006/relationships/image" Target="../media/image3.png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7.jpg"/><Relationship Id="rId3" Type="http://schemas.openxmlformats.org/officeDocument/2006/relationships/image" Target="../media/image1.png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9.jpg"/><Relationship Id="rId3" Type="http://schemas.openxmlformats.org/officeDocument/2006/relationships/image" Target="../media/image5.png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9.jpg"/><Relationship Id="rId3" Type="http://schemas.openxmlformats.org/officeDocument/2006/relationships/image" Target="../media/image3.png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9.jpg"/><Relationship Id="rId3" Type="http://schemas.openxmlformats.org/officeDocument/2006/relationships/image" Target="../media/image3.png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9.jpg"/><Relationship Id="rId3" Type="http://schemas.openxmlformats.org/officeDocument/2006/relationships/image" Target="../media/image3.png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9.jpg"/><Relationship Id="rId3" Type="http://schemas.openxmlformats.org/officeDocument/2006/relationships/image" Target="../media/image3.png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9.jpg"/><Relationship Id="rId3" Type="http://schemas.openxmlformats.org/officeDocument/2006/relationships/image" Target="../media/image3.png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9.jpg"/><Relationship Id="rId3" Type="http://schemas.openxmlformats.org/officeDocument/2006/relationships/image" Target="../media/image3.png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9.jpg"/><Relationship Id="rId3" Type="http://schemas.openxmlformats.org/officeDocument/2006/relationships/image" Target="../media/image3.png"/></Relationships>
</file>

<file path=ppt/slideLayouts/_rels/slideLayout2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9.jpg"/><Relationship Id="rId3" Type="http://schemas.openxmlformats.org/officeDocument/2006/relationships/image" Target="../media/image3.png"/></Relationships>
</file>

<file path=ppt/slideLayouts/_rels/slideLayout2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9.jpg"/><Relationship Id="rId3" Type="http://schemas.openxmlformats.org/officeDocument/2006/relationships/image" Target="../media/image3.png"/></Relationships>
</file>

<file path=ppt/slideLayouts/_rels/slideLayout2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Обложка">
  <p:cSld name="Обложка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Google Shape;10;p2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60394" y="721630"/>
            <a:ext cx="664873" cy="664873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1" name="Google Shape;11;p27"/>
          <p:cNvCxnSpPr/>
          <p:nvPr/>
        </p:nvCxnSpPr>
        <p:spPr>
          <a:xfrm>
            <a:off x="4567659" y="739002"/>
            <a:ext cx="0" cy="630300"/>
          </a:xfrm>
          <a:prstGeom prst="straightConnector1">
            <a:avLst/>
          </a:prstGeom>
          <a:noFill/>
          <a:ln cap="flat" cmpd="sng" w="12700">
            <a:solidFill>
              <a:srgbClr val="102D69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2" name="Google Shape;12;p27"/>
          <p:cNvCxnSpPr/>
          <p:nvPr/>
        </p:nvCxnSpPr>
        <p:spPr>
          <a:xfrm>
            <a:off x="6481936" y="739002"/>
            <a:ext cx="0" cy="630300"/>
          </a:xfrm>
          <a:prstGeom prst="straightConnector1">
            <a:avLst/>
          </a:prstGeom>
          <a:noFill/>
          <a:ln cap="flat" cmpd="sng" w="12700">
            <a:solidFill>
              <a:srgbClr val="102D69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3" name="Google Shape;13;p27"/>
          <p:cNvCxnSpPr/>
          <p:nvPr/>
        </p:nvCxnSpPr>
        <p:spPr>
          <a:xfrm>
            <a:off x="8384285" y="739002"/>
            <a:ext cx="0" cy="630300"/>
          </a:xfrm>
          <a:prstGeom prst="straightConnector1">
            <a:avLst/>
          </a:prstGeom>
          <a:noFill/>
          <a:ln cap="flat" cmpd="sng" w="12700">
            <a:solidFill>
              <a:srgbClr val="102D69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14" name="Google Shape;14;p27"/>
          <p:cNvSpPr txBox="1"/>
          <p:nvPr>
            <p:ph type="title"/>
          </p:nvPr>
        </p:nvSpPr>
        <p:spPr>
          <a:xfrm>
            <a:off x="770975" y="1803503"/>
            <a:ext cx="5725500" cy="1483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lv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E2D69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5" name="Google Shape;15;p27"/>
          <p:cNvSpPr txBox="1"/>
          <p:nvPr>
            <p:ph idx="1" type="body"/>
          </p:nvPr>
        </p:nvSpPr>
        <p:spPr>
          <a:xfrm>
            <a:off x="1556210" y="890881"/>
            <a:ext cx="2886600" cy="326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17500" lvl="6" marL="3200400" marR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17500" lvl="7" marL="3657600" marR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17500" lvl="8" marL="4114800" marR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6" name="Google Shape;16;p27"/>
          <p:cNvSpPr txBox="1"/>
          <p:nvPr>
            <p:ph idx="2" type="body"/>
          </p:nvPr>
        </p:nvSpPr>
        <p:spPr>
          <a:xfrm>
            <a:off x="4694565" y="880372"/>
            <a:ext cx="1708800" cy="347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E2D6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42900" lvl="1" marL="914400" marR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23850" lvl="2" marL="1371600" marR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17500" lvl="3" marL="1828800" marR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17500" lvl="4" marL="2286000" marR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17500" lvl="5" marL="2743200" marR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17500" lvl="6" marL="3200400" marR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17500" lvl="7" marL="3657600" marR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17500" lvl="8" marL="4114800" marR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7" name="Google Shape;17;p27"/>
          <p:cNvSpPr txBox="1"/>
          <p:nvPr>
            <p:ph idx="3" type="body"/>
          </p:nvPr>
        </p:nvSpPr>
        <p:spPr>
          <a:xfrm>
            <a:off x="6590040" y="880372"/>
            <a:ext cx="1663200" cy="347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E2D6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42900" lvl="1" marL="914400" marR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23850" lvl="2" marL="1371600" marR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17500" lvl="3" marL="1828800" marR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17500" lvl="4" marL="2286000" marR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17500" lvl="5" marL="2743200" marR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17500" lvl="6" marL="3200400" marR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17500" lvl="7" marL="3657600" marR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17500" lvl="8" marL="4114800" marR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8" name="Google Shape;18;p27"/>
          <p:cNvSpPr txBox="1"/>
          <p:nvPr>
            <p:ph idx="4" type="body"/>
          </p:nvPr>
        </p:nvSpPr>
        <p:spPr>
          <a:xfrm>
            <a:off x="770975" y="3618686"/>
            <a:ext cx="5718900" cy="489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E2D69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42900" lvl="1" marL="914400" marR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23850" lvl="2" marL="1371600" marR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17500" lvl="3" marL="1828800" marR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17500" lvl="4" marL="2286000" marR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17500" lvl="5" marL="2743200" marR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17500" lvl="6" marL="3200400" marR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17500" lvl="7" marL="3657600" marR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17500" lvl="8" marL="4114800" marR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4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53" name="Google Shape;53;p4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4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56" name="Google Shape;56;p4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57" name="Google Shape;57;p4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4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Текст_1">
  <p:cSld name="Текст_1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Icon&#10;&#10;Description automatically generated" id="62" name="Google Shape;62;p3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87899" y="348272"/>
            <a:ext cx="336207" cy="336208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63" name="Google Shape;63;p30"/>
          <p:cNvCxnSpPr/>
          <p:nvPr/>
        </p:nvCxnSpPr>
        <p:spPr>
          <a:xfrm>
            <a:off x="2474015" y="348272"/>
            <a:ext cx="0" cy="439500"/>
          </a:xfrm>
          <a:prstGeom prst="straightConnector1">
            <a:avLst/>
          </a:prstGeom>
          <a:noFill/>
          <a:ln cap="flat" cmpd="sng" w="12700">
            <a:solidFill>
              <a:srgbClr val="102D69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64" name="Google Shape;64;p30"/>
          <p:cNvCxnSpPr/>
          <p:nvPr/>
        </p:nvCxnSpPr>
        <p:spPr>
          <a:xfrm>
            <a:off x="4574562" y="348272"/>
            <a:ext cx="0" cy="439500"/>
          </a:xfrm>
          <a:prstGeom prst="straightConnector1">
            <a:avLst/>
          </a:prstGeom>
          <a:noFill/>
          <a:ln cap="flat" cmpd="sng" w="12700">
            <a:solidFill>
              <a:srgbClr val="102D69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65" name="Google Shape;65;p30"/>
          <p:cNvCxnSpPr/>
          <p:nvPr/>
        </p:nvCxnSpPr>
        <p:spPr>
          <a:xfrm>
            <a:off x="7707811" y="348272"/>
            <a:ext cx="0" cy="439500"/>
          </a:xfrm>
          <a:prstGeom prst="straightConnector1">
            <a:avLst/>
          </a:prstGeom>
          <a:noFill/>
          <a:ln cap="flat" cmpd="sng" w="12700">
            <a:solidFill>
              <a:srgbClr val="102D69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66" name="Google Shape;66;p30"/>
          <p:cNvSpPr txBox="1"/>
          <p:nvPr/>
        </p:nvSpPr>
        <p:spPr>
          <a:xfrm>
            <a:off x="7807651" y="399209"/>
            <a:ext cx="504000" cy="231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fld id="{00000000-1234-1234-1234-123412341234}" type="slidenum">
              <a:rPr b="0" i="0" lang="ru" sz="1500" u="none" cap="none" strike="noStrike">
                <a:solidFill>
                  <a:srgbClr val="102D69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500" u="none" cap="none" strike="noStrike">
              <a:solidFill>
                <a:srgbClr val="102D69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67" name="Google Shape;67;p30"/>
          <p:cNvCxnSpPr/>
          <p:nvPr/>
        </p:nvCxnSpPr>
        <p:spPr>
          <a:xfrm>
            <a:off x="8732901" y="348272"/>
            <a:ext cx="0" cy="439500"/>
          </a:xfrm>
          <a:prstGeom prst="straightConnector1">
            <a:avLst/>
          </a:prstGeom>
          <a:noFill/>
          <a:ln cap="flat" cmpd="sng" w="12700">
            <a:solidFill>
              <a:srgbClr val="102D69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68" name="Google Shape;68;p30"/>
          <p:cNvSpPr/>
          <p:nvPr>
            <p:ph idx="2" type="pic"/>
          </p:nvPr>
        </p:nvSpPr>
        <p:spPr>
          <a:xfrm>
            <a:off x="5013490" y="1085842"/>
            <a:ext cx="3243900" cy="3243900"/>
          </a:xfrm>
          <a:prstGeom prst="rect">
            <a:avLst/>
          </a:prstGeom>
          <a:solidFill>
            <a:srgbClr val="D9D9D9"/>
          </a:solidFill>
          <a:ln>
            <a:noFill/>
          </a:ln>
        </p:spPr>
      </p:sp>
      <p:sp>
        <p:nvSpPr>
          <p:cNvPr id="69" name="Google Shape;69;p30"/>
          <p:cNvSpPr txBox="1"/>
          <p:nvPr>
            <p:ph type="title"/>
          </p:nvPr>
        </p:nvSpPr>
        <p:spPr>
          <a:xfrm>
            <a:off x="439424" y="1085843"/>
            <a:ext cx="3934200" cy="582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0" name="Google Shape;70;p30"/>
          <p:cNvSpPr txBox="1"/>
          <p:nvPr>
            <p:ph idx="1" type="body"/>
          </p:nvPr>
        </p:nvSpPr>
        <p:spPr>
          <a:xfrm>
            <a:off x="439423" y="1784747"/>
            <a:ext cx="3934200" cy="25449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0" spcFirstLastPara="1" rIns="0" wrap="square" tIns="0">
            <a:norm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0E2D69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0E2D69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0E2D69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0E2D69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0E2D69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17500" lvl="6" marL="32004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17500" lvl="7" marL="36576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17500" lvl="8" marL="41148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1" name="Google Shape;71;p30"/>
          <p:cNvSpPr txBox="1"/>
          <p:nvPr>
            <p:ph idx="3" type="body"/>
          </p:nvPr>
        </p:nvSpPr>
        <p:spPr>
          <a:xfrm>
            <a:off x="857767" y="405678"/>
            <a:ext cx="1426200" cy="312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17500" lvl="6" marL="32004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17500" lvl="7" marL="36576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17500" lvl="8" marL="41148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2" name="Google Shape;72;p30"/>
          <p:cNvSpPr txBox="1"/>
          <p:nvPr>
            <p:ph idx="4" type="body"/>
          </p:nvPr>
        </p:nvSpPr>
        <p:spPr>
          <a:xfrm>
            <a:off x="2594372" y="411540"/>
            <a:ext cx="1552500" cy="306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E2D69"/>
              </a:buClr>
              <a:buSzPts val="800"/>
              <a:buFont typeface="Arial"/>
              <a:buNone/>
              <a:defRPr b="0" i="0" sz="800" u="none" cap="none" strike="noStrike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E2D69"/>
              </a:buClr>
              <a:buSzPts val="800"/>
              <a:buFont typeface="Arial"/>
              <a:buNone/>
              <a:defRPr b="0" i="0" sz="800" u="none" cap="none" strike="noStrike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E2D69"/>
              </a:buClr>
              <a:buSzPts val="800"/>
              <a:buFont typeface="Arial"/>
              <a:buNone/>
              <a:defRPr b="0" i="0" sz="800" u="none" cap="none" strike="noStrike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E2D69"/>
              </a:buClr>
              <a:buSzPts val="800"/>
              <a:buFont typeface="Arial"/>
              <a:buNone/>
              <a:defRPr b="0" i="0" sz="800" u="none" cap="none" strike="noStrike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E2D69"/>
              </a:buClr>
              <a:buSzPts val="800"/>
              <a:buFont typeface="Arial"/>
              <a:buNone/>
              <a:defRPr b="0" i="0" sz="800" u="none" cap="none" strike="noStrike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17500" lvl="6" marL="32004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17500" lvl="7" marL="36576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17500" lvl="8" marL="41148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3" name="Google Shape;73;p30"/>
          <p:cNvSpPr txBox="1"/>
          <p:nvPr>
            <p:ph idx="5" type="body"/>
          </p:nvPr>
        </p:nvSpPr>
        <p:spPr>
          <a:xfrm>
            <a:off x="4694919" y="411540"/>
            <a:ext cx="1552500" cy="306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E2D69"/>
              </a:buClr>
              <a:buSzPts val="800"/>
              <a:buFont typeface="Arial"/>
              <a:buNone/>
              <a:defRPr b="0" i="0" sz="800" u="none" cap="none" strike="noStrike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E2D69"/>
              </a:buClr>
              <a:buSzPts val="800"/>
              <a:buFont typeface="Arial"/>
              <a:buNone/>
              <a:defRPr b="0" i="0" sz="800" u="none" cap="none" strike="noStrike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E2D69"/>
              </a:buClr>
              <a:buSzPts val="800"/>
              <a:buFont typeface="Arial"/>
              <a:buNone/>
              <a:defRPr b="0" i="0" sz="800" u="none" cap="none" strike="noStrike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E2D69"/>
              </a:buClr>
              <a:buSzPts val="800"/>
              <a:buFont typeface="Arial"/>
              <a:buNone/>
              <a:defRPr b="0" i="0" sz="800" u="none" cap="none" strike="noStrike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E2D69"/>
              </a:buClr>
              <a:buSzPts val="800"/>
              <a:buFont typeface="Arial"/>
              <a:buNone/>
              <a:defRPr b="0" i="0" sz="800" u="none" cap="none" strike="noStrike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17500" lvl="6" marL="32004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17500" lvl="7" marL="36576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17500" lvl="8" marL="41148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Обложка">
  <p:cSld name="Обложка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5" name="Google Shape;75;p3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60394" y="721630"/>
            <a:ext cx="664873" cy="664873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76" name="Google Shape;76;p31"/>
          <p:cNvCxnSpPr/>
          <p:nvPr/>
        </p:nvCxnSpPr>
        <p:spPr>
          <a:xfrm>
            <a:off x="4567659" y="739002"/>
            <a:ext cx="0" cy="630300"/>
          </a:xfrm>
          <a:prstGeom prst="straightConnector1">
            <a:avLst/>
          </a:prstGeom>
          <a:noFill/>
          <a:ln cap="flat" cmpd="sng" w="12700">
            <a:solidFill>
              <a:srgbClr val="102D69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7" name="Google Shape;77;p31"/>
          <p:cNvCxnSpPr/>
          <p:nvPr/>
        </p:nvCxnSpPr>
        <p:spPr>
          <a:xfrm>
            <a:off x="6481936" y="739002"/>
            <a:ext cx="0" cy="630300"/>
          </a:xfrm>
          <a:prstGeom prst="straightConnector1">
            <a:avLst/>
          </a:prstGeom>
          <a:noFill/>
          <a:ln cap="flat" cmpd="sng" w="12700">
            <a:solidFill>
              <a:srgbClr val="102D69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8" name="Google Shape;78;p31"/>
          <p:cNvCxnSpPr/>
          <p:nvPr/>
        </p:nvCxnSpPr>
        <p:spPr>
          <a:xfrm>
            <a:off x="8384285" y="739002"/>
            <a:ext cx="0" cy="630300"/>
          </a:xfrm>
          <a:prstGeom prst="straightConnector1">
            <a:avLst/>
          </a:prstGeom>
          <a:noFill/>
          <a:ln cap="flat" cmpd="sng" w="12700">
            <a:solidFill>
              <a:srgbClr val="102D69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79" name="Google Shape;79;p31"/>
          <p:cNvSpPr txBox="1"/>
          <p:nvPr>
            <p:ph type="title"/>
          </p:nvPr>
        </p:nvSpPr>
        <p:spPr>
          <a:xfrm>
            <a:off x="770975" y="1803503"/>
            <a:ext cx="5725500" cy="1483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E2D69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0" name="Google Shape;80;p31"/>
          <p:cNvSpPr txBox="1"/>
          <p:nvPr>
            <p:ph idx="1" type="body"/>
          </p:nvPr>
        </p:nvSpPr>
        <p:spPr>
          <a:xfrm>
            <a:off x="1556210" y="890881"/>
            <a:ext cx="2886600" cy="326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17500" lvl="6" marL="32004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17500" lvl="7" marL="36576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17500" lvl="8" marL="41148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1" name="Google Shape;81;p31"/>
          <p:cNvSpPr txBox="1"/>
          <p:nvPr>
            <p:ph idx="2" type="body"/>
          </p:nvPr>
        </p:nvSpPr>
        <p:spPr>
          <a:xfrm>
            <a:off x="4694565" y="880372"/>
            <a:ext cx="1708800" cy="347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E2D6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42900" lvl="1" marL="9144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23850" lvl="2" marL="13716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17500" lvl="3" marL="18288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17500" lvl="4" marL="22860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17500" lvl="5" marL="27432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17500" lvl="6" marL="32004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17500" lvl="7" marL="36576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17500" lvl="8" marL="41148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2" name="Google Shape;82;p31"/>
          <p:cNvSpPr txBox="1"/>
          <p:nvPr>
            <p:ph idx="3" type="body"/>
          </p:nvPr>
        </p:nvSpPr>
        <p:spPr>
          <a:xfrm>
            <a:off x="6590040" y="880372"/>
            <a:ext cx="1663200" cy="347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E2D6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42900" lvl="1" marL="9144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23850" lvl="2" marL="13716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17500" lvl="3" marL="18288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17500" lvl="4" marL="22860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17500" lvl="5" marL="27432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17500" lvl="6" marL="32004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17500" lvl="7" marL="36576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17500" lvl="8" marL="41148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3" name="Google Shape;83;p31"/>
          <p:cNvSpPr txBox="1"/>
          <p:nvPr>
            <p:ph idx="4" type="body"/>
          </p:nvPr>
        </p:nvSpPr>
        <p:spPr>
          <a:xfrm>
            <a:off x="770975" y="3618686"/>
            <a:ext cx="5718900" cy="489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E2D69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42900" lvl="1" marL="9144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23850" lvl="2" marL="13716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17500" lvl="3" marL="18288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17500" lvl="4" marL="22860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17500" lvl="5" marL="27432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17500" lvl="6" marL="32004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17500" lvl="7" marL="36576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17500" lvl="8" marL="41148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чистый">
  <p:cSld name="чистый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32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dk1"/>
          </a:solidFill>
          <a:ln cap="flat" cmpd="sng" w="12700">
            <a:solidFill>
              <a:srgbClr val="0A204B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descr="A blue circle with white text&#10;&#10;Description automatically generated with low confidence" id="86" name="Google Shape;86;p3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983107" y="1982857"/>
            <a:ext cx="1177786" cy="117778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Текст_2">
  <p:cSld name="Текст_2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Icon&#10;&#10;Description automatically generated" id="88" name="Google Shape;88;p4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87899" y="348272"/>
            <a:ext cx="336207" cy="336208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89" name="Google Shape;89;p43"/>
          <p:cNvCxnSpPr/>
          <p:nvPr/>
        </p:nvCxnSpPr>
        <p:spPr>
          <a:xfrm>
            <a:off x="2474015" y="348272"/>
            <a:ext cx="0" cy="439500"/>
          </a:xfrm>
          <a:prstGeom prst="straightConnector1">
            <a:avLst/>
          </a:prstGeom>
          <a:noFill/>
          <a:ln cap="flat" cmpd="sng" w="12700">
            <a:solidFill>
              <a:srgbClr val="102D69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90" name="Google Shape;90;p43"/>
          <p:cNvCxnSpPr/>
          <p:nvPr/>
        </p:nvCxnSpPr>
        <p:spPr>
          <a:xfrm>
            <a:off x="4574562" y="348272"/>
            <a:ext cx="0" cy="439500"/>
          </a:xfrm>
          <a:prstGeom prst="straightConnector1">
            <a:avLst/>
          </a:prstGeom>
          <a:noFill/>
          <a:ln cap="flat" cmpd="sng" w="12700">
            <a:solidFill>
              <a:srgbClr val="102D69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91" name="Google Shape;91;p43"/>
          <p:cNvCxnSpPr/>
          <p:nvPr/>
        </p:nvCxnSpPr>
        <p:spPr>
          <a:xfrm>
            <a:off x="7707811" y="348272"/>
            <a:ext cx="0" cy="439500"/>
          </a:xfrm>
          <a:prstGeom prst="straightConnector1">
            <a:avLst/>
          </a:prstGeom>
          <a:noFill/>
          <a:ln cap="flat" cmpd="sng" w="12700">
            <a:solidFill>
              <a:srgbClr val="102D69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92" name="Google Shape;92;p43"/>
          <p:cNvSpPr txBox="1"/>
          <p:nvPr/>
        </p:nvSpPr>
        <p:spPr>
          <a:xfrm>
            <a:off x="7807651" y="399209"/>
            <a:ext cx="504000" cy="231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fld id="{00000000-1234-1234-1234-123412341234}" type="slidenum">
              <a:rPr b="0" i="0" lang="ru" sz="1500" u="none" cap="none" strike="noStrike">
                <a:solidFill>
                  <a:srgbClr val="102D69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500" u="none" cap="none" strike="noStrike">
              <a:solidFill>
                <a:srgbClr val="102D69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93" name="Google Shape;93;p43"/>
          <p:cNvCxnSpPr/>
          <p:nvPr/>
        </p:nvCxnSpPr>
        <p:spPr>
          <a:xfrm>
            <a:off x="8732901" y="348272"/>
            <a:ext cx="0" cy="439500"/>
          </a:xfrm>
          <a:prstGeom prst="straightConnector1">
            <a:avLst/>
          </a:prstGeom>
          <a:noFill/>
          <a:ln cap="flat" cmpd="sng" w="12700">
            <a:solidFill>
              <a:srgbClr val="102D69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94" name="Google Shape;94;p43"/>
          <p:cNvSpPr txBox="1"/>
          <p:nvPr>
            <p:ph type="title"/>
          </p:nvPr>
        </p:nvSpPr>
        <p:spPr>
          <a:xfrm>
            <a:off x="439423" y="1085843"/>
            <a:ext cx="8293500" cy="582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95" name="Google Shape;95;p43"/>
          <p:cNvSpPr txBox="1"/>
          <p:nvPr>
            <p:ph idx="1" type="body"/>
          </p:nvPr>
        </p:nvSpPr>
        <p:spPr>
          <a:xfrm>
            <a:off x="439423" y="1784747"/>
            <a:ext cx="8293500" cy="28089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0" spcFirstLastPara="1" rIns="0" wrap="square" tIns="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rgbClr val="0E2D69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0E2D69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0E2D69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0E2D69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0E2D69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17500" lvl="6" marL="32004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17500" lvl="7" marL="36576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17500" lvl="8" marL="41148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6" name="Google Shape;96;p43"/>
          <p:cNvSpPr txBox="1"/>
          <p:nvPr>
            <p:ph idx="2" type="body"/>
          </p:nvPr>
        </p:nvSpPr>
        <p:spPr>
          <a:xfrm>
            <a:off x="857767" y="405678"/>
            <a:ext cx="1426200" cy="312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17500" lvl="6" marL="32004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17500" lvl="7" marL="36576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17500" lvl="8" marL="41148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7" name="Google Shape;97;p43"/>
          <p:cNvSpPr txBox="1"/>
          <p:nvPr>
            <p:ph idx="3" type="body"/>
          </p:nvPr>
        </p:nvSpPr>
        <p:spPr>
          <a:xfrm>
            <a:off x="2594372" y="411540"/>
            <a:ext cx="1552500" cy="306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E2D69"/>
              </a:buClr>
              <a:buSzPts val="800"/>
              <a:buFont typeface="Arial"/>
              <a:buNone/>
              <a:defRPr b="0" i="0" sz="800" u="none" cap="none" strike="noStrike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E2D69"/>
              </a:buClr>
              <a:buSzPts val="800"/>
              <a:buFont typeface="Arial"/>
              <a:buNone/>
              <a:defRPr b="0" i="0" sz="800" u="none" cap="none" strike="noStrike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E2D69"/>
              </a:buClr>
              <a:buSzPts val="800"/>
              <a:buFont typeface="Arial"/>
              <a:buNone/>
              <a:defRPr b="0" i="0" sz="800" u="none" cap="none" strike="noStrike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E2D69"/>
              </a:buClr>
              <a:buSzPts val="800"/>
              <a:buFont typeface="Arial"/>
              <a:buNone/>
              <a:defRPr b="0" i="0" sz="800" u="none" cap="none" strike="noStrike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E2D69"/>
              </a:buClr>
              <a:buSzPts val="800"/>
              <a:buFont typeface="Arial"/>
              <a:buNone/>
              <a:defRPr b="0" i="0" sz="800" u="none" cap="none" strike="noStrike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17500" lvl="6" marL="32004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17500" lvl="7" marL="36576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17500" lvl="8" marL="41148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8" name="Google Shape;98;p43"/>
          <p:cNvSpPr txBox="1"/>
          <p:nvPr>
            <p:ph idx="4" type="body"/>
          </p:nvPr>
        </p:nvSpPr>
        <p:spPr>
          <a:xfrm>
            <a:off x="4694919" y="411540"/>
            <a:ext cx="1552500" cy="306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E2D69"/>
              </a:buClr>
              <a:buSzPts val="800"/>
              <a:buFont typeface="Arial"/>
              <a:buNone/>
              <a:defRPr b="0" i="0" sz="800" u="none" cap="none" strike="noStrike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E2D69"/>
              </a:buClr>
              <a:buSzPts val="800"/>
              <a:buFont typeface="Arial"/>
              <a:buNone/>
              <a:defRPr b="0" i="0" sz="800" u="none" cap="none" strike="noStrike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E2D69"/>
              </a:buClr>
              <a:buSzPts val="800"/>
              <a:buFont typeface="Arial"/>
              <a:buNone/>
              <a:defRPr b="0" i="0" sz="800" u="none" cap="none" strike="noStrike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E2D69"/>
              </a:buClr>
              <a:buSzPts val="800"/>
              <a:buFont typeface="Arial"/>
              <a:buNone/>
              <a:defRPr b="0" i="0" sz="800" u="none" cap="none" strike="noStrike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E2D69"/>
              </a:buClr>
              <a:buSzPts val="800"/>
              <a:buFont typeface="Arial"/>
              <a:buNone/>
              <a:defRPr b="0" i="0" sz="800" u="none" cap="none" strike="noStrike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17500" lvl="6" marL="32004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17500" lvl="7" marL="36576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17500" lvl="8" marL="41148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Текст_3">
  <p:cSld name="Текст_3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Icon&#10;&#10;Description automatically generated" id="100" name="Google Shape;100;p4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87899" y="348272"/>
            <a:ext cx="336207" cy="336208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01" name="Google Shape;101;p44"/>
          <p:cNvCxnSpPr/>
          <p:nvPr/>
        </p:nvCxnSpPr>
        <p:spPr>
          <a:xfrm>
            <a:off x="2474015" y="348272"/>
            <a:ext cx="0" cy="439500"/>
          </a:xfrm>
          <a:prstGeom prst="straightConnector1">
            <a:avLst/>
          </a:prstGeom>
          <a:noFill/>
          <a:ln cap="flat" cmpd="sng" w="12700">
            <a:solidFill>
              <a:srgbClr val="102D69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02" name="Google Shape;102;p44"/>
          <p:cNvCxnSpPr/>
          <p:nvPr/>
        </p:nvCxnSpPr>
        <p:spPr>
          <a:xfrm>
            <a:off x="4574562" y="348272"/>
            <a:ext cx="0" cy="439500"/>
          </a:xfrm>
          <a:prstGeom prst="straightConnector1">
            <a:avLst/>
          </a:prstGeom>
          <a:noFill/>
          <a:ln cap="flat" cmpd="sng" w="12700">
            <a:solidFill>
              <a:srgbClr val="102D69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03" name="Google Shape;103;p44"/>
          <p:cNvCxnSpPr/>
          <p:nvPr/>
        </p:nvCxnSpPr>
        <p:spPr>
          <a:xfrm>
            <a:off x="7707811" y="348272"/>
            <a:ext cx="0" cy="439500"/>
          </a:xfrm>
          <a:prstGeom prst="straightConnector1">
            <a:avLst/>
          </a:prstGeom>
          <a:noFill/>
          <a:ln cap="flat" cmpd="sng" w="12700">
            <a:solidFill>
              <a:srgbClr val="102D69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104" name="Google Shape;104;p44"/>
          <p:cNvSpPr txBox="1"/>
          <p:nvPr/>
        </p:nvSpPr>
        <p:spPr>
          <a:xfrm>
            <a:off x="7807651" y="399209"/>
            <a:ext cx="504000" cy="231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fld id="{00000000-1234-1234-1234-123412341234}" type="slidenum">
              <a:rPr b="0" i="0" lang="ru" sz="1500" u="none" cap="none" strike="noStrike">
                <a:solidFill>
                  <a:srgbClr val="102D69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500" u="none" cap="none" strike="noStrike">
              <a:solidFill>
                <a:srgbClr val="102D69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05" name="Google Shape;105;p44"/>
          <p:cNvCxnSpPr/>
          <p:nvPr/>
        </p:nvCxnSpPr>
        <p:spPr>
          <a:xfrm>
            <a:off x="8732901" y="348272"/>
            <a:ext cx="0" cy="439500"/>
          </a:xfrm>
          <a:prstGeom prst="straightConnector1">
            <a:avLst/>
          </a:prstGeom>
          <a:noFill/>
          <a:ln cap="flat" cmpd="sng" w="12700">
            <a:solidFill>
              <a:srgbClr val="102D69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106" name="Google Shape;106;p44"/>
          <p:cNvSpPr txBox="1"/>
          <p:nvPr>
            <p:ph idx="1" type="body"/>
          </p:nvPr>
        </p:nvSpPr>
        <p:spPr>
          <a:xfrm>
            <a:off x="439424" y="1784747"/>
            <a:ext cx="3241800" cy="17997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0" spcFirstLastPara="1" rIns="0" wrap="square" tIns="0">
            <a:norm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0E2D69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0E2D69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0E2D69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0E2D69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0E2D69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17500" lvl="6" marL="32004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17500" lvl="7" marL="36576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17500" lvl="8" marL="41148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7" name="Google Shape;107;p44"/>
          <p:cNvSpPr txBox="1"/>
          <p:nvPr>
            <p:ph idx="2" type="body"/>
          </p:nvPr>
        </p:nvSpPr>
        <p:spPr>
          <a:xfrm>
            <a:off x="439423" y="3887437"/>
            <a:ext cx="2950800" cy="4155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0" spcFirstLastPara="1" rIns="0" wrap="square" tIns="0">
            <a:norm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0E2D69"/>
              </a:buClr>
              <a:buSzPts val="800"/>
              <a:buFont typeface="Arial"/>
              <a:buNone/>
              <a:defRPr b="0" i="0" sz="800" u="none" cap="none" strike="noStrike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0E2D69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0E2D69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0E2D69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0E2D69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17500" lvl="6" marL="32004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17500" lvl="7" marL="36576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17500" lvl="8" marL="41148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8" name="Google Shape;108;p44"/>
          <p:cNvSpPr txBox="1"/>
          <p:nvPr>
            <p:ph idx="3" type="body"/>
          </p:nvPr>
        </p:nvSpPr>
        <p:spPr>
          <a:xfrm>
            <a:off x="4694919" y="1784747"/>
            <a:ext cx="4038000" cy="2589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E2D69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42900" lvl="1" marL="9144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23850" lvl="2" marL="13716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17500" lvl="3" marL="18288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17500" lvl="4" marL="22860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17500" lvl="5" marL="27432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17500" lvl="6" marL="32004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17500" lvl="7" marL="36576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17500" lvl="8" marL="41148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9" name="Google Shape;109;p44"/>
          <p:cNvSpPr txBox="1"/>
          <p:nvPr>
            <p:ph type="title"/>
          </p:nvPr>
        </p:nvSpPr>
        <p:spPr>
          <a:xfrm>
            <a:off x="439423" y="1085843"/>
            <a:ext cx="8293500" cy="582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0" name="Google Shape;110;p44"/>
          <p:cNvSpPr txBox="1"/>
          <p:nvPr>
            <p:ph idx="4" type="body"/>
          </p:nvPr>
        </p:nvSpPr>
        <p:spPr>
          <a:xfrm>
            <a:off x="857767" y="405678"/>
            <a:ext cx="1426200" cy="312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17500" lvl="6" marL="32004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17500" lvl="7" marL="36576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17500" lvl="8" marL="41148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11" name="Google Shape;111;p44"/>
          <p:cNvSpPr txBox="1"/>
          <p:nvPr>
            <p:ph idx="5" type="body"/>
          </p:nvPr>
        </p:nvSpPr>
        <p:spPr>
          <a:xfrm>
            <a:off x="2594372" y="411540"/>
            <a:ext cx="1552500" cy="306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E2D69"/>
              </a:buClr>
              <a:buSzPts val="800"/>
              <a:buFont typeface="Arial"/>
              <a:buNone/>
              <a:defRPr b="0" i="0" sz="800" u="none" cap="none" strike="noStrike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E2D69"/>
              </a:buClr>
              <a:buSzPts val="800"/>
              <a:buFont typeface="Arial"/>
              <a:buNone/>
              <a:defRPr b="0" i="0" sz="800" u="none" cap="none" strike="noStrike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E2D69"/>
              </a:buClr>
              <a:buSzPts val="800"/>
              <a:buFont typeface="Arial"/>
              <a:buNone/>
              <a:defRPr b="0" i="0" sz="800" u="none" cap="none" strike="noStrike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E2D69"/>
              </a:buClr>
              <a:buSzPts val="800"/>
              <a:buFont typeface="Arial"/>
              <a:buNone/>
              <a:defRPr b="0" i="0" sz="800" u="none" cap="none" strike="noStrike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E2D69"/>
              </a:buClr>
              <a:buSzPts val="800"/>
              <a:buFont typeface="Arial"/>
              <a:buNone/>
              <a:defRPr b="0" i="0" sz="800" u="none" cap="none" strike="noStrike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17500" lvl="6" marL="32004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17500" lvl="7" marL="36576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17500" lvl="8" marL="41148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12" name="Google Shape;112;p44"/>
          <p:cNvSpPr txBox="1"/>
          <p:nvPr>
            <p:ph idx="6" type="body"/>
          </p:nvPr>
        </p:nvSpPr>
        <p:spPr>
          <a:xfrm>
            <a:off x="4694919" y="411540"/>
            <a:ext cx="1552500" cy="306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E2D69"/>
              </a:buClr>
              <a:buSzPts val="800"/>
              <a:buFont typeface="Arial"/>
              <a:buNone/>
              <a:defRPr b="0" i="0" sz="800" u="none" cap="none" strike="noStrike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E2D69"/>
              </a:buClr>
              <a:buSzPts val="800"/>
              <a:buFont typeface="Arial"/>
              <a:buNone/>
              <a:defRPr b="0" i="0" sz="800" u="none" cap="none" strike="noStrike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E2D69"/>
              </a:buClr>
              <a:buSzPts val="800"/>
              <a:buFont typeface="Arial"/>
              <a:buNone/>
              <a:defRPr b="0" i="0" sz="800" u="none" cap="none" strike="noStrike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E2D69"/>
              </a:buClr>
              <a:buSzPts val="800"/>
              <a:buFont typeface="Arial"/>
              <a:buNone/>
              <a:defRPr b="0" i="0" sz="800" u="none" cap="none" strike="noStrike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E2D69"/>
              </a:buClr>
              <a:buSzPts val="800"/>
              <a:buFont typeface="Arial"/>
              <a:buNone/>
              <a:defRPr b="0" i="0" sz="800" u="none" cap="none" strike="noStrike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17500" lvl="6" marL="32004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17500" lvl="7" marL="36576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17500" lvl="8" marL="41148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График_1">
  <p:cSld name="График_1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Icon&#10;&#10;Description automatically generated" id="114" name="Google Shape;114;p4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87899" y="348272"/>
            <a:ext cx="336207" cy="336208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15" name="Google Shape;115;p45"/>
          <p:cNvCxnSpPr/>
          <p:nvPr/>
        </p:nvCxnSpPr>
        <p:spPr>
          <a:xfrm>
            <a:off x="2474015" y="348272"/>
            <a:ext cx="0" cy="439500"/>
          </a:xfrm>
          <a:prstGeom prst="straightConnector1">
            <a:avLst/>
          </a:prstGeom>
          <a:noFill/>
          <a:ln cap="flat" cmpd="sng" w="12700">
            <a:solidFill>
              <a:srgbClr val="102D69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16" name="Google Shape;116;p45"/>
          <p:cNvCxnSpPr/>
          <p:nvPr/>
        </p:nvCxnSpPr>
        <p:spPr>
          <a:xfrm>
            <a:off x="4574562" y="348272"/>
            <a:ext cx="0" cy="439500"/>
          </a:xfrm>
          <a:prstGeom prst="straightConnector1">
            <a:avLst/>
          </a:prstGeom>
          <a:noFill/>
          <a:ln cap="flat" cmpd="sng" w="12700">
            <a:solidFill>
              <a:srgbClr val="102D69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17" name="Google Shape;117;p45"/>
          <p:cNvCxnSpPr/>
          <p:nvPr/>
        </p:nvCxnSpPr>
        <p:spPr>
          <a:xfrm>
            <a:off x="7707811" y="348272"/>
            <a:ext cx="0" cy="439500"/>
          </a:xfrm>
          <a:prstGeom prst="straightConnector1">
            <a:avLst/>
          </a:prstGeom>
          <a:noFill/>
          <a:ln cap="flat" cmpd="sng" w="12700">
            <a:solidFill>
              <a:srgbClr val="102D69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118" name="Google Shape;118;p45"/>
          <p:cNvSpPr txBox="1"/>
          <p:nvPr/>
        </p:nvSpPr>
        <p:spPr>
          <a:xfrm>
            <a:off x="7807651" y="399209"/>
            <a:ext cx="504000" cy="231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fld id="{00000000-1234-1234-1234-123412341234}" type="slidenum">
              <a:rPr b="0" i="0" lang="ru" sz="1500" u="none" cap="none" strike="noStrike">
                <a:solidFill>
                  <a:srgbClr val="102D69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500" u="none" cap="none" strike="noStrike">
              <a:solidFill>
                <a:srgbClr val="102D69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19" name="Google Shape;119;p45"/>
          <p:cNvCxnSpPr/>
          <p:nvPr/>
        </p:nvCxnSpPr>
        <p:spPr>
          <a:xfrm>
            <a:off x="8732901" y="348272"/>
            <a:ext cx="0" cy="439500"/>
          </a:xfrm>
          <a:prstGeom prst="straightConnector1">
            <a:avLst/>
          </a:prstGeom>
          <a:noFill/>
          <a:ln cap="flat" cmpd="sng" w="12700">
            <a:solidFill>
              <a:srgbClr val="102D69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120" name="Google Shape;120;p45"/>
          <p:cNvSpPr txBox="1"/>
          <p:nvPr>
            <p:ph type="title"/>
          </p:nvPr>
        </p:nvSpPr>
        <p:spPr>
          <a:xfrm>
            <a:off x="439424" y="1085843"/>
            <a:ext cx="3241800" cy="582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21" name="Google Shape;121;p45"/>
          <p:cNvSpPr txBox="1"/>
          <p:nvPr>
            <p:ph idx="1" type="body"/>
          </p:nvPr>
        </p:nvSpPr>
        <p:spPr>
          <a:xfrm>
            <a:off x="439424" y="1784747"/>
            <a:ext cx="3241800" cy="17997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0" spcFirstLastPara="1" rIns="0" wrap="square" tIns="0">
            <a:norm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0E2D69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0E2D69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0E2D69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0E2D69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0E2D69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17500" lvl="6" marL="32004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17500" lvl="7" marL="36576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17500" lvl="8" marL="41148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2" name="Google Shape;122;p45"/>
          <p:cNvSpPr txBox="1"/>
          <p:nvPr>
            <p:ph idx="2" type="body"/>
          </p:nvPr>
        </p:nvSpPr>
        <p:spPr>
          <a:xfrm>
            <a:off x="439423" y="3887437"/>
            <a:ext cx="2950800" cy="4155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0" spcFirstLastPara="1" rIns="0" wrap="square" tIns="0">
            <a:norm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0E2D69"/>
              </a:buClr>
              <a:buSzPts val="800"/>
              <a:buFont typeface="Arial"/>
              <a:buNone/>
              <a:defRPr b="0" i="0" sz="800" u="none" cap="none" strike="noStrike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0E2D69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0E2D69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0E2D69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0E2D69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17500" lvl="6" marL="32004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17500" lvl="7" marL="36576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17500" lvl="8" marL="41148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3" name="Google Shape;123;p45"/>
          <p:cNvSpPr/>
          <p:nvPr>
            <p:ph idx="3" type="chart"/>
          </p:nvPr>
        </p:nvSpPr>
        <p:spPr>
          <a:xfrm>
            <a:off x="3954073" y="1085842"/>
            <a:ext cx="4778700" cy="32172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>
            <a:lvl1pPr lvl="0" marR="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•"/>
              <a:defRPr b="0" i="0" sz="2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4" name="Google Shape;124;p45"/>
          <p:cNvSpPr txBox="1"/>
          <p:nvPr>
            <p:ph idx="4" type="body"/>
          </p:nvPr>
        </p:nvSpPr>
        <p:spPr>
          <a:xfrm>
            <a:off x="857767" y="405678"/>
            <a:ext cx="1426200" cy="312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17500" lvl="6" marL="32004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17500" lvl="7" marL="36576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17500" lvl="8" marL="41148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5" name="Google Shape;125;p45"/>
          <p:cNvSpPr txBox="1"/>
          <p:nvPr>
            <p:ph idx="5" type="body"/>
          </p:nvPr>
        </p:nvSpPr>
        <p:spPr>
          <a:xfrm>
            <a:off x="2594372" y="411540"/>
            <a:ext cx="1552500" cy="306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E2D69"/>
              </a:buClr>
              <a:buSzPts val="800"/>
              <a:buFont typeface="Arial"/>
              <a:buNone/>
              <a:defRPr b="0" i="0" sz="800" u="none" cap="none" strike="noStrike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E2D69"/>
              </a:buClr>
              <a:buSzPts val="800"/>
              <a:buFont typeface="Arial"/>
              <a:buNone/>
              <a:defRPr b="0" i="0" sz="800" u="none" cap="none" strike="noStrike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E2D69"/>
              </a:buClr>
              <a:buSzPts val="800"/>
              <a:buFont typeface="Arial"/>
              <a:buNone/>
              <a:defRPr b="0" i="0" sz="800" u="none" cap="none" strike="noStrike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E2D69"/>
              </a:buClr>
              <a:buSzPts val="800"/>
              <a:buFont typeface="Arial"/>
              <a:buNone/>
              <a:defRPr b="0" i="0" sz="800" u="none" cap="none" strike="noStrike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E2D69"/>
              </a:buClr>
              <a:buSzPts val="800"/>
              <a:buFont typeface="Arial"/>
              <a:buNone/>
              <a:defRPr b="0" i="0" sz="800" u="none" cap="none" strike="noStrike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17500" lvl="6" marL="32004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17500" lvl="7" marL="36576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17500" lvl="8" marL="41148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6" name="Google Shape;126;p45"/>
          <p:cNvSpPr txBox="1"/>
          <p:nvPr>
            <p:ph idx="6" type="body"/>
          </p:nvPr>
        </p:nvSpPr>
        <p:spPr>
          <a:xfrm>
            <a:off x="4694919" y="411540"/>
            <a:ext cx="1552500" cy="306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E2D69"/>
              </a:buClr>
              <a:buSzPts val="800"/>
              <a:buFont typeface="Arial"/>
              <a:buNone/>
              <a:defRPr b="0" i="0" sz="800" u="none" cap="none" strike="noStrike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E2D69"/>
              </a:buClr>
              <a:buSzPts val="800"/>
              <a:buFont typeface="Arial"/>
              <a:buNone/>
              <a:defRPr b="0" i="0" sz="800" u="none" cap="none" strike="noStrike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E2D69"/>
              </a:buClr>
              <a:buSzPts val="800"/>
              <a:buFont typeface="Arial"/>
              <a:buNone/>
              <a:defRPr b="0" i="0" sz="800" u="none" cap="none" strike="noStrike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E2D69"/>
              </a:buClr>
              <a:buSzPts val="800"/>
              <a:buFont typeface="Arial"/>
              <a:buNone/>
              <a:defRPr b="0" i="0" sz="800" u="none" cap="none" strike="noStrike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E2D69"/>
              </a:buClr>
              <a:buSzPts val="800"/>
              <a:buFont typeface="Arial"/>
              <a:buNone/>
              <a:defRPr b="0" i="0" sz="800" u="none" cap="none" strike="noStrike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17500" lvl="6" marL="32004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17500" lvl="7" marL="36576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17500" lvl="8" marL="41148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График_2">
  <p:cSld name="График_2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Icon&#10;&#10;Description automatically generated" id="128" name="Google Shape;128;p4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87899" y="348272"/>
            <a:ext cx="336207" cy="336208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29" name="Google Shape;129;p46"/>
          <p:cNvCxnSpPr/>
          <p:nvPr/>
        </p:nvCxnSpPr>
        <p:spPr>
          <a:xfrm>
            <a:off x="2474015" y="348272"/>
            <a:ext cx="0" cy="439500"/>
          </a:xfrm>
          <a:prstGeom prst="straightConnector1">
            <a:avLst/>
          </a:prstGeom>
          <a:noFill/>
          <a:ln cap="flat" cmpd="sng" w="12700">
            <a:solidFill>
              <a:srgbClr val="102D69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30" name="Google Shape;130;p46"/>
          <p:cNvCxnSpPr/>
          <p:nvPr/>
        </p:nvCxnSpPr>
        <p:spPr>
          <a:xfrm>
            <a:off x="4574562" y="348272"/>
            <a:ext cx="0" cy="439500"/>
          </a:xfrm>
          <a:prstGeom prst="straightConnector1">
            <a:avLst/>
          </a:prstGeom>
          <a:noFill/>
          <a:ln cap="flat" cmpd="sng" w="12700">
            <a:solidFill>
              <a:srgbClr val="102D69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31" name="Google Shape;131;p46"/>
          <p:cNvCxnSpPr/>
          <p:nvPr/>
        </p:nvCxnSpPr>
        <p:spPr>
          <a:xfrm>
            <a:off x="7707811" y="348272"/>
            <a:ext cx="0" cy="439500"/>
          </a:xfrm>
          <a:prstGeom prst="straightConnector1">
            <a:avLst/>
          </a:prstGeom>
          <a:noFill/>
          <a:ln cap="flat" cmpd="sng" w="12700">
            <a:solidFill>
              <a:srgbClr val="102D69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132" name="Google Shape;132;p46"/>
          <p:cNvSpPr txBox="1"/>
          <p:nvPr/>
        </p:nvSpPr>
        <p:spPr>
          <a:xfrm>
            <a:off x="7807651" y="399209"/>
            <a:ext cx="504000" cy="231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fld id="{00000000-1234-1234-1234-123412341234}" type="slidenum">
              <a:rPr b="0" i="0" lang="ru" sz="1500" u="none" cap="none" strike="noStrike">
                <a:solidFill>
                  <a:srgbClr val="102D69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500" u="none" cap="none" strike="noStrike">
              <a:solidFill>
                <a:srgbClr val="102D69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33" name="Google Shape;133;p46"/>
          <p:cNvCxnSpPr/>
          <p:nvPr/>
        </p:nvCxnSpPr>
        <p:spPr>
          <a:xfrm>
            <a:off x="8732901" y="348272"/>
            <a:ext cx="0" cy="439500"/>
          </a:xfrm>
          <a:prstGeom prst="straightConnector1">
            <a:avLst/>
          </a:prstGeom>
          <a:noFill/>
          <a:ln cap="flat" cmpd="sng" w="12700">
            <a:solidFill>
              <a:srgbClr val="102D69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134" name="Google Shape;134;p46"/>
          <p:cNvSpPr txBox="1"/>
          <p:nvPr>
            <p:ph idx="1" type="body"/>
          </p:nvPr>
        </p:nvSpPr>
        <p:spPr>
          <a:xfrm>
            <a:off x="439423" y="3887437"/>
            <a:ext cx="2950800" cy="4155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0" spcFirstLastPara="1" rIns="0" wrap="square" tIns="0">
            <a:norm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0E2D69"/>
              </a:buClr>
              <a:buSzPts val="800"/>
              <a:buFont typeface="Arial"/>
              <a:buNone/>
              <a:defRPr b="0" i="0" sz="800" u="none" cap="none" strike="noStrike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0E2D69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0E2D69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0E2D69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0E2D69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17500" lvl="6" marL="32004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17500" lvl="7" marL="36576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17500" lvl="8" marL="41148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5" name="Google Shape;135;p46"/>
          <p:cNvSpPr/>
          <p:nvPr>
            <p:ph idx="2" type="chart"/>
          </p:nvPr>
        </p:nvSpPr>
        <p:spPr>
          <a:xfrm>
            <a:off x="3954073" y="1085842"/>
            <a:ext cx="4778700" cy="32172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>
            <a:lvl1pPr lvl="0" marR="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•"/>
              <a:defRPr b="0" i="0" sz="2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6" name="Google Shape;136;p46"/>
          <p:cNvSpPr txBox="1"/>
          <p:nvPr>
            <p:ph idx="3" type="body"/>
          </p:nvPr>
        </p:nvSpPr>
        <p:spPr>
          <a:xfrm>
            <a:off x="439341" y="1085298"/>
            <a:ext cx="3242100" cy="5274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E2D69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04800" lvl="1" marL="9144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E2D69"/>
              </a:buClr>
              <a:buSzPts val="1200"/>
              <a:buFont typeface="Arial"/>
              <a:buChar char="•"/>
              <a:defRPr b="0" i="0" sz="1200" u="none" cap="none" strike="noStrike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04800" lvl="2" marL="13716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E2D69"/>
              </a:buClr>
              <a:buSzPts val="1200"/>
              <a:buFont typeface="Arial"/>
              <a:buChar char="•"/>
              <a:defRPr b="0" i="0" sz="1200" u="none" cap="none" strike="noStrike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04800" lvl="3" marL="18288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E2D69"/>
              </a:buClr>
              <a:buSzPts val="1200"/>
              <a:buFont typeface="Arial"/>
              <a:buChar char="•"/>
              <a:defRPr b="0" i="0" sz="1200" u="none" cap="none" strike="noStrike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04800" lvl="4" marL="22860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E2D69"/>
              </a:buClr>
              <a:buSzPts val="1200"/>
              <a:buFont typeface="Arial"/>
              <a:buChar char="•"/>
              <a:defRPr b="0" i="0" sz="1200" u="none" cap="none" strike="noStrike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17500" lvl="6" marL="32004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17500" lvl="7" marL="36576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17500" lvl="8" marL="41148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7" name="Google Shape;137;p46"/>
          <p:cNvSpPr txBox="1"/>
          <p:nvPr>
            <p:ph idx="4" type="body"/>
          </p:nvPr>
        </p:nvSpPr>
        <p:spPr>
          <a:xfrm>
            <a:off x="439424" y="1784747"/>
            <a:ext cx="3241800" cy="17997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0" spcFirstLastPara="1" rIns="0" wrap="square" tIns="0">
            <a:norm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0E2D69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0E2D69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0E2D69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0E2D69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0E2D69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17500" lvl="6" marL="32004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17500" lvl="7" marL="36576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17500" lvl="8" marL="41148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8" name="Google Shape;138;p46"/>
          <p:cNvSpPr txBox="1"/>
          <p:nvPr>
            <p:ph idx="5" type="body"/>
          </p:nvPr>
        </p:nvSpPr>
        <p:spPr>
          <a:xfrm>
            <a:off x="857767" y="405678"/>
            <a:ext cx="1426200" cy="312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17500" lvl="6" marL="32004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17500" lvl="7" marL="36576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17500" lvl="8" marL="41148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9" name="Google Shape;139;p46"/>
          <p:cNvSpPr txBox="1"/>
          <p:nvPr>
            <p:ph idx="6" type="body"/>
          </p:nvPr>
        </p:nvSpPr>
        <p:spPr>
          <a:xfrm>
            <a:off x="2594372" y="411540"/>
            <a:ext cx="1552500" cy="306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E2D69"/>
              </a:buClr>
              <a:buSzPts val="800"/>
              <a:buFont typeface="Arial"/>
              <a:buNone/>
              <a:defRPr b="0" i="0" sz="800" u="none" cap="none" strike="noStrike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E2D69"/>
              </a:buClr>
              <a:buSzPts val="800"/>
              <a:buFont typeface="Arial"/>
              <a:buNone/>
              <a:defRPr b="0" i="0" sz="800" u="none" cap="none" strike="noStrike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E2D69"/>
              </a:buClr>
              <a:buSzPts val="800"/>
              <a:buFont typeface="Arial"/>
              <a:buNone/>
              <a:defRPr b="0" i="0" sz="800" u="none" cap="none" strike="noStrike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E2D69"/>
              </a:buClr>
              <a:buSzPts val="800"/>
              <a:buFont typeface="Arial"/>
              <a:buNone/>
              <a:defRPr b="0" i="0" sz="800" u="none" cap="none" strike="noStrike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E2D69"/>
              </a:buClr>
              <a:buSzPts val="800"/>
              <a:buFont typeface="Arial"/>
              <a:buNone/>
              <a:defRPr b="0" i="0" sz="800" u="none" cap="none" strike="noStrike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17500" lvl="6" marL="32004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17500" lvl="7" marL="36576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17500" lvl="8" marL="41148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0" name="Google Shape;140;p46"/>
          <p:cNvSpPr txBox="1"/>
          <p:nvPr>
            <p:ph idx="7" type="body"/>
          </p:nvPr>
        </p:nvSpPr>
        <p:spPr>
          <a:xfrm>
            <a:off x="4694919" y="411540"/>
            <a:ext cx="1552500" cy="306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E2D69"/>
              </a:buClr>
              <a:buSzPts val="800"/>
              <a:buFont typeface="Arial"/>
              <a:buNone/>
              <a:defRPr b="0" i="0" sz="800" u="none" cap="none" strike="noStrike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E2D69"/>
              </a:buClr>
              <a:buSzPts val="800"/>
              <a:buFont typeface="Arial"/>
              <a:buNone/>
              <a:defRPr b="0" i="0" sz="800" u="none" cap="none" strike="noStrike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E2D69"/>
              </a:buClr>
              <a:buSzPts val="800"/>
              <a:buFont typeface="Arial"/>
              <a:buNone/>
              <a:defRPr b="0" i="0" sz="800" u="none" cap="none" strike="noStrike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E2D69"/>
              </a:buClr>
              <a:buSzPts val="800"/>
              <a:buFont typeface="Arial"/>
              <a:buNone/>
              <a:defRPr b="0" i="0" sz="800" u="none" cap="none" strike="noStrike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E2D69"/>
              </a:buClr>
              <a:buSzPts val="800"/>
              <a:buFont typeface="Arial"/>
              <a:buNone/>
              <a:defRPr b="0" i="0" sz="800" u="none" cap="none" strike="noStrike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17500" lvl="6" marL="32004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17500" lvl="7" marL="36576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17500" lvl="8" marL="41148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2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1" name="Google Shape;21;p2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2" name="Google Shape;22;p2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Цифры">
  <p:cSld name="Цифры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Icon&#10;&#10;Description automatically generated" id="142" name="Google Shape;142;p4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87899" y="348272"/>
            <a:ext cx="336207" cy="336208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43" name="Google Shape;143;p47"/>
          <p:cNvCxnSpPr/>
          <p:nvPr/>
        </p:nvCxnSpPr>
        <p:spPr>
          <a:xfrm>
            <a:off x="2474015" y="348272"/>
            <a:ext cx="0" cy="439500"/>
          </a:xfrm>
          <a:prstGeom prst="straightConnector1">
            <a:avLst/>
          </a:prstGeom>
          <a:noFill/>
          <a:ln cap="flat" cmpd="sng" w="12700">
            <a:solidFill>
              <a:srgbClr val="102D69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44" name="Google Shape;144;p47"/>
          <p:cNvCxnSpPr/>
          <p:nvPr/>
        </p:nvCxnSpPr>
        <p:spPr>
          <a:xfrm>
            <a:off x="4574562" y="348272"/>
            <a:ext cx="0" cy="439500"/>
          </a:xfrm>
          <a:prstGeom prst="straightConnector1">
            <a:avLst/>
          </a:prstGeom>
          <a:noFill/>
          <a:ln cap="flat" cmpd="sng" w="12700">
            <a:solidFill>
              <a:srgbClr val="102D69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45" name="Google Shape;145;p47"/>
          <p:cNvCxnSpPr/>
          <p:nvPr/>
        </p:nvCxnSpPr>
        <p:spPr>
          <a:xfrm>
            <a:off x="7707811" y="348272"/>
            <a:ext cx="0" cy="439500"/>
          </a:xfrm>
          <a:prstGeom prst="straightConnector1">
            <a:avLst/>
          </a:prstGeom>
          <a:noFill/>
          <a:ln cap="flat" cmpd="sng" w="12700">
            <a:solidFill>
              <a:srgbClr val="102D69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146" name="Google Shape;146;p47"/>
          <p:cNvSpPr txBox="1"/>
          <p:nvPr/>
        </p:nvSpPr>
        <p:spPr>
          <a:xfrm>
            <a:off x="7807651" y="399209"/>
            <a:ext cx="504000" cy="231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fld id="{00000000-1234-1234-1234-123412341234}" type="slidenum">
              <a:rPr b="0" i="0" lang="ru" sz="1500" u="none" cap="none" strike="noStrike">
                <a:solidFill>
                  <a:srgbClr val="102D69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500" u="none" cap="none" strike="noStrike">
              <a:solidFill>
                <a:srgbClr val="102D69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47" name="Google Shape;147;p47"/>
          <p:cNvCxnSpPr/>
          <p:nvPr/>
        </p:nvCxnSpPr>
        <p:spPr>
          <a:xfrm>
            <a:off x="8732901" y="348272"/>
            <a:ext cx="0" cy="439500"/>
          </a:xfrm>
          <a:prstGeom prst="straightConnector1">
            <a:avLst/>
          </a:prstGeom>
          <a:noFill/>
          <a:ln cap="flat" cmpd="sng" w="12700">
            <a:solidFill>
              <a:srgbClr val="102D69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148" name="Google Shape;148;p47"/>
          <p:cNvSpPr txBox="1"/>
          <p:nvPr>
            <p:ph type="title"/>
          </p:nvPr>
        </p:nvSpPr>
        <p:spPr>
          <a:xfrm>
            <a:off x="439423" y="1085843"/>
            <a:ext cx="8293500" cy="582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49" name="Google Shape;149;p47"/>
          <p:cNvSpPr txBox="1"/>
          <p:nvPr>
            <p:ph idx="1" type="body"/>
          </p:nvPr>
        </p:nvSpPr>
        <p:spPr>
          <a:xfrm>
            <a:off x="431307" y="3077996"/>
            <a:ext cx="2068800" cy="11772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0" spcFirstLastPara="1" rIns="0" wrap="square" tIns="0">
            <a:norm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0E2D69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0E2D69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0E2D69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0E2D69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0E2D69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17500" lvl="6" marL="32004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17500" lvl="7" marL="36576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17500" lvl="8" marL="41148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50" name="Google Shape;150;p47"/>
          <p:cNvSpPr txBox="1"/>
          <p:nvPr>
            <p:ph idx="2" type="body"/>
          </p:nvPr>
        </p:nvSpPr>
        <p:spPr>
          <a:xfrm>
            <a:off x="3035255" y="3077996"/>
            <a:ext cx="2068200" cy="11772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0" spcFirstLastPara="1" rIns="0" wrap="square" tIns="0">
            <a:norm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0E2D69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0E2D69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0E2D69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0E2D69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0E2D69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17500" lvl="6" marL="32004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17500" lvl="7" marL="36576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17500" lvl="8" marL="41148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51" name="Google Shape;151;p47"/>
          <p:cNvSpPr txBox="1"/>
          <p:nvPr>
            <p:ph idx="3" type="body"/>
          </p:nvPr>
        </p:nvSpPr>
        <p:spPr>
          <a:xfrm>
            <a:off x="5639204" y="3077996"/>
            <a:ext cx="2068200" cy="11772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0" spcFirstLastPara="1" rIns="0" wrap="square" tIns="0">
            <a:norm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0E2D69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0E2D69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0E2D69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0E2D69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0E2D69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17500" lvl="6" marL="32004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17500" lvl="7" marL="36576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17500" lvl="8" marL="41148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52" name="Google Shape;152;p47"/>
          <p:cNvSpPr txBox="1"/>
          <p:nvPr>
            <p:ph idx="4" type="body"/>
          </p:nvPr>
        </p:nvSpPr>
        <p:spPr>
          <a:xfrm>
            <a:off x="431307" y="2032676"/>
            <a:ext cx="2068800" cy="873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7200"/>
              <a:buFont typeface="Arial"/>
              <a:buNone/>
              <a:defRPr b="0" i="0" sz="7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685800" lvl="1" marL="9144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200"/>
              <a:buFont typeface="Arial"/>
              <a:buChar char="•"/>
              <a:defRPr b="0" i="0" sz="7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685800" lvl="2" marL="13716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200"/>
              <a:buFont typeface="Arial"/>
              <a:buChar char="•"/>
              <a:defRPr b="0" i="0" sz="7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685800" lvl="3" marL="18288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200"/>
              <a:buFont typeface="Arial"/>
              <a:buChar char="•"/>
              <a:defRPr b="0" i="0" sz="7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685800" lvl="4" marL="22860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200"/>
              <a:buFont typeface="Arial"/>
              <a:buChar char="•"/>
              <a:defRPr b="0" i="0" sz="7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17500" lvl="6" marL="32004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17500" lvl="7" marL="36576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17500" lvl="8" marL="41148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53" name="Google Shape;153;p47"/>
          <p:cNvSpPr txBox="1"/>
          <p:nvPr>
            <p:ph idx="5" type="body"/>
          </p:nvPr>
        </p:nvSpPr>
        <p:spPr>
          <a:xfrm>
            <a:off x="3035255" y="2032676"/>
            <a:ext cx="2068800" cy="873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7200"/>
              <a:buFont typeface="Arial"/>
              <a:buNone/>
              <a:defRPr b="0" i="0" sz="7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685800" lvl="1" marL="9144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200"/>
              <a:buFont typeface="Arial"/>
              <a:buChar char="•"/>
              <a:defRPr b="0" i="0" sz="7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685800" lvl="2" marL="13716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200"/>
              <a:buFont typeface="Arial"/>
              <a:buChar char="•"/>
              <a:defRPr b="0" i="0" sz="7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685800" lvl="3" marL="18288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200"/>
              <a:buFont typeface="Arial"/>
              <a:buChar char="•"/>
              <a:defRPr b="0" i="0" sz="7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685800" lvl="4" marL="22860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200"/>
              <a:buFont typeface="Arial"/>
              <a:buChar char="•"/>
              <a:defRPr b="0" i="0" sz="7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17500" lvl="6" marL="32004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17500" lvl="7" marL="36576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17500" lvl="8" marL="41148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54" name="Google Shape;154;p47"/>
          <p:cNvSpPr txBox="1"/>
          <p:nvPr>
            <p:ph idx="6" type="body"/>
          </p:nvPr>
        </p:nvSpPr>
        <p:spPr>
          <a:xfrm>
            <a:off x="5639204" y="2032676"/>
            <a:ext cx="2068800" cy="873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7200"/>
              <a:buFont typeface="Arial"/>
              <a:buNone/>
              <a:defRPr b="0" i="0" sz="7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685800" lvl="1" marL="9144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200"/>
              <a:buFont typeface="Arial"/>
              <a:buChar char="•"/>
              <a:defRPr b="0" i="0" sz="7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685800" lvl="2" marL="13716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200"/>
              <a:buFont typeface="Arial"/>
              <a:buChar char="•"/>
              <a:defRPr b="0" i="0" sz="7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685800" lvl="3" marL="18288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200"/>
              <a:buFont typeface="Arial"/>
              <a:buChar char="•"/>
              <a:defRPr b="0" i="0" sz="7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685800" lvl="4" marL="22860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200"/>
              <a:buFont typeface="Arial"/>
              <a:buChar char="•"/>
              <a:defRPr b="0" i="0" sz="7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17500" lvl="6" marL="32004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17500" lvl="7" marL="36576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17500" lvl="8" marL="41148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55" name="Google Shape;155;p47"/>
          <p:cNvSpPr txBox="1"/>
          <p:nvPr>
            <p:ph idx="7" type="body"/>
          </p:nvPr>
        </p:nvSpPr>
        <p:spPr>
          <a:xfrm>
            <a:off x="857767" y="405678"/>
            <a:ext cx="1426200" cy="312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17500" lvl="6" marL="32004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17500" lvl="7" marL="36576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17500" lvl="8" marL="41148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56" name="Google Shape;156;p47"/>
          <p:cNvSpPr txBox="1"/>
          <p:nvPr>
            <p:ph idx="8" type="body"/>
          </p:nvPr>
        </p:nvSpPr>
        <p:spPr>
          <a:xfrm>
            <a:off x="2594372" y="411540"/>
            <a:ext cx="1552500" cy="306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E2D69"/>
              </a:buClr>
              <a:buSzPts val="800"/>
              <a:buFont typeface="Arial"/>
              <a:buNone/>
              <a:defRPr b="0" i="0" sz="800" u="none" cap="none" strike="noStrike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E2D69"/>
              </a:buClr>
              <a:buSzPts val="800"/>
              <a:buFont typeface="Arial"/>
              <a:buNone/>
              <a:defRPr b="0" i="0" sz="800" u="none" cap="none" strike="noStrike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E2D69"/>
              </a:buClr>
              <a:buSzPts val="800"/>
              <a:buFont typeface="Arial"/>
              <a:buNone/>
              <a:defRPr b="0" i="0" sz="800" u="none" cap="none" strike="noStrike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E2D69"/>
              </a:buClr>
              <a:buSzPts val="800"/>
              <a:buFont typeface="Arial"/>
              <a:buNone/>
              <a:defRPr b="0" i="0" sz="800" u="none" cap="none" strike="noStrike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E2D69"/>
              </a:buClr>
              <a:buSzPts val="800"/>
              <a:buFont typeface="Arial"/>
              <a:buNone/>
              <a:defRPr b="0" i="0" sz="800" u="none" cap="none" strike="noStrike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17500" lvl="6" marL="32004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17500" lvl="7" marL="36576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17500" lvl="8" marL="41148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57" name="Google Shape;157;p47"/>
          <p:cNvSpPr txBox="1"/>
          <p:nvPr>
            <p:ph idx="9" type="body"/>
          </p:nvPr>
        </p:nvSpPr>
        <p:spPr>
          <a:xfrm>
            <a:off x="4694919" y="411540"/>
            <a:ext cx="1552500" cy="306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E2D69"/>
              </a:buClr>
              <a:buSzPts val="800"/>
              <a:buFont typeface="Arial"/>
              <a:buNone/>
              <a:defRPr b="0" i="0" sz="800" u="none" cap="none" strike="noStrike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E2D69"/>
              </a:buClr>
              <a:buSzPts val="800"/>
              <a:buFont typeface="Arial"/>
              <a:buNone/>
              <a:defRPr b="0" i="0" sz="800" u="none" cap="none" strike="noStrike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E2D69"/>
              </a:buClr>
              <a:buSzPts val="800"/>
              <a:buFont typeface="Arial"/>
              <a:buNone/>
              <a:defRPr b="0" i="0" sz="800" u="none" cap="none" strike="noStrike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E2D69"/>
              </a:buClr>
              <a:buSzPts val="800"/>
              <a:buFont typeface="Arial"/>
              <a:buNone/>
              <a:defRPr b="0" i="0" sz="800" u="none" cap="none" strike="noStrike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E2D69"/>
              </a:buClr>
              <a:buSzPts val="800"/>
              <a:buFont typeface="Arial"/>
              <a:buNone/>
              <a:defRPr b="0" i="0" sz="800" u="none" cap="none" strike="noStrike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17500" lvl="6" marL="32004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17500" lvl="7" marL="36576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17500" lvl="8" marL="41148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Таблица_1">
  <p:cSld name="Таблица_1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Icon&#10;&#10;Description automatically generated" id="159" name="Google Shape;159;p4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87899" y="348272"/>
            <a:ext cx="336207" cy="336208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60" name="Google Shape;160;p48"/>
          <p:cNvCxnSpPr/>
          <p:nvPr/>
        </p:nvCxnSpPr>
        <p:spPr>
          <a:xfrm>
            <a:off x="2474015" y="348272"/>
            <a:ext cx="0" cy="439500"/>
          </a:xfrm>
          <a:prstGeom prst="straightConnector1">
            <a:avLst/>
          </a:prstGeom>
          <a:noFill/>
          <a:ln cap="flat" cmpd="sng" w="12700">
            <a:solidFill>
              <a:srgbClr val="102D69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61" name="Google Shape;161;p48"/>
          <p:cNvCxnSpPr/>
          <p:nvPr/>
        </p:nvCxnSpPr>
        <p:spPr>
          <a:xfrm>
            <a:off x="4574562" y="348272"/>
            <a:ext cx="0" cy="439500"/>
          </a:xfrm>
          <a:prstGeom prst="straightConnector1">
            <a:avLst/>
          </a:prstGeom>
          <a:noFill/>
          <a:ln cap="flat" cmpd="sng" w="12700">
            <a:solidFill>
              <a:srgbClr val="102D69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62" name="Google Shape;162;p48"/>
          <p:cNvCxnSpPr/>
          <p:nvPr/>
        </p:nvCxnSpPr>
        <p:spPr>
          <a:xfrm>
            <a:off x="7707811" y="348272"/>
            <a:ext cx="0" cy="439500"/>
          </a:xfrm>
          <a:prstGeom prst="straightConnector1">
            <a:avLst/>
          </a:prstGeom>
          <a:noFill/>
          <a:ln cap="flat" cmpd="sng" w="12700">
            <a:solidFill>
              <a:srgbClr val="102D69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163" name="Google Shape;163;p48"/>
          <p:cNvSpPr txBox="1"/>
          <p:nvPr/>
        </p:nvSpPr>
        <p:spPr>
          <a:xfrm>
            <a:off x="7807651" y="399209"/>
            <a:ext cx="504000" cy="231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fld id="{00000000-1234-1234-1234-123412341234}" type="slidenum">
              <a:rPr b="0" i="0" lang="ru" sz="1500" u="none" cap="none" strike="noStrike">
                <a:solidFill>
                  <a:srgbClr val="102D69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500" u="none" cap="none" strike="noStrike">
              <a:solidFill>
                <a:srgbClr val="102D69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64" name="Google Shape;164;p48"/>
          <p:cNvCxnSpPr/>
          <p:nvPr/>
        </p:nvCxnSpPr>
        <p:spPr>
          <a:xfrm>
            <a:off x="8732901" y="348272"/>
            <a:ext cx="0" cy="439500"/>
          </a:xfrm>
          <a:prstGeom prst="straightConnector1">
            <a:avLst/>
          </a:prstGeom>
          <a:noFill/>
          <a:ln cap="flat" cmpd="sng" w="12700">
            <a:solidFill>
              <a:srgbClr val="102D69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165" name="Google Shape;165;p48"/>
          <p:cNvSpPr txBox="1"/>
          <p:nvPr>
            <p:ph idx="1" type="body"/>
          </p:nvPr>
        </p:nvSpPr>
        <p:spPr>
          <a:xfrm>
            <a:off x="439340" y="1085299"/>
            <a:ext cx="8293500" cy="230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E2D69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04800" lvl="1" marL="9144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E2D69"/>
              </a:buClr>
              <a:buSzPts val="1200"/>
              <a:buFont typeface="Arial"/>
              <a:buChar char="•"/>
              <a:defRPr b="0" i="0" sz="1200" u="none" cap="none" strike="noStrike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04800" lvl="2" marL="13716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E2D69"/>
              </a:buClr>
              <a:buSzPts val="1200"/>
              <a:buFont typeface="Arial"/>
              <a:buChar char="•"/>
              <a:defRPr b="0" i="0" sz="1200" u="none" cap="none" strike="noStrike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04800" lvl="3" marL="18288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E2D69"/>
              </a:buClr>
              <a:buSzPts val="1200"/>
              <a:buFont typeface="Arial"/>
              <a:buChar char="•"/>
              <a:defRPr b="0" i="0" sz="1200" u="none" cap="none" strike="noStrike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04800" lvl="4" marL="22860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E2D69"/>
              </a:buClr>
              <a:buSzPts val="1200"/>
              <a:buFont typeface="Arial"/>
              <a:buChar char="•"/>
              <a:defRPr b="0" i="0" sz="1200" u="none" cap="none" strike="noStrike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17500" lvl="6" marL="32004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17500" lvl="7" marL="36576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17500" lvl="8" marL="41148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66" name="Google Shape;166;p48"/>
          <p:cNvSpPr txBox="1"/>
          <p:nvPr>
            <p:ph idx="2" type="body"/>
          </p:nvPr>
        </p:nvSpPr>
        <p:spPr>
          <a:xfrm>
            <a:off x="439341" y="4304392"/>
            <a:ext cx="5118300" cy="527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2100" lvl="1" marL="9144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E2D69"/>
              </a:buClr>
              <a:buSzPts val="1000"/>
              <a:buFont typeface="Arial"/>
              <a:buChar char="•"/>
              <a:defRPr b="0" i="0" sz="1000" u="none" cap="none" strike="noStrike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2100" lvl="2" marL="13716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E2D69"/>
              </a:buClr>
              <a:buSzPts val="1000"/>
              <a:buFont typeface="Arial"/>
              <a:buChar char="•"/>
              <a:defRPr b="0" i="0" sz="1000" u="none" cap="none" strike="noStrike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2100" lvl="3" marL="18288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E2D69"/>
              </a:buClr>
              <a:buSzPts val="1000"/>
              <a:buFont typeface="Arial"/>
              <a:buChar char="•"/>
              <a:defRPr b="0" i="0" sz="1000" u="none" cap="none" strike="noStrike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2100" lvl="4" marL="22860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E2D69"/>
              </a:buClr>
              <a:buSzPts val="1000"/>
              <a:buFont typeface="Arial"/>
              <a:buChar char="•"/>
              <a:defRPr b="0" i="0" sz="1000" u="none" cap="none" strike="noStrike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17500" lvl="6" marL="32004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17500" lvl="7" marL="36576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17500" lvl="8" marL="41148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67" name="Google Shape;167;p48"/>
          <p:cNvSpPr/>
          <p:nvPr>
            <p:ph idx="3" type="tbl"/>
          </p:nvPr>
        </p:nvSpPr>
        <p:spPr>
          <a:xfrm>
            <a:off x="439340" y="1488057"/>
            <a:ext cx="8294100" cy="26397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68" name="Google Shape;168;p48"/>
          <p:cNvSpPr txBox="1"/>
          <p:nvPr>
            <p:ph idx="4" type="body"/>
          </p:nvPr>
        </p:nvSpPr>
        <p:spPr>
          <a:xfrm>
            <a:off x="857767" y="405678"/>
            <a:ext cx="1426200" cy="312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17500" lvl="6" marL="32004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17500" lvl="7" marL="36576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17500" lvl="8" marL="41148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69" name="Google Shape;169;p48"/>
          <p:cNvSpPr txBox="1"/>
          <p:nvPr>
            <p:ph idx="5" type="body"/>
          </p:nvPr>
        </p:nvSpPr>
        <p:spPr>
          <a:xfrm>
            <a:off x="2594372" y="411540"/>
            <a:ext cx="1552500" cy="306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E2D69"/>
              </a:buClr>
              <a:buSzPts val="800"/>
              <a:buFont typeface="Arial"/>
              <a:buNone/>
              <a:defRPr b="0" i="0" sz="800" u="none" cap="none" strike="noStrike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E2D69"/>
              </a:buClr>
              <a:buSzPts val="800"/>
              <a:buFont typeface="Arial"/>
              <a:buNone/>
              <a:defRPr b="0" i="0" sz="800" u="none" cap="none" strike="noStrike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E2D69"/>
              </a:buClr>
              <a:buSzPts val="800"/>
              <a:buFont typeface="Arial"/>
              <a:buNone/>
              <a:defRPr b="0" i="0" sz="800" u="none" cap="none" strike="noStrike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E2D69"/>
              </a:buClr>
              <a:buSzPts val="800"/>
              <a:buFont typeface="Arial"/>
              <a:buNone/>
              <a:defRPr b="0" i="0" sz="800" u="none" cap="none" strike="noStrike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E2D69"/>
              </a:buClr>
              <a:buSzPts val="800"/>
              <a:buFont typeface="Arial"/>
              <a:buNone/>
              <a:defRPr b="0" i="0" sz="800" u="none" cap="none" strike="noStrike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17500" lvl="6" marL="32004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17500" lvl="7" marL="36576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17500" lvl="8" marL="41148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70" name="Google Shape;170;p48"/>
          <p:cNvSpPr txBox="1"/>
          <p:nvPr>
            <p:ph idx="6" type="body"/>
          </p:nvPr>
        </p:nvSpPr>
        <p:spPr>
          <a:xfrm>
            <a:off x="4694919" y="411540"/>
            <a:ext cx="1552500" cy="306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E2D69"/>
              </a:buClr>
              <a:buSzPts val="800"/>
              <a:buFont typeface="Arial"/>
              <a:buNone/>
              <a:defRPr b="0" i="0" sz="800" u="none" cap="none" strike="noStrike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E2D69"/>
              </a:buClr>
              <a:buSzPts val="800"/>
              <a:buFont typeface="Arial"/>
              <a:buNone/>
              <a:defRPr b="0" i="0" sz="800" u="none" cap="none" strike="noStrike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E2D69"/>
              </a:buClr>
              <a:buSzPts val="800"/>
              <a:buFont typeface="Arial"/>
              <a:buNone/>
              <a:defRPr b="0" i="0" sz="800" u="none" cap="none" strike="noStrike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E2D69"/>
              </a:buClr>
              <a:buSzPts val="800"/>
              <a:buFont typeface="Arial"/>
              <a:buNone/>
              <a:defRPr b="0" i="0" sz="800" u="none" cap="none" strike="noStrike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E2D69"/>
              </a:buClr>
              <a:buSzPts val="800"/>
              <a:buFont typeface="Arial"/>
              <a:buNone/>
              <a:defRPr b="0" i="0" sz="800" u="none" cap="none" strike="noStrike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17500" lvl="6" marL="32004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17500" lvl="7" marL="36576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17500" lvl="8" marL="41148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Таблица_2">
  <p:cSld name="Таблица_2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17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Icon&#10;&#10;Description automatically generated" id="172" name="Google Shape;172;p4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87899" y="348272"/>
            <a:ext cx="336207" cy="336208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73" name="Google Shape;173;p49"/>
          <p:cNvCxnSpPr/>
          <p:nvPr/>
        </p:nvCxnSpPr>
        <p:spPr>
          <a:xfrm>
            <a:off x="2474015" y="348272"/>
            <a:ext cx="0" cy="439500"/>
          </a:xfrm>
          <a:prstGeom prst="straightConnector1">
            <a:avLst/>
          </a:prstGeom>
          <a:noFill/>
          <a:ln cap="flat" cmpd="sng" w="12700">
            <a:solidFill>
              <a:srgbClr val="102D69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74" name="Google Shape;174;p49"/>
          <p:cNvCxnSpPr/>
          <p:nvPr/>
        </p:nvCxnSpPr>
        <p:spPr>
          <a:xfrm>
            <a:off x="4574562" y="348272"/>
            <a:ext cx="0" cy="439500"/>
          </a:xfrm>
          <a:prstGeom prst="straightConnector1">
            <a:avLst/>
          </a:prstGeom>
          <a:noFill/>
          <a:ln cap="flat" cmpd="sng" w="12700">
            <a:solidFill>
              <a:srgbClr val="102D69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75" name="Google Shape;175;p49"/>
          <p:cNvCxnSpPr/>
          <p:nvPr/>
        </p:nvCxnSpPr>
        <p:spPr>
          <a:xfrm>
            <a:off x="7707811" y="348272"/>
            <a:ext cx="0" cy="439500"/>
          </a:xfrm>
          <a:prstGeom prst="straightConnector1">
            <a:avLst/>
          </a:prstGeom>
          <a:noFill/>
          <a:ln cap="flat" cmpd="sng" w="12700">
            <a:solidFill>
              <a:srgbClr val="102D69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176" name="Google Shape;176;p49"/>
          <p:cNvSpPr txBox="1"/>
          <p:nvPr/>
        </p:nvSpPr>
        <p:spPr>
          <a:xfrm>
            <a:off x="7807651" y="399209"/>
            <a:ext cx="504000" cy="231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fld id="{00000000-1234-1234-1234-123412341234}" type="slidenum">
              <a:rPr b="0" i="0" lang="ru" sz="1500" u="none" cap="none" strike="noStrike">
                <a:solidFill>
                  <a:srgbClr val="102D69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500" u="none" cap="none" strike="noStrike">
              <a:solidFill>
                <a:srgbClr val="102D69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77" name="Google Shape;177;p49"/>
          <p:cNvCxnSpPr/>
          <p:nvPr/>
        </p:nvCxnSpPr>
        <p:spPr>
          <a:xfrm>
            <a:off x="8732901" y="348272"/>
            <a:ext cx="0" cy="439500"/>
          </a:xfrm>
          <a:prstGeom prst="straightConnector1">
            <a:avLst/>
          </a:prstGeom>
          <a:noFill/>
          <a:ln cap="flat" cmpd="sng" w="12700">
            <a:solidFill>
              <a:srgbClr val="102D69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178" name="Google Shape;178;p49"/>
          <p:cNvSpPr txBox="1"/>
          <p:nvPr>
            <p:ph idx="1" type="body"/>
          </p:nvPr>
        </p:nvSpPr>
        <p:spPr>
          <a:xfrm>
            <a:off x="439340" y="1085298"/>
            <a:ext cx="5713500" cy="402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E2D69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04800" lvl="1" marL="9144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E2D69"/>
              </a:buClr>
              <a:buSzPts val="1200"/>
              <a:buFont typeface="Arial"/>
              <a:buChar char="•"/>
              <a:defRPr b="0" i="0" sz="1200" u="none" cap="none" strike="noStrike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04800" lvl="2" marL="13716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E2D69"/>
              </a:buClr>
              <a:buSzPts val="1200"/>
              <a:buFont typeface="Arial"/>
              <a:buChar char="•"/>
              <a:defRPr b="0" i="0" sz="1200" u="none" cap="none" strike="noStrike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04800" lvl="3" marL="18288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E2D69"/>
              </a:buClr>
              <a:buSzPts val="1200"/>
              <a:buFont typeface="Arial"/>
              <a:buChar char="•"/>
              <a:defRPr b="0" i="0" sz="1200" u="none" cap="none" strike="noStrike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04800" lvl="4" marL="22860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E2D69"/>
              </a:buClr>
              <a:buSzPts val="1200"/>
              <a:buFont typeface="Arial"/>
              <a:buChar char="•"/>
              <a:defRPr b="0" i="0" sz="1200" u="none" cap="none" strike="noStrike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17500" lvl="6" marL="32004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17500" lvl="7" marL="36576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17500" lvl="8" marL="41148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79" name="Google Shape;179;p49"/>
          <p:cNvSpPr txBox="1"/>
          <p:nvPr>
            <p:ph idx="2" type="body"/>
          </p:nvPr>
        </p:nvSpPr>
        <p:spPr>
          <a:xfrm>
            <a:off x="439341" y="4304392"/>
            <a:ext cx="5118300" cy="527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2100" lvl="1" marL="9144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E2D69"/>
              </a:buClr>
              <a:buSzPts val="1000"/>
              <a:buFont typeface="Arial"/>
              <a:buChar char="•"/>
              <a:defRPr b="0" i="0" sz="1000" u="none" cap="none" strike="noStrike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2100" lvl="2" marL="13716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E2D69"/>
              </a:buClr>
              <a:buSzPts val="1000"/>
              <a:buFont typeface="Arial"/>
              <a:buChar char="•"/>
              <a:defRPr b="0" i="0" sz="1000" u="none" cap="none" strike="noStrike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2100" lvl="3" marL="18288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E2D69"/>
              </a:buClr>
              <a:buSzPts val="1000"/>
              <a:buFont typeface="Arial"/>
              <a:buChar char="•"/>
              <a:defRPr b="0" i="0" sz="1000" u="none" cap="none" strike="noStrike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2100" lvl="4" marL="22860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E2D69"/>
              </a:buClr>
              <a:buSzPts val="1000"/>
              <a:buFont typeface="Arial"/>
              <a:buChar char="•"/>
              <a:defRPr b="0" i="0" sz="1000" u="none" cap="none" strike="noStrike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17500" lvl="6" marL="32004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17500" lvl="7" marL="36576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17500" lvl="8" marL="41148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80" name="Google Shape;180;p49"/>
          <p:cNvSpPr/>
          <p:nvPr>
            <p:ph idx="3" type="tbl"/>
          </p:nvPr>
        </p:nvSpPr>
        <p:spPr>
          <a:xfrm>
            <a:off x="439340" y="1656272"/>
            <a:ext cx="5713500" cy="24714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81" name="Google Shape;181;p49"/>
          <p:cNvSpPr txBox="1"/>
          <p:nvPr>
            <p:ph idx="4" type="body"/>
          </p:nvPr>
        </p:nvSpPr>
        <p:spPr>
          <a:xfrm>
            <a:off x="6515105" y="1656272"/>
            <a:ext cx="2198100" cy="19281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0" spcFirstLastPara="1" rIns="0" wrap="square" tIns="0">
            <a:norm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0E2D69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0E2D69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0E2D69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0E2D69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0E2D69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17500" lvl="6" marL="32004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17500" lvl="7" marL="36576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17500" lvl="8" marL="41148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82" name="Google Shape;182;p49"/>
          <p:cNvSpPr txBox="1"/>
          <p:nvPr>
            <p:ph idx="5" type="body"/>
          </p:nvPr>
        </p:nvSpPr>
        <p:spPr>
          <a:xfrm>
            <a:off x="857767" y="405678"/>
            <a:ext cx="1426200" cy="312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17500" lvl="6" marL="32004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17500" lvl="7" marL="36576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17500" lvl="8" marL="41148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83" name="Google Shape;183;p49"/>
          <p:cNvSpPr txBox="1"/>
          <p:nvPr>
            <p:ph idx="6" type="body"/>
          </p:nvPr>
        </p:nvSpPr>
        <p:spPr>
          <a:xfrm>
            <a:off x="2594372" y="411540"/>
            <a:ext cx="1552500" cy="306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E2D69"/>
              </a:buClr>
              <a:buSzPts val="800"/>
              <a:buFont typeface="Arial"/>
              <a:buNone/>
              <a:defRPr b="0" i="0" sz="800" u="none" cap="none" strike="noStrike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E2D69"/>
              </a:buClr>
              <a:buSzPts val="800"/>
              <a:buFont typeface="Arial"/>
              <a:buNone/>
              <a:defRPr b="0" i="0" sz="800" u="none" cap="none" strike="noStrike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E2D69"/>
              </a:buClr>
              <a:buSzPts val="800"/>
              <a:buFont typeface="Arial"/>
              <a:buNone/>
              <a:defRPr b="0" i="0" sz="800" u="none" cap="none" strike="noStrike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E2D69"/>
              </a:buClr>
              <a:buSzPts val="800"/>
              <a:buFont typeface="Arial"/>
              <a:buNone/>
              <a:defRPr b="0" i="0" sz="800" u="none" cap="none" strike="noStrike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E2D69"/>
              </a:buClr>
              <a:buSzPts val="800"/>
              <a:buFont typeface="Arial"/>
              <a:buNone/>
              <a:defRPr b="0" i="0" sz="800" u="none" cap="none" strike="noStrike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17500" lvl="6" marL="32004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17500" lvl="7" marL="36576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17500" lvl="8" marL="41148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84" name="Google Shape;184;p49"/>
          <p:cNvSpPr txBox="1"/>
          <p:nvPr>
            <p:ph idx="7" type="body"/>
          </p:nvPr>
        </p:nvSpPr>
        <p:spPr>
          <a:xfrm>
            <a:off x="4694919" y="411540"/>
            <a:ext cx="1552500" cy="306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E2D69"/>
              </a:buClr>
              <a:buSzPts val="800"/>
              <a:buFont typeface="Arial"/>
              <a:buNone/>
              <a:defRPr b="0" i="0" sz="800" u="none" cap="none" strike="noStrike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E2D69"/>
              </a:buClr>
              <a:buSzPts val="800"/>
              <a:buFont typeface="Arial"/>
              <a:buNone/>
              <a:defRPr b="0" i="0" sz="800" u="none" cap="none" strike="noStrike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E2D69"/>
              </a:buClr>
              <a:buSzPts val="800"/>
              <a:buFont typeface="Arial"/>
              <a:buNone/>
              <a:defRPr b="0" i="0" sz="800" u="none" cap="none" strike="noStrike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E2D69"/>
              </a:buClr>
              <a:buSzPts val="800"/>
              <a:buFont typeface="Arial"/>
              <a:buNone/>
              <a:defRPr b="0" i="0" sz="800" u="none" cap="none" strike="noStrike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E2D69"/>
              </a:buClr>
              <a:buSzPts val="800"/>
              <a:buFont typeface="Arial"/>
              <a:buNone/>
              <a:defRPr b="0" i="0" sz="800" u="none" cap="none" strike="noStrike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17500" lvl="6" marL="32004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17500" lvl="7" marL="36576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17500" lvl="8" marL="41148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цвет">
  <p:cSld name="цвет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185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Icon&#10;&#10;Description automatically generated" id="186" name="Google Shape;186;p5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87899" y="348272"/>
            <a:ext cx="336207" cy="336208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87" name="Google Shape;187;p50"/>
          <p:cNvCxnSpPr/>
          <p:nvPr/>
        </p:nvCxnSpPr>
        <p:spPr>
          <a:xfrm>
            <a:off x="2474015" y="348272"/>
            <a:ext cx="0" cy="439500"/>
          </a:xfrm>
          <a:prstGeom prst="straightConnector1">
            <a:avLst/>
          </a:prstGeom>
          <a:noFill/>
          <a:ln cap="flat" cmpd="sng" w="12700">
            <a:solidFill>
              <a:srgbClr val="102D69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88" name="Google Shape;188;p50"/>
          <p:cNvCxnSpPr/>
          <p:nvPr/>
        </p:nvCxnSpPr>
        <p:spPr>
          <a:xfrm>
            <a:off x="4574562" y="348272"/>
            <a:ext cx="0" cy="439500"/>
          </a:xfrm>
          <a:prstGeom prst="straightConnector1">
            <a:avLst/>
          </a:prstGeom>
          <a:noFill/>
          <a:ln cap="flat" cmpd="sng" w="12700">
            <a:solidFill>
              <a:srgbClr val="102D69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89" name="Google Shape;189;p50"/>
          <p:cNvCxnSpPr/>
          <p:nvPr/>
        </p:nvCxnSpPr>
        <p:spPr>
          <a:xfrm>
            <a:off x="7707811" y="348272"/>
            <a:ext cx="0" cy="439500"/>
          </a:xfrm>
          <a:prstGeom prst="straightConnector1">
            <a:avLst/>
          </a:prstGeom>
          <a:noFill/>
          <a:ln cap="flat" cmpd="sng" w="12700">
            <a:solidFill>
              <a:srgbClr val="102D69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190" name="Google Shape;190;p50"/>
          <p:cNvSpPr txBox="1"/>
          <p:nvPr/>
        </p:nvSpPr>
        <p:spPr>
          <a:xfrm>
            <a:off x="7807651" y="399209"/>
            <a:ext cx="504000" cy="231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fld id="{00000000-1234-1234-1234-123412341234}" type="slidenum">
              <a:rPr b="0" i="0" lang="ru" sz="1500" u="none" cap="none" strike="noStrike">
                <a:solidFill>
                  <a:srgbClr val="102D69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500" u="none" cap="none" strike="noStrike">
              <a:solidFill>
                <a:srgbClr val="102D69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91" name="Google Shape;191;p50"/>
          <p:cNvCxnSpPr/>
          <p:nvPr/>
        </p:nvCxnSpPr>
        <p:spPr>
          <a:xfrm>
            <a:off x="8732901" y="348272"/>
            <a:ext cx="0" cy="439500"/>
          </a:xfrm>
          <a:prstGeom prst="straightConnector1">
            <a:avLst/>
          </a:prstGeom>
          <a:noFill/>
          <a:ln cap="flat" cmpd="sng" w="12700">
            <a:solidFill>
              <a:srgbClr val="102D69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192" name="Google Shape;192;p50"/>
          <p:cNvSpPr txBox="1"/>
          <p:nvPr>
            <p:ph type="title"/>
          </p:nvPr>
        </p:nvSpPr>
        <p:spPr>
          <a:xfrm>
            <a:off x="439424" y="1085843"/>
            <a:ext cx="3241800" cy="582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93" name="Google Shape;193;p50"/>
          <p:cNvSpPr txBox="1"/>
          <p:nvPr>
            <p:ph idx="1" type="body"/>
          </p:nvPr>
        </p:nvSpPr>
        <p:spPr>
          <a:xfrm>
            <a:off x="439424" y="1784747"/>
            <a:ext cx="3241800" cy="17997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0" spcFirstLastPara="1" rIns="0" wrap="square" tIns="0">
            <a:norm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0E2D69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0E2D69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0E2D69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0E2D69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0E2D69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17500" lvl="6" marL="32004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17500" lvl="7" marL="36576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17500" lvl="8" marL="41148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94" name="Google Shape;194;p50"/>
          <p:cNvSpPr/>
          <p:nvPr/>
        </p:nvSpPr>
        <p:spPr>
          <a:xfrm>
            <a:off x="4044737" y="1085843"/>
            <a:ext cx="623400" cy="623400"/>
          </a:xfrm>
          <a:prstGeom prst="ellipse">
            <a:avLst/>
          </a:prstGeom>
          <a:solidFill>
            <a:srgbClr val="0E2D69"/>
          </a:solidFill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5" name="Google Shape;195;p50"/>
          <p:cNvSpPr/>
          <p:nvPr/>
        </p:nvSpPr>
        <p:spPr>
          <a:xfrm>
            <a:off x="5057194" y="1085843"/>
            <a:ext cx="623400" cy="623400"/>
          </a:xfrm>
          <a:prstGeom prst="ellipse">
            <a:avLst/>
          </a:prstGeom>
          <a:solidFill>
            <a:srgbClr val="234A9B"/>
          </a:solidFill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6" name="Google Shape;196;p50"/>
          <p:cNvSpPr/>
          <p:nvPr/>
        </p:nvSpPr>
        <p:spPr>
          <a:xfrm>
            <a:off x="6069651" y="1085843"/>
            <a:ext cx="623400" cy="623400"/>
          </a:xfrm>
          <a:prstGeom prst="ellipse">
            <a:avLst/>
          </a:prstGeom>
          <a:solidFill>
            <a:srgbClr val="11A0D7"/>
          </a:solidFill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7" name="Google Shape;197;p50"/>
          <p:cNvSpPr/>
          <p:nvPr/>
        </p:nvSpPr>
        <p:spPr>
          <a:xfrm>
            <a:off x="7082108" y="1085843"/>
            <a:ext cx="623400" cy="623400"/>
          </a:xfrm>
          <a:prstGeom prst="ellipse">
            <a:avLst/>
          </a:prstGeom>
          <a:solidFill>
            <a:srgbClr val="029C63"/>
          </a:solidFill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8" name="Google Shape;198;p50"/>
          <p:cNvSpPr/>
          <p:nvPr/>
        </p:nvSpPr>
        <p:spPr>
          <a:xfrm>
            <a:off x="8094566" y="1085843"/>
            <a:ext cx="623400" cy="623400"/>
          </a:xfrm>
          <a:prstGeom prst="ellipse">
            <a:avLst/>
          </a:prstGeom>
          <a:solidFill>
            <a:srgbClr val="EB681F"/>
          </a:solidFill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9" name="Google Shape;199;p50"/>
          <p:cNvSpPr/>
          <p:nvPr/>
        </p:nvSpPr>
        <p:spPr>
          <a:xfrm>
            <a:off x="4044737" y="2031524"/>
            <a:ext cx="623400" cy="623400"/>
          </a:xfrm>
          <a:prstGeom prst="ellipse">
            <a:avLst/>
          </a:prstGeom>
          <a:solidFill>
            <a:srgbClr val="7D4EBA"/>
          </a:solidFill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0" name="Google Shape;200;p50"/>
          <p:cNvSpPr/>
          <p:nvPr/>
        </p:nvSpPr>
        <p:spPr>
          <a:xfrm>
            <a:off x="5057194" y="2031524"/>
            <a:ext cx="623400" cy="623400"/>
          </a:xfrm>
          <a:prstGeom prst="ellipse">
            <a:avLst/>
          </a:prstGeom>
          <a:solidFill>
            <a:srgbClr val="E61F3D"/>
          </a:solidFill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1" name="Google Shape;201;p50"/>
          <p:cNvSpPr/>
          <p:nvPr/>
        </p:nvSpPr>
        <p:spPr>
          <a:xfrm>
            <a:off x="6069651" y="2031524"/>
            <a:ext cx="623400" cy="623400"/>
          </a:xfrm>
          <a:prstGeom prst="ellipse">
            <a:avLst/>
          </a:prstGeom>
          <a:solidFill>
            <a:srgbClr val="FBBA00"/>
          </a:solidFill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2" name="Google Shape;202;p50"/>
          <p:cNvSpPr/>
          <p:nvPr/>
        </p:nvSpPr>
        <p:spPr>
          <a:xfrm>
            <a:off x="7082108" y="2031524"/>
            <a:ext cx="623400" cy="623400"/>
          </a:xfrm>
          <a:prstGeom prst="ellipse">
            <a:avLst/>
          </a:prstGeom>
          <a:solidFill>
            <a:srgbClr val="7DA0D3"/>
          </a:solidFill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3" name="Google Shape;203;p50"/>
          <p:cNvSpPr/>
          <p:nvPr/>
        </p:nvSpPr>
        <p:spPr>
          <a:xfrm>
            <a:off x="8094566" y="2031524"/>
            <a:ext cx="623400" cy="623400"/>
          </a:xfrm>
          <a:prstGeom prst="ellipse">
            <a:avLst/>
          </a:prstGeom>
          <a:solidFill>
            <a:srgbClr val="47A0A0"/>
          </a:solidFill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4" name="Google Shape;204;p50"/>
          <p:cNvSpPr/>
          <p:nvPr/>
        </p:nvSpPr>
        <p:spPr>
          <a:xfrm>
            <a:off x="4044737" y="2977207"/>
            <a:ext cx="623400" cy="623400"/>
          </a:xfrm>
          <a:prstGeom prst="ellipse">
            <a:avLst/>
          </a:prstGeom>
          <a:solidFill>
            <a:srgbClr val="EB8C3C"/>
          </a:solidFill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5" name="Google Shape;205;p50"/>
          <p:cNvSpPr/>
          <p:nvPr/>
        </p:nvSpPr>
        <p:spPr>
          <a:xfrm>
            <a:off x="5057194" y="2977207"/>
            <a:ext cx="623400" cy="623400"/>
          </a:xfrm>
          <a:prstGeom prst="ellipse">
            <a:avLst/>
          </a:prstGeom>
          <a:solidFill>
            <a:srgbClr val="96628C"/>
          </a:solidFill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6" name="Google Shape;206;p50"/>
          <p:cNvSpPr/>
          <p:nvPr/>
        </p:nvSpPr>
        <p:spPr>
          <a:xfrm>
            <a:off x="6069651" y="2977207"/>
            <a:ext cx="623400" cy="623400"/>
          </a:xfrm>
          <a:prstGeom prst="ellipse">
            <a:avLst/>
          </a:prstGeom>
          <a:solidFill>
            <a:srgbClr val="CD5A5A"/>
          </a:solidFill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7" name="Google Shape;207;p50"/>
          <p:cNvSpPr/>
          <p:nvPr/>
        </p:nvSpPr>
        <p:spPr>
          <a:xfrm>
            <a:off x="7082108" y="2977207"/>
            <a:ext cx="623400" cy="623400"/>
          </a:xfrm>
          <a:prstGeom prst="ellipse">
            <a:avLst/>
          </a:prstGeom>
          <a:solidFill>
            <a:srgbClr val="FFD746"/>
          </a:solidFill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8" name="Google Shape;208;p50"/>
          <p:cNvSpPr/>
          <p:nvPr/>
        </p:nvSpPr>
        <p:spPr>
          <a:xfrm>
            <a:off x="8094566" y="2977207"/>
            <a:ext cx="623400" cy="623400"/>
          </a:xfrm>
          <a:prstGeom prst="ellipse">
            <a:avLst/>
          </a:prstGeom>
          <a:solidFill>
            <a:srgbClr val="CDDDF0"/>
          </a:solidFill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9" name="Google Shape;209;p50"/>
          <p:cNvSpPr/>
          <p:nvPr/>
        </p:nvSpPr>
        <p:spPr>
          <a:xfrm>
            <a:off x="4044737" y="3937327"/>
            <a:ext cx="623400" cy="623400"/>
          </a:xfrm>
          <a:prstGeom prst="ellipse">
            <a:avLst/>
          </a:prstGeom>
          <a:solidFill>
            <a:srgbClr val="D7EBB4"/>
          </a:solidFill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0" name="Google Shape;210;p50"/>
          <p:cNvSpPr/>
          <p:nvPr/>
        </p:nvSpPr>
        <p:spPr>
          <a:xfrm>
            <a:off x="5057194" y="3937327"/>
            <a:ext cx="623400" cy="623400"/>
          </a:xfrm>
          <a:prstGeom prst="ellipse">
            <a:avLst/>
          </a:prstGeom>
          <a:solidFill>
            <a:srgbClr val="FFDC91"/>
          </a:solidFill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1" name="Google Shape;211;p50"/>
          <p:cNvSpPr/>
          <p:nvPr/>
        </p:nvSpPr>
        <p:spPr>
          <a:xfrm>
            <a:off x="6069651" y="3937327"/>
            <a:ext cx="623400" cy="623400"/>
          </a:xfrm>
          <a:prstGeom prst="ellipse">
            <a:avLst/>
          </a:prstGeom>
          <a:solidFill>
            <a:srgbClr val="D7C3F1"/>
          </a:solidFill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2" name="Google Shape;212;p50"/>
          <p:cNvSpPr/>
          <p:nvPr/>
        </p:nvSpPr>
        <p:spPr>
          <a:xfrm>
            <a:off x="7082108" y="3937327"/>
            <a:ext cx="623400" cy="623400"/>
          </a:xfrm>
          <a:prstGeom prst="ellipse">
            <a:avLst/>
          </a:prstGeom>
          <a:solidFill>
            <a:srgbClr val="F6C3C3"/>
          </a:solidFill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3" name="Google Shape;213;p50"/>
          <p:cNvSpPr/>
          <p:nvPr/>
        </p:nvSpPr>
        <p:spPr>
          <a:xfrm>
            <a:off x="8094566" y="3937327"/>
            <a:ext cx="623400" cy="623400"/>
          </a:xfrm>
          <a:prstGeom prst="ellipse">
            <a:avLst/>
          </a:prstGeom>
          <a:solidFill>
            <a:srgbClr val="FFF07D"/>
          </a:solidFill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4" name="Google Shape;214;p50"/>
          <p:cNvSpPr txBox="1"/>
          <p:nvPr>
            <p:ph idx="2" type="body"/>
          </p:nvPr>
        </p:nvSpPr>
        <p:spPr>
          <a:xfrm>
            <a:off x="857767" y="405678"/>
            <a:ext cx="1426200" cy="312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17500" lvl="6" marL="32004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17500" lvl="7" marL="36576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17500" lvl="8" marL="41148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15" name="Google Shape;215;p50"/>
          <p:cNvSpPr txBox="1"/>
          <p:nvPr>
            <p:ph idx="3" type="body"/>
          </p:nvPr>
        </p:nvSpPr>
        <p:spPr>
          <a:xfrm>
            <a:off x="2594372" y="411540"/>
            <a:ext cx="1552500" cy="306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E2D69"/>
              </a:buClr>
              <a:buSzPts val="800"/>
              <a:buFont typeface="Arial"/>
              <a:buNone/>
              <a:defRPr b="0" i="0" sz="800" u="none" cap="none" strike="noStrike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E2D69"/>
              </a:buClr>
              <a:buSzPts val="800"/>
              <a:buFont typeface="Arial"/>
              <a:buNone/>
              <a:defRPr b="0" i="0" sz="800" u="none" cap="none" strike="noStrike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E2D69"/>
              </a:buClr>
              <a:buSzPts val="800"/>
              <a:buFont typeface="Arial"/>
              <a:buNone/>
              <a:defRPr b="0" i="0" sz="800" u="none" cap="none" strike="noStrike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E2D69"/>
              </a:buClr>
              <a:buSzPts val="800"/>
              <a:buFont typeface="Arial"/>
              <a:buNone/>
              <a:defRPr b="0" i="0" sz="800" u="none" cap="none" strike="noStrike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E2D69"/>
              </a:buClr>
              <a:buSzPts val="800"/>
              <a:buFont typeface="Arial"/>
              <a:buNone/>
              <a:defRPr b="0" i="0" sz="800" u="none" cap="none" strike="noStrike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17500" lvl="6" marL="32004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17500" lvl="7" marL="36576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17500" lvl="8" marL="41148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16" name="Google Shape;216;p50"/>
          <p:cNvSpPr txBox="1"/>
          <p:nvPr>
            <p:ph idx="4" type="body"/>
          </p:nvPr>
        </p:nvSpPr>
        <p:spPr>
          <a:xfrm>
            <a:off x="4694919" y="411540"/>
            <a:ext cx="1552500" cy="306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E2D69"/>
              </a:buClr>
              <a:buSzPts val="800"/>
              <a:buFont typeface="Arial"/>
              <a:buNone/>
              <a:defRPr b="0" i="0" sz="800" u="none" cap="none" strike="noStrike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E2D69"/>
              </a:buClr>
              <a:buSzPts val="800"/>
              <a:buFont typeface="Arial"/>
              <a:buNone/>
              <a:defRPr b="0" i="0" sz="800" u="none" cap="none" strike="noStrike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E2D69"/>
              </a:buClr>
              <a:buSzPts val="800"/>
              <a:buFont typeface="Arial"/>
              <a:buNone/>
              <a:defRPr b="0" i="0" sz="800" u="none" cap="none" strike="noStrike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E2D69"/>
              </a:buClr>
              <a:buSzPts val="800"/>
              <a:buFont typeface="Arial"/>
              <a:buNone/>
              <a:defRPr b="0" i="0" sz="800" u="none" cap="none" strike="noStrike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E2D69"/>
              </a:buClr>
              <a:buSzPts val="800"/>
              <a:buFont typeface="Arial"/>
              <a:buNone/>
              <a:defRPr b="0" i="0" sz="800" u="none" cap="none" strike="noStrike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17500" lvl="6" marL="32004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17500" lvl="7" marL="36576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17500" lvl="8" marL="41148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чистый_2">
  <p:cSld name="чистый_2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217" name="Shape 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Icon&#10;&#10;Description automatically generated" id="218" name="Google Shape;218;p5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87899" y="348272"/>
            <a:ext cx="336207" cy="336208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219" name="Google Shape;219;p51"/>
          <p:cNvCxnSpPr/>
          <p:nvPr/>
        </p:nvCxnSpPr>
        <p:spPr>
          <a:xfrm>
            <a:off x="2474015" y="348272"/>
            <a:ext cx="0" cy="439500"/>
          </a:xfrm>
          <a:prstGeom prst="straightConnector1">
            <a:avLst/>
          </a:prstGeom>
          <a:noFill/>
          <a:ln cap="flat" cmpd="sng" w="12700">
            <a:solidFill>
              <a:srgbClr val="102D69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220" name="Google Shape;220;p51"/>
          <p:cNvCxnSpPr/>
          <p:nvPr/>
        </p:nvCxnSpPr>
        <p:spPr>
          <a:xfrm>
            <a:off x="4574562" y="348272"/>
            <a:ext cx="0" cy="439500"/>
          </a:xfrm>
          <a:prstGeom prst="straightConnector1">
            <a:avLst/>
          </a:prstGeom>
          <a:noFill/>
          <a:ln cap="flat" cmpd="sng" w="12700">
            <a:solidFill>
              <a:srgbClr val="102D69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221" name="Google Shape;221;p51"/>
          <p:cNvCxnSpPr/>
          <p:nvPr/>
        </p:nvCxnSpPr>
        <p:spPr>
          <a:xfrm>
            <a:off x="7707811" y="348272"/>
            <a:ext cx="0" cy="439500"/>
          </a:xfrm>
          <a:prstGeom prst="straightConnector1">
            <a:avLst/>
          </a:prstGeom>
          <a:noFill/>
          <a:ln cap="flat" cmpd="sng" w="12700">
            <a:solidFill>
              <a:srgbClr val="102D69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222" name="Google Shape;222;p51"/>
          <p:cNvSpPr txBox="1"/>
          <p:nvPr/>
        </p:nvSpPr>
        <p:spPr>
          <a:xfrm>
            <a:off x="7807651" y="399209"/>
            <a:ext cx="504000" cy="231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fld id="{00000000-1234-1234-1234-123412341234}" type="slidenum">
              <a:rPr b="0" i="0" lang="ru" sz="1500" u="none" cap="none" strike="noStrike">
                <a:solidFill>
                  <a:srgbClr val="102D69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500" u="none" cap="none" strike="noStrike">
              <a:solidFill>
                <a:srgbClr val="102D69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223" name="Google Shape;223;p51"/>
          <p:cNvCxnSpPr/>
          <p:nvPr/>
        </p:nvCxnSpPr>
        <p:spPr>
          <a:xfrm>
            <a:off x="8732901" y="348272"/>
            <a:ext cx="0" cy="439500"/>
          </a:xfrm>
          <a:prstGeom prst="straightConnector1">
            <a:avLst/>
          </a:prstGeom>
          <a:noFill/>
          <a:ln cap="flat" cmpd="sng" w="12700">
            <a:solidFill>
              <a:srgbClr val="102D69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224" name="Google Shape;224;p51"/>
          <p:cNvSpPr txBox="1"/>
          <p:nvPr>
            <p:ph idx="1" type="body"/>
          </p:nvPr>
        </p:nvSpPr>
        <p:spPr>
          <a:xfrm>
            <a:off x="857767" y="405678"/>
            <a:ext cx="1426200" cy="312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17500" lvl="6" marL="32004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17500" lvl="7" marL="36576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17500" lvl="8" marL="41148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25" name="Google Shape;225;p51"/>
          <p:cNvSpPr txBox="1"/>
          <p:nvPr>
            <p:ph idx="2" type="body"/>
          </p:nvPr>
        </p:nvSpPr>
        <p:spPr>
          <a:xfrm>
            <a:off x="2594372" y="411540"/>
            <a:ext cx="1552500" cy="306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E2D69"/>
              </a:buClr>
              <a:buSzPts val="800"/>
              <a:buFont typeface="Arial"/>
              <a:buNone/>
              <a:defRPr b="0" i="0" sz="800" u="none" cap="none" strike="noStrike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E2D69"/>
              </a:buClr>
              <a:buSzPts val="800"/>
              <a:buFont typeface="Arial"/>
              <a:buNone/>
              <a:defRPr b="0" i="0" sz="800" u="none" cap="none" strike="noStrike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E2D69"/>
              </a:buClr>
              <a:buSzPts val="800"/>
              <a:buFont typeface="Arial"/>
              <a:buNone/>
              <a:defRPr b="0" i="0" sz="800" u="none" cap="none" strike="noStrike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E2D69"/>
              </a:buClr>
              <a:buSzPts val="800"/>
              <a:buFont typeface="Arial"/>
              <a:buNone/>
              <a:defRPr b="0" i="0" sz="800" u="none" cap="none" strike="noStrike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E2D69"/>
              </a:buClr>
              <a:buSzPts val="800"/>
              <a:buFont typeface="Arial"/>
              <a:buNone/>
              <a:defRPr b="0" i="0" sz="800" u="none" cap="none" strike="noStrike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17500" lvl="6" marL="32004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17500" lvl="7" marL="36576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17500" lvl="8" marL="41148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26" name="Google Shape;226;p51"/>
          <p:cNvSpPr txBox="1"/>
          <p:nvPr>
            <p:ph idx="3" type="body"/>
          </p:nvPr>
        </p:nvSpPr>
        <p:spPr>
          <a:xfrm>
            <a:off x="4694919" y="411540"/>
            <a:ext cx="1552500" cy="306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E2D69"/>
              </a:buClr>
              <a:buSzPts val="800"/>
              <a:buFont typeface="Arial"/>
              <a:buNone/>
              <a:defRPr b="0" i="0" sz="800" u="none" cap="none" strike="noStrike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E2D69"/>
              </a:buClr>
              <a:buSzPts val="800"/>
              <a:buFont typeface="Arial"/>
              <a:buNone/>
              <a:defRPr b="0" i="0" sz="800" u="none" cap="none" strike="noStrike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E2D69"/>
              </a:buClr>
              <a:buSzPts val="800"/>
              <a:buFont typeface="Arial"/>
              <a:buNone/>
              <a:defRPr b="0" i="0" sz="800" u="none" cap="none" strike="noStrike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E2D69"/>
              </a:buClr>
              <a:buSzPts val="800"/>
              <a:buFont typeface="Arial"/>
              <a:buNone/>
              <a:defRPr b="0" i="0" sz="800" u="none" cap="none" strike="noStrike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E2D69"/>
              </a:buClr>
              <a:buSzPts val="800"/>
              <a:buFont typeface="Arial"/>
              <a:buNone/>
              <a:defRPr b="0" i="0" sz="800" u="none" cap="none" strike="noStrike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17500" lvl="6" marL="32004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17500" lvl="7" marL="36576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17500" lvl="8" marL="41148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Пустой слайд" type="blank">
  <p:cSld name="BLANK">
    <p:spTree>
      <p:nvGrpSpPr>
        <p:cNvPr id="227" name="Shape 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Google Shape;228;p52"/>
          <p:cNvSpPr txBox="1"/>
          <p:nvPr>
            <p:ph idx="10" type="dt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29" name="Google Shape;229;p52"/>
          <p:cNvSpPr txBox="1"/>
          <p:nvPr>
            <p:ph idx="11" type="ftr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30" name="Google Shape;230;p52"/>
          <p:cNvSpPr txBox="1"/>
          <p:nvPr>
            <p:ph idx="12" type="sldNum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Заголовок и объект" type="obj">
  <p:cSld name="OBJECT">
    <p:spTree>
      <p:nvGrpSpPr>
        <p:cNvPr id="231" name="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Google Shape;232;p53"/>
          <p:cNvSpPr txBox="1"/>
          <p:nvPr>
            <p:ph type="title"/>
          </p:nvPr>
        </p:nvSpPr>
        <p:spPr>
          <a:xfrm>
            <a:off x="628650" y="273844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33" name="Google Shape;233;p53"/>
          <p:cNvSpPr txBox="1"/>
          <p:nvPr>
            <p:ph idx="1" type="body"/>
          </p:nvPr>
        </p:nvSpPr>
        <p:spPr>
          <a:xfrm>
            <a:off x="628650" y="1369219"/>
            <a:ext cx="7886700" cy="32634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indent="-317500" lvl="0" marL="457200" marR="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17500" lvl="1" marL="9144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7500" lvl="6" marL="32004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7500" lvl="7" marL="36576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7500" lvl="8" marL="41148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34" name="Google Shape;234;p53"/>
          <p:cNvSpPr txBox="1"/>
          <p:nvPr>
            <p:ph idx="10" type="dt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35" name="Google Shape;235;p53"/>
          <p:cNvSpPr txBox="1"/>
          <p:nvPr>
            <p:ph idx="11" type="ftr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36" name="Google Shape;236;p53"/>
          <p:cNvSpPr txBox="1"/>
          <p:nvPr>
            <p:ph idx="12" type="sldNum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Титульный слайд" type="title">
  <p:cSld name="TITLE">
    <p:spTree>
      <p:nvGrpSpPr>
        <p:cNvPr id="237" name="Shape 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Google Shape;238;p54"/>
          <p:cNvSpPr txBox="1"/>
          <p:nvPr>
            <p:ph type="ctrTitle"/>
          </p:nvPr>
        </p:nvSpPr>
        <p:spPr>
          <a:xfrm>
            <a:off x="1143000" y="841772"/>
            <a:ext cx="6858000" cy="1790700"/>
          </a:xfrm>
          <a:prstGeom prst="rect">
            <a:avLst/>
          </a:prstGeom>
          <a:noFill/>
          <a:ln>
            <a:noFill/>
          </a:ln>
        </p:spPr>
        <p:txBody>
          <a:bodyPr anchorCtr="0" anchor="b" bIns="34275" lIns="68575" spcFirstLastPara="1" rIns="68575" wrap="square" tIns="34275">
            <a:normAutofit/>
          </a:bodyPr>
          <a:lstStyle>
            <a:lvl1pPr lv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Play"/>
              <a:buChar char="●"/>
              <a:defRPr b="0" i="0" sz="45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39" name="Google Shape;239;p54"/>
          <p:cNvSpPr txBox="1"/>
          <p:nvPr>
            <p:ph idx="1" type="subTitle"/>
          </p:nvPr>
        </p:nvSpPr>
        <p:spPr>
          <a:xfrm>
            <a:off x="1143000" y="2701529"/>
            <a:ext cx="6858000" cy="12417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lvl="0" marR="0" rtl="0" algn="ctr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b="0" i="0" sz="15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40" name="Google Shape;240;p54"/>
          <p:cNvSpPr txBox="1"/>
          <p:nvPr>
            <p:ph idx="10" type="dt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41" name="Google Shape;241;p54"/>
          <p:cNvSpPr txBox="1"/>
          <p:nvPr>
            <p:ph idx="11" type="ftr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42" name="Google Shape;242;p54"/>
          <p:cNvSpPr txBox="1"/>
          <p:nvPr>
            <p:ph idx="12" type="sldNum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3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25" name="Google Shape;25;p3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26" name="Google Shape;26;p3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34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29" name="Google Shape;29;p3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30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3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32" name="Google Shape;32;p3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3" name="Google Shape;33;p3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4" name="Google Shape;34;p3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3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37" name="Google Shape;37;p3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3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40" name="Google Shape;40;p3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41" name="Google Shape;41;p3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3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44" name="Google Shape;44;p3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3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7" name="Google Shape;47;p3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48" name="Google Shape;48;p3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49" name="Google Shape;49;p3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50" name="Google Shape;50;p3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theme" Target="../theme/theme2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_rels/slideMaster2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22.xml"/><Relationship Id="rId13" Type="http://schemas.openxmlformats.org/officeDocument/2006/relationships/slideLayout" Target="../slideLayouts/slideLayout25.xml"/><Relationship Id="rId1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13.xml"/><Relationship Id="rId2" Type="http://schemas.openxmlformats.org/officeDocument/2006/relationships/slideLayout" Target="../slideLayouts/slideLayout14.xml"/><Relationship Id="rId3" Type="http://schemas.openxmlformats.org/officeDocument/2006/relationships/slideLayout" Target="../slideLayouts/slideLayout15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5" Type="http://schemas.openxmlformats.org/officeDocument/2006/relationships/slideLayout" Target="../slideLayouts/slideLayout27.xml"/><Relationship Id="rId14" Type="http://schemas.openxmlformats.org/officeDocument/2006/relationships/slideLayout" Target="../slideLayouts/slideLayout26.xml"/><Relationship Id="rId16" Type="http://schemas.openxmlformats.org/officeDocument/2006/relationships/theme" Target="../theme/theme1.xml"/><Relationship Id="rId5" Type="http://schemas.openxmlformats.org/officeDocument/2006/relationships/slideLayout" Target="../slideLayouts/slideLayout17.xml"/><Relationship Id="rId6" Type="http://schemas.openxmlformats.org/officeDocument/2006/relationships/slideLayout" Target="../slideLayouts/slideLayout18.xml"/><Relationship Id="rId7" Type="http://schemas.openxmlformats.org/officeDocument/2006/relationships/slideLayout" Target="../slideLayouts/slideLayout19.xml"/><Relationship Id="rId8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p2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17500" lvl="1" marL="914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7500" lvl="6" marL="3200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7500" lvl="7" marL="3657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7500" lvl="8" marL="41148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p2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accent1="accent1" accent2="accent2" accent3="accent3" accent4="accent4" accent5="accent5" accent6="accent6" bg1="lt1" bg2="dk2" tx1="dk1" tx2="lt2" folHlink="folHlink" hlink="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74" r:id="rId13"/>
    <p:sldLayoutId id="2147483675" r:id="rId14"/>
    <p:sldLayoutId id="2147483676" r:id="rId15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1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11.pn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16.xml"/><Relationship Id="rId3" Type="http://schemas.openxmlformats.org/officeDocument/2006/relationships/image" Target="../media/image11.png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7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1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1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6" name="Shape 2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Google Shape;247;p1"/>
          <p:cNvSpPr txBox="1"/>
          <p:nvPr>
            <p:ph type="title"/>
          </p:nvPr>
        </p:nvSpPr>
        <p:spPr>
          <a:xfrm>
            <a:off x="695400" y="2176475"/>
            <a:ext cx="7753200" cy="932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1" lang="ru" sz="2600"/>
              <a:t>Бизнес для молодых: кейс крафтового предпринимательства Санкт-Петербурга</a:t>
            </a:r>
            <a:endParaRPr b="1" sz="2600"/>
          </a:p>
        </p:txBody>
      </p:sp>
      <p:sp>
        <p:nvSpPr>
          <p:cNvPr id="248" name="Google Shape;248;p1"/>
          <p:cNvSpPr txBox="1"/>
          <p:nvPr>
            <p:ph idx="2" type="body"/>
          </p:nvPr>
        </p:nvSpPr>
        <p:spPr>
          <a:xfrm>
            <a:off x="4694565" y="880372"/>
            <a:ext cx="1708800" cy="347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E2D69"/>
              </a:buClr>
              <a:buSzPts val="900"/>
              <a:buFont typeface="Arial"/>
              <a:buNone/>
            </a:pPr>
            <a:r>
              <a:rPr lang="ru"/>
              <a:t>Высшая школа экономики</a:t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9" name="Google Shape;249;p1"/>
          <p:cNvSpPr txBox="1"/>
          <p:nvPr>
            <p:ph idx="3" type="body"/>
          </p:nvPr>
        </p:nvSpPr>
        <p:spPr>
          <a:xfrm>
            <a:off x="6590040" y="880372"/>
            <a:ext cx="1663200" cy="347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E2D69"/>
              </a:buClr>
              <a:buSzPts val="900"/>
              <a:buFont typeface="Arial"/>
              <a:buNone/>
            </a:pPr>
            <a:r>
              <a:rPr lang="ru"/>
              <a:t>06.04.2025</a:t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0" name="Google Shape;250;p1"/>
          <p:cNvSpPr/>
          <p:nvPr/>
        </p:nvSpPr>
        <p:spPr>
          <a:xfrm>
            <a:off x="696450" y="681925"/>
            <a:ext cx="1059000" cy="7980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51" name="Google Shape;251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843526" y="684125"/>
            <a:ext cx="736425" cy="739900"/>
          </a:xfrm>
          <a:prstGeom prst="rect">
            <a:avLst/>
          </a:prstGeom>
          <a:noFill/>
          <a:ln>
            <a:noFill/>
          </a:ln>
        </p:spPr>
      </p:pic>
      <p:sp>
        <p:nvSpPr>
          <p:cNvPr id="252" name="Google Shape;252;p1"/>
          <p:cNvSpPr txBox="1"/>
          <p:nvPr/>
        </p:nvSpPr>
        <p:spPr>
          <a:xfrm>
            <a:off x="2282888" y="786050"/>
            <a:ext cx="3000000" cy="323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b="0" i="0" lang="ru" sz="900" u="none" cap="none" strike="noStrike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rPr>
              <a:t>Центр молодежных исследований</a:t>
            </a:r>
            <a:endParaRPr b="0" i="0" sz="1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3" name="Google Shape;253;p1"/>
          <p:cNvSpPr txBox="1"/>
          <p:nvPr/>
        </p:nvSpPr>
        <p:spPr>
          <a:xfrm>
            <a:off x="1415125" y="3805425"/>
            <a:ext cx="6458700" cy="58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1" i="0" lang="ru" sz="1700" u="none" cap="none" strike="noStrike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rPr>
              <a:t>Елизавета Балацюк</a:t>
            </a:r>
            <a:endParaRPr b="1" i="0" sz="1700" u="none" cap="none" strike="noStrike">
              <a:solidFill>
                <a:srgbClr val="0E2D69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34" name="Shape 3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5" name="Google Shape;335;g33c936429fe_0_227"/>
          <p:cNvSpPr txBox="1"/>
          <p:nvPr>
            <p:ph type="title"/>
          </p:nvPr>
        </p:nvSpPr>
        <p:spPr>
          <a:xfrm>
            <a:off x="439425" y="1069300"/>
            <a:ext cx="5576100" cy="582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 fontScale="90000"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b="1" lang="ru"/>
              <a:t>Специфика крафта как ресурс</a:t>
            </a:r>
            <a:endParaRPr b="1"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t/>
            </a:r>
            <a:endParaRPr b="1"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r>
              <a:t/>
            </a:r>
            <a:endParaRPr b="1"/>
          </a:p>
        </p:txBody>
      </p:sp>
      <p:sp>
        <p:nvSpPr>
          <p:cNvPr id="336" name="Google Shape;336;g33c936429fe_0_227"/>
          <p:cNvSpPr txBox="1"/>
          <p:nvPr>
            <p:ph idx="1" type="body"/>
          </p:nvPr>
        </p:nvSpPr>
        <p:spPr>
          <a:xfrm>
            <a:off x="439425" y="1652200"/>
            <a:ext cx="4803000" cy="30615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0" spcFirstLastPara="1" rIns="0" wrap="square" tIns="0">
            <a:noAutofit/>
          </a:bodyPr>
          <a:lstStyle/>
          <a:p>
            <a:pPr indent="-304800" lvl="0" marL="457200" rtl="0" algn="just">
              <a:lnSpc>
                <a:spcPct val="105000"/>
              </a:lnSpc>
              <a:spcBef>
                <a:spcPts val="1000"/>
              </a:spcBef>
              <a:spcAft>
                <a:spcPts val="0"/>
              </a:spcAft>
              <a:buSzPts val="1200"/>
              <a:buChar char="●"/>
            </a:pPr>
            <a:r>
              <a:rPr lang="ru" sz="1300"/>
              <a:t>DIY-характер дела: проявление большей адаптивности и гибкости к новым условиям</a:t>
            </a:r>
            <a:endParaRPr sz="1300"/>
          </a:p>
          <a:p>
            <a:pPr indent="-304800" lvl="0" marL="457200" rtl="0" algn="just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</a:pPr>
            <a:r>
              <a:rPr lang="ru" sz="1300"/>
              <a:t>Самообразование - в том числе через просьюмерские практики // нет необходимости в профильном образовании</a:t>
            </a:r>
            <a:endParaRPr sz="1300"/>
          </a:p>
          <a:p>
            <a:pPr indent="-304800" lvl="0" marL="457200" rtl="0" algn="just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</a:pPr>
            <a:r>
              <a:rPr lang="ru" sz="1300"/>
              <a:t>Самоменеджемент и оптимизация за счет собственного человеческого капитала</a:t>
            </a:r>
            <a:endParaRPr sz="1300"/>
          </a:p>
          <a:p>
            <a:pPr indent="-304800" lvl="0" marL="457200" rtl="0" algn="just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</a:pPr>
            <a:r>
              <a:rPr lang="ru" sz="1300"/>
              <a:t>Индивидуальный подход к клиентам и создание поддерживающего комьюнити</a:t>
            </a:r>
            <a:endParaRPr sz="1300"/>
          </a:p>
          <a:p>
            <a:pPr indent="-311150" lvl="0" marL="457200" rtl="0" algn="just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ru" sz="1300"/>
              <a:t>гибкость в оформлении и регистрации дела (самозанятость)</a:t>
            </a:r>
            <a:endParaRPr sz="1300"/>
          </a:p>
          <a:p>
            <a:pPr indent="-304800" lvl="0" marL="457200" rtl="0" algn="just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</a:pPr>
            <a:r>
              <a:rPr b="1" lang="ru" sz="1300"/>
              <a:t>//</a:t>
            </a:r>
            <a:r>
              <a:rPr b="1" lang="ru" sz="1300"/>
              <a:t> </a:t>
            </a:r>
            <a:r>
              <a:rPr b="1" lang="ru" sz="1300"/>
              <a:t>низкий уровень экономического развития сглаживается моральным и ценностным удовлетворением от занятости</a:t>
            </a:r>
            <a:endParaRPr b="1" sz="1300"/>
          </a:p>
          <a:p>
            <a:pPr indent="0" lvl="0" marL="457200" rtl="0" algn="just">
              <a:lnSpc>
                <a:spcPct val="105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sz="1300"/>
          </a:p>
          <a:p>
            <a:pPr indent="0" lvl="0" marL="0" rtl="0" algn="just">
              <a:lnSpc>
                <a:spcPct val="105000"/>
              </a:lnSpc>
              <a:spcBef>
                <a:spcPts val="1000"/>
              </a:spcBef>
              <a:spcAft>
                <a:spcPts val="0"/>
              </a:spcAft>
              <a:buSzPts val="1000"/>
              <a:buNone/>
            </a:pPr>
            <a:r>
              <a:t/>
            </a:r>
            <a:endParaRPr sz="1300"/>
          </a:p>
          <a:p>
            <a:pPr indent="0" lvl="0" marL="0" rtl="0" algn="just">
              <a:lnSpc>
                <a:spcPct val="105000"/>
              </a:lnSpc>
              <a:spcBef>
                <a:spcPts val="1000"/>
              </a:spcBef>
              <a:spcAft>
                <a:spcPts val="0"/>
              </a:spcAft>
              <a:buSzPts val="1000"/>
              <a:buNone/>
            </a:pPr>
            <a:r>
              <a:t/>
            </a:r>
            <a:endParaRPr b="1" sz="950"/>
          </a:p>
          <a:p>
            <a:pPr indent="0" lvl="0" marL="0" rtl="0" algn="just">
              <a:lnSpc>
                <a:spcPct val="105000"/>
              </a:lnSpc>
              <a:spcBef>
                <a:spcPts val="1000"/>
              </a:spcBef>
              <a:spcAft>
                <a:spcPts val="0"/>
              </a:spcAft>
              <a:buSzPts val="775"/>
              <a:buNone/>
            </a:pPr>
            <a:r>
              <a:t/>
            </a:r>
            <a:endParaRPr b="1" sz="950"/>
          </a:p>
        </p:txBody>
      </p:sp>
      <p:sp>
        <p:nvSpPr>
          <p:cNvPr id="337" name="Google Shape;337;g33c936429fe_0_227"/>
          <p:cNvSpPr txBox="1"/>
          <p:nvPr>
            <p:ph idx="4" type="body"/>
          </p:nvPr>
        </p:nvSpPr>
        <p:spPr>
          <a:xfrm>
            <a:off x="4704527" y="407644"/>
            <a:ext cx="1552500" cy="306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E2D69"/>
              </a:buClr>
              <a:buSzPts val="800"/>
              <a:buNone/>
            </a:pPr>
            <a:r>
              <a:rPr lang="ru" sz="1100">
                <a:latin typeface="Arial"/>
                <a:ea typeface="Arial"/>
                <a:cs typeface="Arial"/>
                <a:sym typeface="Arial"/>
              </a:rPr>
              <a:t>2025</a:t>
            </a:r>
            <a:endParaRPr sz="11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8" name="Google Shape;338;g33c936429fe_0_227"/>
          <p:cNvSpPr txBox="1"/>
          <p:nvPr>
            <p:ph idx="5" type="body"/>
          </p:nvPr>
        </p:nvSpPr>
        <p:spPr>
          <a:xfrm>
            <a:off x="853933" y="407644"/>
            <a:ext cx="1552500" cy="306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E2D69"/>
              </a:buClr>
              <a:buSzPts val="800"/>
              <a:buNone/>
            </a:pPr>
            <a:r>
              <a:rPr lang="ru" sz="1100"/>
              <a:t>Центр молодежных исследований</a:t>
            </a:r>
            <a:endParaRPr sz="11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9" name="Google Shape;339;g33c936429fe_0_227"/>
          <p:cNvSpPr txBox="1"/>
          <p:nvPr>
            <p:ph idx="1" type="body"/>
          </p:nvPr>
        </p:nvSpPr>
        <p:spPr>
          <a:xfrm>
            <a:off x="2558033" y="407644"/>
            <a:ext cx="1708800" cy="347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E2D69"/>
              </a:buClr>
              <a:buSzPts val="900"/>
              <a:buFont typeface="Arial"/>
              <a:buNone/>
            </a:pPr>
            <a:r>
              <a:rPr lang="ru" sz="1100"/>
              <a:t>Высшая школа экономики</a:t>
            </a:r>
            <a:endParaRPr b="0" i="0" sz="1100" u="none" cap="none" strike="noStrike">
              <a:solidFill>
                <a:srgbClr val="0E2D69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0" name="Google Shape;340;g33c936429fe_0_227"/>
          <p:cNvSpPr txBox="1"/>
          <p:nvPr/>
        </p:nvSpPr>
        <p:spPr>
          <a:xfrm>
            <a:off x="5424575" y="1907350"/>
            <a:ext cx="3304800" cy="1908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127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1" lang="ru">
                <a:solidFill>
                  <a:srgbClr val="0A204B"/>
                </a:solidFill>
              </a:rPr>
              <a:t>“</a:t>
            </a:r>
            <a:r>
              <a:rPr i="1" lang="ru">
                <a:solidFill>
                  <a:srgbClr val="0A204B"/>
                </a:solidFill>
              </a:rPr>
              <a:t>Когда еще в России не началась пандемия, за счет того, что мои роди-тели живут в Литве, мы оттуда получали информацию... И «О, блин, маски. Смешно было бы сделать какие  ‑ нибудь маски” </a:t>
            </a:r>
            <a:r>
              <a:rPr lang="ru">
                <a:solidFill>
                  <a:srgbClr val="0A204B"/>
                </a:solidFill>
              </a:rPr>
              <a:t>(мужчина, 32 года, крафт‑ производство, Санкт-Петербург)</a:t>
            </a:r>
            <a:endParaRPr>
              <a:solidFill>
                <a:srgbClr val="0A204B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44" name="Shape 3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5" name="Google Shape;345;g33c936429fe_0_236"/>
          <p:cNvSpPr txBox="1"/>
          <p:nvPr>
            <p:ph type="title"/>
          </p:nvPr>
        </p:nvSpPr>
        <p:spPr>
          <a:xfrm>
            <a:off x="439425" y="1069300"/>
            <a:ext cx="5576100" cy="582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 fontScale="90000"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b="1" lang="ru"/>
              <a:t>Стратегии </a:t>
            </a:r>
            <a:r>
              <a:rPr b="1" lang="ru"/>
              <a:t>крафтовых предпринимателей в преодолении кризиса COVID-19*</a:t>
            </a:r>
            <a:endParaRPr b="1"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t/>
            </a:r>
            <a:endParaRPr b="1"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r>
              <a:t/>
            </a:r>
            <a:endParaRPr b="1"/>
          </a:p>
        </p:txBody>
      </p:sp>
      <p:sp>
        <p:nvSpPr>
          <p:cNvPr id="346" name="Google Shape;346;g33c936429fe_0_236"/>
          <p:cNvSpPr txBox="1"/>
          <p:nvPr>
            <p:ph idx="1" type="body"/>
          </p:nvPr>
        </p:nvSpPr>
        <p:spPr>
          <a:xfrm>
            <a:off x="439425" y="1652200"/>
            <a:ext cx="4803000" cy="30615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0" spcFirstLastPara="1" rIns="0" wrap="square" tIns="0">
            <a:noAutofit/>
          </a:bodyPr>
          <a:lstStyle/>
          <a:p>
            <a:pPr indent="0" lvl="0" marL="0" rtl="0" algn="just">
              <a:lnSpc>
                <a:spcPct val="105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ru" sz="1300"/>
              <a:t>7 основных стратегий совладания с кризисными ситуациями </a:t>
            </a:r>
            <a:endParaRPr sz="1300"/>
          </a:p>
          <a:p>
            <a:pPr indent="-311150" lvl="0" marL="457200" rtl="0" algn="just">
              <a:lnSpc>
                <a:spcPct val="105000"/>
              </a:lnSpc>
              <a:spcBef>
                <a:spcPts val="1000"/>
              </a:spcBef>
              <a:spcAft>
                <a:spcPts val="0"/>
              </a:spcAft>
              <a:buSzPts val="1300"/>
              <a:buChar char="●"/>
            </a:pPr>
            <a:r>
              <a:rPr lang="ru" sz="1300"/>
              <a:t>связаны с распоряжением временем - “сыграть на опережение”, “поставить на паузу”, “запастись впрок/на будущее”</a:t>
            </a:r>
            <a:endParaRPr sz="1300"/>
          </a:p>
          <a:p>
            <a:pPr indent="-311150" lvl="0" marL="457200" rtl="0" algn="just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ru" sz="1300"/>
              <a:t>исходили из управления бизнес-процессами - “переформатирование бизнеса”, “создание нового продукта”, “закрытие бизнеса”</a:t>
            </a:r>
            <a:endParaRPr sz="1300"/>
          </a:p>
          <a:p>
            <a:pPr indent="-311150" lvl="0" marL="457200" rtl="0" algn="just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ru" sz="1300"/>
              <a:t>практики управления эмоциональным состоянием и стрессом</a:t>
            </a:r>
            <a:endParaRPr sz="1300"/>
          </a:p>
          <a:p>
            <a:pPr indent="-304800" lvl="0" marL="457200" rtl="0" algn="just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</a:pPr>
            <a:r>
              <a:rPr b="1" lang="ru" sz="1300"/>
              <a:t>// малоресурсность предпринимателей компенсировалась как за счет активного переформатирования бизнеса, так и за счет “пассивных” стратегий</a:t>
            </a:r>
            <a:endParaRPr b="1" sz="1300"/>
          </a:p>
          <a:p>
            <a:pPr indent="0" lvl="0" marL="0" rtl="0" algn="just">
              <a:lnSpc>
                <a:spcPct val="105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ru" sz="800"/>
              <a:t>*Майборода А., Крупец Я., Епанова Ю. (2023). «Оттолкнулись от дна и пошли дальше»: стратегии совладания с кризисом крафтовых предпринимателей Санкт­Петербурга // Журнал исследований социальной политики. 2023. №1. С. 45—60.</a:t>
            </a:r>
            <a:endParaRPr sz="800"/>
          </a:p>
          <a:p>
            <a:pPr indent="0" lvl="0" marL="0" rtl="0" algn="just">
              <a:lnSpc>
                <a:spcPct val="105000"/>
              </a:lnSpc>
              <a:spcBef>
                <a:spcPts val="1000"/>
              </a:spcBef>
              <a:spcAft>
                <a:spcPts val="0"/>
              </a:spcAft>
              <a:buSzPts val="1000"/>
              <a:buNone/>
            </a:pPr>
            <a:r>
              <a:t/>
            </a:r>
            <a:endParaRPr sz="1300"/>
          </a:p>
          <a:p>
            <a:pPr indent="0" lvl="0" marL="0" rtl="0" algn="just">
              <a:lnSpc>
                <a:spcPct val="105000"/>
              </a:lnSpc>
              <a:spcBef>
                <a:spcPts val="1000"/>
              </a:spcBef>
              <a:spcAft>
                <a:spcPts val="0"/>
              </a:spcAft>
              <a:buSzPts val="1000"/>
              <a:buNone/>
            </a:pPr>
            <a:r>
              <a:t/>
            </a:r>
            <a:endParaRPr b="1" sz="950"/>
          </a:p>
          <a:p>
            <a:pPr indent="0" lvl="0" marL="0" rtl="0" algn="just">
              <a:lnSpc>
                <a:spcPct val="105000"/>
              </a:lnSpc>
              <a:spcBef>
                <a:spcPts val="1000"/>
              </a:spcBef>
              <a:spcAft>
                <a:spcPts val="0"/>
              </a:spcAft>
              <a:buSzPts val="775"/>
              <a:buNone/>
            </a:pPr>
            <a:r>
              <a:t/>
            </a:r>
            <a:endParaRPr b="1" sz="950"/>
          </a:p>
        </p:txBody>
      </p:sp>
      <p:sp>
        <p:nvSpPr>
          <p:cNvPr id="347" name="Google Shape;347;g33c936429fe_0_236"/>
          <p:cNvSpPr txBox="1"/>
          <p:nvPr>
            <p:ph idx="4" type="body"/>
          </p:nvPr>
        </p:nvSpPr>
        <p:spPr>
          <a:xfrm>
            <a:off x="4704527" y="407644"/>
            <a:ext cx="1552500" cy="306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E2D69"/>
              </a:buClr>
              <a:buSzPts val="800"/>
              <a:buNone/>
            </a:pPr>
            <a:r>
              <a:rPr lang="ru" sz="1100">
                <a:latin typeface="Arial"/>
                <a:ea typeface="Arial"/>
                <a:cs typeface="Arial"/>
                <a:sym typeface="Arial"/>
              </a:rPr>
              <a:t>2025</a:t>
            </a:r>
            <a:endParaRPr sz="11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8" name="Google Shape;348;g33c936429fe_0_236"/>
          <p:cNvSpPr txBox="1"/>
          <p:nvPr>
            <p:ph idx="5" type="body"/>
          </p:nvPr>
        </p:nvSpPr>
        <p:spPr>
          <a:xfrm>
            <a:off x="853933" y="407644"/>
            <a:ext cx="1552500" cy="306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E2D69"/>
              </a:buClr>
              <a:buSzPts val="800"/>
              <a:buNone/>
            </a:pPr>
            <a:r>
              <a:rPr lang="ru" sz="1100"/>
              <a:t>Центр молодежных исследований</a:t>
            </a:r>
            <a:endParaRPr sz="11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9" name="Google Shape;349;g33c936429fe_0_236"/>
          <p:cNvSpPr txBox="1"/>
          <p:nvPr>
            <p:ph idx="1" type="body"/>
          </p:nvPr>
        </p:nvSpPr>
        <p:spPr>
          <a:xfrm>
            <a:off x="2558033" y="407644"/>
            <a:ext cx="1708800" cy="347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E2D69"/>
              </a:buClr>
              <a:buSzPts val="900"/>
              <a:buFont typeface="Arial"/>
              <a:buNone/>
            </a:pPr>
            <a:r>
              <a:rPr lang="ru" sz="1100"/>
              <a:t>Высшая школа экономики</a:t>
            </a:r>
            <a:endParaRPr b="0" i="0" sz="1100" u="none" cap="none" strike="noStrike">
              <a:solidFill>
                <a:srgbClr val="0E2D69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0" name="Google Shape;350;g33c936429fe_0_236"/>
          <p:cNvSpPr txBox="1"/>
          <p:nvPr/>
        </p:nvSpPr>
        <p:spPr>
          <a:xfrm>
            <a:off x="5490825" y="1393850"/>
            <a:ext cx="3304800" cy="3201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127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1" lang="ru">
                <a:solidFill>
                  <a:srgbClr val="0A204B"/>
                </a:solidFill>
              </a:rPr>
              <a:t>“</a:t>
            </a:r>
            <a:r>
              <a:rPr i="1" lang="ru">
                <a:solidFill>
                  <a:srgbClr val="0A204B"/>
                </a:solidFill>
              </a:rPr>
              <a:t>Ну   я,  естественно... плотно с психологом занималась, прям каждую неделю... у меня вот на момент 19‑го года... надо сходить, раз в месяц, раз в    полтора. А тут я    прям конкретно начала... потому что принять такой объем вот этой вот негативной информации, во‑первых, корона-вирус, все умирают, твоя личная ситуация вообще в полном этом самом” </a:t>
            </a:r>
            <a:r>
              <a:rPr lang="ru">
                <a:solidFill>
                  <a:srgbClr val="0A204B"/>
                </a:solidFill>
              </a:rPr>
              <a:t>(женщина, 34 года, крафт-пространство, Санкт-Петербург)</a:t>
            </a:r>
            <a:endParaRPr>
              <a:solidFill>
                <a:srgbClr val="0A204B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54" name="Shape 3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5" name="Google Shape;355;p8"/>
          <p:cNvSpPr txBox="1"/>
          <p:nvPr>
            <p:ph type="title"/>
          </p:nvPr>
        </p:nvSpPr>
        <p:spPr>
          <a:xfrm>
            <a:off x="843525" y="2125275"/>
            <a:ext cx="7753200" cy="1483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</a:pPr>
            <a:r>
              <a:rPr lang="ru" sz="2400"/>
              <a:t>Смыслы ведение крафтового бизнеса</a:t>
            </a:r>
            <a:endParaRPr sz="2400"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</a:pPr>
            <a:r>
              <a:t/>
            </a:r>
            <a:endParaRPr sz="2400"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</a:pPr>
            <a:r>
              <a:t/>
            </a:r>
            <a:endParaRPr sz="2400"/>
          </a:p>
        </p:txBody>
      </p:sp>
      <p:sp>
        <p:nvSpPr>
          <p:cNvPr id="356" name="Google Shape;356;p8"/>
          <p:cNvSpPr txBox="1"/>
          <p:nvPr>
            <p:ph idx="2" type="body"/>
          </p:nvPr>
        </p:nvSpPr>
        <p:spPr>
          <a:xfrm>
            <a:off x="4694565" y="880372"/>
            <a:ext cx="1708800" cy="347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E2D69"/>
              </a:buClr>
              <a:buSzPts val="900"/>
              <a:buFont typeface="Arial"/>
              <a:buNone/>
            </a:pPr>
            <a:r>
              <a:rPr lang="ru"/>
              <a:t>Высшая школа экономики</a:t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7" name="Google Shape;357;p8"/>
          <p:cNvSpPr txBox="1"/>
          <p:nvPr>
            <p:ph idx="3" type="body"/>
          </p:nvPr>
        </p:nvSpPr>
        <p:spPr>
          <a:xfrm>
            <a:off x="6590040" y="880372"/>
            <a:ext cx="1663200" cy="347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E2D69"/>
              </a:buClr>
              <a:buSzPts val="900"/>
              <a:buFont typeface="Arial"/>
              <a:buNone/>
            </a:pPr>
            <a:r>
              <a:rPr lang="ru"/>
              <a:t>2025</a:t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8" name="Google Shape;358;p8"/>
          <p:cNvSpPr txBox="1"/>
          <p:nvPr/>
        </p:nvSpPr>
        <p:spPr>
          <a:xfrm>
            <a:off x="2187400" y="786050"/>
            <a:ext cx="3000000" cy="323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b="0" i="0" lang="ru" sz="900" u="none" cap="none" strike="noStrike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rPr>
              <a:t>Центр молодежных исследований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9" name="Google Shape;359;p8"/>
          <p:cNvSpPr/>
          <p:nvPr/>
        </p:nvSpPr>
        <p:spPr>
          <a:xfrm>
            <a:off x="696450" y="681925"/>
            <a:ext cx="1059000" cy="7980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60" name="Google Shape;360;p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843526" y="684125"/>
            <a:ext cx="736425" cy="7399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64" name="Shape 3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5" name="Google Shape;365;g33c936429fe_0_245"/>
          <p:cNvSpPr txBox="1"/>
          <p:nvPr>
            <p:ph type="title"/>
          </p:nvPr>
        </p:nvSpPr>
        <p:spPr>
          <a:xfrm>
            <a:off x="439425" y="1069300"/>
            <a:ext cx="5576100" cy="582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 fontScale="90000"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b="1" lang="ru"/>
              <a:t>Мотивы к открытию собственного дела</a:t>
            </a:r>
            <a:endParaRPr b="1"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t/>
            </a:r>
            <a:endParaRPr b="1"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r>
              <a:t/>
            </a:r>
            <a:endParaRPr b="1"/>
          </a:p>
        </p:txBody>
      </p:sp>
      <p:sp>
        <p:nvSpPr>
          <p:cNvPr id="366" name="Google Shape;366;g33c936429fe_0_245"/>
          <p:cNvSpPr txBox="1"/>
          <p:nvPr>
            <p:ph idx="1" type="body"/>
          </p:nvPr>
        </p:nvSpPr>
        <p:spPr>
          <a:xfrm>
            <a:off x="439425" y="1652200"/>
            <a:ext cx="4803000" cy="30615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0" spcFirstLastPara="1" rIns="0" wrap="square" tIns="0">
            <a:noAutofit/>
          </a:bodyPr>
          <a:lstStyle/>
          <a:p>
            <a:pPr indent="-311150" lvl="0" marL="457200" rtl="0" algn="just">
              <a:lnSpc>
                <a:spcPct val="105000"/>
              </a:lnSpc>
              <a:spcBef>
                <a:spcPts val="1000"/>
              </a:spcBef>
              <a:spcAft>
                <a:spcPts val="0"/>
              </a:spcAft>
              <a:buSzPts val="1300"/>
              <a:buChar char="●"/>
            </a:pPr>
            <a:r>
              <a:rPr lang="ru" sz="1300"/>
              <a:t>Незапланированный бизнес, когда хобби начинает приносить постоянный и “хороших”доход</a:t>
            </a:r>
            <a:endParaRPr sz="1300"/>
          </a:p>
          <a:p>
            <a:pPr indent="-311150" lvl="0" marL="457200" rtl="0" algn="just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ru" sz="1300"/>
              <a:t>Заработок благодаря любимому ремеслу (деньги – средство к дальнейшему развитию)</a:t>
            </a:r>
            <a:endParaRPr sz="1300"/>
          </a:p>
          <a:p>
            <a:pPr indent="-311150" lvl="0" marL="457200" rtl="0" algn="just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ru" sz="1300"/>
              <a:t>Работать, получая удовольствие и удовлетворение</a:t>
            </a:r>
            <a:endParaRPr sz="1300"/>
          </a:p>
          <a:p>
            <a:pPr indent="-311150" lvl="0" marL="457200" rtl="0" algn="just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ru" sz="1300"/>
              <a:t>Свобода и стремление к автономности</a:t>
            </a:r>
            <a:endParaRPr sz="1300"/>
          </a:p>
          <a:p>
            <a:pPr indent="-311150" lvl="0" marL="457200" rtl="0" algn="just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ru" sz="1300"/>
              <a:t>Пространство в творчестве</a:t>
            </a:r>
            <a:endParaRPr sz="1300"/>
          </a:p>
          <a:p>
            <a:pPr indent="-311150" lvl="0" marL="457200" rtl="0" algn="just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ru" sz="1300"/>
              <a:t>Успешные примеры других ремесленников</a:t>
            </a:r>
            <a:endParaRPr sz="1300"/>
          </a:p>
          <a:p>
            <a:pPr indent="-311150" lvl="0" marL="457200" rtl="0" algn="just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ru" sz="1300"/>
              <a:t>Неудовлетворенная потребность в чем-либо (например,в пространстве или в уникальных товарах) </a:t>
            </a:r>
            <a:endParaRPr sz="1300"/>
          </a:p>
          <a:p>
            <a:pPr indent="-311150" lvl="0" marL="457200" rtl="0" algn="just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ru" sz="1300"/>
              <a:t>Вклад в распространение идей экологического, осознанного потребления,попытки изменить среду на более глобальном уровне </a:t>
            </a:r>
            <a:endParaRPr sz="1300"/>
          </a:p>
          <a:p>
            <a:pPr indent="0" lvl="0" marL="0" rtl="0" algn="just">
              <a:lnSpc>
                <a:spcPct val="105000"/>
              </a:lnSpc>
              <a:spcBef>
                <a:spcPts val="1000"/>
              </a:spcBef>
              <a:spcAft>
                <a:spcPts val="0"/>
              </a:spcAft>
              <a:buSzPts val="1000"/>
              <a:buNone/>
            </a:pPr>
            <a:r>
              <a:t/>
            </a:r>
            <a:endParaRPr sz="1300"/>
          </a:p>
          <a:p>
            <a:pPr indent="0" lvl="0" marL="0" rtl="0" algn="just">
              <a:lnSpc>
                <a:spcPct val="105000"/>
              </a:lnSpc>
              <a:spcBef>
                <a:spcPts val="1000"/>
              </a:spcBef>
              <a:spcAft>
                <a:spcPts val="0"/>
              </a:spcAft>
              <a:buSzPts val="1000"/>
              <a:buNone/>
            </a:pPr>
            <a:r>
              <a:t/>
            </a:r>
            <a:endParaRPr b="1" sz="950"/>
          </a:p>
          <a:p>
            <a:pPr indent="0" lvl="0" marL="0" rtl="0" algn="just">
              <a:lnSpc>
                <a:spcPct val="105000"/>
              </a:lnSpc>
              <a:spcBef>
                <a:spcPts val="1000"/>
              </a:spcBef>
              <a:spcAft>
                <a:spcPts val="0"/>
              </a:spcAft>
              <a:buSzPts val="775"/>
              <a:buNone/>
            </a:pPr>
            <a:r>
              <a:t/>
            </a:r>
            <a:endParaRPr b="1" sz="950"/>
          </a:p>
        </p:txBody>
      </p:sp>
      <p:sp>
        <p:nvSpPr>
          <p:cNvPr id="367" name="Google Shape;367;g33c936429fe_0_245"/>
          <p:cNvSpPr txBox="1"/>
          <p:nvPr>
            <p:ph idx="4" type="body"/>
          </p:nvPr>
        </p:nvSpPr>
        <p:spPr>
          <a:xfrm>
            <a:off x="4704527" y="407644"/>
            <a:ext cx="1552500" cy="306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E2D69"/>
              </a:buClr>
              <a:buSzPts val="800"/>
              <a:buNone/>
            </a:pPr>
            <a:r>
              <a:rPr lang="ru" sz="1100">
                <a:latin typeface="Arial"/>
                <a:ea typeface="Arial"/>
                <a:cs typeface="Arial"/>
                <a:sym typeface="Arial"/>
              </a:rPr>
              <a:t>2025</a:t>
            </a:r>
            <a:endParaRPr sz="11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8" name="Google Shape;368;g33c936429fe_0_245"/>
          <p:cNvSpPr txBox="1"/>
          <p:nvPr>
            <p:ph idx="5" type="body"/>
          </p:nvPr>
        </p:nvSpPr>
        <p:spPr>
          <a:xfrm>
            <a:off x="853933" y="407644"/>
            <a:ext cx="1552500" cy="306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E2D69"/>
              </a:buClr>
              <a:buSzPts val="800"/>
              <a:buNone/>
            </a:pPr>
            <a:r>
              <a:rPr lang="ru" sz="1100"/>
              <a:t>Центр молодежных исследований</a:t>
            </a:r>
            <a:endParaRPr sz="11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9" name="Google Shape;369;g33c936429fe_0_245"/>
          <p:cNvSpPr txBox="1"/>
          <p:nvPr>
            <p:ph idx="1" type="body"/>
          </p:nvPr>
        </p:nvSpPr>
        <p:spPr>
          <a:xfrm>
            <a:off x="2558033" y="407644"/>
            <a:ext cx="1708800" cy="347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E2D69"/>
              </a:buClr>
              <a:buSzPts val="900"/>
              <a:buFont typeface="Arial"/>
              <a:buNone/>
            </a:pPr>
            <a:r>
              <a:rPr lang="ru" sz="1100"/>
              <a:t>Высшая школа экономики</a:t>
            </a:r>
            <a:endParaRPr b="0" i="0" sz="1100" u="none" cap="none" strike="noStrike">
              <a:solidFill>
                <a:srgbClr val="0E2D69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0" name="Google Shape;370;g33c936429fe_0_245"/>
          <p:cNvSpPr txBox="1"/>
          <p:nvPr/>
        </p:nvSpPr>
        <p:spPr>
          <a:xfrm>
            <a:off x="5474250" y="1710175"/>
            <a:ext cx="3304800" cy="2339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127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1" lang="ru">
                <a:solidFill>
                  <a:srgbClr val="0A204B"/>
                </a:solidFill>
              </a:rPr>
              <a:t>“Но мне очень нравится преподавать, то есть это как, то есть она моя любимая работа, то есть если, а, рисование для меня дело жизни, то обучение рисованию - это моя любимая работа, и тогда я как-то, ну, у меня как-то даже не было мысли другой, что я могу сделать что-то другое” (женщина, 31 год, крафт-услуги)</a:t>
            </a:r>
            <a:endParaRPr>
              <a:solidFill>
                <a:srgbClr val="0A204B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74" name="Shape 3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5" name="Google Shape;375;g33c936429fe_0_254"/>
          <p:cNvSpPr txBox="1"/>
          <p:nvPr>
            <p:ph type="title"/>
          </p:nvPr>
        </p:nvSpPr>
        <p:spPr>
          <a:xfrm>
            <a:off x="439425" y="1069300"/>
            <a:ext cx="5576100" cy="582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 fontScale="90000"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b="1" lang="ru"/>
              <a:t>Цели ведения </a:t>
            </a:r>
            <a:r>
              <a:rPr b="1" lang="ru"/>
              <a:t>собственного дела</a:t>
            </a:r>
            <a:endParaRPr b="1"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t/>
            </a:r>
            <a:endParaRPr b="1"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r>
              <a:t/>
            </a:r>
            <a:endParaRPr b="1"/>
          </a:p>
        </p:txBody>
      </p:sp>
      <p:sp>
        <p:nvSpPr>
          <p:cNvPr id="376" name="Google Shape;376;g33c936429fe_0_254"/>
          <p:cNvSpPr txBox="1"/>
          <p:nvPr>
            <p:ph idx="1" type="body"/>
          </p:nvPr>
        </p:nvSpPr>
        <p:spPr>
          <a:xfrm>
            <a:off x="439425" y="1652200"/>
            <a:ext cx="4803000" cy="30615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0" spcFirstLastPara="1" rIns="0" wrap="square" tIns="0">
            <a:noAutofit/>
          </a:bodyPr>
          <a:lstStyle/>
          <a:p>
            <a:pPr indent="-311150" lvl="0" marL="457200" rtl="0" algn="just">
              <a:lnSpc>
                <a:spcPct val="105000"/>
              </a:lnSpc>
              <a:spcBef>
                <a:spcPts val="1000"/>
              </a:spcBef>
              <a:spcAft>
                <a:spcPts val="0"/>
              </a:spcAft>
              <a:buSzPts val="1300"/>
              <a:buChar char="●"/>
            </a:pPr>
            <a:r>
              <a:rPr lang="ru" sz="1300"/>
              <a:t>“дело как бизнес” - достижение успешности дела, показателем чего является получение прибыли</a:t>
            </a:r>
            <a:endParaRPr sz="1300"/>
          </a:p>
          <a:p>
            <a:pPr indent="-311150" lvl="0" marL="457200" rtl="0" algn="just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ru" sz="1300"/>
              <a:t>“дело как стиль жизни” - создание комьюнити вокруг своего дела</a:t>
            </a:r>
            <a:endParaRPr sz="1300"/>
          </a:p>
          <a:p>
            <a:pPr indent="-311150" lvl="0" marL="457200" rtl="0" algn="just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ru" sz="1300"/>
              <a:t>“дело как самореализация” - самореализация в качестве профессионала, мастера в рамках своего крафтового предпринимательства</a:t>
            </a:r>
            <a:endParaRPr sz="1300"/>
          </a:p>
          <a:p>
            <a:pPr indent="-311150" lvl="0" marL="457200" rtl="0" algn="just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ru" sz="1300"/>
              <a:t>“дело как творческое самовыражение” - достижение творческих успехов в рамках своего дела, признания в качестве “творца”</a:t>
            </a:r>
            <a:endParaRPr sz="1300"/>
          </a:p>
          <a:p>
            <a:pPr indent="0" lvl="0" marL="0" rtl="0" algn="just">
              <a:lnSpc>
                <a:spcPct val="105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b="1" lang="ru" sz="1300"/>
              <a:t>// Кафтовое предпринимательство - предпринимательство стиля жизни, в рамках которого дело вписывается в общий стиль жизни, соединяется с идентичностью и ценностями мастера</a:t>
            </a:r>
            <a:endParaRPr b="1" sz="950"/>
          </a:p>
        </p:txBody>
      </p:sp>
      <p:sp>
        <p:nvSpPr>
          <p:cNvPr id="377" name="Google Shape;377;g33c936429fe_0_254"/>
          <p:cNvSpPr txBox="1"/>
          <p:nvPr>
            <p:ph idx="4" type="body"/>
          </p:nvPr>
        </p:nvSpPr>
        <p:spPr>
          <a:xfrm>
            <a:off x="4704527" y="407644"/>
            <a:ext cx="1552500" cy="306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E2D69"/>
              </a:buClr>
              <a:buSzPts val="800"/>
              <a:buNone/>
            </a:pPr>
            <a:r>
              <a:rPr lang="ru" sz="1100">
                <a:latin typeface="Arial"/>
                <a:ea typeface="Arial"/>
                <a:cs typeface="Arial"/>
                <a:sym typeface="Arial"/>
              </a:rPr>
              <a:t>2025</a:t>
            </a:r>
            <a:endParaRPr sz="11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8" name="Google Shape;378;g33c936429fe_0_254"/>
          <p:cNvSpPr txBox="1"/>
          <p:nvPr>
            <p:ph idx="5" type="body"/>
          </p:nvPr>
        </p:nvSpPr>
        <p:spPr>
          <a:xfrm>
            <a:off x="853933" y="407644"/>
            <a:ext cx="1552500" cy="306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E2D69"/>
              </a:buClr>
              <a:buSzPts val="800"/>
              <a:buNone/>
            </a:pPr>
            <a:r>
              <a:rPr lang="ru" sz="1100"/>
              <a:t>Центр молодежных исследований</a:t>
            </a:r>
            <a:endParaRPr sz="11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9" name="Google Shape;379;g33c936429fe_0_254"/>
          <p:cNvSpPr txBox="1"/>
          <p:nvPr>
            <p:ph idx="1" type="body"/>
          </p:nvPr>
        </p:nvSpPr>
        <p:spPr>
          <a:xfrm>
            <a:off x="2558033" y="407644"/>
            <a:ext cx="1708800" cy="347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E2D69"/>
              </a:buClr>
              <a:buSzPts val="900"/>
              <a:buFont typeface="Arial"/>
              <a:buNone/>
            </a:pPr>
            <a:r>
              <a:rPr lang="ru" sz="1100"/>
              <a:t>Высшая школа экономики</a:t>
            </a:r>
            <a:endParaRPr b="0" i="0" sz="1100" u="none" cap="none" strike="noStrike">
              <a:solidFill>
                <a:srgbClr val="0E2D69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80" name="Google Shape;380;g33c936429fe_0_254"/>
          <p:cNvSpPr txBox="1"/>
          <p:nvPr/>
        </p:nvSpPr>
        <p:spPr>
          <a:xfrm>
            <a:off x="5474250" y="1710175"/>
            <a:ext cx="3304800" cy="2339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127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1" lang="ru">
                <a:solidFill>
                  <a:srgbClr val="0A204B"/>
                </a:solidFill>
              </a:rPr>
              <a:t>“Но мне очень нравится преподавать, то есть это как, то есть она моя любимая работа, то есть если, а, рисование для меня дело жизни, то обучение рисованию - это моя любимая работа, и тогда я как-то, ну, у меня как-то даже не было мысли другой, что я могу сделать что-то другое” (женщина, 31 год, крафт-услуги)</a:t>
            </a:r>
            <a:endParaRPr>
              <a:solidFill>
                <a:srgbClr val="0A204B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84" name="Shape 3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5" name="Google Shape;385;g33c936429fe_0_272"/>
          <p:cNvSpPr txBox="1"/>
          <p:nvPr>
            <p:ph type="title"/>
          </p:nvPr>
        </p:nvSpPr>
        <p:spPr>
          <a:xfrm>
            <a:off x="439425" y="1069300"/>
            <a:ext cx="5576100" cy="582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 fontScale="90000"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b="1" lang="ru"/>
              <a:t>Типологизация крафтовых предпринимателей*</a:t>
            </a:r>
            <a:endParaRPr b="1"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t/>
            </a:r>
            <a:endParaRPr b="1"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r>
              <a:t/>
            </a:r>
            <a:endParaRPr b="1"/>
          </a:p>
        </p:txBody>
      </p:sp>
      <p:sp>
        <p:nvSpPr>
          <p:cNvPr id="386" name="Google Shape;386;g33c936429fe_0_272"/>
          <p:cNvSpPr txBox="1"/>
          <p:nvPr>
            <p:ph idx="1" type="body"/>
          </p:nvPr>
        </p:nvSpPr>
        <p:spPr>
          <a:xfrm>
            <a:off x="439425" y="1453425"/>
            <a:ext cx="4803000" cy="30615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0" spcFirstLastPara="1" rIns="0" wrap="square" tIns="0">
            <a:noAutofit/>
          </a:bodyPr>
          <a:lstStyle/>
          <a:p>
            <a:pPr indent="-311150" lvl="0" marL="457200" rtl="0" algn="just">
              <a:lnSpc>
                <a:spcPct val="105000"/>
              </a:lnSpc>
              <a:spcBef>
                <a:spcPts val="1000"/>
              </a:spcBef>
              <a:spcAft>
                <a:spcPts val="0"/>
              </a:spcAft>
              <a:buSzPts val="1300"/>
              <a:buChar char="●"/>
            </a:pPr>
            <a:r>
              <a:rPr lang="ru" sz="1300"/>
              <a:t>“дауншифтеры”, профессионализирующие свой досуг и рассматривающие свою работу в контексте его продолжения; </a:t>
            </a:r>
            <a:endParaRPr sz="1300"/>
          </a:p>
          <a:p>
            <a:pPr indent="-311150" lvl="0" marL="457200" rtl="0" algn="just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ru" sz="1300"/>
              <a:t>“туристы”, сочетающие предпринимательскую деятельность с другими формами занятости, тесно связывают свою деятельность с сообществом; </a:t>
            </a:r>
            <a:endParaRPr sz="1300"/>
          </a:p>
          <a:p>
            <a:pPr indent="-311150" lvl="0" marL="457200" rtl="0" algn="just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ru" sz="1300"/>
              <a:t>“независимые профессионалы”, занимающиеся предпринимательством в определённой профессиональной сфере и сочетающие в себе идентичность профессионала-крафтера и предпринимателя;</a:t>
            </a:r>
            <a:endParaRPr sz="1300"/>
          </a:p>
          <a:p>
            <a:pPr indent="-311150" lvl="0" marL="457200" rtl="0" algn="just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ru" sz="1300"/>
              <a:t>“ранние бизнесмены”, рассматривающие свою карьеру как бизнес-карьеру, отдающие приоритет экономическим мотивам ведения дела</a:t>
            </a:r>
            <a:endParaRPr sz="1300"/>
          </a:p>
          <a:p>
            <a:pPr indent="0" lvl="0" marL="0" rtl="0" algn="just">
              <a:lnSpc>
                <a:spcPct val="105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b="1" lang="ru" sz="1100">
                <a:solidFill>
                  <a:schemeClr val="dk1"/>
                </a:solidFill>
              </a:rPr>
              <a:t>*</a:t>
            </a:r>
            <a:r>
              <a:rPr lang="ru" sz="900"/>
              <a:t>Poliakov S. (2021) Careers and lifestyles of young cultural entrepreneurs in St. Petersburg // Creative Industries Journal. №14:3. P. 269-282.</a:t>
            </a:r>
            <a:endParaRPr sz="900"/>
          </a:p>
          <a:p>
            <a:pPr indent="0" lvl="0" marL="0" rtl="0" algn="just">
              <a:lnSpc>
                <a:spcPct val="105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sz="1300"/>
          </a:p>
        </p:txBody>
      </p:sp>
      <p:sp>
        <p:nvSpPr>
          <p:cNvPr id="387" name="Google Shape;387;g33c936429fe_0_272"/>
          <p:cNvSpPr txBox="1"/>
          <p:nvPr>
            <p:ph idx="4" type="body"/>
          </p:nvPr>
        </p:nvSpPr>
        <p:spPr>
          <a:xfrm>
            <a:off x="4704527" y="407644"/>
            <a:ext cx="1552500" cy="306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E2D69"/>
              </a:buClr>
              <a:buSzPts val="800"/>
              <a:buNone/>
            </a:pPr>
            <a:r>
              <a:rPr lang="ru" sz="1100">
                <a:latin typeface="Arial"/>
                <a:ea typeface="Arial"/>
                <a:cs typeface="Arial"/>
                <a:sym typeface="Arial"/>
              </a:rPr>
              <a:t>2025</a:t>
            </a:r>
            <a:endParaRPr sz="11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88" name="Google Shape;388;g33c936429fe_0_272"/>
          <p:cNvSpPr txBox="1"/>
          <p:nvPr>
            <p:ph idx="5" type="body"/>
          </p:nvPr>
        </p:nvSpPr>
        <p:spPr>
          <a:xfrm>
            <a:off x="853933" y="407644"/>
            <a:ext cx="1552500" cy="306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E2D69"/>
              </a:buClr>
              <a:buSzPts val="800"/>
              <a:buNone/>
            </a:pPr>
            <a:r>
              <a:rPr lang="ru" sz="1100"/>
              <a:t>Центр молодежных исследований</a:t>
            </a:r>
            <a:endParaRPr sz="11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89" name="Google Shape;389;g33c936429fe_0_272"/>
          <p:cNvSpPr txBox="1"/>
          <p:nvPr>
            <p:ph idx="1" type="body"/>
          </p:nvPr>
        </p:nvSpPr>
        <p:spPr>
          <a:xfrm>
            <a:off x="2558033" y="407644"/>
            <a:ext cx="1708800" cy="347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E2D69"/>
              </a:buClr>
              <a:buSzPts val="900"/>
              <a:buFont typeface="Arial"/>
              <a:buNone/>
            </a:pPr>
            <a:r>
              <a:rPr lang="ru" sz="1100"/>
              <a:t>Высшая школа экономики</a:t>
            </a:r>
            <a:endParaRPr b="0" i="0" sz="1100" u="none" cap="none" strike="noStrike">
              <a:solidFill>
                <a:srgbClr val="0E2D69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90" name="Google Shape;390;g33c936429fe_0_272"/>
          <p:cNvSpPr txBox="1"/>
          <p:nvPr/>
        </p:nvSpPr>
        <p:spPr>
          <a:xfrm>
            <a:off x="5532225" y="1014425"/>
            <a:ext cx="3304800" cy="3848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127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1" lang="ru">
                <a:solidFill>
                  <a:srgbClr val="0A204B"/>
                </a:solidFill>
              </a:rPr>
              <a:t>“</a:t>
            </a:r>
            <a:r>
              <a:rPr i="1" lang="ru">
                <a:solidFill>
                  <a:srgbClr val="0A204B"/>
                </a:solidFill>
              </a:rPr>
              <a:t>Видишь, я в него в целом закладывал ещё и какую-то.. миссию, да, для велокомьюнити, а-а-а.. о том, чтобы его немножко преобразить (…) И-и-и для меня была миссия: показать, что вот есть не тока вариант там, э-э-э, типа в парке.. типа прокатиться и бух-.. и типа пивко там сидеть Балтику-тройку глушить. А вот можно ещё и так: когда типа красиво, ты красиво потренировался, приехал, тут кофеёк, встретил корешей..” </a:t>
            </a:r>
            <a:r>
              <a:rPr lang="ru">
                <a:solidFill>
                  <a:srgbClr val="0A204B"/>
                </a:solidFill>
              </a:rPr>
              <a:t>(мужчина, 29 лет, крафт-пространство, Санкт-Петербург)</a:t>
            </a:r>
            <a:endParaRPr>
              <a:solidFill>
                <a:srgbClr val="0A204B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94" name="Shape 3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5" name="Google Shape;395;g33c936429fe_0_36"/>
          <p:cNvSpPr txBox="1"/>
          <p:nvPr>
            <p:ph type="title"/>
          </p:nvPr>
        </p:nvSpPr>
        <p:spPr>
          <a:xfrm>
            <a:off x="843525" y="2125275"/>
            <a:ext cx="7753200" cy="1483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</a:pPr>
            <a:r>
              <a:rPr lang="ru" sz="2400"/>
              <a:t>Заключение</a:t>
            </a:r>
            <a:endParaRPr sz="2400"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</a:pPr>
            <a:r>
              <a:t/>
            </a:r>
            <a:endParaRPr sz="2400"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</a:pPr>
            <a:r>
              <a:t/>
            </a:r>
            <a:endParaRPr sz="2400"/>
          </a:p>
        </p:txBody>
      </p:sp>
      <p:sp>
        <p:nvSpPr>
          <p:cNvPr id="396" name="Google Shape;396;g33c936429fe_0_36"/>
          <p:cNvSpPr txBox="1"/>
          <p:nvPr>
            <p:ph idx="2" type="body"/>
          </p:nvPr>
        </p:nvSpPr>
        <p:spPr>
          <a:xfrm>
            <a:off x="4694565" y="880372"/>
            <a:ext cx="1708800" cy="347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E2D69"/>
              </a:buClr>
              <a:buSzPts val="900"/>
              <a:buFont typeface="Arial"/>
              <a:buNone/>
            </a:pPr>
            <a:r>
              <a:rPr lang="ru"/>
              <a:t>Высшая школа экономики</a:t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97" name="Google Shape;397;g33c936429fe_0_36"/>
          <p:cNvSpPr txBox="1"/>
          <p:nvPr>
            <p:ph idx="3" type="body"/>
          </p:nvPr>
        </p:nvSpPr>
        <p:spPr>
          <a:xfrm>
            <a:off x="6590040" y="880372"/>
            <a:ext cx="1663200" cy="347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E2D69"/>
              </a:buClr>
              <a:buSzPts val="900"/>
              <a:buFont typeface="Arial"/>
              <a:buNone/>
            </a:pPr>
            <a:r>
              <a:rPr lang="ru"/>
              <a:t>2025</a:t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98" name="Google Shape;398;g33c936429fe_0_36"/>
          <p:cNvSpPr txBox="1"/>
          <p:nvPr/>
        </p:nvSpPr>
        <p:spPr>
          <a:xfrm>
            <a:off x="2187400" y="786050"/>
            <a:ext cx="3000000" cy="323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b="0" i="0" lang="ru" sz="900" u="none" cap="none" strike="noStrike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rPr>
              <a:t>Центр молодежных исследований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99" name="Google Shape;399;g33c936429fe_0_36"/>
          <p:cNvSpPr/>
          <p:nvPr/>
        </p:nvSpPr>
        <p:spPr>
          <a:xfrm>
            <a:off x="696450" y="681925"/>
            <a:ext cx="1059000" cy="7980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400" name="Google Shape;400;g33c936429fe_0_3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843526" y="684125"/>
            <a:ext cx="736425" cy="7399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04" name="Shape 4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5" name="Google Shape;405;g33c936429fe_0_282"/>
          <p:cNvSpPr txBox="1"/>
          <p:nvPr>
            <p:ph type="title"/>
          </p:nvPr>
        </p:nvSpPr>
        <p:spPr>
          <a:xfrm>
            <a:off x="439425" y="1069300"/>
            <a:ext cx="5576100" cy="582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 fontScale="90000"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b="1" lang="ru"/>
              <a:t>Краткие выводы</a:t>
            </a:r>
            <a:endParaRPr b="1"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t/>
            </a:r>
            <a:endParaRPr b="1"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r>
              <a:t/>
            </a:r>
            <a:endParaRPr b="1"/>
          </a:p>
        </p:txBody>
      </p:sp>
      <p:sp>
        <p:nvSpPr>
          <p:cNvPr id="406" name="Google Shape;406;g33c936429fe_0_282"/>
          <p:cNvSpPr txBox="1"/>
          <p:nvPr>
            <p:ph idx="1" type="body"/>
          </p:nvPr>
        </p:nvSpPr>
        <p:spPr>
          <a:xfrm>
            <a:off x="439425" y="1585925"/>
            <a:ext cx="8173800" cy="30615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0" spcFirstLastPara="1" rIns="0" wrap="square" tIns="0">
            <a:noAutofit/>
          </a:bodyPr>
          <a:lstStyle/>
          <a:p>
            <a:pPr indent="-317500" lvl="0" marL="457200" rtl="0" algn="just">
              <a:lnSpc>
                <a:spcPct val="105000"/>
              </a:lnSpc>
              <a:spcBef>
                <a:spcPts val="1000"/>
              </a:spcBef>
              <a:spcAft>
                <a:spcPts val="0"/>
              </a:spcAft>
              <a:buSzPts val="1400"/>
              <a:buChar char="●"/>
            </a:pPr>
            <a:r>
              <a:rPr lang="ru" sz="1400"/>
              <a:t>Молодые крафтовые предприниматели являются ярким примером проактивности и самостоятельности. Молодежь выступает активным субъектом в поле крафтовой экономики, создает свои миры, правила игры и стандарты, пробует и активно наращивает человеческий капитал</a:t>
            </a:r>
            <a:endParaRPr sz="1400"/>
          </a:p>
          <a:p>
            <a:pPr indent="-317500" lvl="0" marL="457200" rtl="0" algn="just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ru" sz="1400"/>
              <a:t>Приоритет автономности,свободы выбора и возможности включаться в новые виды деятельности и иметь осмысленную работу, сопровождающиеся постоянной выработкой новых идей для развития себя и своего дела</a:t>
            </a:r>
            <a:endParaRPr sz="1400"/>
          </a:p>
          <a:p>
            <a:pPr indent="-317500" lvl="0" marL="457200" rtl="0" algn="just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ru" sz="1400"/>
              <a:t>Полная вовлеченность в дело</a:t>
            </a:r>
            <a:endParaRPr sz="1400"/>
          </a:p>
          <a:p>
            <a:pPr indent="-317500" lvl="0" marL="457200" rtl="0" algn="just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ru" sz="1400"/>
              <a:t>Результативность - может быть низкая экономическая успешность, но в большинстве кейсов – высокое субъективное благополучие, чувство счастья в жизни и удовлетворение от нее</a:t>
            </a:r>
            <a:endParaRPr sz="1400"/>
          </a:p>
        </p:txBody>
      </p:sp>
      <p:sp>
        <p:nvSpPr>
          <p:cNvPr id="407" name="Google Shape;407;g33c936429fe_0_282"/>
          <p:cNvSpPr txBox="1"/>
          <p:nvPr>
            <p:ph idx="4" type="body"/>
          </p:nvPr>
        </p:nvSpPr>
        <p:spPr>
          <a:xfrm>
            <a:off x="4704527" y="407644"/>
            <a:ext cx="1552500" cy="306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E2D69"/>
              </a:buClr>
              <a:buSzPts val="800"/>
              <a:buNone/>
            </a:pPr>
            <a:r>
              <a:rPr lang="ru" sz="1100">
                <a:latin typeface="Arial"/>
                <a:ea typeface="Arial"/>
                <a:cs typeface="Arial"/>
                <a:sym typeface="Arial"/>
              </a:rPr>
              <a:t>2025</a:t>
            </a:r>
            <a:endParaRPr sz="11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08" name="Google Shape;408;g33c936429fe_0_282"/>
          <p:cNvSpPr txBox="1"/>
          <p:nvPr>
            <p:ph idx="5" type="body"/>
          </p:nvPr>
        </p:nvSpPr>
        <p:spPr>
          <a:xfrm>
            <a:off x="853933" y="407644"/>
            <a:ext cx="1552500" cy="306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E2D69"/>
              </a:buClr>
              <a:buSzPts val="800"/>
              <a:buNone/>
            </a:pPr>
            <a:r>
              <a:rPr lang="ru" sz="1100"/>
              <a:t>Центр молодежных исследований</a:t>
            </a:r>
            <a:endParaRPr sz="11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09" name="Google Shape;409;g33c936429fe_0_282"/>
          <p:cNvSpPr txBox="1"/>
          <p:nvPr>
            <p:ph idx="1" type="body"/>
          </p:nvPr>
        </p:nvSpPr>
        <p:spPr>
          <a:xfrm>
            <a:off x="2558033" y="407644"/>
            <a:ext cx="1708800" cy="347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E2D69"/>
              </a:buClr>
              <a:buSzPts val="900"/>
              <a:buFont typeface="Arial"/>
              <a:buNone/>
            </a:pPr>
            <a:r>
              <a:rPr lang="ru" sz="1100"/>
              <a:t>Высшая школа экономики</a:t>
            </a:r>
            <a:endParaRPr b="0" i="0" sz="1100" u="none" cap="none" strike="noStrike">
              <a:solidFill>
                <a:srgbClr val="0E2D69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57" name="Shape 2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" name="Google Shape;258;p3"/>
          <p:cNvSpPr txBox="1"/>
          <p:nvPr>
            <p:ph type="title"/>
          </p:nvPr>
        </p:nvSpPr>
        <p:spPr>
          <a:xfrm>
            <a:off x="439426" y="1085850"/>
            <a:ext cx="6008400" cy="582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b="1" lang="ru"/>
              <a:t>Что такое крафтовое предпринимательство</a:t>
            </a:r>
            <a:endParaRPr b="1"/>
          </a:p>
        </p:txBody>
      </p:sp>
      <p:sp>
        <p:nvSpPr>
          <p:cNvPr id="259" name="Google Shape;259;p3"/>
          <p:cNvSpPr txBox="1"/>
          <p:nvPr>
            <p:ph idx="1" type="body"/>
          </p:nvPr>
        </p:nvSpPr>
        <p:spPr>
          <a:xfrm>
            <a:off x="439425" y="1606425"/>
            <a:ext cx="8181600" cy="31041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0" spcFirstLastPara="1" rIns="0" wrap="square" tIns="0">
            <a:noAutofit/>
          </a:bodyPr>
          <a:lstStyle/>
          <a:p>
            <a:pPr indent="-317500" lvl="0" marL="457200" rtl="0" algn="l">
              <a:lnSpc>
                <a:spcPct val="105000"/>
              </a:lnSpc>
              <a:spcBef>
                <a:spcPts val="1000"/>
              </a:spcBef>
              <a:spcAft>
                <a:spcPts val="0"/>
              </a:spcAft>
              <a:buSzPts val="1400"/>
              <a:buChar char="●"/>
            </a:pPr>
            <a:r>
              <a:rPr lang="ru" sz="1400"/>
              <a:t>Крафтовая экономика - сектор креативной экономики (наряду с искусством, дизайном, медиа и IT),в котором доминируют  малые/микро ремесленные производства, переместившиеся с периферии в развитые городские экономики, с высоким значением культурных и ценностных составляющих предпринимательства, противостоящее массовому потреблению</a:t>
            </a:r>
            <a:endParaRPr sz="1400"/>
          </a:p>
          <a:p>
            <a:pPr indent="-317500" lvl="0" marL="457200" rtl="0" algn="l">
              <a:lnSpc>
                <a:spcPct val="105000"/>
              </a:lnSpc>
              <a:spcBef>
                <a:spcPts val="1000"/>
              </a:spcBef>
              <a:spcAft>
                <a:spcPts val="0"/>
              </a:spcAft>
              <a:buSzPts val="1400"/>
              <a:buChar char="●"/>
            </a:pPr>
            <a:r>
              <a:rPr lang="ru" sz="1400"/>
              <a:t>Традиционные промыслы vs крафт третьей волны (Ocejo, 2017, Luckman, 2015)</a:t>
            </a:r>
            <a:endParaRPr sz="1400"/>
          </a:p>
          <a:p>
            <a:pPr indent="-317500" lvl="0" marL="457200" rtl="0" algn="l">
              <a:lnSpc>
                <a:spcPct val="105000"/>
              </a:lnSpc>
              <a:spcBef>
                <a:spcPts val="1000"/>
              </a:spcBef>
              <a:spcAft>
                <a:spcPts val="0"/>
              </a:spcAft>
              <a:buSzPts val="1400"/>
              <a:buChar char="●"/>
            </a:pPr>
            <a:r>
              <a:rPr lang="ru" sz="1400"/>
              <a:t>Крафтовое предпринимательство концентрируется на аутентичном индивидуальном продукте (Fox Miller, 2017, Campbell, 2005)</a:t>
            </a:r>
            <a:endParaRPr sz="1400"/>
          </a:p>
          <a:p>
            <a:pPr indent="-317500" lvl="0" marL="457200" rtl="0" algn="l">
              <a:lnSpc>
                <a:spcPct val="105000"/>
              </a:lnSpc>
              <a:spcBef>
                <a:spcPts val="1000"/>
              </a:spcBef>
              <a:spcAft>
                <a:spcPts val="0"/>
              </a:spcAft>
              <a:buSzPts val="1400"/>
              <a:buChar char="●"/>
            </a:pPr>
            <a:r>
              <a:rPr lang="ru" sz="1400"/>
              <a:t>'Post-professional era‘ – размытие границ между профессионалами и любителями (van Abel et al., 2011)</a:t>
            </a:r>
            <a:endParaRPr sz="1400"/>
          </a:p>
          <a:p>
            <a:pPr indent="-317500" lvl="0" marL="457200" rtl="0" algn="l">
              <a:lnSpc>
                <a:spcPct val="105000"/>
              </a:lnSpc>
              <a:spcBef>
                <a:spcPts val="1000"/>
              </a:spcBef>
              <a:spcAft>
                <a:spcPts val="0"/>
              </a:spcAft>
              <a:buSzPts val="1400"/>
              <a:buChar char="●"/>
            </a:pPr>
            <a:r>
              <a:rPr lang="ru" sz="1400"/>
              <a:t>Работа – страсть – привлекательный этос ‘passionate work’ (McRobbie, 2016)</a:t>
            </a:r>
            <a:endParaRPr sz="1400"/>
          </a:p>
          <a:p>
            <a:pPr indent="0" lvl="0" marL="0" rtl="0" algn="l">
              <a:lnSpc>
                <a:spcPct val="105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sz="1400"/>
          </a:p>
          <a:p>
            <a:pPr indent="0" lvl="0" marL="457200" rtl="0" algn="r">
              <a:lnSpc>
                <a:spcPct val="105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sz="1400"/>
          </a:p>
          <a:p>
            <a:pPr indent="0" lvl="0" marL="0" rtl="0" algn="r">
              <a:lnSpc>
                <a:spcPct val="105000"/>
              </a:lnSpc>
              <a:spcBef>
                <a:spcPts val="1000"/>
              </a:spcBef>
              <a:spcAft>
                <a:spcPts val="0"/>
              </a:spcAft>
              <a:buSzPts val="1000"/>
              <a:buNone/>
            </a:pPr>
            <a:r>
              <a:t/>
            </a:r>
            <a:endParaRPr b="1" sz="1400"/>
          </a:p>
          <a:p>
            <a:pPr indent="0" lvl="0" marL="0" rtl="0" algn="just">
              <a:lnSpc>
                <a:spcPct val="105000"/>
              </a:lnSpc>
              <a:spcBef>
                <a:spcPts val="1000"/>
              </a:spcBef>
              <a:spcAft>
                <a:spcPts val="0"/>
              </a:spcAft>
              <a:buSzPts val="1000"/>
              <a:buNone/>
            </a:pPr>
            <a:r>
              <a:t/>
            </a:r>
            <a:endParaRPr b="1" sz="1400"/>
          </a:p>
          <a:p>
            <a:pPr indent="0" lvl="0" marL="0" rtl="0" algn="just">
              <a:lnSpc>
                <a:spcPct val="105000"/>
              </a:lnSpc>
              <a:spcBef>
                <a:spcPts val="1000"/>
              </a:spcBef>
              <a:spcAft>
                <a:spcPts val="0"/>
              </a:spcAft>
              <a:buSzPts val="775"/>
              <a:buNone/>
            </a:pPr>
            <a:r>
              <a:t/>
            </a:r>
            <a:endParaRPr b="1" sz="1400"/>
          </a:p>
        </p:txBody>
      </p:sp>
      <p:sp>
        <p:nvSpPr>
          <p:cNvPr id="260" name="Google Shape;260;p3"/>
          <p:cNvSpPr txBox="1"/>
          <p:nvPr>
            <p:ph idx="4" type="body"/>
          </p:nvPr>
        </p:nvSpPr>
        <p:spPr>
          <a:xfrm>
            <a:off x="4704527" y="407644"/>
            <a:ext cx="1552500" cy="306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E2D69"/>
              </a:buClr>
              <a:buSzPts val="800"/>
              <a:buNone/>
            </a:pPr>
            <a:r>
              <a:rPr lang="ru" sz="1100">
                <a:latin typeface="Arial"/>
                <a:ea typeface="Arial"/>
                <a:cs typeface="Arial"/>
                <a:sym typeface="Arial"/>
              </a:rPr>
              <a:t>202</a:t>
            </a:r>
            <a:r>
              <a:rPr lang="ru" sz="1100"/>
              <a:t>5</a:t>
            </a:r>
            <a:endParaRPr sz="11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1" name="Google Shape;261;p3"/>
          <p:cNvSpPr txBox="1"/>
          <p:nvPr>
            <p:ph idx="5" type="body"/>
          </p:nvPr>
        </p:nvSpPr>
        <p:spPr>
          <a:xfrm>
            <a:off x="853933" y="407644"/>
            <a:ext cx="1552500" cy="306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E2D69"/>
              </a:buClr>
              <a:buSzPts val="800"/>
              <a:buNone/>
            </a:pPr>
            <a:r>
              <a:rPr lang="ru" sz="1100"/>
              <a:t>Центр молодежных исследований</a:t>
            </a:r>
            <a:endParaRPr sz="11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2" name="Google Shape;262;p3"/>
          <p:cNvSpPr txBox="1"/>
          <p:nvPr>
            <p:ph idx="1" type="body"/>
          </p:nvPr>
        </p:nvSpPr>
        <p:spPr>
          <a:xfrm>
            <a:off x="2558033" y="407644"/>
            <a:ext cx="1708800" cy="347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E2D69"/>
              </a:buClr>
              <a:buSzPts val="900"/>
              <a:buFont typeface="Arial"/>
              <a:buNone/>
            </a:pPr>
            <a:r>
              <a:rPr lang="ru" sz="1100"/>
              <a:t>Высшая школа экономики</a:t>
            </a:r>
            <a:endParaRPr b="0" i="0" sz="1100" u="none" cap="none" strike="noStrike">
              <a:solidFill>
                <a:srgbClr val="0E2D69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66" name="Shape 2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" name="Google Shape;267;p4"/>
          <p:cNvSpPr txBox="1"/>
          <p:nvPr>
            <p:ph type="title"/>
          </p:nvPr>
        </p:nvSpPr>
        <p:spPr>
          <a:xfrm>
            <a:off x="439425" y="1085850"/>
            <a:ext cx="5576100" cy="582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 fontScale="90000"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b="1" lang="ru"/>
              <a:t>Молодёжное предпринимательство в сфере крафта</a:t>
            </a:r>
            <a:r>
              <a:rPr b="1" lang="ru"/>
              <a:t> </a:t>
            </a:r>
            <a:endParaRPr b="1"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t/>
            </a:r>
            <a:endParaRPr b="1"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r>
              <a:t/>
            </a:r>
            <a:endParaRPr b="1"/>
          </a:p>
        </p:txBody>
      </p:sp>
      <p:sp>
        <p:nvSpPr>
          <p:cNvPr id="268" name="Google Shape;268;p4"/>
          <p:cNvSpPr txBox="1"/>
          <p:nvPr>
            <p:ph idx="1" type="body"/>
          </p:nvPr>
        </p:nvSpPr>
        <p:spPr>
          <a:xfrm>
            <a:off x="439425" y="1557999"/>
            <a:ext cx="8181600" cy="26721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0" spcFirstLastPara="1" rIns="0" wrap="square" tIns="0">
            <a:noAutofit/>
          </a:bodyPr>
          <a:lstStyle/>
          <a:p>
            <a:pPr indent="-317500" lvl="0" marL="457200" rtl="0" algn="just">
              <a:lnSpc>
                <a:spcPct val="105000"/>
              </a:lnSpc>
              <a:spcBef>
                <a:spcPts val="1000"/>
              </a:spcBef>
              <a:spcAft>
                <a:spcPts val="0"/>
              </a:spcAft>
              <a:buSzPts val="1400"/>
              <a:buChar char="●"/>
            </a:pPr>
            <a:r>
              <a:rPr lang="ru" sz="1400"/>
              <a:t>Общество потребления vs запрос на аутентичность среди молодёжи</a:t>
            </a:r>
            <a:endParaRPr sz="1400"/>
          </a:p>
          <a:p>
            <a:pPr indent="-317500" lvl="0" marL="457200" rtl="0" algn="just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ru" sz="1400"/>
              <a:t>Концепция «предприниматель стиля жизни» - lifestyle entrepreneur (Bredvold, Skalen, 2016, Siemens, 2014)</a:t>
            </a:r>
            <a:endParaRPr sz="1400"/>
          </a:p>
          <a:p>
            <a:pPr indent="-317500" lvl="0" marL="457200" rtl="0" algn="just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ru" sz="1400"/>
              <a:t>Коммодификация личности, значимость человеческого и социального капиталов (Melian, 2016)</a:t>
            </a:r>
            <a:endParaRPr sz="1400"/>
          </a:p>
          <a:p>
            <a:pPr indent="-317500" lvl="0" marL="457200" rtl="0" algn="just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ru" sz="1400"/>
              <a:t>Высокая степень заинтересованность молодых людей в открытии собственного бизнеса, а с другой - низкий процент действительной реализации предпринимательских проектов - высокий экономический барьер вхождения, недостаток образовательных ресурсов (Geldhof et al., 2014, Dzomonda, Fatoki, 2019)</a:t>
            </a:r>
            <a:endParaRPr sz="1400"/>
          </a:p>
          <a:p>
            <a:pPr indent="0" lvl="0" marL="457200" rtl="0" algn="just">
              <a:lnSpc>
                <a:spcPct val="105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b="1" lang="ru" sz="1400"/>
              <a:t>// сфера крафтового предпринимательства как возможность попробовать себя </a:t>
            </a:r>
            <a:r>
              <a:rPr b="1" lang="ru" sz="1400"/>
              <a:t>в роли «полноценных» экономических акторов</a:t>
            </a:r>
            <a:endParaRPr b="1" sz="1400"/>
          </a:p>
          <a:p>
            <a:pPr indent="0" lvl="0" marL="0" rtl="0" algn="just">
              <a:lnSpc>
                <a:spcPct val="105000"/>
              </a:lnSpc>
              <a:spcBef>
                <a:spcPts val="1000"/>
              </a:spcBef>
              <a:spcAft>
                <a:spcPts val="0"/>
              </a:spcAft>
              <a:buSzPts val="1000"/>
              <a:buNone/>
            </a:pPr>
            <a:r>
              <a:t/>
            </a:r>
            <a:endParaRPr sz="1400"/>
          </a:p>
          <a:p>
            <a:pPr indent="0" lvl="0" marL="0" rtl="0" algn="just">
              <a:lnSpc>
                <a:spcPct val="105000"/>
              </a:lnSpc>
              <a:spcBef>
                <a:spcPts val="1000"/>
              </a:spcBef>
              <a:spcAft>
                <a:spcPts val="0"/>
              </a:spcAft>
              <a:buSzPts val="1000"/>
              <a:buNone/>
            </a:pPr>
            <a:r>
              <a:t/>
            </a:r>
            <a:endParaRPr sz="1400"/>
          </a:p>
          <a:p>
            <a:pPr indent="0" lvl="0" marL="0" rtl="0" algn="just">
              <a:lnSpc>
                <a:spcPct val="105000"/>
              </a:lnSpc>
              <a:spcBef>
                <a:spcPts val="1000"/>
              </a:spcBef>
              <a:spcAft>
                <a:spcPts val="0"/>
              </a:spcAft>
              <a:buSzPts val="1000"/>
              <a:buNone/>
            </a:pPr>
            <a:r>
              <a:t/>
            </a:r>
            <a:endParaRPr b="1" sz="1050"/>
          </a:p>
          <a:p>
            <a:pPr indent="0" lvl="0" marL="0" rtl="0" algn="just">
              <a:lnSpc>
                <a:spcPct val="105000"/>
              </a:lnSpc>
              <a:spcBef>
                <a:spcPts val="1000"/>
              </a:spcBef>
              <a:spcAft>
                <a:spcPts val="0"/>
              </a:spcAft>
              <a:buSzPts val="775"/>
              <a:buNone/>
            </a:pPr>
            <a:r>
              <a:t/>
            </a:r>
            <a:endParaRPr b="1" sz="1050"/>
          </a:p>
        </p:txBody>
      </p:sp>
      <p:sp>
        <p:nvSpPr>
          <p:cNvPr id="269" name="Google Shape;269;p4"/>
          <p:cNvSpPr txBox="1"/>
          <p:nvPr>
            <p:ph idx="4" type="body"/>
          </p:nvPr>
        </p:nvSpPr>
        <p:spPr>
          <a:xfrm>
            <a:off x="4704527" y="407644"/>
            <a:ext cx="1552500" cy="306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E2D69"/>
              </a:buClr>
              <a:buSzPts val="800"/>
              <a:buNone/>
            </a:pPr>
            <a:r>
              <a:rPr lang="ru" sz="1100">
                <a:latin typeface="Arial"/>
                <a:ea typeface="Arial"/>
                <a:cs typeface="Arial"/>
                <a:sym typeface="Arial"/>
              </a:rPr>
              <a:t>2025</a:t>
            </a:r>
            <a:endParaRPr sz="11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0" name="Google Shape;270;p4"/>
          <p:cNvSpPr txBox="1"/>
          <p:nvPr>
            <p:ph idx="5" type="body"/>
          </p:nvPr>
        </p:nvSpPr>
        <p:spPr>
          <a:xfrm>
            <a:off x="853933" y="407644"/>
            <a:ext cx="1552500" cy="306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E2D69"/>
              </a:buClr>
              <a:buSzPts val="800"/>
              <a:buNone/>
            </a:pPr>
            <a:r>
              <a:rPr lang="ru" sz="1100"/>
              <a:t>Центр молодежных исследований</a:t>
            </a:r>
            <a:endParaRPr sz="11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1" name="Google Shape;271;p4"/>
          <p:cNvSpPr txBox="1"/>
          <p:nvPr>
            <p:ph idx="1" type="body"/>
          </p:nvPr>
        </p:nvSpPr>
        <p:spPr>
          <a:xfrm>
            <a:off x="2558033" y="407644"/>
            <a:ext cx="1708800" cy="347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E2D69"/>
              </a:buClr>
              <a:buSzPts val="900"/>
              <a:buFont typeface="Arial"/>
              <a:buNone/>
            </a:pPr>
            <a:r>
              <a:rPr lang="ru" sz="1100"/>
              <a:t>Высшая школа экономики</a:t>
            </a:r>
            <a:endParaRPr b="0" i="0" sz="1100" u="none" cap="none" strike="noStrike">
              <a:solidFill>
                <a:srgbClr val="0E2D69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75" name="Shape 2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" name="Google Shape;276;g33c936429fe_0_124"/>
          <p:cNvSpPr txBox="1"/>
          <p:nvPr>
            <p:ph type="title"/>
          </p:nvPr>
        </p:nvSpPr>
        <p:spPr>
          <a:xfrm>
            <a:off x="843525" y="2125275"/>
            <a:ext cx="7753200" cy="1483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</a:pPr>
            <a:r>
              <a:rPr lang="ru" sz="2400"/>
              <a:t>Кейс крафтового предпринимательства в Санкт-Петербурге</a:t>
            </a:r>
            <a:endParaRPr sz="4000"/>
          </a:p>
        </p:txBody>
      </p:sp>
      <p:sp>
        <p:nvSpPr>
          <p:cNvPr id="277" name="Google Shape;277;g33c936429fe_0_124"/>
          <p:cNvSpPr txBox="1"/>
          <p:nvPr>
            <p:ph idx="2" type="body"/>
          </p:nvPr>
        </p:nvSpPr>
        <p:spPr>
          <a:xfrm>
            <a:off x="4694565" y="880372"/>
            <a:ext cx="1708800" cy="347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E2D69"/>
              </a:buClr>
              <a:buSzPts val="900"/>
              <a:buFont typeface="Arial"/>
              <a:buNone/>
            </a:pPr>
            <a:r>
              <a:rPr lang="ru"/>
              <a:t>Высшая школа экономики</a:t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8" name="Google Shape;278;g33c936429fe_0_124"/>
          <p:cNvSpPr txBox="1"/>
          <p:nvPr>
            <p:ph idx="3" type="body"/>
          </p:nvPr>
        </p:nvSpPr>
        <p:spPr>
          <a:xfrm>
            <a:off x="6590040" y="880372"/>
            <a:ext cx="1663200" cy="347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E2D69"/>
              </a:buClr>
              <a:buSzPts val="900"/>
              <a:buFont typeface="Arial"/>
              <a:buNone/>
            </a:pPr>
            <a:r>
              <a:rPr lang="ru"/>
              <a:t>2025</a:t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9" name="Google Shape;279;g33c936429fe_0_124"/>
          <p:cNvSpPr txBox="1"/>
          <p:nvPr/>
        </p:nvSpPr>
        <p:spPr>
          <a:xfrm>
            <a:off x="2187400" y="786050"/>
            <a:ext cx="3000000" cy="323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b="0" i="0" lang="ru" sz="900" u="none" cap="none" strike="noStrike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rPr>
              <a:t>Центр молодежных исследований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0" name="Google Shape;280;g33c936429fe_0_124"/>
          <p:cNvSpPr/>
          <p:nvPr/>
        </p:nvSpPr>
        <p:spPr>
          <a:xfrm>
            <a:off x="696450" y="681925"/>
            <a:ext cx="1059000" cy="7980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81" name="Google Shape;281;g33c936429fe_0_12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843526" y="684125"/>
            <a:ext cx="736425" cy="7399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85" name="Shape 2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" name="Google Shape;286;g33c936429fe_0_173"/>
          <p:cNvSpPr txBox="1"/>
          <p:nvPr>
            <p:ph type="title"/>
          </p:nvPr>
        </p:nvSpPr>
        <p:spPr>
          <a:xfrm>
            <a:off x="439425" y="1069300"/>
            <a:ext cx="5576100" cy="582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 fontScale="90000"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b="1" lang="ru"/>
              <a:t>Проекты Центр</a:t>
            </a:r>
            <a:r>
              <a:rPr b="1" lang="ru"/>
              <a:t>а молодёжных исследований </a:t>
            </a:r>
            <a:endParaRPr b="1"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t/>
            </a:r>
            <a:endParaRPr b="1"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r>
              <a:t/>
            </a:r>
            <a:endParaRPr b="1"/>
          </a:p>
        </p:txBody>
      </p:sp>
      <p:sp>
        <p:nvSpPr>
          <p:cNvPr id="287" name="Google Shape;287;g33c936429fe_0_173"/>
          <p:cNvSpPr txBox="1"/>
          <p:nvPr>
            <p:ph idx="1" type="body"/>
          </p:nvPr>
        </p:nvSpPr>
        <p:spPr>
          <a:xfrm>
            <a:off x="439425" y="1408925"/>
            <a:ext cx="8181600" cy="30699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0" spcFirstLastPara="1" rIns="0" wrap="square" tIns="0">
            <a:noAutofit/>
          </a:bodyPr>
          <a:lstStyle/>
          <a:p>
            <a:pPr indent="0" lvl="0" marL="0" rtl="0" algn="just">
              <a:lnSpc>
                <a:spcPct val="105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ru" sz="1300"/>
              <a:t>С 2019 по 2022 год Центр молодежных исследований сосредоточился на исследовании молодежного предпринимательства. </a:t>
            </a:r>
            <a:endParaRPr sz="1300"/>
          </a:p>
          <a:p>
            <a:pPr indent="-304800" lvl="0" marL="457200" rtl="0" algn="just">
              <a:lnSpc>
                <a:spcPct val="105000"/>
              </a:lnSpc>
              <a:spcBef>
                <a:spcPts val="1000"/>
              </a:spcBef>
              <a:spcAft>
                <a:spcPts val="0"/>
              </a:spcAft>
              <a:buSzPts val="1200"/>
              <a:buChar char="●"/>
            </a:pPr>
            <a:r>
              <a:rPr lang="ru" sz="1200"/>
              <a:t>2019 - “Молодежное предпринимательство: между субкультурами DIY-практиками и новыми формами гражданственности” - о </a:t>
            </a:r>
            <a:r>
              <a:rPr b="1" lang="ru" sz="1200"/>
              <a:t>DYI-предпринимательстве</a:t>
            </a:r>
            <a:r>
              <a:rPr lang="ru" sz="1200"/>
              <a:t> в контексте гражданского участия молодежи </a:t>
            </a:r>
            <a:endParaRPr sz="1200"/>
          </a:p>
          <a:p>
            <a:pPr indent="-304800" lvl="0" marL="457200" rtl="0" algn="just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</a:pPr>
            <a:r>
              <a:rPr lang="ru" sz="1200"/>
              <a:t>2020 - “Новые мастера и новые ученики в крафтовой экономике: просьюмеризм как феномен молодежной повседневной культуры” - о</a:t>
            </a:r>
            <a:r>
              <a:rPr b="1" lang="ru" sz="1200"/>
              <a:t> просьюмеризме в крафтовой экономике</a:t>
            </a:r>
            <a:endParaRPr sz="1200"/>
          </a:p>
          <a:p>
            <a:pPr indent="-304800" lvl="0" marL="457200" rtl="0" algn="just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</a:pPr>
            <a:r>
              <a:rPr lang="ru" sz="1200"/>
              <a:t>2021 - “Пережить трудные времена и сохранить бизнес: стратегии совладания с кризисом молодых предпринимателей Санкт-Петербурга” - о </a:t>
            </a:r>
            <a:r>
              <a:rPr b="1" lang="ru" sz="1200"/>
              <a:t>стратегиях совладания предпринимателей с кризисом</a:t>
            </a:r>
            <a:endParaRPr b="1" sz="1200"/>
          </a:p>
          <a:p>
            <a:pPr indent="-304800" lvl="0" marL="457200" rtl="0" algn="just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</a:pPr>
            <a:r>
              <a:rPr lang="ru" sz="1200"/>
              <a:t>2022 - “Красота «своими руками: политики тела, самозанятость и уход за собой в молодежных культурах Санкт-Петербурга”  - о потребительской культуре в крафтовой </a:t>
            </a:r>
            <a:r>
              <a:rPr b="1" lang="ru" sz="1200"/>
              <a:t>бьюти-индустрии</a:t>
            </a:r>
            <a:endParaRPr b="1" sz="1200"/>
          </a:p>
          <a:p>
            <a:pPr indent="-304800" lvl="0" marL="457200" rtl="0" algn="just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</a:pPr>
            <a:r>
              <a:rPr lang="ru" sz="1200"/>
              <a:t>2022 -</a:t>
            </a:r>
            <a:r>
              <a:rPr b="1" lang="ru" sz="1200"/>
              <a:t> </a:t>
            </a:r>
            <a:r>
              <a:rPr lang="ru" sz="1200"/>
              <a:t>“Успех и самостоятельность человека  в  меняющемся  мире” (программа Минобрнауки России “Приоритет 2030”) - </a:t>
            </a:r>
            <a:r>
              <a:rPr lang="ru" sz="1200"/>
              <a:t>о молодёжной </a:t>
            </a:r>
            <a:r>
              <a:rPr b="1" lang="ru" sz="1200"/>
              <a:t>агентности и самостоятельности</a:t>
            </a:r>
            <a:endParaRPr b="1" sz="1200"/>
          </a:p>
          <a:p>
            <a:pPr indent="0" lvl="0" marL="457200" rtl="0" algn="just">
              <a:lnSpc>
                <a:spcPct val="105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b="1" lang="ru" sz="1300"/>
              <a:t>// Общий массив собранных данных - 150 глубинных интервью с производителями крафтовой продукции, услуг и креативных пространств</a:t>
            </a:r>
            <a:endParaRPr b="1" sz="1300"/>
          </a:p>
          <a:p>
            <a:pPr indent="0" lvl="0" marL="0" rtl="0" algn="just">
              <a:lnSpc>
                <a:spcPct val="105000"/>
              </a:lnSpc>
              <a:spcBef>
                <a:spcPts val="1000"/>
              </a:spcBef>
              <a:spcAft>
                <a:spcPts val="0"/>
              </a:spcAft>
              <a:buSzPts val="1000"/>
              <a:buNone/>
            </a:pPr>
            <a:r>
              <a:t/>
            </a:r>
            <a:endParaRPr sz="1300"/>
          </a:p>
          <a:p>
            <a:pPr indent="0" lvl="0" marL="0" rtl="0" algn="just">
              <a:lnSpc>
                <a:spcPct val="105000"/>
              </a:lnSpc>
              <a:spcBef>
                <a:spcPts val="1000"/>
              </a:spcBef>
              <a:spcAft>
                <a:spcPts val="0"/>
              </a:spcAft>
              <a:buSzPts val="1000"/>
              <a:buNone/>
            </a:pPr>
            <a:r>
              <a:t/>
            </a:r>
            <a:endParaRPr b="1" sz="950"/>
          </a:p>
          <a:p>
            <a:pPr indent="0" lvl="0" marL="0" rtl="0" algn="just">
              <a:lnSpc>
                <a:spcPct val="105000"/>
              </a:lnSpc>
              <a:spcBef>
                <a:spcPts val="1000"/>
              </a:spcBef>
              <a:spcAft>
                <a:spcPts val="0"/>
              </a:spcAft>
              <a:buSzPts val="775"/>
              <a:buNone/>
            </a:pPr>
            <a:r>
              <a:t/>
            </a:r>
            <a:endParaRPr b="1" sz="950"/>
          </a:p>
        </p:txBody>
      </p:sp>
      <p:sp>
        <p:nvSpPr>
          <p:cNvPr id="288" name="Google Shape;288;g33c936429fe_0_173"/>
          <p:cNvSpPr txBox="1"/>
          <p:nvPr>
            <p:ph idx="4" type="body"/>
          </p:nvPr>
        </p:nvSpPr>
        <p:spPr>
          <a:xfrm>
            <a:off x="4704527" y="407644"/>
            <a:ext cx="1552500" cy="306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E2D69"/>
              </a:buClr>
              <a:buSzPts val="800"/>
              <a:buNone/>
            </a:pPr>
            <a:r>
              <a:rPr lang="ru" sz="1100">
                <a:latin typeface="Arial"/>
                <a:ea typeface="Arial"/>
                <a:cs typeface="Arial"/>
                <a:sym typeface="Arial"/>
              </a:rPr>
              <a:t>2025</a:t>
            </a:r>
            <a:endParaRPr sz="11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9" name="Google Shape;289;g33c936429fe_0_173"/>
          <p:cNvSpPr txBox="1"/>
          <p:nvPr>
            <p:ph idx="5" type="body"/>
          </p:nvPr>
        </p:nvSpPr>
        <p:spPr>
          <a:xfrm>
            <a:off x="853933" y="407644"/>
            <a:ext cx="1552500" cy="306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E2D69"/>
              </a:buClr>
              <a:buSzPts val="800"/>
              <a:buNone/>
            </a:pPr>
            <a:r>
              <a:rPr lang="ru" sz="1100"/>
              <a:t>Центр молодежных исследований</a:t>
            </a:r>
            <a:endParaRPr sz="11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0" name="Google Shape;290;g33c936429fe_0_173"/>
          <p:cNvSpPr txBox="1"/>
          <p:nvPr>
            <p:ph idx="1" type="body"/>
          </p:nvPr>
        </p:nvSpPr>
        <p:spPr>
          <a:xfrm>
            <a:off x="2558033" y="407644"/>
            <a:ext cx="1708800" cy="347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E2D69"/>
              </a:buClr>
              <a:buSzPts val="900"/>
              <a:buFont typeface="Arial"/>
              <a:buNone/>
            </a:pPr>
            <a:r>
              <a:rPr lang="ru" sz="1100"/>
              <a:t>Высшая школа экономики</a:t>
            </a:r>
            <a:endParaRPr b="0" i="0" sz="1100" u="none" cap="none" strike="noStrike">
              <a:solidFill>
                <a:srgbClr val="0E2D69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94" name="Shape 2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" name="Google Shape;295;p12"/>
          <p:cNvSpPr txBox="1"/>
          <p:nvPr>
            <p:ph type="title"/>
          </p:nvPr>
        </p:nvSpPr>
        <p:spPr>
          <a:xfrm>
            <a:off x="843525" y="2125275"/>
            <a:ext cx="7753200" cy="1483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</a:pPr>
            <a:r>
              <a:rPr lang="ru" sz="2400"/>
              <a:t>Барьеры и сложности в ведении крафтового бизнеса</a:t>
            </a:r>
            <a:endParaRPr sz="4000"/>
          </a:p>
        </p:txBody>
      </p:sp>
      <p:sp>
        <p:nvSpPr>
          <p:cNvPr id="296" name="Google Shape;296;p12"/>
          <p:cNvSpPr txBox="1"/>
          <p:nvPr>
            <p:ph idx="2" type="body"/>
          </p:nvPr>
        </p:nvSpPr>
        <p:spPr>
          <a:xfrm>
            <a:off x="4694565" y="880372"/>
            <a:ext cx="1708800" cy="347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E2D69"/>
              </a:buClr>
              <a:buSzPts val="900"/>
              <a:buFont typeface="Arial"/>
              <a:buNone/>
            </a:pPr>
            <a:r>
              <a:rPr lang="ru"/>
              <a:t>Высшая школа экономики</a:t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7" name="Google Shape;297;p12"/>
          <p:cNvSpPr txBox="1"/>
          <p:nvPr>
            <p:ph idx="3" type="body"/>
          </p:nvPr>
        </p:nvSpPr>
        <p:spPr>
          <a:xfrm>
            <a:off x="6590040" y="880372"/>
            <a:ext cx="1663200" cy="347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E2D69"/>
              </a:buClr>
              <a:buSzPts val="900"/>
              <a:buFont typeface="Arial"/>
              <a:buNone/>
            </a:pPr>
            <a:r>
              <a:rPr lang="ru"/>
              <a:t>2025</a:t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8" name="Google Shape;298;p12"/>
          <p:cNvSpPr txBox="1"/>
          <p:nvPr/>
        </p:nvSpPr>
        <p:spPr>
          <a:xfrm>
            <a:off x="2187400" y="786050"/>
            <a:ext cx="3000000" cy="323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b="0" i="0" lang="ru" sz="900" u="none" cap="none" strike="noStrike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rPr>
              <a:t>Центр молодежных исследований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9" name="Google Shape;299;p12"/>
          <p:cNvSpPr/>
          <p:nvPr/>
        </p:nvSpPr>
        <p:spPr>
          <a:xfrm>
            <a:off x="696450" y="681925"/>
            <a:ext cx="1059000" cy="7980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00" name="Google Shape;300;p1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843526" y="684125"/>
            <a:ext cx="736425" cy="7399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04" name="Shape 3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5" name="Google Shape;305;g33c936429fe_0_208"/>
          <p:cNvSpPr txBox="1"/>
          <p:nvPr>
            <p:ph type="title"/>
          </p:nvPr>
        </p:nvSpPr>
        <p:spPr>
          <a:xfrm>
            <a:off x="439425" y="1069300"/>
            <a:ext cx="5576100" cy="582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 fontScale="90000"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b="1" lang="ru"/>
              <a:t>Структурные барьеры в развитии крафтового бизнеса</a:t>
            </a:r>
            <a:r>
              <a:rPr b="1" lang="ru"/>
              <a:t> </a:t>
            </a:r>
            <a:endParaRPr b="1"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t/>
            </a:r>
            <a:endParaRPr b="1"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r>
              <a:t/>
            </a:r>
            <a:endParaRPr b="1"/>
          </a:p>
        </p:txBody>
      </p:sp>
      <p:sp>
        <p:nvSpPr>
          <p:cNvPr id="306" name="Google Shape;306;g33c936429fe_0_208"/>
          <p:cNvSpPr txBox="1"/>
          <p:nvPr>
            <p:ph idx="1" type="body"/>
          </p:nvPr>
        </p:nvSpPr>
        <p:spPr>
          <a:xfrm>
            <a:off x="439425" y="1652200"/>
            <a:ext cx="4860900" cy="30699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0" spcFirstLastPara="1" rIns="0" wrap="square" tIns="0">
            <a:noAutofit/>
          </a:bodyPr>
          <a:lstStyle/>
          <a:p>
            <a:pPr indent="0" lvl="0" marL="0" rtl="0" algn="ctr">
              <a:lnSpc>
                <a:spcPct val="105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b="1" lang="ru" sz="1300"/>
              <a:t>Ограниченность ресурсов (экономический, культурный, социальный капиталы)</a:t>
            </a:r>
            <a:endParaRPr b="1" sz="1300"/>
          </a:p>
          <a:p>
            <a:pPr indent="-304800" lvl="0" marL="457200" rtl="0" algn="just">
              <a:lnSpc>
                <a:spcPct val="105000"/>
              </a:lnSpc>
              <a:spcBef>
                <a:spcPts val="1000"/>
              </a:spcBef>
              <a:spcAft>
                <a:spcPts val="0"/>
              </a:spcAft>
              <a:buSzPts val="1200"/>
              <a:buChar char="●"/>
            </a:pPr>
            <a:r>
              <a:rPr lang="ru" sz="1300"/>
              <a:t>отсутствие достаточных финансовых ресурсов</a:t>
            </a:r>
            <a:endParaRPr sz="1300"/>
          </a:p>
          <a:p>
            <a:pPr indent="-311150" lvl="0" marL="457200" rtl="0" algn="just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ru" sz="1300"/>
              <a:t>сложность планирования в кризисных ситуациях</a:t>
            </a:r>
            <a:endParaRPr sz="1300"/>
          </a:p>
          <a:p>
            <a:pPr indent="-311150" lvl="0" marL="457200" rtl="0" algn="just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ru" sz="1300"/>
              <a:t>недостаток компетенций в области предпринимательства</a:t>
            </a:r>
            <a:endParaRPr sz="1300"/>
          </a:p>
          <a:p>
            <a:pPr indent="-311150" lvl="0" marL="457200" rtl="0" algn="just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ru" sz="1300"/>
              <a:t>неактуальность существующих образовательных программ для такого формата бизнеса</a:t>
            </a:r>
            <a:endParaRPr sz="1300"/>
          </a:p>
          <a:p>
            <a:pPr indent="0" lvl="0" marL="457200" rtl="0" algn="just">
              <a:lnSpc>
                <a:spcPct val="105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b="1" lang="ru" sz="1300"/>
              <a:t>Взаимодействие с другими социальными агентами:</a:t>
            </a:r>
            <a:endParaRPr b="1" sz="1300"/>
          </a:p>
          <a:p>
            <a:pPr indent="-304800" lvl="0" marL="457200" rtl="0" algn="just">
              <a:lnSpc>
                <a:spcPct val="105000"/>
              </a:lnSpc>
              <a:spcBef>
                <a:spcPts val="1000"/>
              </a:spcBef>
              <a:spcAft>
                <a:spcPts val="0"/>
              </a:spcAft>
              <a:buSzPts val="1200"/>
              <a:buChar char="●"/>
            </a:pPr>
            <a:r>
              <a:rPr lang="ru" sz="1300"/>
              <a:t>владельцы крупных бизнесов и арендодатели</a:t>
            </a:r>
            <a:endParaRPr sz="1300"/>
          </a:p>
          <a:p>
            <a:pPr indent="-304800" lvl="0" marL="457200" rtl="0" algn="just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</a:pPr>
            <a:r>
              <a:rPr lang="ru" sz="1300"/>
              <a:t>государственный бюрократизм</a:t>
            </a:r>
            <a:endParaRPr sz="1300"/>
          </a:p>
          <a:p>
            <a:pPr indent="-304800" lvl="0" marL="457200" rtl="0" algn="just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</a:pPr>
            <a:r>
              <a:rPr lang="ru" sz="1300"/>
              <a:t>отсутствие действенных мер поддержки микро- и малого бизнеса и понимания его нужд</a:t>
            </a:r>
            <a:endParaRPr sz="1300"/>
          </a:p>
          <a:p>
            <a:pPr indent="0" lvl="0" marL="0" rtl="0" algn="just">
              <a:lnSpc>
                <a:spcPct val="105000"/>
              </a:lnSpc>
              <a:spcBef>
                <a:spcPts val="1000"/>
              </a:spcBef>
              <a:spcAft>
                <a:spcPts val="0"/>
              </a:spcAft>
              <a:buSzPts val="1000"/>
              <a:buNone/>
            </a:pPr>
            <a:r>
              <a:t/>
            </a:r>
            <a:endParaRPr sz="1300"/>
          </a:p>
          <a:p>
            <a:pPr indent="0" lvl="0" marL="0" rtl="0" algn="just">
              <a:lnSpc>
                <a:spcPct val="105000"/>
              </a:lnSpc>
              <a:spcBef>
                <a:spcPts val="1000"/>
              </a:spcBef>
              <a:spcAft>
                <a:spcPts val="0"/>
              </a:spcAft>
              <a:buSzPts val="1000"/>
              <a:buNone/>
            </a:pPr>
            <a:r>
              <a:t/>
            </a:r>
            <a:endParaRPr b="1" sz="950"/>
          </a:p>
          <a:p>
            <a:pPr indent="0" lvl="0" marL="0" rtl="0" algn="just">
              <a:lnSpc>
                <a:spcPct val="105000"/>
              </a:lnSpc>
              <a:spcBef>
                <a:spcPts val="1000"/>
              </a:spcBef>
              <a:spcAft>
                <a:spcPts val="0"/>
              </a:spcAft>
              <a:buSzPts val="775"/>
              <a:buNone/>
            </a:pPr>
            <a:r>
              <a:t/>
            </a:r>
            <a:endParaRPr b="1" sz="950"/>
          </a:p>
        </p:txBody>
      </p:sp>
      <p:sp>
        <p:nvSpPr>
          <p:cNvPr id="307" name="Google Shape;307;g33c936429fe_0_208"/>
          <p:cNvSpPr txBox="1"/>
          <p:nvPr>
            <p:ph idx="4" type="body"/>
          </p:nvPr>
        </p:nvSpPr>
        <p:spPr>
          <a:xfrm>
            <a:off x="4704527" y="407644"/>
            <a:ext cx="1552500" cy="306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E2D69"/>
              </a:buClr>
              <a:buSzPts val="800"/>
              <a:buNone/>
            </a:pPr>
            <a:r>
              <a:rPr lang="ru" sz="1100">
                <a:latin typeface="Arial"/>
                <a:ea typeface="Arial"/>
                <a:cs typeface="Arial"/>
                <a:sym typeface="Arial"/>
              </a:rPr>
              <a:t>2025</a:t>
            </a:r>
            <a:endParaRPr sz="11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8" name="Google Shape;308;g33c936429fe_0_208"/>
          <p:cNvSpPr txBox="1"/>
          <p:nvPr>
            <p:ph idx="5" type="body"/>
          </p:nvPr>
        </p:nvSpPr>
        <p:spPr>
          <a:xfrm>
            <a:off x="853933" y="407644"/>
            <a:ext cx="1552500" cy="306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E2D69"/>
              </a:buClr>
              <a:buSzPts val="800"/>
              <a:buNone/>
            </a:pPr>
            <a:r>
              <a:rPr lang="ru" sz="1100"/>
              <a:t>Центр молодежных исследований</a:t>
            </a:r>
            <a:endParaRPr sz="11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9" name="Google Shape;309;g33c936429fe_0_208"/>
          <p:cNvSpPr txBox="1"/>
          <p:nvPr>
            <p:ph idx="1" type="body"/>
          </p:nvPr>
        </p:nvSpPr>
        <p:spPr>
          <a:xfrm>
            <a:off x="2558033" y="407644"/>
            <a:ext cx="1708800" cy="347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E2D69"/>
              </a:buClr>
              <a:buSzPts val="900"/>
              <a:buFont typeface="Arial"/>
              <a:buNone/>
            </a:pPr>
            <a:r>
              <a:rPr lang="ru" sz="1100"/>
              <a:t>Высшая школа экономики</a:t>
            </a:r>
            <a:endParaRPr b="0" i="0" sz="1100" u="none" cap="none" strike="noStrike">
              <a:solidFill>
                <a:srgbClr val="0E2D69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0" name="Google Shape;310;g33c936429fe_0_208"/>
          <p:cNvSpPr txBox="1"/>
          <p:nvPr/>
        </p:nvSpPr>
        <p:spPr>
          <a:xfrm>
            <a:off x="5507375" y="1376175"/>
            <a:ext cx="3304800" cy="3417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127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1" lang="ru">
                <a:solidFill>
                  <a:srgbClr val="0A204B"/>
                </a:solidFill>
              </a:rPr>
              <a:t>“</a:t>
            </a:r>
            <a:r>
              <a:rPr i="1" lang="ru">
                <a:solidFill>
                  <a:srgbClr val="0A204B"/>
                </a:solidFill>
              </a:rPr>
              <a:t>Конечно, это всё равно сложно,потому что малый бизнес в России никто вообще не хочет поддерживать, кроме самих зачинателей этого малого бизнеса и их близких, и это очень прискорбно, потому что я считаю, что вообще за этим будущее. И это реально круто. Именно поэтому в основном этим занимаются люди более молодые, более гибкие, потому что они готовы рискнуть” </a:t>
            </a:r>
            <a:r>
              <a:rPr lang="ru">
                <a:solidFill>
                  <a:srgbClr val="0A204B"/>
                </a:solidFill>
              </a:rPr>
              <a:t>(женщина, 25 лет, крафт-производство, Санкт-Петербург)</a:t>
            </a:r>
            <a:endParaRPr>
              <a:solidFill>
                <a:srgbClr val="0A204B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14" name="Shape 3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5" name="Google Shape;315;g33c936429fe_0_218"/>
          <p:cNvSpPr txBox="1"/>
          <p:nvPr>
            <p:ph type="title"/>
          </p:nvPr>
        </p:nvSpPr>
        <p:spPr>
          <a:xfrm>
            <a:off x="439425" y="1069300"/>
            <a:ext cx="5576100" cy="582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 fontScale="90000"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b="1" lang="ru"/>
              <a:t>Специфика крафта как сложность</a:t>
            </a:r>
            <a:r>
              <a:rPr b="1" lang="ru"/>
              <a:t> в развитии бизнеса </a:t>
            </a:r>
            <a:endParaRPr b="1"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t/>
            </a:r>
            <a:endParaRPr b="1"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r>
              <a:t/>
            </a:r>
            <a:endParaRPr b="1"/>
          </a:p>
        </p:txBody>
      </p:sp>
      <p:sp>
        <p:nvSpPr>
          <p:cNvPr id="316" name="Google Shape;316;g33c936429fe_0_218"/>
          <p:cNvSpPr txBox="1"/>
          <p:nvPr>
            <p:ph idx="1" type="body"/>
          </p:nvPr>
        </p:nvSpPr>
        <p:spPr>
          <a:xfrm>
            <a:off x="439425" y="1652200"/>
            <a:ext cx="4595700" cy="30615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0" spcFirstLastPara="1" rIns="0" wrap="square" tIns="0">
            <a:noAutofit/>
          </a:bodyPr>
          <a:lstStyle/>
          <a:p>
            <a:pPr indent="-304800" lvl="0" marL="457200" rtl="0" algn="just">
              <a:lnSpc>
                <a:spcPct val="105000"/>
              </a:lnSpc>
              <a:spcBef>
                <a:spcPts val="1000"/>
              </a:spcBef>
              <a:spcAft>
                <a:spcPts val="0"/>
              </a:spcAft>
              <a:buSzPts val="1200"/>
              <a:buChar char="●"/>
            </a:pPr>
            <a:r>
              <a:rPr lang="ru" sz="1300"/>
              <a:t>специфический характер продукта</a:t>
            </a:r>
            <a:endParaRPr sz="1300"/>
          </a:p>
          <a:p>
            <a:pPr indent="-304800" lvl="0" marL="457200" rtl="0" algn="just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</a:pPr>
            <a:r>
              <a:rPr lang="ru" sz="1300"/>
              <a:t>необходимость постоянно соответствовать клиентскому запросу</a:t>
            </a:r>
            <a:endParaRPr sz="1300"/>
          </a:p>
          <a:p>
            <a:pPr indent="-304800" lvl="0" marL="457200" rtl="0" algn="just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</a:pPr>
            <a:r>
              <a:rPr lang="ru" sz="1300"/>
              <a:t>неокупаемость производимых товаров и услуг</a:t>
            </a:r>
            <a:endParaRPr sz="1300"/>
          </a:p>
          <a:p>
            <a:pPr indent="-304800" lvl="0" marL="457200" rtl="0" algn="just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</a:pPr>
            <a:r>
              <a:rPr lang="ru" sz="1300"/>
              <a:t>отсутствие стабильного дохода</a:t>
            </a:r>
            <a:endParaRPr sz="1300"/>
          </a:p>
          <a:p>
            <a:pPr indent="-304800" lvl="0" marL="457200" rtl="0" algn="just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</a:pPr>
            <a:r>
              <a:rPr lang="ru" sz="1300"/>
              <a:t>эмоциональный труд сложность делегирования функций</a:t>
            </a:r>
            <a:endParaRPr sz="1300"/>
          </a:p>
          <a:p>
            <a:pPr indent="-304800" lvl="0" marL="457200" rtl="0" algn="just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</a:pPr>
            <a:r>
              <a:rPr lang="ru" sz="1300"/>
              <a:t>с</a:t>
            </a:r>
            <a:r>
              <a:rPr lang="ru" sz="1300"/>
              <a:t>толкновение с отрицательной реакцией на дело со стороны окружающих: нестабильность и неконвенциональность крафта как “бизнеса”</a:t>
            </a:r>
            <a:endParaRPr sz="1300"/>
          </a:p>
          <a:p>
            <a:pPr indent="0" lvl="0" marL="457200" rtl="0" algn="just">
              <a:lnSpc>
                <a:spcPct val="105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ru" sz="1300"/>
              <a:t>//</a:t>
            </a:r>
            <a:r>
              <a:rPr b="1" lang="ru" sz="1300"/>
              <a:t> нивелирование негативной оценки через отрицание экспертности окружающих и принятие роли “аутсайдера”</a:t>
            </a:r>
            <a:endParaRPr b="1" sz="1300"/>
          </a:p>
          <a:p>
            <a:pPr indent="0" lvl="0" marL="457200" rtl="0" algn="just">
              <a:lnSpc>
                <a:spcPct val="105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sz="1300"/>
          </a:p>
          <a:p>
            <a:pPr indent="0" lvl="0" marL="0" rtl="0" algn="just">
              <a:lnSpc>
                <a:spcPct val="105000"/>
              </a:lnSpc>
              <a:spcBef>
                <a:spcPts val="1000"/>
              </a:spcBef>
              <a:spcAft>
                <a:spcPts val="0"/>
              </a:spcAft>
              <a:buSzPts val="1000"/>
              <a:buNone/>
            </a:pPr>
            <a:r>
              <a:t/>
            </a:r>
            <a:endParaRPr sz="1300"/>
          </a:p>
          <a:p>
            <a:pPr indent="0" lvl="0" marL="0" rtl="0" algn="just">
              <a:lnSpc>
                <a:spcPct val="105000"/>
              </a:lnSpc>
              <a:spcBef>
                <a:spcPts val="1000"/>
              </a:spcBef>
              <a:spcAft>
                <a:spcPts val="0"/>
              </a:spcAft>
              <a:buSzPts val="1000"/>
              <a:buNone/>
            </a:pPr>
            <a:r>
              <a:t/>
            </a:r>
            <a:endParaRPr b="1" sz="950"/>
          </a:p>
          <a:p>
            <a:pPr indent="0" lvl="0" marL="0" rtl="0" algn="just">
              <a:lnSpc>
                <a:spcPct val="105000"/>
              </a:lnSpc>
              <a:spcBef>
                <a:spcPts val="1000"/>
              </a:spcBef>
              <a:spcAft>
                <a:spcPts val="0"/>
              </a:spcAft>
              <a:buSzPts val="775"/>
              <a:buNone/>
            </a:pPr>
            <a:r>
              <a:t/>
            </a:r>
            <a:endParaRPr b="1" sz="950"/>
          </a:p>
        </p:txBody>
      </p:sp>
      <p:sp>
        <p:nvSpPr>
          <p:cNvPr id="317" name="Google Shape;317;g33c936429fe_0_218"/>
          <p:cNvSpPr txBox="1"/>
          <p:nvPr>
            <p:ph idx="4" type="body"/>
          </p:nvPr>
        </p:nvSpPr>
        <p:spPr>
          <a:xfrm>
            <a:off x="4704527" y="407644"/>
            <a:ext cx="1552500" cy="306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E2D69"/>
              </a:buClr>
              <a:buSzPts val="800"/>
              <a:buNone/>
            </a:pPr>
            <a:r>
              <a:rPr lang="ru" sz="1100">
                <a:latin typeface="Arial"/>
                <a:ea typeface="Arial"/>
                <a:cs typeface="Arial"/>
                <a:sym typeface="Arial"/>
              </a:rPr>
              <a:t>2025</a:t>
            </a:r>
            <a:endParaRPr sz="11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8" name="Google Shape;318;g33c936429fe_0_218"/>
          <p:cNvSpPr txBox="1"/>
          <p:nvPr>
            <p:ph idx="5" type="body"/>
          </p:nvPr>
        </p:nvSpPr>
        <p:spPr>
          <a:xfrm>
            <a:off x="853933" y="407644"/>
            <a:ext cx="1552500" cy="306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E2D69"/>
              </a:buClr>
              <a:buSzPts val="800"/>
              <a:buNone/>
            </a:pPr>
            <a:r>
              <a:rPr lang="ru" sz="1100"/>
              <a:t>Центр молодежных исследований</a:t>
            </a:r>
            <a:endParaRPr sz="11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9" name="Google Shape;319;g33c936429fe_0_218"/>
          <p:cNvSpPr txBox="1"/>
          <p:nvPr>
            <p:ph idx="1" type="body"/>
          </p:nvPr>
        </p:nvSpPr>
        <p:spPr>
          <a:xfrm>
            <a:off x="2558033" y="407644"/>
            <a:ext cx="1708800" cy="347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E2D69"/>
              </a:buClr>
              <a:buSzPts val="900"/>
              <a:buFont typeface="Arial"/>
              <a:buNone/>
            </a:pPr>
            <a:r>
              <a:rPr lang="ru" sz="1100"/>
              <a:t>Высшая школа экономики</a:t>
            </a:r>
            <a:endParaRPr b="0" i="0" sz="1100" u="none" cap="none" strike="noStrike">
              <a:solidFill>
                <a:srgbClr val="0E2D69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0" name="Google Shape;320;g33c936429fe_0_218"/>
          <p:cNvSpPr txBox="1"/>
          <p:nvPr/>
        </p:nvSpPr>
        <p:spPr>
          <a:xfrm>
            <a:off x="5300325" y="1583225"/>
            <a:ext cx="3304800" cy="2986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127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1" lang="ru">
                <a:solidFill>
                  <a:srgbClr val="0A204B"/>
                </a:solidFill>
              </a:rPr>
              <a:t>“По факту, социально, я лох, как бы. То есть, у меня ничего нет. То есть, у меня нет своей квартиры, у меня нет своей машины. То есть, она есть у мужика. У меня нет детей. То есть, из вот такого, из социального, у меня есть только муж, как бы. Он нормальный. Все. А так, вот эти маячки, у меня такого нет. По факту не особо я состоялась. Но мне кажется, что это неважно” </a:t>
            </a:r>
            <a:r>
              <a:rPr lang="ru">
                <a:solidFill>
                  <a:srgbClr val="0A204B"/>
                </a:solidFill>
              </a:rPr>
              <a:t>(женщина, 34 года, крафт-услуги, Санкт-Петербург)</a:t>
            </a:r>
            <a:endParaRPr>
              <a:solidFill>
                <a:srgbClr val="0A204B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24" name="Shape 3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5" name="Google Shape;325;g33c936429fe_0_27"/>
          <p:cNvSpPr txBox="1"/>
          <p:nvPr>
            <p:ph type="title"/>
          </p:nvPr>
        </p:nvSpPr>
        <p:spPr>
          <a:xfrm>
            <a:off x="843525" y="2125275"/>
            <a:ext cx="7629000" cy="1483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</a:pPr>
            <a:r>
              <a:rPr lang="ru" sz="2400"/>
              <a:t>Ресурсы и стратегии для </a:t>
            </a:r>
            <a:r>
              <a:rPr lang="ru" sz="2400"/>
              <a:t>ведения крафтового бизнеса</a:t>
            </a:r>
            <a:endParaRPr sz="4000"/>
          </a:p>
        </p:txBody>
      </p:sp>
      <p:sp>
        <p:nvSpPr>
          <p:cNvPr id="326" name="Google Shape;326;g33c936429fe_0_27"/>
          <p:cNvSpPr txBox="1"/>
          <p:nvPr>
            <p:ph idx="2" type="body"/>
          </p:nvPr>
        </p:nvSpPr>
        <p:spPr>
          <a:xfrm>
            <a:off x="4694565" y="880372"/>
            <a:ext cx="1708800" cy="347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E2D69"/>
              </a:buClr>
              <a:buSzPts val="900"/>
              <a:buFont typeface="Arial"/>
              <a:buNone/>
            </a:pPr>
            <a:r>
              <a:rPr lang="ru"/>
              <a:t>Высшая школа экономики</a:t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7" name="Google Shape;327;g33c936429fe_0_27"/>
          <p:cNvSpPr txBox="1"/>
          <p:nvPr>
            <p:ph idx="3" type="body"/>
          </p:nvPr>
        </p:nvSpPr>
        <p:spPr>
          <a:xfrm>
            <a:off x="6590040" y="880372"/>
            <a:ext cx="1663200" cy="347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E2D69"/>
              </a:buClr>
              <a:buSzPts val="900"/>
              <a:buFont typeface="Arial"/>
              <a:buNone/>
            </a:pPr>
            <a:r>
              <a:rPr lang="ru"/>
              <a:t>2025</a:t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8" name="Google Shape;328;g33c936429fe_0_27"/>
          <p:cNvSpPr txBox="1"/>
          <p:nvPr/>
        </p:nvSpPr>
        <p:spPr>
          <a:xfrm>
            <a:off x="2187400" y="786050"/>
            <a:ext cx="3000000" cy="323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b="0" i="0" lang="ru" sz="900" u="none" cap="none" strike="noStrike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rPr>
              <a:t>Центр молодежных исследований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9" name="Google Shape;329;g33c936429fe_0_27"/>
          <p:cNvSpPr/>
          <p:nvPr/>
        </p:nvSpPr>
        <p:spPr>
          <a:xfrm>
            <a:off x="696450" y="681925"/>
            <a:ext cx="1059000" cy="7980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30" name="Google Shape;330;g33c936429fe_0_2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843526" y="684125"/>
            <a:ext cx="736425" cy="7399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Пользовательские 1">
      <a:dk1>
        <a:srgbClr val="0F2C68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