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416" r:id="rId3"/>
    <p:sldId id="258" r:id="rId4"/>
    <p:sldId id="425" r:id="rId5"/>
    <p:sldId id="426" r:id="rId6"/>
    <p:sldId id="427" r:id="rId7"/>
    <p:sldId id="428" r:id="rId8"/>
    <p:sldId id="429" r:id="rId9"/>
    <p:sldId id="417" r:id="rId10"/>
    <p:sldId id="418" r:id="rId11"/>
    <p:sldId id="419" r:id="rId12"/>
    <p:sldId id="421" r:id="rId13"/>
    <p:sldId id="435" r:id="rId14"/>
    <p:sldId id="436" r:id="rId15"/>
    <p:sldId id="422" r:id="rId16"/>
    <p:sldId id="430" r:id="rId17"/>
    <p:sldId id="434" r:id="rId18"/>
    <p:sldId id="431" r:id="rId19"/>
    <p:sldId id="424" r:id="rId20"/>
    <p:sldId id="432" r:id="rId21"/>
    <p:sldId id="433" r:id="rId22"/>
    <p:sldId id="260" r:id="rId23"/>
  </p:sldIdLst>
  <p:sldSz cx="18972213" cy="10691813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Proxima Nova" panose="020B0604020202020204" charset="0"/>
      <p:regular r:id="rId29"/>
      <p:bold r:id="rId30"/>
      <p:italic r:id="rId31"/>
      <p:boldItalic r:id="rId32"/>
    </p:embeddedFont>
    <p:embeddedFont>
      <p:font typeface="Proxima Nova Rg" panose="02000506030000020004" charset="0"/>
      <p:regular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6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53" d="100"/>
          <a:sy n="53" d="100"/>
        </p:scale>
        <p:origin x="691" y="29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106232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674436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338178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352194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236386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280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811355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911514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9827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31206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86113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96894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1514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jp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2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youtube.com/watch?si=Vftxdrc_OQr5z4mN&amp;v=4dL9EucMkD8&amp;feature=youtu.be" TargetMode="Externa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jpe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«</a:t>
            </a:r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РАЗЛИЧНЫМ КАТЕГОРИЯМ </a:t>
            </a:r>
            <a:r>
              <a:rPr lang="ru-RU" sz="3200" b="1" dirty="0" smtClean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ОБУЧАЮЩИХСЯ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»</a:t>
            </a:r>
            <a:endParaRPr lang="ru-RU" sz="32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09706" y="3185866"/>
            <a:ext cx="18153629" cy="6902516"/>
            <a:chOff x="976118" y="3507033"/>
            <a:chExt cx="18153629" cy="6797633"/>
          </a:xfrm>
        </p:grpSpPr>
        <p:grpSp>
          <p:nvGrpSpPr>
            <p:cNvPr id="9" name="object 48"/>
            <p:cNvGrpSpPr/>
            <p:nvPr/>
          </p:nvGrpSpPr>
          <p:grpSpPr>
            <a:xfrm>
              <a:off x="976118" y="6022203"/>
              <a:ext cx="4232275" cy="1400175"/>
              <a:chOff x="976118" y="6022203"/>
              <a:chExt cx="4232275" cy="1400175"/>
            </a:xfrm>
          </p:grpSpPr>
          <p:sp>
            <p:nvSpPr>
              <p:cNvPr id="42" name="object 49"/>
              <p:cNvSpPr/>
              <p:nvPr/>
            </p:nvSpPr>
            <p:spPr>
              <a:xfrm>
                <a:off x="976109" y="6022206"/>
                <a:ext cx="4232275" cy="1400175"/>
              </a:xfrm>
              <a:custGeom>
                <a:avLst/>
                <a:gdLst/>
                <a:ahLst/>
                <a:cxnLst/>
                <a:rect l="l" t="t" r="r" b="b"/>
                <a:pathLst>
                  <a:path w="4232275" h="1400175">
                    <a:moveTo>
                      <a:pt x="4231919" y="241"/>
                    </a:moveTo>
                    <a:lnTo>
                      <a:pt x="4201757" y="241"/>
                    </a:lnTo>
                    <a:lnTo>
                      <a:pt x="4201757" y="0"/>
                    </a:lnTo>
                    <a:lnTo>
                      <a:pt x="4171607" y="0"/>
                    </a:lnTo>
                    <a:lnTo>
                      <a:pt x="4171607" y="1370330"/>
                    </a:lnTo>
                    <a:lnTo>
                      <a:pt x="60312" y="1370330"/>
                    </a:lnTo>
                    <a:lnTo>
                      <a:pt x="60312" y="1369707"/>
                    </a:lnTo>
                    <a:lnTo>
                      <a:pt x="4171607" y="1369707"/>
                    </a:lnTo>
                    <a:lnTo>
                      <a:pt x="4171607" y="1339557"/>
                    </a:lnTo>
                    <a:lnTo>
                      <a:pt x="60312" y="1339557"/>
                    </a:lnTo>
                    <a:lnTo>
                      <a:pt x="60312" y="60960"/>
                    </a:lnTo>
                    <a:lnTo>
                      <a:pt x="60312" y="60553"/>
                    </a:lnTo>
                    <a:lnTo>
                      <a:pt x="4171607" y="60553"/>
                    </a:lnTo>
                    <a:lnTo>
                      <a:pt x="4171607" y="0"/>
                    </a:lnTo>
                    <a:lnTo>
                      <a:pt x="30162" y="0"/>
                    </a:lnTo>
                    <a:lnTo>
                      <a:pt x="0" y="0"/>
                    </a:lnTo>
                    <a:lnTo>
                      <a:pt x="0" y="60960"/>
                    </a:lnTo>
                    <a:lnTo>
                      <a:pt x="0" y="1339850"/>
                    </a:lnTo>
                    <a:lnTo>
                      <a:pt x="0" y="1399540"/>
                    </a:lnTo>
                    <a:lnTo>
                      <a:pt x="30162" y="1399540"/>
                    </a:lnTo>
                    <a:lnTo>
                      <a:pt x="4201757" y="1399540"/>
                    </a:lnTo>
                    <a:lnTo>
                      <a:pt x="4201757" y="1399870"/>
                    </a:lnTo>
                    <a:lnTo>
                      <a:pt x="4231919" y="1399870"/>
                    </a:lnTo>
                    <a:lnTo>
                      <a:pt x="4231919" y="1339850"/>
                    </a:lnTo>
                    <a:lnTo>
                      <a:pt x="4231919" y="1339557"/>
                    </a:lnTo>
                    <a:lnTo>
                      <a:pt x="4231919" y="60960"/>
                    </a:lnTo>
                    <a:lnTo>
                      <a:pt x="4201757" y="60960"/>
                    </a:lnTo>
                    <a:lnTo>
                      <a:pt x="4201757" y="60553"/>
                    </a:lnTo>
                    <a:lnTo>
                      <a:pt x="4231919" y="60553"/>
                    </a:lnTo>
                    <a:lnTo>
                      <a:pt x="4231919" y="241"/>
                    </a:lnTo>
                    <a:close/>
                  </a:path>
                </a:pathLst>
              </a:custGeom>
              <a:solidFill>
                <a:srgbClr val="015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50"/>
              <p:cNvSpPr/>
              <p:nvPr/>
            </p:nvSpPr>
            <p:spPr>
              <a:xfrm>
                <a:off x="2639541" y="6576359"/>
                <a:ext cx="90424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904239" h="287020">
                    <a:moveTo>
                      <a:pt x="26597" y="218270"/>
                    </a:moveTo>
                    <a:lnTo>
                      <a:pt x="3799" y="266399"/>
                    </a:lnTo>
                    <a:lnTo>
                      <a:pt x="15482" y="274374"/>
                    </a:lnTo>
                    <a:lnTo>
                      <a:pt x="30766" y="280806"/>
                    </a:lnTo>
                    <a:lnTo>
                      <a:pt x="48505" y="285100"/>
                    </a:lnTo>
                    <a:lnTo>
                      <a:pt x="67549" y="286664"/>
                    </a:lnTo>
                    <a:lnTo>
                      <a:pt x="100691" y="282238"/>
                    </a:lnTo>
                    <a:lnTo>
                      <a:pt x="125917" y="269935"/>
                    </a:lnTo>
                    <a:lnTo>
                      <a:pt x="144968" y="251220"/>
                    </a:lnTo>
                    <a:lnTo>
                      <a:pt x="155934" y="233468"/>
                    </a:lnTo>
                    <a:lnTo>
                      <a:pt x="62905" y="233468"/>
                    </a:lnTo>
                    <a:lnTo>
                      <a:pt x="52898" y="232222"/>
                    </a:lnTo>
                    <a:lnTo>
                      <a:pt x="43326" y="228877"/>
                    </a:lnTo>
                    <a:lnTo>
                      <a:pt x="34467" y="224029"/>
                    </a:lnTo>
                    <a:lnTo>
                      <a:pt x="26597" y="218270"/>
                    </a:lnTo>
                    <a:close/>
                  </a:path>
                  <a:path w="904239" h="287020">
                    <a:moveTo>
                      <a:pt x="67971" y="0"/>
                    </a:moveTo>
                    <a:lnTo>
                      <a:pt x="0" y="0"/>
                    </a:lnTo>
                    <a:lnTo>
                      <a:pt x="103857" y="204338"/>
                    </a:lnTo>
                    <a:lnTo>
                      <a:pt x="95737" y="217617"/>
                    </a:lnTo>
                    <a:lnTo>
                      <a:pt x="87023" y="226661"/>
                    </a:lnTo>
                    <a:lnTo>
                      <a:pt x="76488" y="231826"/>
                    </a:lnTo>
                    <a:lnTo>
                      <a:pt x="62905" y="233468"/>
                    </a:lnTo>
                    <a:lnTo>
                      <a:pt x="155934" y="233468"/>
                    </a:lnTo>
                    <a:lnTo>
                      <a:pt x="159586" y="227558"/>
                    </a:lnTo>
                    <a:lnTo>
                      <a:pt x="199435" y="149453"/>
                    </a:lnTo>
                    <a:lnTo>
                      <a:pt x="137632" y="149453"/>
                    </a:lnTo>
                    <a:lnTo>
                      <a:pt x="67971" y="0"/>
                    </a:lnTo>
                    <a:close/>
                  </a:path>
                  <a:path w="904239" h="287020">
                    <a:moveTo>
                      <a:pt x="275687" y="0"/>
                    </a:moveTo>
                    <a:lnTo>
                      <a:pt x="207715" y="0"/>
                    </a:lnTo>
                    <a:lnTo>
                      <a:pt x="137632" y="149453"/>
                    </a:lnTo>
                    <a:lnTo>
                      <a:pt x="199435" y="149453"/>
                    </a:lnTo>
                    <a:lnTo>
                      <a:pt x="275687" y="0"/>
                    </a:lnTo>
                    <a:close/>
                  </a:path>
                  <a:path w="904239" h="287020">
                    <a:moveTo>
                      <a:pt x="385680" y="0"/>
                    </a:moveTo>
                    <a:lnTo>
                      <a:pt x="301665" y="0"/>
                    </a:lnTo>
                    <a:lnTo>
                      <a:pt x="301665" y="281598"/>
                    </a:lnTo>
                    <a:lnTo>
                      <a:pt x="361615" y="281598"/>
                    </a:lnTo>
                    <a:lnTo>
                      <a:pt x="361615" y="84437"/>
                    </a:lnTo>
                    <a:lnTo>
                      <a:pt x="419622" y="84437"/>
                    </a:lnTo>
                    <a:lnTo>
                      <a:pt x="385680" y="0"/>
                    </a:lnTo>
                    <a:close/>
                  </a:path>
                  <a:path w="904239" h="287020">
                    <a:moveTo>
                      <a:pt x="419622" y="84437"/>
                    </a:moveTo>
                    <a:lnTo>
                      <a:pt x="361615" y="84437"/>
                    </a:lnTo>
                    <a:lnTo>
                      <a:pt x="440986" y="281598"/>
                    </a:lnTo>
                    <a:lnTo>
                      <a:pt x="467162" y="281598"/>
                    </a:lnTo>
                    <a:lnTo>
                      <a:pt x="512031" y="170141"/>
                    </a:lnTo>
                    <a:lnTo>
                      <a:pt x="454074" y="170141"/>
                    </a:lnTo>
                    <a:lnTo>
                      <a:pt x="419622" y="84437"/>
                    </a:lnTo>
                    <a:close/>
                  </a:path>
                  <a:path w="904239" h="287020">
                    <a:moveTo>
                      <a:pt x="606905" y="84437"/>
                    </a:moveTo>
                    <a:lnTo>
                      <a:pt x="546533" y="84437"/>
                    </a:lnTo>
                    <a:lnTo>
                      <a:pt x="546533" y="281598"/>
                    </a:lnTo>
                    <a:lnTo>
                      <a:pt x="606905" y="281598"/>
                    </a:lnTo>
                    <a:lnTo>
                      <a:pt x="606905" y="84437"/>
                    </a:lnTo>
                    <a:close/>
                  </a:path>
                  <a:path w="904239" h="287020">
                    <a:moveTo>
                      <a:pt x="606905" y="0"/>
                    </a:moveTo>
                    <a:lnTo>
                      <a:pt x="522468" y="0"/>
                    </a:lnTo>
                    <a:lnTo>
                      <a:pt x="454074" y="170141"/>
                    </a:lnTo>
                    <a:lnTo>
                      <a:pt x="512031" y="170141"/>
                    </a:lnTo>
                    <a:lnTo>
                      <a:pt x="546533" y="84437"/>
                    </a:lnTo>
                    <a:lnTo>
                      <a:pt x="606905" y="84437"/>
                    </a:lnTo>
                    <a:lnTo>
                      <a:pt x="606905" y="0"/>
                    </a:lnTo>
                    <a:close/>
                  </a:path>
                  <a:path w="904239" h="287020">
                    <a:moveTo>
                      <a:pt x="722782" y="0"/>
                    </a:moveTo>
                    <a:lnTo>
                      <a:pt x="662832" y="0"/>
                    </a:lnTo>
                    <a:lnTo>
                      <a:pt x="662832" y="281598"/>
                    </a:lnTo>
                    <a:lnTo>
                      <a:pt x="722782" y="281598"/>
                    </a:lnTo>
                    <a:lnTo>
                      <a:pt x="722782" y="195049"/>
                    </a:lnTo>
                    <a:lnTo>
                      <a:pt x="744736" y="168874"/>
                    </a:lnTo>
                    <a:lnTo>
                      <a:pt x="813785" y="168874"/>
                    </a:lnTo>
                    <a:lnTo>
                      <a:pt x="784421" y="132144"/>
                    </a:lnTo>
                    <a:lnTo>
                      <a:pt x="789783" y="125811"/>
                    </a:lnTo>
                    <a:lnTo>
                      <a:pt x="722782" y="125811"/>
                    </a:lnTo>
                    <a:lnTo>
                      <a:pt x="722782" y="0"/>
                    </a:lnTo>
                    <a:close/>
                  </a:path>
                  <a:path w="904239" h="287020">
                    <a:moveTo>
                      <a:pt x="813785" y="168874"/>
                    </a:moveTo>
                    <a:lnTo>
                      <a:pt x="744736" y="168874"/>
                    </a:lnTo>
                    <a:lnTo>
                      <a:pt x="830017" y="281598"/>
                    </a:lnTo>
                    <a:lnTo>
                      <a:pt x="903900" y="281598"/>
                    </a:lnTo>
                    <a:lnTo>
                      <a:pt x="813785" y="168874"/>
                    </a:lnTo>
                    <a:close/>
                  </a:path>
                  <a:path w="904239" h="287020">
                    <a:moveTo>
                      <a:pt x="896301" y="0"/>
                    </a:moveTo>
                    <a:lnTo>
                      <a:pt x="822418" y="0"/>
                    </a:lnTo>
                    <a:lnTo>
                      <a:pt x="722782" y="125811"/>
                    </a:lnTo>
                    <a:lnTo>
                      <a:pt x="789783" y="125811"/>
                    </a:lnTo>
                    <a:lnTo>
                      <a:pt x="89630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976118" y="3507033"/>
              <a:ext cx="18153629" cy="6797633"/>
              <a:chOff x="976118" y="3507033"/>
              <a:chExt cx="18153629" cy="6797633"/>
            </a:xfrm>
          </p:grpSpPr>
          <p:sp>
            <p:nvSpPr>
              <p:cNvPr id="11" name="object 36"/>
              <p:cNvSpPr/>
              <p:nvPr/>
            </p:nvSpPr>
            <p:spPr>
              <a:xfrm>
                <a:off x="1005205" y="8964816"/>
                <a:ext cx="13621385" cy="1339850"/>
              </a:xfrm>
              <a:custGeom>
                <a:avLst/>
                <a:gdLst/>
                <a:ahLst/>
                <a:cxnLst/>
                <a:rect l="l" t="t" r="r" b="b"/>
                <a:pathLst>
                  <a:path w="13621385" h="1339850">
                    <a:moveTo>
                      <a:pt x="13620861" y="0"/>
                    </a:moveTo>
                    <a:lnTo>
                      <a:pt x="0" y="0"/>
                    </a:lnTo>
                    <a:lnTo>
                      <a:pt x="0" y="1339315"/>
                    </a:lnTo>
                    <a:lnTo>
                      <a:pt x="13620861" y="1339315"/>
                    </a:lnTo>
                    <a:lnTo>
                      <a:pt x="13620861" y="0"/>
                    </a:lnTo>
                    <a:close/>
                  </a:path>
                </a:pathLst>
              </a:custGeom>
              <a:solidFill>
                <a:srgbClr val="E4EDF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13" name="object 38"/>
              <p:cNvGrpSpPr/>
              <p:nvPr/>
            </p:nvGrpSpPr>
            <p:grpSpPr>
              <a:xfrm>
                <a:off x="1005205" y="3507033"/>
                <a:ext cx="8644890" cy="804545"/>
                <a:chOff x="1005205" y="3507033"/>
                <a:chExt cx="8644890" cy="804545"/>
              </a:xfrm>
            </p:grpSpPr>
            <p:sp>
              <p:nvSpPr>
                <p:cNvPr id="40" name="object 39"/>
                <p:cNvSpPr/>
                <p:nvPr/>
              </p:nvSpPr>
              <p:spPr>
                <a:xfrm>
                  <a:off x="1005205" y="3507033"/>
                  <a:ext cx="8644890" cy="804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44890" h="804545">
                      <a:moveTo>
                        <a:pt x="8644762" y="0"/>
                      </a:moveTo>
                      <a:lnTo>
                        <a:pt x="0" y="0"/>
                      </a:lnTo>
                      <a:lnTo>
                        <a:pt x="0" y="804163"/>
                      </a:lnTo>
                      <a:lnTo>
                        <a:pt x="8644762" y="804163"/>
                      </a:lnTo>
                      <a:lnTo>
                        <a:pt x="8644762" y="0"/>
                      </a:lnTo>
                      <a:close/>
                    </a:path>
                  </a:pathLst>
                </a:custGeom>
                <a:solidFill>
                  <a:srgbClr val="2A6BAE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41" name="object 40"/>
                <p:cNvSpPr/>
                <p:nvPr/>
              </p:nvSpPr>
              <p:spPr>
                <a:xfrm>
                  <a:off x="4158713" y="3732762"/>
                  <a:ext cx="2340610" cy="333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40610" h="333375">
                      <a:moveTo>
                        <a:pt x="167909" y="0"/>
                      </a:moveTo>
                      <a:lnTo>
                        <a:pt x="121797" y="5595"/>
                      </a:lnTo>
                      <a:lnTo>
                        <a:pt x="81274" y="21605"/>
                      </a:lnTo>
                      <a:lnTo>
                        <a:pt x="47586" y="46862"/>
                      </a:lnTo>
                      <a:lnTo>
                        <a:pt x="21980" y="80201"/>
                      </a:lnTo>
                      <a:lnTo>
                        <a:pt x="5702" y="120457"/>
                      </a:lnTo>
                      <a:lnTo>
                        <a:pt x="0" y="166461"/>
                      </a:lnTo>
                      <a:lnTo>
                        <a:pt x="5702" y="212466"/>
                      </a:lnTo>
                      <a:lnTo>
                        <a:pt x="21980" y="252721"/>
                      </a:lnTo>
                      <a:lnTo>
                        <a:pt x="47586" y="286061"/>
                      </a:lnTo>
                      <a:lnTo>
                        <a:pt x="81274" y="311318"/>
                      </a:lnTo>
                      <a:lnTo>
                        <a:pt x="121797" y="327328"/>
                      </a:lnTo>
                      <a:lnTo>
                        <a:pt x="167909" y="332923"/>
                      </a:lnTo>
                      <a:lnTo>
                        <a:pt x="214224" y="327328"/>
                      </a:lnTo>
                      <a:lnTo>
                        <a:pt x="254884" y="311318"/>
                      </a:lnTo>
                      <a:lnTo>
                        <a:pt x="288654" y="286061"/>
                      </a:lnTo>
                      <a:lnTo>
                        <a:pt x="299372" y="272129"/>
                      </a:lnTo>
                      <a:lnTo>
                        <a:pt x="167909" y="272129"/>
                      </a:lnTo>
                      <a:lnTo>
                        <a:pt x="127643" y="264032"/>
                      </a:lnTo>
                      <a:lnTo>
                        <a:pt x="96921" y="241731"/>
                      </a:lnTo>
                      <a:lnTo>
                        <a:pt x="77327" y="208213"/>
                      </a:lnTo>
                      <a:lnTo>
                        <a:pt x="70444" y="166461"/>
                      </a:lnTo>
                      <a:lnTo>
                        <a:pt x="77327" y="124507"/>
                      </a:lnTo>
                      <a:lnTo>
                        <a:pt x="96921" y="91011"/>
                      </a:lnTo>
                      <a:lnTo>
                        <a:pt x="127643" y="68823"/>
                      </a:lnTo>
                      <a:lnTo>
                        <a:pt x="167909" y="60794"/>
                      </a:lnTo>
                      <a:lnTo>
                        <a:pt x="299372" y="60794"/>
                      </a:lnTo>
                      <a:lnTo>
                        <a:pt x="288654" y="46862"/>
                      </a:lnTo>
                      <a:lnTo>
                        <a:pt x="254884" y="21605"/>
                      </a:lnTo>
                      <a:lnTo>
                        <a:pt x="214224" y="5595"/>
                      </a:lnTo>
                      <a:lnTo>
                        <a:pt x="167909" y="0"/>
                      </a:lnTo>
                      <a:close/>
                    </a:path>
                    <a:path w="2340610" h="333375">
                      <a:moveTo>
                        <a:pt x="299372" y="60794"/>
                      </a:moveTo>
                      <a:lnTo>
                        <a:pt x="167909" y="60794"/>
                      </a:lnTo>
                      <a:lnTo>
                        <a:pt x="208250" y="68823"/>
                      </a:lnTo>
                      <a:lnTo>
                        <a:pt x="239138" y="91011"/>
                      </a:lnTo>
                      <a:lnTo>
                        <a:pt x="258898" y="124507"/>
                      </a:lnTo>
                      <a:lnTo>
                        <a:pt x="265856" y="166461"/>
                      </a:lnTo>
                      <a:lnTo>
                        <a:pt x="258898" y="208213"/>
                      </a:lnTo>
                      <a:lnTo>
                        <a:pt x="239138" y="241731"/>
                      </a:lnTo>
                      <a:lnTo>
                        <a:pt x="208250" y="264032"/>
                      </a:lnTo>
                      <a:lnTo>
                        <a:pt x="167909" y="272129"/>
                      </a:lnTo>
                      <a:lnTo>
                        <a:pt x="299372" y="272129"/>
                      </a:lnTo>
                      <a:lnTo>
                        <a:pt x="314303" y="252721"/>
                      </a:lnTo>
                      <a:lnTo>
                        <a:pt x="330596" y="212466"/>
                      </a:lnTo>
                      <a:lnTo>
                        <a:pt x="336301" y="166461"/>
                      </a:lnTo>
                      <a:lnTo>
                        <a:pt x="330596" y="120457"/>
                      </a:lnTo>
                      <a:lnTo>
                        <a:pt x="314303" y="80201"/>
                      </a:lnTo>
                      <a:lnTo>
                        <a:pt x="299372" y="60794"/>
                      </a:lnTo>
                      <a:close/>
                    </a:path>
                    <a:path w="2340610" h="333375">
                      <a:moveTo>
                        <a:pt x="491496" y="88297"/>
                      </a:moveTo>
                      <a:lnTo>
                        <a:pt x="441866" y="97328"/>
                      </a:lnTo>
                      <a:lnTo>
                        <a:pt x="402776" y="122554"/>
                      </a:lnTo>
                      <a:lnTo>
                        <a:pt x="377166" y="161169"/>
                      </a:lnTo>
                      <a:lnTo>
                        <a:pt x="367976" y="210369"/>
                      </a:lnTo>
                      <a:lnTo>
                        <a:pt x="377166" y="259848"/>
                      </a:lnTo>
                      <a:lnTo>
                        <a:pt x="402776" y="298606"/>
                      </a:lnTo>
                      <a:lnTo>
                        <a:pt x="441866" y="323884"/>
                      </a:lnTo>
                      <a:lnTo>
                        <a:pt x="491496" y="332923"/>
                      </a:lnTo>
                      <a:lnTo>
                        <a:pt x="523876" y="329342"/>
                      </a:lnTo>
                      <a:lnTo>
                        <a:pt x="549697" y="319836"/>
                      </a:lnTo>
                      <a:lnTo>
                        <a:pt x="569457" y="306258"/>
                      </a:lnTo>
                      <a:lnTo>
                        <a:pt x="583653" y="290464"/>
                      </a:lnTo>
                      <a:lnTo>
                        <a:pt x="570651" y="278401"/>
                      </a:lnTo>
                      <a:lnTo>
                        <a:pt x="494391" y="278401"/>
                      </a:lnTo>
                      <a:lnTo>
                        <a:pt x="468841" y="273471"/>
                      </a:lnTo>
                      <a:lnTo>
                        <a:pt x="448855" y="259584"/>
                      </a:lnTo>
                      <a:lnTo>
                        <a:pt x="435835" y="238097"/>
                      </a:lnTo>
                      <a:lnTo>
                        <a:pt x="431183" y="210369"/>
                      </a:lnTo>
                      <a:lnTo>
                        <a:pt x="435835" y="182716"/>
                      </a:lnTo>
                      <a:lnTo>
                        <a:pt x="448855" y="161395"/>
                      </a:lnTo>
                      <a:lnTo>
                        <a:pt x="468841" y="147674"/>
                      </a:lnTo>
                      <a:lnTo>
                        <a:pt x="494391" y="142819"/>
                      </a:lnTo>
                      <a:lnTo>
                        <a:pt x="570304" y="142819"/>
                      </a:lnTo>
                      <a:lnTo>
                        <a:pt x="583653" y="130274"/>
                      </a:lnTo>
                      <a:lnTo>
                        <a:pt x="569457" y="114759"/>
                      </a:lnTo>
                      <a:lnTo>
                        <a:pt x="549697" y="101324"/>
                      </a:lnTo>
                      <a:lnTo>
                        <a:pt x="523876" y="91870"/>
                      </a:lnTo>
                      <a:lnTo>
                        <a:pt x="491496" y="88297"/>
                      </a:lnTo>
                      <a:close/>
                    </a:path>
                    <a:path w="2340610" h="333375">
                      <a:moveTo>
                        <a:pt x="543606" y="253311"/>
                      </a:moveTo>
                      <a:lnTo>
                        <a:pt x="534219" y="263745"/>
                      </a:lnTo>
                      <a:lnTo>
                        <a:pt x="522798" y="271646"/>
                      </a:lnTo>
                      <a:lnTo>
                        <a:pt x="509476" y="276652"/>
                      </a:lnTo>
                      <a:lnTo>
                        <a:pt x="494391" y="278401"/>
                      </a:lnTo>
                      <a:lnTo>
                        <a:pt x="570651" y="278401"/>
                      </a:lnTo>
                      <a:lnTo>
                        <a:pt x="543606" y="253311"/>
                      </a:lnTo>
                      <a:close/>
                    </a:path>
                    <a:path w="2340610" h="333375">
                      <a:moveTo>
                        <a:pt x="570304" y="142819"/>
                      </a:moveTo>
                      <a:lnTo>
                        <a:pt x="494391" y="142819"/>
                      </a:lnTo>
                      <a:lnTo>
                        <a:pt x="509476" y="144432"/>
                      </a:lnTo>
                      <a:lnTo>
                        <a:pt x="522798" y="149212"/>
                      </a:lnTo>
                      <a:lnTo>
                        <a:pt x="534219" y="157068"/>
                      </a:lnTo>
                      <a:lnTo>
                        <a:pt x="543606" y="167909"/>
                      </a:lnTo>
                      <a:lnTo>
                        <a:pt x="570304" y="142819"/>
                      </a:lnTo>
                      <a:close/>
                    </a:path>
                    <a:path w="2340610" h="333375">
                      <a:moveTo>
                        <a:pt x="684989" y="94087"/>
                      </a:moveTo>
                      <a:lnTo>
                        <a:pt x="623712" y="94087"/>
                      </a:lnTo>
                      <a:lnTo>
                        <a:pt x="623712" y="327133"/>
                      </a:lnTo>
                      <a:lnTo>
                        <a:pt x="684989" y="327133"/>
                      </a:lnTo>
                      <a:lnTo>
                        <a:pt x="684989" y="234011"/>
                      </a:lnTo>
                      <a:lnTo>
                        <a:pt x="842766" y="234011"/>
                      </a:lnTo>
                      <a:lnTo>
                        <a:pt x="842766" y="180454"/>
                      </a:lnTo>
                      <a:lnTo>
                        <a:pt x="684989" y="180454"/>
                      </a:lnTo>
                      <a:lnTo>
                        <a:pt x="684989" y="94087"/>
                      </a:lnTo>
                      <a:close/>
                    </a:path>
                    <a:path w="2340610" h="333375">
                      <a:moveTo>
                        <a:pt x="842766" y="234011"/>
                      </a:moveTo>
                      <a:lnTo>
                        <a:pt x="781489" y="234011"/>
                      </a:lnTo>
                      <a:lnTo>
                        <a:pt x="781489" y="327133"/>
                      </a:lnTo>
                      <a:lnTo>
                        <a:pt x="842766" y="327133"/>
                      </a:lnTo>
                      <a:lnTo>
                        <a:pt x="842766" y="234011"/>
                      </a:lnTo>
                      <a:close/>
                    </a:path>
                    <a:path w="2340610" h="333375">
                      <a:moveTo>
                        <a:pt x="842766" y="94087"/>
                      </a:moveTo>
                      <a:lnTo>
                        <a:pt x="781489" y="94087"/>
                      </a:lnTo>
                      <a:lnTo>
                        <a:pt x="781489" y="180454"/>
                      </a:lnTo>
                      <a:lnTo>
                        <a:pt x="842766" y="180454"/>
                      </a:lnTo>
                      <a:lnTo>
                        <a:pt x="842766" y="94087"/>
                      </a:lnTo>
                      <a:close/>
                    </a:path>
                    <a:path w="2340610" h="333375">
                      <a:moveTo>
                        <a:pt x="1011678" y="88297"/>
                      </a:moveTo>
                      <a:lnTo>
                        <a:pt x="960088" y="98075"/>
                      </a:lnTo>
                      <a:lnTo>
                        <a:pt x="921390" y="124544"/>
                      </a:lnTo>
                      <a:lnTo>
                        <a:pt x="897077" y="163408"/>
                      </a:lnTo>
                      <a:lnTo>
                        <a:pt x="888641" y="210369"/>
                      </a:lnTo>
                      <a:lnTo>
                        <a:pt x="897077" y="257608"/>
                      </a:lnTo>
                      <a:lnTo>
                        <a:pt x="921390" y="296615"/>
                      </a:lnTo>
                      <a:lnTo>
                        <a:pt x="960088" y="323138"/>
                      </a:lnTo>
                      <a:lnTo>
                        <a:pt x="1011678" y="332923"/>
                      </a:lnTo>
                      <a:lnTo>
                        <a:pt x="1063547" y="323138"/>
                      </a:lnTo>
                      <a:lnTo>
                        <a:pt x="1102388" y="296615"/>
                      </a:lnTo>
                      <a:lnTo>
                        <a:pt x="1113765" y="278401"/>
                      </a:lnTo>
                      <a:lnTo>
                        <a:pt x="1011678" y="278401"/>
                      </a:lnTo>
                      <a:lnTo>
                        <a:pt x="986324" y="272928"/>
                      </a:lnTo>
                      <a:lnTo>
                        <a:pt x="967710" y="258136"/>
                      </a:lnTo>
                      <a:lnTo>
                        <a:pt x="956243" y="236469"/>
                      </a:lnTo>
                      <a:lnTo>
                        <a:pt x="952331" y="210369"/>
                      </a:lnTo>
                      <a:lnTo>
                        <a:pt x="956243" y="184548"/>
                      </a:lnTo>
                      <a:lnTo>
                        <a:pt x="967710" y="163024"/>
                      </a:lnTo>
                      <a:lnTo>
                        <a:pt x="986324" y="148285"/>
                      </a:lnTo>
                      <a:lnTo>
                        <a:pt x="1011678" y="142819"/>
                      </a:lnTo>
                      <a:lnTo>
                        <a:pt x="1113845" y="142819"/>
                      </a:lnTo>
                      <a:lnTo>
                        <a:pt x="1102388" y="124544"/>
                      </a:lnTo>
                      <a:lnTo>
                        <a:pt x="1063547" y="98075"/>
                      </a:lnTo>
                      <a:lnTo>
                        <a:pt x="1011678" y="88297"/>
                      </a:lnTo>
                      <a:close/>
                    </a:path>
                    <a:path w="2340610" h="333375">
                      <a:moveTo>
                        <a:pt x="1113845" y="142819"/>
                      </a:moveTo>
                      <a:lnTo>
                        <a:pt x="1011678" y="142819"/>
                      </a:lnTo>
                      <a:lnTo>
                        <a:pt x="1037107" y="148285"/>
                      </a:lnTo>
                      <a:lnTo>
                        <a:pt x="1055887" y="163024"/>
                      </a:lnTo>
                      <a:lnTo>
                        <a:pt x="1067520" y="184548"/>
                      </a:lnTo>
                      <a:lnTo>
                        <a:pt x="1071508" y="210369"/>
                      </a:lnTo>
                      <a:lnTo>
                        <a:pt x="1067520" y="236469"/>
                      </a:lnTo>
                      <a:lnTo>
                        <a:pt x="1055887" y="258136"/>
                      </a:lnTo>
                      <a:lnTo>
                        <a:pt x="1037107" y="272928"/>
                      </a:lnTo>
                      <a:lnTo>
                        <a:pt x="1011678" y="278401"/>
                      </a:lnTo>
                      <a:lnTo>
                        <a:pt x="1113765" y="278401"/>
                      </a:lnTo>
                      <a:lnTo>
                        <a:pt x="1126754" y="257608"/>
                      </a:lnTo>
                      <a:lnTo>
                        <a:pt x="1135198" y="210369"/>
                      </a:lnTo>
                      <a:lnTo>
                        <a:pt x="1126754" y="163408"/>
                      </a:lnTo>
                      <a:lnTo>
                        <a:pt x="1113845" y="142819"/>
                      </a:lnTo>
                      <a:close/>
                    </a:path>
                    <a:path w="2340610" h="333375">
                      <a:moveTo>
                        <a:pt x="1328303" y="94087"/>
                      </a:moveTo>
                      <a:lnTo>
                        <a:pt x="1180658" y="94087"/>
                      </a:lnTo>
                      <a:lnTo>
                        <a:pt x="1180658" y="327133"/>
                      </a:lnTo>
                      <a:lnTo>
                        <a:pt x="1332645" y="327133"/>
                      </a:lnTo>
                      <a:lnTo>
                        <a:pt x="1363623" y="322210"/>
                      </a:lnTo>
                      <a:lnTo>
                        <a:pt x="1386142" y="308738"/>
                      </a:lnTo>
                      <a:lnTo>
                        <a:pt x="1399886" y="288662"/>
                      </a:lnTo>
                      <a:lnTo>
                        <a:pt x="1402087" y="276954"/>
                      </a:lnTo>
                      <a:lnTo>
                        <a:pt x="1241935" y="276954"/>
                      </a:lnTo>
                      <a:lnTo>
                        <a:pt x="1241935" y="233529"/>
                      </a:lnTo>
                      <a:lnTo>
                        <a:pt x="1395436" y="233529"/>
                      </a:lnTo>
                      <a:lnTo>
                        <a:pt x="1391932" y="227136"/>
                      </a:lnTo>
                      <a:lnTo>
                        <a:pt x="1377872" y="214395"/>
                      </a:lnTo>
                      <a:lnTo>
                        <a:pt x="1360147" y="206991"/>
                      </a:lnTo>
                      <a:lnTo>
                        <a:pt x="1375489" y="199988"/>
                      </a:lnTo>
                      <a:lnTo>
                        <a:pt x="1388072" y="188596"/>
                      </a:lnTo>
                      <a:lnTo>
                        <a:pt x="1390960" y="183349"/>
                      </a:lnTo>
                      <a:lnTo>
                        <a:pt x="1241935" y="183349"/>
                      </a:lnTo>
                      <a:lnTo>
                        <a:pt x="1241935" y="144267"/>
                      </a:lnTo>
                      <a:lnTo>
                        <a:pt x="1397785" y="144267"/>
                      </a:lnTo>
                      <a:lnTo>
                        <a:pt x="1395204" y="131337"/>
                      </a:lnTo>
                      <a:lnTo>
                        <a:pt x="1381739" y="112241"/>
                      </a:lnTo>
                      <a:lnTo>
                        <a:pt x="1359409" y="99025"/>
                      </a:lnTo>
                      <a:lnTo>
                        <a:pt x="1328303" y="94087"/>
                      </a:lnTo>
                      <a:close/>
                    </a:path>
                    <a:path w="2340610" h="333375">
                      <a:moveTo>
                        <a:pt x="1395436" y="233529"/>
                      </a:moveTo>
                      <a:lnTo>
                        <a:pt x="1317688" y="233529"/>
                      </a:lnTo>
                      <a:lnTo>
                        <a:pt x="1327971" y="235293"/>
                      </a:lnTo>
                      <a:lnTo>
                        <a:pt x="1335540" y="240042"/>
                      </a:lnTo>
                      <a:lnTo>
                        <a:pt x="1340214" y="246963"/>
                      </a:lnTo>
                      <a:lnTo>
                        <a:pt x="1341812" y="255241"/>
                      </a:lnTo>
                      <a:lnTo>
                        <a:pt x="1340146" y="264333"/>
                      </a:lnTo>
                      <a:lnTo>
                        <a:pt x="1335359" y="271164"/>
                      </a:lnTo>
                      <a:lnTo>
                        <a:pt x="1327767" y="275461"/>
                      </a:lnTo>
                      <a:lnTo>
                        <a:pt x="1317688" y="276954"/>
                      </a:lnTo>
                      <a:lnTo>
                        <a:pt x="1402087" y="276954"/>
                      </a:lnTo>
                      <a:lnTo>
                        <a:pt x="1404537" y="263926"/>
                      </a:lnTo>
                      <a:lnTo>
                        <a:pt x="1401197" y="244038"/>
                      </a:lnTo>
                      <a:lnTo>
                        <a:pt x="1395436" y="233529"/>
                      </a:lnTo>
                      <a:close/>
                    </a:path>
                    <a:path w="2340610" h="333375">
                      <a:moveTo>
                        <a:pt x="1397785" y="144267"/>
                      </a:moveTo>
                      <a:lnTo>
                        <a:pt x="1315758" y="144267"/>
                      </a:lnTo>
                      <a:lnTo>
                        <a:pt x="1324850" y="145729"/>
                      </a:lnTo>
                      <a:lnTo>
                        <a:pt x="1331680" y="149815"/>
                      </a:lnTo>
                      <a:lnTo>
                        <a:pt x="1335977" y="156073"/>
                      </a:lnTo>
                      <a:lnTo>
                        <a:pt x="1337470" y="164049"/>
                      </a:lnTo>
                      <a:lnTo>
                        <a:pt x="1335977" y="171543"/>
                      </a:lnTo>
                      <a:lnTo>
                        <a:pt x="1331680" y="177680"/>
                      </a:lnTo>
                      <a:lnTo>
                        <a:pt x="1324850" y="181826"/>
                      </a:lnTo>
                      <a:lnTo>
                        <a:pt x="1315758" y="183349"/>
                      </a:lnTo>
                      <a:lnTo>
                        <a:pt x="1390960" y="183349"/>
                      </a:lnTo>
                      <a:lnTo>
                        <a:pt x="1396583" y="173134"/>
                      </a:lnTo>
                      <a:lnTo>
                        <a:pt x="1399712" y="153916"/>
                      </a:lnTo>
                      <a:lnTo>
                        <a:pt x="1397785" y="144267"/>
                      </a:lnTo>
                      <a:close/>
                    </a:path>
                    <a:path w="2340610" h="333375">
                      <a:moveTo>
                        <a:pt x="1524649" y="94087"/>
                      </a:moveTo>
                      <a:lnTo>
                        <a:pt x="1463372" y="94087"/>
                      </a:lnTo>
                      <a:lnTo>
                        <a:pt x="1463372" y="327133"/>
                      </a:lnTo>
                      <a:lnTo>
                        <a:pt x="1524649" y="327133"/>
                      </a:lnTo>
                      <a:lnTo>
                        <a:pt x="1524649" y="234011"/>
                      </a:lnTo>
                      <a:lnTo>
                        <a:pt x="1682426" y="234011"/>
                      </a:lnTo>
                      <a:lnTo>
                        <a:pt x="1682426" y="180454"/>
                      </a:lnTo>
                      <a:lnTo>
                        <a:pt x="1524649" y="180454"/>
                      </a:lnTo>
                      <a:lnTo>
                        <a:pt x="1524649" y="94087"/>
                      </a:lnTo>
                      <a:close/>
                    </a:path>
                    <a:path w="2340610" h="333375">
                      <a:moveTo>
                        <a:pt x="1682426" y="234011"/>
                      </a:moveTo>
                      <a:lnTo>
                        <a:pt x="1621149" y="234011"/>
                      </a:lnTo>
                      <a:lnTo>
                        <a:pt x="1621149" y="327133"/>
                      </a:lnTo>
                      <a:lnTo>
                        <a:pt x="1682426" y="327133"/>
                      </a:lnTo>
                      <a:lnTo>
                        <a:pt x="1682426" y="234011"/>
                      </a:lnTo>
                      <a:close/>
                    </a:path>
                    <a:path w="2340610" h="333375">
                      <a:moveTo>
                        <a:pt x="1682426" y="94087"/>
                      </a:moveTo>
                      <a:lnTo>
                        <a:pt x="1621149" y="94087"/>
                      </a:lnTo>
                      <a:lnTo>
                        <a:pt x="1621149" y="180454"/>
                      </a:lnTo>
                      <a:lnTo>
                        <a:pt x="1682426" y="180454"/>
                      </a:lnTo>
                      <a:lnTo>
                        <a:pt x="1682426" y="94087"/>
                      </a:lnTo>
                      <a:close/>
                    </a:path>
                    <a:path w="2340610" h="333375">
                      <a:moveTo>
                        <a:pt x="1804536" y="94087"/>
                      </a:moveTo>
                      <a:lnTo>
                        <a:pt x="1743259" y="94087"/>
                      </a:lnTo>
                      <a:lnTo>
                        <a:pt x="1743259" y="327133"/>
                      </a:lnTo>
                      <a:lnTo>
                        <a:pt x="1884148" y="327133"/>
                      </a:lnTo>
                      <a:lnTo>
                        <a:pt x="1918798" y="320982"/>
                      </a:lnTo>
                      <a:lnTo>
                        <a:pt x="1944219" y="304335"/>
                      </a:lnTo>
                      <a:lnTo>
                        <a:pt x="1959870" y="279909"/>
                      </a:lnTo>
                      <a:lnTo>
                        <a:pt x="1960667" y="275506"/>
                      </a:lnTo>
                      <a:lnTo>
                        <a:pt x="1804536" y="275506"/>
                      </a:lnTo>
                      <a:lnTo>
                        <a:pt x="1804536" y="225326"/>
                      </a:lnTo>
                      <a:lnTo>
                        <a:pt x="1960857" y="225326"/>
                      </a:lnTo>
                      <a:lnTo>
                        <a:pt x="1960142" y="221202"/>
                      </a:lnTo>
                      <a:lnTo>
                        <a:pt x="1944943" y="196919"/>
                      </a:lnTo>
                      <a:lnTo>
                        <a:pt x="1919612" y="180326"/>
                      </a:lnTo>
                      <a:lnTo>
                        <a:pt x="1884148" y="174181"/>
                      </a:lnTo>
                      <a:lnTo>
                        <a:pt x="1804536" y="174181"/>
                      </a:lnTo>
                      <a:lnTo>
                        <a:pt x="1804536" y="94087"/>
                      </a:lnTo>
                      <a:close/>
                    </a:path>
                    <a:path w="2340610" h="333375">
                      <a:moveTo>
                        <a:pt x="1960857" y="225326"/>
                      </a:moveTo>
                      <a:lnTo>
                        <a:pt x="1874981" y="225326"/>
                      </a:lnTo>
                      <a:lnTo>
                        <a:pt x="1886606" y="227211"/>
                      </a:lnTo>
                      <a:lnTo>
                        <a:pt x="1895246" y="232443"/>
                      </a:lnTo>
                      <a:lnTo>
                        <a:pt x="1900628" y="240389"/>
                      </a:lnTo>
                      <a:lnTo>
                        <a:pt x="1902483" y="250416"/>
                      </a:lnTo>
                      <a:lnTo>
                        <a:pt x="1900628" y="260443"/>
                      </a:lnTo>
                      <a:lnTo>
                        <a:pt x="1895246" y="268389"/>
                      </a:lnTo>
                      <a:lnTo>
                        <a:pt x="1886606" y="273621"/>
                      </a:lnTo>
                      <a:lnTo>
                        <a:pt x="1874981" y="275506"/>
                      </a:lnTo>
                      <a:lnTo>
                        <a:pt x="1960667" y="275506"/>
                      </a:lnTo>
                      <a:lnTo>
                        <a:pt x="1965208" y="250416"/>
                      </a:lnTo>
                      <a:lnTo>
                        <a:pt x="1960857" y="225326"/>
                      </a:lnTo>
                      <a:close/>
                    </a:path>
                    <a:path w="2340610" h="333375">
                      <a:moveTo>
                        <a:pt x="2057365" y="94087"/>
                      </a:moveTo>
                      <a:lnTo>
                        <a:pt x="1995605" y="94087"/>
                      </a:lnTo>
                      <a:lnTo>
                        <a:pt x="1995605" y="327133"/>
                      </a:lnTo>
                      <a:lnTo>
                        <a:pt x="2057365" y="327133"/>
                      </a:lnTo>
                      <a:lnTo>
                        <a:pt x="2057365" y="94087"/>
                      </a:lnTo>
                      <a:close/>
                    </a:path>
                    <a:path w="2340610" h="333375">
                      <a:moveTo>
                        <a:pt x="2223522" y="88297"/>
                      </a:moveTo>
                      <a:lnTo>
                        <a:pt x="2174752" y="97871"/>
                      </a:lnTo>
                      <a:lnTo>
                        <a:pt x="2136612" y="124002"/>
                      </a:lnTo>
                      <a:lnTo>
                        <a:pt x="2111770" y="162797"/>
                      </a:lnTo>
                      <a:lnTo>
                        <a:pt x="2102897" y="210369"/>
                      </a:lnTo>
                      <a:lnTo>
                        <a:pt x="2112374" y="261069"/>
                      </a:lnTo>
                      <a:lnTo>
                        <a:pt x="2138542" y="299691"/>
                      </a:lnTo>
                      <a:lnTo>
                        <a:pt x="2178008" y="324291"/>
                      </a:lnTo>
                      <a:lnTo>
                        <a:pt x="2227382" y="332923"/>
                      </a:lnTo>
                      <a:lnTo>
                        <a:pt x="2254394" y="330858"/>
                      </a:lnTo>
                      <a:lnTo>
                        <a:pt x="2280276" y="324721"/>
                      </a:lnTo>
                      <a:lnTo>
                        <a:pt x="2303714" y="314604"/>
                      </a:lnTo>
                      <a:lnTo>
                        <a:pt x="2323399" y="300596"/>
                      </a:lnTo>
                      <a:lnTo>
                        <a:pt x="2312195" y="284191"/>
                      </a:lnTo>
                      <a:lnTo>
                        <a:pt x="2234137" y="284191"/>
                      </a:lnTo>
                      <a:lnTo>
                        <a:pt x="2207509" y="279886"/>
                      </a:lnTo>
                      <a:lnTo>
                        <a:pt x="2187214" y="268208"/>
                      </a:lnTo>
                      <a:lnTo>
                        <a:pt x="2173613" y="251012"/>
                      </a:lnTo>
                      <a:lnTo>
                        <a:pt x="2167069" y="230151"/>
                      </a:lnTo>
                      <a:lnTo>
                        <a:pt x="2340286" y="230151"/>
                      </a:lnTo>
                      <a:lnTo>
                        <a:pt x="2340286" y="216641"/>
                      </a:lnTo>
                      <a:lnTo>
                        <a:pt x="2335745" y="188656"/>
                      </a:lnTo>
                      <a:lnTo>
                        <a:pt x="2166104" y="188656"/>
                      </a:lnTo>
                      <a:lnTo>
                        <a:pt x="2170937" y="170819"/>
                      </a:lnTo>
                      <a:lnTo>
                        <a:pt x="2181605" y="154158"/>
                      </a:lnTo>
                      <a:lnTo>
                        <a:pt x="2198877" y="141839"/>
                      </a:lnTo>
                      <a:lnTo>
                        <a:pt x="2223522" y="137029"/>
                      </a:lnTo>
                      <a:lnTo>
                        <a:pt x="2315694" y="137029"/>
                      </a:lnTo>
                      <a:lnTo>
                        <a:pt x="2307959" y="123881"/>
                      </a:lnTo>
                      <a:lnTo>
                        <a:pt x="2271078" y="97630"/>
                      </a:lnTo>
                      <a:lnTo>
                        <a:pt x="2223522" y="88297"/>
                      </a:lnTo>
                      <a:close/>
                    </a:path>
                    <a:path w="2340610" h="333375">
                      <a:moveTo>
                        <a:pt x="2296379" y="261031"/>
                      </a:moveTo>
                      <a:lnTo>
                        <a:pt x="2283125" y="270757"/>
                      </a:lnTo>
                      <a:lnTo>
                        <a:pt x="2267067" y="278039"/>
                      </a:lnTo>
                      <a:lnTo>
                        <a:pt x="2250104" y="282608"/>
                      </a:lnTo>
                      <a:lnTo>
                        <a:pt x="2234137" y="284191"/>
                      </a:lnTo>
                      <a:lnTo>
                        <a:pt x="2312195" y="284191"/>
                      </a:lnTo>
                      <a:lnTo>
                        <a:pt x="2296379" y="261031"/>
                      </a:lnTo>
                      <a:close/>
                    </a:path>
                    <a:path w="2340610" h="333375">
                      <a:moveTo>
                        <a:pt x="2315694" y="137029"/>
                      </a:moveTo>
                      <a:lnTo>
                        <a:pt x="2223522" y="137029"/>
                      </a:lnTo>
                      <a:lnTo>
                        <a:pt x="2249388" y="141975"/>
                      </a:lnTo>
                      <a:lnTo>
                        <a:pt x="2266886" y="154520"/>
                      </a:lnTo>
                      <a:lnTo>
                        <a:pt x="2277056" y="171226"/>
                      </a:lnTo>
                      <a:lnTo>
                        <a:pt x="2280939" y="188656"/>
                      </a:lnTo>
                      <a:lnTo>
                        <a:pt x="2335745" y="188656"/>
                      </a:lnTo>
                      <a:lnTo>
                        <a:pt x="2331812" y="164426"/>
                      </a:lnTo>
                      <a:lnTo>
                        <a:pt x="2315694" y="1370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4" name="object 41"/>
              <p:cNvGrpSpPr/>
              <p:nvPr/>
            </p:nvGrpSpPr>
            <p:grpSpPr>
              <a:xfrm>
                <a:off x="976118" y="4481846"/>
                <a:ext cx="4232275" cy="1400175"/>
                <a:chOff x="976118" y="4481846"/>
                <a:chExt cx="4232275" cy="1400175"/>
              </a:xfrm>
            </p:grpSpPr>
            <p:sp>
              <p:nvSpPr>
                <p:cNvPr id="38" name="object 42"/>
                <p:cNvSpPr/>
                <p:nvPr/>
              </p:nvSpPr>
              <p:spPr>
                <a:xfrm>
                  <a:off x="976109" y="4481848"/>
                  <a:ext cx="4232275" cy="140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2275" h="1400175">
                      <a:moveTo>
                        <a:pt x="4231919" y="241"/>
                      </a:moveTo>
                      <a:lnTo>
                        <a:pt x="4201757" y="241"/>
                      </a:lnTo>
                      <a:lnTo>
                        <a:pt x="4201757" y="0"/>
                      </a:lnTo>
                      <a:lnTo>
                        <a:pt x="4171607" y="0"/>
                      </a:lnTo>
                      <a:lnTo>
                        <a:pt x="4171607" y="1370330"/>
                      </a:lnTo>
                      <a:lnTo>
                        <a:pt x="60312" y="1370330"/>
                      </a:lnTo>
                      <a:lnTo>
                        <a:pt x="60312" y="1369707"/>
                      </a:lnTo>
                      <a:lnTo>
                        <a:pt x="4171607" y="1369707"/>
                      </a:lnTo>
                      <a:lnTo>
                        <a:pt x="4171607" y="1339557"/>
                      </a:lnTo>
                      <a:lnTo>
                        <a:pt x="60312" y="1339557"/>
                      </a:lnTo>
                      <a:lnTo>
                        <a:pt x="60312" y="60960"/>
                      </a:lnTo>
                      <a:lnTo>
                        <a:pt x="60312" y="60553"/>
                      </a:lnTo>
                      <a:lnTo>
                        <a:pt x="4171607" y="60553"/>
                      </a:lnTo>
                      <a:lnTo>
                        <a:pt x="4171607" y="0"/>
                      </a:lnTo>
                      <a:lnTo>
                        <a:pt x="30162" y="0"/>
                      </a:lnTo>
                      <a:lnTo>
                        <a:pt x="0" y="0"/>
                      </a:lnTo>
                      <a:lnTo>
                        <a:pt x="0" y="60960"/>
                      </a:lnTo>
                      <a:lnTo>
                        <a:pt x="0" y="1339850"/>
                      </a:lnTo>
                      <a:lnTo>
                        <a:pt x="0" y="1399540"/>
                      </a:lnTo>
                      <a:lnTo>
                        <a:pt x="30162" y="1399540"/>
                      </a:lnTo>
                      <a:lnTo>
                        <a:pt x="4201757" y="1399540"/>
                      </a:lnTo>
                      <a:lnTo>
                        <a:pt x="4201757" y="1399870"/>
                      </a:lnTo>
                      <a:lnTo>
                        <a:pt x="4231919" y="1399870"/>
                      </a:lnTo>
                      <a:lnTo>
                        <a:pt x="4231919" y="1339850"/>
                      </a:lnTo>
                      <a:lnTo>
                        <a:pt x="4231919" y="1339557"/>
                      </a:lnTo>
                      <a:lnTo>
                        <a:pt x="4231919" y="60960"/>
                      </a:lnTo>
                      <a:lnTo>
                        <a:pt x="4201757" y="60960"/>
                      </a:lnTo>
                      <a:lnTo>
                        <a:pt x="4201757" y="60553"/>
                      </a:lnTo>
                      <a:lnTo>
                        <a:pt x="4231919" y="60553"/>
                      </a:lnTo>
                      <a:lnTo>
                        <a:pt x="4231919" y="241"/>
                      </a:lnTo>
                      <a:close/>
                    </a:path>
                  </a:pathLst>
                </a:custGeom>
                <a:solidFill>
                  <a:srgbClr val="01509E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39" name="object 43"/>
                <p:cNvPicPr/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1331115" y="4779673"/>
                  <a:ext cx="3493520" cy="877001"/>
                </a:xfrm>
                <a:prstGeom prst="rect">
                  <a:avLst/>
                </a:prstGeom>
              </p:spPr>
            </p:pic>
          </p:grpSp>
          <p:pic>
            <p:nvPicPr>
              <p:cNvPr id="15" name="object 44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666956" y="9232249"/>
                <a:ext cx="11127459" cy="877001"/>
              </a:xfrm>
              <a:prstGeom prst="rect">
                <a:avLst/>
              </a:prstGeom>
            </p:spPr>
          </p:pic>
          <p:grpSp>
            <p:nvGrpSpPr>
              <p:cNvPr id="16" name="object 45"/>
              <p:cNvGrpSpPr/>
              <p:nvPr/>
            </p:nvGrpSpPr>
            <p:grpSpPr>
              <a:xfrm>
                <a:off x="10424309" y="4481846"/>
                <a:ext cx="4232275" cy="1400175"/>
                <a:chOff x="10424309" y="4481846"/>
                <a:chExt cx="4232275" cy="1400175"/>
              </a:xfrm>
            </p:grpSpPr>
            <p:sp>
              <p:nvSpPr>
                <p:cNvPr id="36" name="object 46"/>
                <p:cNvSpPr/>
                <p:nvPr/>
              </p:nvSpPr>
              <p:spPr>
                <a:xfrm>
                  <a:off x="10424300" y="4481848"/>
                  <a:ext cx="4232275" cy="140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2275" h="1400175">
                      <a:moveTo>
                        <a:pt x="4231919" y="241"/>
                      </a:moveTo>
                      <a:lnTo>
                        <a:pt x="4201757" y="241"/>
                      </a:lnTo>
                      <a:lnTo>
                        <a:pt x="4201757" y="0"/>
                      </a:lnTo>
                      <a:lnTo>
                        <a:pt x="4171607" y="0"/>
                      </a:lnTo>
                      <a:lnTo>
                        <a:pt x="4171607" y="1370330"/>
                      </a:lnTo>
                      <a:lnTo>
                        <a:pt x="60312" y="1370330"/>
                      </a:lnTo>
                      <a:lnTo>
                        <a:pt x="60312" y="1369707"/>
                      </a:lnTo>
                      <a:lnTo>
                        <a:pt x="4171607" y="1369707"/>
                      </a:lnTo>
                      <a:lnTo>
                        <a:pt x="4171607" y="1339557"/>
                      </a:lnTo>
                      <a:lnTo>
                        <a:pt x="60312" y="1339557"/>
                      </a:lnTo>
                      <a:lnTo>
                        <a:pt x="60312" y="60960"/>
                      </a:lnTo>
                      <a:lnTo>
                        <a:pt x="60312" y="60553"/>
                      </a:lnTo>
                      <a:lnTo>
                        <a:pt x="4171607" y="60553"/>
                      </a:lnTo>
                      <a:lnTo>
                        <a:pt x="4171607" y="0"/>
                      </a:lnTo>
                      <a:lnTo>
                        <a:pt x="30162" y="0"/>
                      </a:lnTo>
                      <a:lnTo>
                        <a:pt x="0" y="0"/>
                      </a:lnTo>
                      <a:lnTo>
                        <a:pt x="0" y="60960"/>
                      </a:lnTo>
                      <a:lnTo>
                        <a:pt x="0" y="1339850"/>
                      </a:lnTo>
                      <a:lnTo>
                        <a:pt x="0" y="1399540"/>
                      </a:lnTo>
                      <a:lnTo>
                        <a:pt x="30162" y="1399540"/>
                      </a:lnTo>
                      <a:lnTo>
                        <a:pt x="4201757" y="1399540"/>
                      </a:lnTo>
                      <a:lnTo>
                        <a:pt x="4201757" y="1399870"/>
                      </a:lnTo>
                      <a:lnTo>
                        <a:pt x="4231919" y="1399870"/>
                      </a:lnTo>
                      <a:lnTo>
                        <a:pt x="4231919" y="1339850"/>
                      </a:lnTo>
                      <a:lnTo>
                        <a:pt x="4231919" y="1339557"/>
                      </a:lnTo>
                      <a:lnTo>
                        <a:pt x="4231919" y="60960"/>
                      </a:lnTo>
                      <a:lnTo>
                        <a:pt x="4201757" y="60960"/>
                      </a:lnTo>
                      <a:lnTo>
                        <a:pt x="4201757" y="60553"/>
                      </a:lnTo>
                      <a:lnTo>
                        <a:pt x="4231919" y="60553"/>
                      </a:lnTo>
                      <a:lnTo>
                        <a:pt x="4231919" y="241"/>
                      </a:lnTo>
                      <a:close/>
                    </a:path>
                  </a:pathLst>
                </a:custGeom>
                <a:solidFill>
                  <a:srgbClr val="01509E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37" name="object 47"/>
                <p:cNvPicPr/>
                <p:nvPr/>
              </p:nvPicPr>
              <p:blipFill>
                <a:blip r:embed="rId7" cstate="print"/>
                <a:stretch>
                  <a:fillRect/>
                </a:stretch>
              </p:blipFill>
              <p:spPr>
                <a:xfrm>
                  <a:off x="10871620" y="4779673"/>
                  <a:ext cx="3323765" cy="871934"/>
                </a:xfrm>
                <a:prstGeom prst="rect">
                  <a:avLst/>
                </a:prstGeom>
              </p:spPr>
            </p:pic>
          </p:grpSp>
          <p:grpSp>
            <p:nvGrpSpPr>
              <p:cNvPr id="17" name="object 51"/>
              <p:cNvGrpSpPr/>
              <p:nvPr/>
            </p:nvGrpSpPr>
            <p:grpSpPr>
              <a:xfrm>
                <a:off x="10424309" y="6022210"/>
                <a:ext cx="4232275" cy="2465705"/>
                <a:chOff x="10424309" y="6022210"/>
                <a:chExt cx="4232275" cy="2465705"/>
              </a:xfrm>
            </p:grpSpPr>
            <p:sp>
              <p:nvSpPr>
                <p:cNvPr id="34" name="object 52"/>
                <p:cNvSpPr/>
                <p:nvPr/>
              </p:nvSpPr>
              <p:spPr>
                <a:xfrm>
                  <a:off x="10424300" y="6022219"/>
                  <a:ext cx="4232275" cy="24657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2275" h="2465704">
                      <a:moveTo>
                        <a:pt x="4231919" y="228"/>
                      </a:moveTo>
                      <a:lnTo>
                        <a:pt x="4201757" y="228"/>
                      </a:lnTo>
                      <a:lnTo>
                        <a:pt x="4201757" y="0"/>
                      </a:lnTo>
                      <a:lnTo>
                        <a:pt x="4171607" y="0"/>
                      </a:lnTo>
                      <a:lnTo>
                        <a:pt x="4171607" y="2435860"/>
                      </a:lnTo>
                      <a:lnTo>
                        <a:pt x="60312" y="2435860"/>
                      </a:lnTo>
                      <a:lnTo>
                        <a:pt x="60312" y="2435237"/>
                      </a:lnTo>
                      <a:lnTo>
                        <a:pt x="4171607" y="2435237"/>
                      </a:lnTo>
                      <a:lnTo>
                        <a:pt x="4171607" y="2405075"/>
                      </a:lnTo>
                      <a:lnTo>
                        <a:pt x="60312" y="2405075"/>
                      </a:lnTo>
                      <a:lnTo>
                        <a:pt x="60312" y="60960"/>
                      </a:lnTo>
                      <a:lnTo>
                        <a:pt x="60312" y="60540"/>
                      </a:lnTo>
                      <a:lnTo>
                        <a:pt x="4171607" y="60540"/>
                      </a:lnTo>
                      <a:lnTo>
                        <a:pt x="4171607" y="0"/>
                      </a:lnTo>
                      <a:lnTo>
                        <a:pt x="30162" y="0"/>
                      </a:lnTo>
                      <a:lnTo>
                        <a:pt x="0" y="0"/>
                      </a:lnTo>
                      <a:lnTo>
                        <a:pt x="0" y="60960"/>
                      </a:lnTo>
                      <a:lnTo>
                        <a:pt x="0" y="2405380"/>
                      </a:lnTo>
                      <a:lnTo>
                        <a:pt x="0" y="2465070"/>
                      </a:lnTo>
                      <a:lnTo>
                        <a:pt x="30162" y="2465070"/>
                      </a:lnTo>
                      <a:lnTo>
                        <a:pt x="4201757" y="2465070"/>
                      </a:lnTo>
                      <a:lnTo>
                        <a:pt x="4201757" y="2465387"/>
                      </a:lnTo>
                      <a:lnTo>
                        <a:pt x="4231919" y="2465387"/>
                      </a:lnTo>
                      <a:lnTo>
                        <a:pt x="4231919" y="2405380"/>
                      </a:lnTo>
                      <a:lnTo>
                        <a:pt x="4231919" y="2405075"/>
                      </a:lnTo>
                      <a:lnTo>
                        <a:pt x="4231919" y="60960"/>
                      </a:lnTo>
                      <a:lnTo>
                        <a:pt x="4201757" y="60960"/>
                      </a:lnTo>
                      <a:lnTo>
                        <a:pt x="4201757" y="60540"/>
                      </a:lnTo>
                      <a:lnTo>
                        <a:pt x="4231919" y="60540"/>
                      </a:lnTo>
                      <a:lnTo>
                        <a:pt x="4231919" y="228"/>
                      </a:lnTo>
                      <a:close/>
                    </a:path>
                  </a:pathLst>
                </a:custGeom>
                <a:solidFill>
                  <a:srgbClr val="01509E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35" name="object 53"/>
                <p:cNvPicPr/>
                <p:nvPr/>
              </p:nvPicPr>
              <p:blipFill>
                <a:blip r:embed="rId8" cstate="print"/>
                <a:stretch>
                  <a:fillRect/>
                </a:stretch>
              </p:blipFill>
              <p:spPr>
                <a:xfrm>
                  <a:off x="11146319" y="6596473"/>
                  <a:ext cx="2787869" cy="1384589"/>
                </a:xfrm>
                <a:prstGeom prst="rect">
                  <a:avLst/>
                </a:prstGeom>
              </p:spPr>
            </p:pic>
          </p:grpSp>
          <p:grpSp>
            <p:nvGrpSpPr>
              <p:cNvPr id="18" name="object 54"/>
              <p:cNvGrpSpPr/>
              <p:nvPr/>
            </p:nvGrpSpPr>
            <p:grpSpPr>
              <a:xfrm>
                <a:off x="5449280" y="4481846"/>
                <a:ext cx="4232275" cy="1400175"/>
                <a:chOff x="5449280" y="4481846"/>
                <a:chExt cx="4232275" cy="1400175"/>
              </a:xfrm>
            </p:grpSpPr>
            <p:sp>
              <p:nvSpPr>
                <p:cNvPr id="32" name="object 55"/>
                <p:cNvSpPr/>
                <p:nvPr/>
              </p:nvSpPr>
              <p:spPr>
                <a:xfrm>
                  <a:off x="5449278" y="4481848"/>
                  <a:ext cx="4232275" cy="140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2275" h="1400175">
                      <a:moveTo>
                        <a:pt x="4231906" y="241"/>
                      </a:moveTo>
                      <a:lnTo>
                        <a:pt x="4201757" y="241"/>
                      </a:lnTo>
                      <a:lnTo>
                        <a:pt x="4201757" y="0"/>
                      </a:lnTo>
                      <a:lnTo>
                        <a:pt x="4171594" y="0"/>
                      </a:lnTo>
                      <a:lnTo>
                        <a:pt x="4171594" y="1370330"/>
                      </a:lnTo>
                      <a:lnTo>
                        <a:pt x="60312" y="1370330"/>
                      </a:lnTo>
                      <a:lnTo>
                        <a:pt x="60312" y="1369707"/>
                      </a:lnTo>
                      <a:lnTo>
                        <a:pt x="4171594" y="1369707"/>
                      </a:lnTo>
                      <a:lnTo>
                        <a:pt x="4171594" y="1339557"/>
                      </a:lnTo>
                      <a:lnTo>
                        <a:pt x="60312" y="1339557"/>
                      </a:lnTo>
                      <a:lnTo>
                        <a:pt x="60312" y="60960"/>
                      </a:lnTo>
                      <a:lnTo>
                        <a:pt x="60312" y="60553"/>
                      </a:lnTo>
                      <a:lnTo>
                        <a:pt x="4171594" y="60553"/>
                      </a:lnTo>
                      <a:lnTo>
                        <a:pt x="4171594" y="0"/>
                      </a:lnTo>
                      <a:lnTo>
                        <a:pt x="30149" y="0"/>
                      </a:lnTo>
                      <a:lnTo>
                        <a:pt x="0" y="0"/>
                      </a:lnTo>
                      <a:lnTo>
                        <a:pt x="0" y="60960"/>
                      </a:lnTo>
                      <a:lnTo>
                        <a:pt x="0" y="1339850"/>
                      </a:lnTo>
                      <a:lnTo>
                        <a:pt x="0" y="1399540"/>
                      </a:lnTo>
                      <a:lnTo>
                        <a:pt x="30149" y="1399540"/>
                      </a:lnTo>
                      <a:lnTo>
                        <a:pt x="4201757" y="1399540"/>
                      </a:lnTo>
                      <a:lnTo>
                        <a:pt x="4201757" y="1399870"/>
                      </a:lnTo>
                      <a:lnTo>
                        <a:pt x="4231906" y="1399870"/>
                      </a:lnTo>
                      <a:lnTo>
                        <a:pt x="4231906" y="1339850"/>
                      </a:lnTo>
                      <a:lnTo>
                        <a:pt x="4231906" y="1339557"/>
                      </a:lnTo>
                      <a:lnTo>
                        <a:pt x="4231906" y="60960"/>
                      </a:lnTo>
                      <a:lnTo>
                        <a:pt x="4201757" y="60960"/>
                      </a:lnTo>
                      <a:lnTo>
                        <a:pt x="4201757" y="60553"/>
                      </a:lnTo>
                      <a:lnTo>
                        <a:pt x="4231906" y="60553"/>
                      </a:lnTo>
                      <a:lnTo>
                        <a:pt x="4231906" y="241"/>
                      </a:lnTo>
                      <a:close/>
                    </a:path>
                  </a:pathLst>
                </a:custGeom>
                <a:solidFill>
                  <a:srgbClr val="01509E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33" name="object 56"/>
                <p:cNvPicPr/>
                <p:nvPr/>
              </p:nvPicPr>
              <p:blipFill>
                <a:blip r:embed="rId9" cstate="print"/>
                <a:stretch>
                  <a:fillRect/>
                </a:stretch>
              </p:blipFill>
              <p:spPr>
                <a:xfrm>
                  <a:off x="6036915" y="4608808"/>
                  <a:ext cx="3057836" cy="1192534"/>
                </a:xfrm>
                <a:prstGeom prst="rect">
                  <a:avLst/>
                </a:prstGeom>
              </p:spPr>
            </p:pic>
          </p:grpSp>
          <p:grpSp>
            <p:nvGrpSpPr>
              <p:cNvPr id="19" name="object 57"/>
              <p:cNvGrpSpPr/>
              <p:nvPr/>
            </p:nvGrpSpPr>
            <p:grpSpPr>
              <a:xfrm>
                <a:off x="14897472" y="4481846"/>
                <a:ext cx="4232275" cy="1400175"/>
                <a:chOff x="14897472" y="4481846"/>
                <a:chExt cx="4232275" cy="1400175"/>
              </a:xfrm>
            </p:grpSpPr>
            <p:sp>
              <p:nvSpPr>
                <p:cNvPr id="30" name="object 58"/>
                <p:cNvSpPr/>
                <p:nvPr/>
              </p:nvSpPr>
              <p:spPr>
                <a:xfrm>
                  <a:off x="14897469" y="4481848"/>
                  <a:ext cx="4232275" cy="140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2275" h="1400175">
                      <a:moveTo>
                        <a:pt x="4231906" y="241"/>
                      </a:moveTo>
                      <a:lnTo>
                        <a:pt x="4201757" y="241"/>
                      </a:lnTo>
                      <a:lnTo>
                        <a:pt x="4201757" y="0"/>
                      </a:lnTo>
                      <a:lnTo>
                        <a:pt x="4171594" y="0"/>
                      </a:lnTo>
                      <a:lnTo>
                        <a:pt x="4171594" y="1370330"/>
                      </a:lnTo>
                      <a:lnTo>
                        <a:pt x="60312" y="1370330"/>
                      </a:lnTo>
                      <a:lnTo>
                        <a:pt x="60312" y="1369707"/>
                      </a:lnTo>
                      <a:lnTo>
                        <a:pt x="4171594" y="1369707"/>
                      </a:lnTo>
                      <a:lnTo>
                        <a:pt x="4171594" y="1339557"/>
                      </a:lnTo>
                      <a:lnTo>
                        <a:pt x="60312" y="1339557"/>
                      </a:lnTo>
                      <a:lnTo>
                        <a:pt x="60312" y="60960"/>
                      </a:lnTo>
                      <a:lnTo>
                        <a:pt x="60312" y="60553"/>
                      </a:lnTo>
                      <a:lnTo>
                        <a:pt x="4171594" y="60553"/>
                      </a:lnTo>
                      <a:lnTo>
                        <a:pt x="4171594" y="0"/>
                      </a:lnTo>
                      <a:lnTo>
                        <a:pt x="30149" y="0"/>
                      </a:lnTo>
                      <a:lnTo>
                        <a:pt x="0" y="0"/>
                      </a:lnTo>
                      <a:lnTo>
                        <a:pt x="0" y="60960"/>
                      </a:lnTo>
                      <a:lnTo>
                        <a:pt x="0" y="1339850"/>
                      </a:lnTo>
                      <a:lnTo>
                        <a:pt x="0" y="1399540"/>
                      </a:lnTo>
                      <a:lnTo>
                        <a:pt x="30149" y="1399540"/>
                      </a:lnTo>
                      <a:lnTo>
                        <a:pt x="4201757" y="1399540"/>
                      </a:lnTo>
                      <a:lnTo>
                        <a:pt x="4201757" y="1399870"/>
                      </a:lnTo>
                      <a:lnTo>
                        <a:pt x="4231906" y="1399870"/>
                      </a:lnTo>
                      <a:lnTo>
                        <a:pt x="4231906" y="1339850"/>
                      </a:lnTo>
                      <a:lnTo>
                        <a:pt x="4231906" y="1339557"/>
                      </a:lnTo>
                      <a:lnTo>
                        <a:pt x="4231906" y="60960"/>
                      </a:lnTo>
                      <a:lnTo>
                        <a:pt x="4201757" y="60960"/>
                      </a:lnTo>
                      <a:lnTo>
                        <a:pt x="4201757" y="60553"/>
                      </a:lnTo>
                      <a:lnTo>
                        <a:pt x="4231906" y="60553"/>
                      </a:lnTo>
                      <a:lnTo>
                        <a:pt x="4231906" y="241"/>
                      </a:lnTo>
                      <a:close/>
                    </a:path>
                  </a:pathLst>
                </a:custGeom>
                <a:solidFill>
                  <a:srgbClr val="01509E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31" name="object 59"/>
                <p:cNvPicPr/>
                <p:nvPr/>
              </p:nvPicPr>
              <p:blipFill>
                <a:blip r:embed="rId10" cstate="print"/>
                <a:stretch>
                  <a:fillRect/>
                </a:stretch>
              </p:blipFill>
              <p:spPr>
                <a:xfrm>
                  <a:off x="15135460" y="4779675"/>
                  <a:ext cx="3747769" cy="871934"/>
                </a:xfrm>
                <a:prstGeom prst="rect">
                  <a:avLst/>
                </a:prstGeom>
              </p:spPr>
            </p:pic>
          </p:grpSp>
          <p:grpSp>
            <p:nvGrpSpPr>
              <p:cNvPr id="20" name="object 60"/>
              <p:cNvGrpSpPr/>
              <p:nvPr/>
            </p:nvGrpSpPr>
            <p:grpSpPr>
              <a:xfrm>
                <a:off x="5449280" y="6022203"/>
                <a:ext cx="4232275" cy="1400175"/>
                <a:chOff x="5449280" y="6022203"/>
                <a:chExt cx="4232275" cy="1400175"/>
              </a:xfrm>
            </p:grpSpPr>
            <p:sp>
              <p:nvSpPr>
                <p:cNvPr id="28" name="object 61"/>
                <p:cNvSpPr/>
                <p:nvPr/>
              </p:nvSpPr>
              <p:spPr>
                <a:xfrm>
                  <a:off x="5449278" y="6022206"/>
                  <a:ext cx="4232275" cy="140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2275" h="1400175">
                      <a:moveTo>
                        <a:pt x="4231906" y="241"/>
                      </a:moveTo>
                      <a:lnTo>
                        <a:pt x="4201757" y="241"/>
                      </a:lnTo>
                      <a:lnTo>
                        <a:pt x="4201757" y="0"/>
                      </a:lnTo>
                      <a:lnTo>
                        <a:pt x="4171594" y="0"/>
                      </a:lnTo>
                      <a:lnTo>
                        <a:pt x="4171594" y="1370330"/>
                      </a:lnTo>
                      <a:lnTo>
                        <a:pt x="60312" y="1370330"/>
                      </a:lnTo>
                      <a:lnTo>
                        <a:pt x="60312" y="1369707"/>
                      </a:lnTo>
                      <a:lnTo>
                        <a:pt x="4171594" y="1369707"/>
                      </a:lnTo>
                      <a:lnTo>
                        <a:pt x="4171594" y="1339557"/>
                      </a:lnTo>
                      <a:lnTo>
                        <a:pt x="60312" y="1339557"/>
                      </a:lnTo>
                      <a:lnTo>
                        <a:pt x="60312" y="60960"/>
                      </a:lnTo>
                      <a:lnTo>
                        <a:pt x="60312" y="60553"/>
                      </a:lnTo>
                      <a:lnTo>
                        <a:pt x="4171594" y="60553"/>
                      </a:lnTo>
                      <a:lnTo>
                        <a:pt x="4171594" y="0"/>
                      </a:lnTo>
                      <a:lnTo>
                        <a:pt x="30149" y="0"/>
                      </a:lnTo>
                      <a:lnTo>
                        <a:pt x="0" y="0"/>
                      </a:lnTo>
                      <a:lnTo>
                        <a:pt x="0" y="60960"/>
                      </a:lnTo>
                      <a:lnTo>
                        <a:pt x="0" y="1339850"/>
                      </a:lnTo>
                      <a:lnTo>
                        <a:pt x="0" y="1399540"/>
                      </a:lnTo>
                      <a:lnTo>
                        <a:pt x="30149" y="1399540"/>
                      </a:lnTo>
                      <a:lnTo>
                        <a:pt x="4201757" y="1399540"/>
                      </a:lnTo>
                      <a:lnTo>
                        <a:pt x="4201757" y="1399870"/>
                      </a:lnTo>
                      <a:lnTo>
                        <a:pt x="4231906" y="1399870"/>
                      </a:lnTo>
                      <a:lnTo>
                        <a:pt x="4231906" y="1339850"/>
                      </a:lnTo>
                      <a:lnTo>
                        <a:pt x="4231906" y="1339557"/>
                      </a:lnTo>
                      <a:lnTo>
                        <a:pt x="4231906" y="60960"/>
                      </a:lnTo>
                      <a:lnTo>
                        <a:pt x="4201757" y="60960"/>
                      </a:lnTo>
                      <a:lnTo>
                        <a:pt x="4201757" y="60553"/>
                      </a:lnTo>
                      <a:lnTo>
                        <a:pt x="4231906" y="60553"/>
                      </a:lnTo>
                      <a:lnTo>
                        <a:pt x="4231906" y="241"/>
                      </a:lnTo>
                      <a:close/>
                    </a:path>
                  </a:pathLst>
                </a:custGeom>
                <a:solidFill>
                  <a:srgbClr val="01509E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29" name="object 62"/>
                <p:cNvPicPr/>
                <p:nvPr/>
              </p:nvPicPr>
              <p:blipFill>
                <a:blip r:embed="rId11" cstate="print"/>
                <a:stretch>
                  <a:fillRect/>
                </a:stretch>
              </p:blipFill>
              <p:spPr>
                <a:xfrm>
                  <a:off x="5829559" y="6370312"/>
                  <a:ext cx="3471593" cy="750244"/>
                </a:xfrm>
                <a:prstGeom prst="rect">
                  <a:avLst/>
                </a:prstGeom>
              </p:spPr>
            </p:pic>
          </p:grpSp>
          <p:grpSp>
            <p:nvGrpSpPr>
              <p:cNvPr id="21" name="object 63"/>
              <p:cNvGrpSpPr/>
              <p:nvPr/>
            </p:nvGrpSpPr>
            <p:grpSpPr>
              <a:xfrm>
                <a:off x="14897472" y="6022210"/>
                <a:ext cx="4232275" cy="2465705"/>
                <a:chOff x="14897472" y="6022210"/>
                <a:chExt cx="4232275" cy="2465705"/>
              </a:xfrm>
            </p:grpSpPr>
            <p:sp>
              <p:nvSpPr>
                <p:cNvPr id="26" name="object 64"/>
                <p:cNvSpPr/>
                <p:nvPr/>
              </p:nvSpPr>
              <p:spPr>
                <a:xfrm>
                  <a:off x="14897469" y="6022219"/>
                  <a:ext cx="4232275" cy="24657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2275" h="2465704">
                      <a:moveTo>
                        <a:pt x="4231906" y="228"/>
                      </a:moveTo>
                      <a:lnTo>
                        <a:pt x="4201757" y="228"/>
                      </a:lnTo>
                      <a:lnTo>
                        <a:pt x="4201757" y="0"/>
                      </a:lnTo>
                      <a:lnTo>
                        <a:pt x="4171594" y="0"/>
                      </a:lnTo>
                      <a:lnTo>
                        <a:pt x="4171594" y="2435860"/>
                      </a:lnTo>
                      <a:lnTo>
                        <a:pt x="60312" y="2435860"/>
                      </a:lnTo>
                      <a:lnTo>
                        <a:pt x="60312" y="2435237"/>
                      </a:lnTo>
                      <a:lnTo>
                        <a:pt x="4171594" y="2435237"/>
                      </a:lnTo>
                      <a:lnTo>
                        <a:pt x="4171594" y="2405075"/>
                      </a:lnTo>
                      <a:lnTo>
                        <a:pt x="60312" y="2405075"/>
                      </a:lnTo>
                      <a:lnTo>
                        <a:pt x="60312" y="60960"/>
                      </a:lnTo>
                      <a:lnTo>
                        <a:pt x="60312" y="60540"/>
                      </a:lnTo>
                      <a:lnTo>
                        <a:pt x="4171594" y="60540"/>
                      </a:lnTo>
                      <a:lnTo>
                        <a:pt x="4171594" y="0"/>
                      </a:lnTo>
                      <a:lnTo>
                        <a:pt x="30149" y="0"/>
                      </a:lnTo>
                      <a:lnTo>
                        <a:pt x="0" y="0"/>
                      </a:lnTo>
                      <a:lnTo>
                        <a:pt x="0" y="60960"/>
                      </a:lnTo>
                      <a:lnTo>
                        <a:pt x="0" y="2405380"/>
                      </a:lnTo>
                      <a:lnTo>
                        <a:pt x="0" y="2465070"/>
                      </a:lnTo>
                      <a:lnTo>
                        <a:pt x="30149" y="2465070"/>
                      </a:lnTo>
                      <a:lnTo>
                        <a:pt x="4201757" y="2465070"/>
                      </a:lnTo>
                      <a:lnTo>
                        <a:pt x="4201757" y="2465387"/>
                      </a:lnTo>
                      <a:lnTo>
                        <a:pt x="4231906" y="2465387"/>
                      </a:lnTo>
                      <a:lnTo>
                        <a:pt x="4231906" y="2405380"/>
                      </a:lnTo>
                      <a:lnTo>
                        <a:pt x="4231906" y="2405075"/>
                      </a:lnTo>
                      <a:lnTo>
                        <a:pt x="4231906" y="60960"/>
                      </a:lnTo>
                      <a:lnTo>
                        <a:pt x="4201757" y="60960"/>
                      </a:lnTo>
                      <a:lnTo>
                        <a:pt x="4201757" y="60540"/>
                      </a:lnTo>
                      <a:lnTo>
                        <a:pt x="4231906" y="60540"/>
                      </a:lnTo>
                      <a:lnTo>
                        <a:pt x="4231906" y="228"/>
                      </a:lnTo>
                      <a:close/>
                    </a:path>
                  </a:pathLst>
                </a:custGeom>
                <a:solidFill>
                  <a:srgbClr val="01509E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27" name="object 65"/>
                <p:cNvPicPr/>
                <p:nvPr/>
              </p:nvPicPr>
              <p:blipFill>
                <a:blip r:embed="rId12" cstate="print"/>
                <a:stretch>
                  <a:fillRect/>
                </a:stretch>
              </p:blipFill>
              <p:spPr>
                <a:xfrm>
                  <a:off x="15296829" y="6239645"/>
                  <a:ext cx="3410380" cy="2077115"/>
                </a:xfrm>
                <a:prstGeom prst="rect">
                  <a:avLst/>
                </a:prstGeom>
              </p:spPr>
            </p:pic>
          </p:grpSp>
          <p:grpSp>
            <p:nvGrpSpPr>
              <p:cNvPr id="22" name="object 66"/>
              <p:cNvGrpSpPr/>
              <p:nvPr/>
            </p:nvGrpSpPr>
            <p:grpSpPr>
              <a:xfrm>
                <a:off x="10454131" y="3507033"/>
                <a:ext cx="8644890" cy="804545"/>
                <a:chOff x="10454131" y="3507033"/>
                <a:chExt cx="8644890" cy="804545"/>
              </a:xfrm>
            </p:grpSpPr>
            <p:sp>
              <p:nvSpPr>
                <p:cNvPr id="24" name="object 67"/>
                <p:cNvSpPr/>
                <p:nvPr/>
              </p:nvSpPr>
              <p:spPr>
                <a:xfrm>
                  <a:off x="10454131" y="3507033"/>
                  <a:ext cx="8644890" cy="804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44890" h="804545">
                      <a:moveTo>
                        <a:pt x="8644762" y="0"/>
                      </a:moveTo>
                      <a:lnTo>
                        <a:pt x="0" y="0"/>
                      </a:lnTo>
                      <a:lnTo>
                        <a:pt x="0" y="804163"/>
                      </a:lnTo>
                      <a:lnTo>
                        <a:pt x="8644762" y="804163"/>
                      </a:lnTo>
                      <a:lnTo>
                        <a:pt x="8644762" y="0"/>
                      </a:lnTo>
                      <a:close/>
                    </a:path>
                  </a:pathLst>
                </a:custGeom>
                <a:solidFill>
                  <a:srgbClr val="2A6BAE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5" name="object 68"/>
                <p:cNvSpPr/>
                <p:nvPr/>
              </p:nvSpPr>
              <p:spPr>
                <a:xfrm>
                  <a:off x="12730882" y="3738070"/>
                  <a:ext cx="4109720" cy="327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09719" h="327660">
                      <a:moveTo>
                        <a:pt x="169356" y="0"/>
                      </a:moveTo>
                      <a:lnTo>
                        <a:pt x="0" y="0"/>
                      </a:lnTo>
                      <a:lnTo>
                        <a:pt x="0" y="321826"/>
                      </a:lnTo>
                      <a:lnTo>
                        <a:pt x="174664" y="321826"/>
                      </a:lnTo>
                      <a:lnTo>
                        <a:pt x="215141" y="315041"/>
                      </a:lnTo>
                      <a:lnTo>
                        <a:pt x="244445" y="296495"/>
                      </a:lnTo>
                      <a:lnTo>
                        <a:pt x="262260" y="268902"/>
                      </a:lnTo>
                      <a:lnTo>
                        <a:pt x="263398" y="262479"/>
                      </a:lnTo>
                      <a:lnTo>
                        <a:pt x="68514" y="262479"/>
                      </a:lnTo>
                      <a:lnTo>
                        <a:pt x="68514" y="187691"/>
                      </a:lnTo>
                      <a:lnTo>
                        <a:pt x="253247" y="187691"/>
                      </a:lnTo>
                      <a:lnTo>
                        <a:pt x="250235" y="182203"/>
                      </a:lnTo>
                      <a:lnTo>
                        <a:pt x="230611" y="164750"/>
                      </a:lnTo>
                      <a:lnTo>
                        <a:pt x="206509" y="155846"/>
                      </a:lnTo>
                      <a:lnTo>
                        <a:pt x="228003" y="147365"/>
                      </a:lnTo>
                      <a:lnTo>
                        <a:pt x="245652" y="131782"/>
                      </a:lnTo>
                      <a:lnTo>
                        <a:pt x="247256" y="128827"/>
                      </a:lnTo>
                      <a:lnTo>
                        <a:pt x="68514" y="128827"/>
                      </a:lnTo>
                      <a:lnTo>
                        <a:pt x="68514" y="58864"/>
                      </a:lnTo>
                      <a:lnTo>
                        <a:pt x="257610" y="58864"/>
                      </a:lnTo>
                      <a:lnTo>
                        <a:pt x="256138" y="51092"/>
                      </a:lnTo>
                      <a:lnTo>
                        <a:pt x="238655" y="24908"/>
                      </a:lnTo>
                      <a:lnTo>
                        <a:pt x="209683" y="6777"/>
                      </a:lnTo>
                      <a:lnTo>
                        <a:pt x="169356" y="0"/>
                      </a:lnTo>
                      <a:close/>
                    </a:path>
                    <a:path w="4109719" h="327660">
                      <a:moveTo>
                        <a:pt x="253247" y="187691"/>
                      </a:moveTo>
                      <a:lnTo>
                        <a:pt x="156811" y="187691"/>
                      </a:lnTo>
                      <a:lnTo>
                        <a:pt x="174694" y="190722"/>
                      </a:lnTo>
                      <a:lnTo>
                        <a:pt x="187691" y="198909"/>
                      </a:lnTo>
                      <a:lnTo>
                        <a:pt x="195622" y="210897"/>
                      </a:lnTo>
                      <a:lnTo>
                        <a:pt x="198306" y="225326"/>
                      </a:lnTo>
                      <a:lnTo>
                        <a:pt x="195487" y="240902"/>
                      </a:lnTo>
                      <a:lnTo>
                        <a:pt x="187330" y="252587"/>
                      </a:lnTo>
                      <a:lnTo>
                        <a:pt x="174287" y="259930"/>
                      </a:lnTo>
                      <a:lnTo>
                        <a:pt x="156811" y="262479"/>
                      </a:lnTo>
                      <a:lnTo>
                        <a:pt x="263398" y="262479"/>
                      </a:lnTo>
                      <a:lnTo>
                        <a:pt x="268269" y="234976"/>
                      </a:lnTo>
                      <a:lnTo>
                        <a:pt x="263436" y="206260"/>
                      </a:lnTo>
                      <a:lnTo>
                        <a:pt x="253247" y="187691"/>
                      </a:lnTo>
                      <a:close/>
                    </a:path>
                    <a:path w="4109719" h="327660">
                      <a:moveTo>
                        <a:pt x="257610" y="58864"/>
                      </a:moveTo>
                      <a:lnTo>
                        <a:pt x="154399" y="58864"/>
                      </a:lnTo>
                      <a:lnTo>
                        <a:pt x="170050" y="61518"/>
                      </a:lnTo>
                      <a:lnTo>
                        <a:pt x="181901" y="68876"/>
                      </a:lnTo>
                      <a:lnTo>
                        <a:pt x="189410" y="80034"/>
                      </a:lnTo>
                      <a:lnTo>
                        <a:pt x="192034" y="94087"/>
                      </a:lnTo>
                      <a:lnTo>
                        <a:pt x="189410" y="108064"/>
                      </a:lnTo>
                      <a:lnTo>
                        <a:pt x="181901" y="119056"/>
                      </a:lnTo>
                      <a:lnTo>
                        <a:pt x="170050" y="126248"/>
                      </a:lnTo>
                      <a:lnTo>
                        <a:pt x="154399" y="128827"/>
                      </a:lnTo>
                      <a:lnTo>
                        <a:pt x="247256" y="128827"/>
                      </a:lnTo>
                      <a:lnTo>
                        <a:pt x="257601" y="109775"/>
                      </a:lnTo>
                      <a:lnTo>
                        <a:pt x="261996" y="82024"/>
                      </a:lnTo>
                      <a:lnTo>
                        <a:pt x="257610" y="58864"/>
                      </a:lnTo>
                      <a:close/>
                    </a:path>
                    <a:path w="4109719" h="327660">
                      <a:moveTo>
                        <a:pt x="427052" y="82989"/>
                      </a:moveTo>
                      <a:lnTo>
                        <a:pt x="377423" y="92021"/>
                      </a:lnTo>
                      <a:lnTo>
                        <a:pt x="338333" y="117247"/>
                      </a:lnTo>
                      <a:lnTo>
                        <a:pt x="312723" y="155862"/>
                      </a:lnTo>
                      <a:lnTo>
                        <a:pt x="303532" y="205061"/>
                      </a:lnTo>
                      <a:lnTo>
                        <a:pt x="312723" y="254540"/>
                      </a:lnTo>
                      <a:lnTo>
                        <a:pt x="338333" y="293298"/>
                      </a:lnTo>
                      <a:lnTo>
                        <a:pt x="377423" y="318577"/>
                      </a:lnTo>
                      <a:lnTo>
                        <a:pt x="427052" y="327616"/>
                      </a:lnTo>
                      <a:lnTo>
                        <a:pt x="459432" y="324035"/>
                      </a:lnTo>
                      <a:lnTo>
                        <a:pt x="485253" y="314528"/>
                      </a:lnTo>
                      <a:lnTo>
                        <a:pt x="505013" y="300950"/>
                      </a:lnTo>
                      <a:lnTo>
                        <a:pt x="519209" y="285156"/>
                      </a:lnTo>
                      <a:lnTo>
                        <a:pt x="506207" y="273094"/>
                      </a:lnTo>
                      <a:lnTo>
                        <a:pt x="429947" y="273094"/>
                      </a:lnTo>
                      <a:lnTo>
                        <a:pt x="404397" y="268163"/>
                      </a:lnTo>
                      <a:lnTo>
                        <a:pt x="384411" y="254276"/>
                      </a:lnTo>
                      <a:lnTo>
                        <a:pt x="371391" y="232790"/>
                      </a:lnTo>
                      <a:lnTo>
                        <a:pt x="366740" y="205061"/>
                      </a:lnTo>
                      <a:lnTo>
                        <a:pt x="371391" y="177408"/>
                      </a:lnTo>
                      <a:lnTo>
                        <a:pt x="384411" y="156088"/>
                      </a:lnTo>
                      <a:lnTo>
                        <a:pt x="404397" y="142367"/>
                      </a:lnTo>
                      <a:lnTo>
                        <a:pt x="429947" y="137512"/>
                      </a:lnTo>
                      <a:lnTo>
                        <a:pt x="505860" y="137512"/>
                      </a:lnTo>
                      <a:lnTo>
                        <a:pt x="519209" y="124967"/>
                      </a:lnTo>
                      <a:lnTo>
                        <a:pt x="505013" y="109451"/>
                      </a:lnTo>
                      <a:lnTo>
                        <a:pt x="485253" y="96017"/>
                      </a:lnTo>
                      <a:lnTo>
                        <a:pt x="459432" y="86563"/>
                      </a:lnTo>
                      <a:lnTo>
                        <a:pt x="427052" y="82989"/>
                      </a:lnTo>
                      <a:close/>
                    </a:path>
                    <a:path w="4109719" h="327660">
                      <a:moveTo>
                        <a:pt x="479162" y="248004"/>
                      </a:moveTo>
                      <a:lnTo>
                        <a:pt x="469776" y="258438"/>
                      </a:lnTo>
                      <a:lnTo>
                        <a:pt x="458354" y="266339"/>
                      </a:lnTo>
                      <a:lnTo>
                        <a:pt x="445033" y="271345"/>
                      </a:lnTo>
                      <a:lnTo>
                        <a:pt x="429947" y="273094"/>
                      </a:lnTo>
                      <a:lnTo>
                        <a:pt x="506207" y="273094"/>
                      </a:lnTo>
                      <a:lnTo>
                        <a:pt x="479162" y="248004"/>
                      </a:lnTo>
                      <a:close/>
                    </a:path>
                    <a:path w="4109719" h="327660">
                      <a:moveTo>
                        <a:pt x="505860" y="137512"/>
                      </a:moveTo>
                      <a:lnTo>
                        <a:pt x="429947" y="137512"/>
                      </a:lnTo>
                      <a:lnTo>
                        <a:pt x="445033" y="139125"/>
                      </a:lnTo>
                      <a:lnTo>
                        <a:pt x="458354" y="143905"/>
                      </a:lnTo>
                      <a:lnTo>
                        <a:pt x="469776" y="151760"/>
                      </a:lnTo>
                      <a:lnTo>
                        <a:pt x="479162" y="162601"/>
                      </a:lnTo>
                      <a:lnTo>
                        <a:pt x="505860" y="137512"/>
                      </a:lnTo>
                      <a:close/>
                    </a:path>
                    <a:path w="4109719" h="327660">
                      <a:moveTo>
                        <a:pt x="778322" y="88779"/>
                      </a:moveTo>
                      <a:lnTo>
                        <a:pt x="559268" y="88779"/>
                      </a:lnTo>
                      <a:lnTo>
                        <a:pt x="559268" y="321826"/>
                      </a:lnTo>
                      <a:lnTo>
                        <a:pt x="620545" y="321826"/>
                      </a:lnTo>
                      <a:lnTo>
                        <a:pt x="620545" y="142337"/>
                      </a:lnTo>
                      <a:lnTo>
                        <a:pt x="778322" y="142337"/>
                      </a:lnTo>
                      <a:lnTo>
                        <a:pt x="778322" y="88779"/>
                      </a:lnTo>
                      <a:close/>
                    </a:path>
                    <a:path w="4109719" h="327660">
                      <a:moveTo>
                        <a:pt x="778322" y="142337"/>
                      </a:moveTo>
                      <a:lnTo>
                        <a:pt x="717045" y="142337"/>
                      </a:lnTo>
                      <a:lnTo>
                        <a:pt x="717045" y="321826"/>
                      </a:lnTo>
                      <a:lnTo>
                        <a:pt x="778322" y="321826"/>
                      </a:lnTo>
                      <a:lnTo>
                        <a:pt x="778322" y="142337"/>
                      </a:lnTo>
                      <a:close/>
                    </a:path>
                    <a:path w="4109719" h="327660">
                      <a:moveTo>
                        <a:pt x="947234" y="82989"/>
                      </a:moveTo>
                      <a:lnTo>
                        <a:pt x="895645" y="92767"/>
                      </a:lnTo>
                      <a:lnTo>
                        <a:pt x="856947" y="119237"/>
                      </a:lnTo>
                      <a:lnTo>
                        <a:pt x="832633" y="158101"/>
                      </a:lnTo>
                      <a:lnTo>
                        <a:pt x="824197" y="205061"/>
                      </a:lnTo>
                      <a:lnTo>
                        <a:pt x="832633" y="252301"/>
                      </a:lnTo>
                      <a:lnTo>
                        <a:pt x="856947" y="291308"/>
                      </a:lnTo>
                      <a:lnTo>
                        <a:pt x="895645" y="317830"/>
                      </a:lnTo>
                      <a:lnTo>
                        <a:pt x="947234" y="327616"/>
                      </a:lnTo>
                      <a:lnTo>
                        <a:pt x="999103" y="317830"/>
                      </a:lnTo>
                      <a:lnTo>
                        <a:pt x="1037944" y="291308"/>
                      </a:lnTo>
                      <a:lnTo>
                        <a:pt x="1049322" y="273094"/>
                      </a:lnTo>
                      <a:lnTo>
                        <a:pt x="947234" y="273094"/>
                      </a:lnTo>
                      <a:lnTo>
                        <a:pt x="921881" y="267620"/>
                      </a:lnTo>
                      <a:lnTo>
                        <a:pt x="903267" y="252829"/>
                      </a:lnTo>
                      <a:lnTo>
                        <a:pt x="891800" y="231161"/>
                      </a:lnTo>
                      <a:lnTo>
                        <a:pt x="887887" y="205061"/>
                      </a:lnTo>
                      <a:lnTo>
                        <a:pt x="891800" y="179240"/>
                      </a:lnTo>
                      <a:lnTo>
                        <a:pt x="903267" y="157716"/>
                      </a:lnTo>
                      <a:lnTo>
                        <a:pt x="921881" y="142977"/>
                      </a:lnTo>
                      <a:lnTo>
                        <a:pt x="947234" y="137512"/>
                      </a:lnTo>
                      <a:lnTo>
                        <a:pt x="1049402" y="137512"/>
                      </a:lnTo>
                      <a:lnTo>
                        <a:pt x="1037944" y="119237"/>
                      </a:lnTo>
                      <a:lnTo>
                        <a:pt x="999103" y="92767"/>
                      </a:lnTo>
                      <a:lnTo>
                        <a:pt x="947234" y="82989"/>
                      </a:lnTo>
                      <a:close/>
                    </a:path>
                    <a:path w="4109719" h="327660">
                      <a:moveTo>
                        <a:pt x="1049402" y="137512"/>
                      </a:moveTo>
                      <a:lnTo>
                        <a:pt x="947234" y="137512"/>
                      </a:lnTo>
                      <a:lnTo>
                        <a:pt x="972663" y="142977"/>
                      </a:lnTo>
                      <a:lnTo>
                        <a:pt x="991443" y="157716"/>
                      </a:lnTo>
                      <a:lnTo>
                        <a:pt x="1003076" y="179240"/>
                      </a:lnTo>
                      <a:lnTo>
                        <a:pt x="1007064" y="205061"/>
                      </a:lnTo>
                      <a:lnTo>
                        <a:pt x="1003076" y="231161"/>
                      </a:lnTo>
                      <a:lnTo>
                        <a:pt x="991443" y="252829"/>
                      </a:lnTo>
                      <a:lnTo>
                        <a:pt x="972663" y="267620"/>
                      </a:lnTo>
                      <a:lnTo>
                        <a:pt x="947234" y="273094"/>
                      </a:lnTo>
                      <a:lnTo>
                        <a:pt x="1049322" y="273094"/>
                      </a:lnTo>
                      <a:lnTo>
                        <a:pt x="1062310" y="252301"/>
                      </a:lnTo>
                      <a:lnTo>
                        <a:pt x="1070754" y="205061"/>
                      </a:lnTo>
                      <a:lnTo>
                        <a:pt x="1062310" y="158101"/>
                      </a:lnTo>
                      <a:lnTo>
                        <a:pt x="1049402" y="137512"/>
                      </a:lnTo>
                      <a:close/>
                    </a:path>
                    <a:path w="4109719" h="327660">
                      <a:moveTo>
                        <a:pt x="1196792" y="88779"/>
                      </a:moveTo>
                      <a:lnTo>
                        <a:pt x="1116214" y="88779"/>
                      </a:lnTo>
                      <a:lnTo>
                        <a:pt x="1116214" y="321826"/>
                      </a:lnTo>
                      <a:lnTo>
                        <a:pt x="1177492" y="321826"/>
                      </a:lnTo>
                      <a:lnTo>
                        <a:pt x="1177492" y="170321"/>
                      </a:lnTo>
                      <a:lnTo>
                        <a:pt x="1230484" y="170321"/>
                      </a:lnTo>
                      <a:lnTo>
                        <a:pt x="1196792" y="88779"/>
                      </a:lnTo>
                      <a:close/>
                    </a:path>
                    <a:path w="4109719" h="327660">
                      <a:moveTo>
                        <a:pt x="1230484" y="170321"/>
                      </a:moveTo>
                      <a:lnTo>
                        <a:pt x="1177492" y="170321"/>
                      </a:lnTo>
                      <a:lnTo>
                        <a:pt x="1240216" y="321826"/>
                      </a:lnTo>
                      <a:lnTo>
                        <a:pt x="1268201" y="321826"/>
                      </a:lnTo>
                      <a:lnTo>
                        <a:pt x="1306855" y="227739"/>
                      </a:lnTo>
                      <a:lnTo>
                        <a:pt x="1254209" y="227739"/>
                      </a:lnTo>
                      <a:lnTo>
                        <a:pt x="1230484" y="170321"/>
                      </a:lnTo>
                      <a:close/>
                    </a:path>
                    <a:path w="4109719" h="327660">
                      <a:moveTo>
                        <a:pt x="1391721" y="170321"/>
                      </a:moveTo>
                      <a:lnTo>
                        <a:pt x="1330444" y="170321"/>
                      </a:lnTo>
                      <a:lnTo>
                        <a:pt x="1330444" y="321826"/>
                      </a:lnTo>
                      <a:lnTo>
                        <a:pt x="1391721" y="321826"/>
                      </a:lnTo>
                      <a:lnTo>
                        <a:pt x="1391721" y="170321"/>
                      </a:lnTo>
                      <a:close/>
                    </a:path>
                    <a:path w="4109719" h="327660">
                      <a:moveTo>
                        <a:pt x="1391721" y="88779"/>
                      </a:moveTo>
                      <a:lnTo>
                        <a:pt x="1310661" y="88779"/>
                      </a:lnTo>
                      <a:lnTo>
                        <a:pt x="1254209" y="227739"/>
                      </a:lnTo>
                      <a:lnTo>
                        <a:pt x="1306855" y="227739"/>
                      </a:lnTo>
                      <a:lnTo>
                        <a:pt x="1330444" y="170321"/>
                      </a:lnTo>
                      <a:lnTo>
                        <a:pt x="1391721" y="170321"/>
                      </a:lnTo>
                      <a:lnTo>
                        <a:pt x="1391721" y="88779"/>
                      </a:lnTo>
                      <a:close/>
                    </a:path>
                    <a:path w="4109719" h="327660">
                      <a:moveTo>
                        <a:pt x="1560723" y="82989"/>
                      </a:moveTo>
                      <a:lnTo>
                        <a:pt x="1509134" y="92767"/>
                      </a:lnTo>
                      <a:lnTo>
                        <a:pt x="1470436" y="119237"/>
                      </a:lnTo>
                      <a:lnTo>
                        <a:pt x="1446122" y="158101"/>
                      </a:lnTo>
                      <a:lnTo>
                        <a:pt x="1437686" y="205061"/>
                      </a:lnTo>
                      <a:lnTo>
                        <a:pt x="1446122" y="252301"/>
                      </a:lnTo>
                      <a:lnTo>
                        <a:pt x="1470436" y="291308"/>
                      </a:lnTo>
                      <a:lnTo>
                        <a:pt x="1509134" y="317830"/>
                      </a:lnTo>
                      <a:lnTo>
                        <a:pt x="1560723" y="327616"/>
                      </a:lnTo>
                      <a:lnTo>
                        <a:pt x="1612592" y="317830"/>
                      </a:lnTo>
                      <a:lnTo>
                        <a:pt x="1651433" y="291308"/>
                      </a:lnTo>
                      <a:lnTo>
                        <a:pt x="1662811" y="273094"/>
                      </a:lnTo>
                      <a:lnTo>
                        <a:pt x="1560723" y="273094"/>
                      </a:lnTo>
                      <a:lnTo>
                        <a:pt x="1535370" y="267620"/>
                      </a:lnTo>
                      <a:lnTo>
                        <a:pt x="1516756" y="252829"/>
                      </a:lnTo>
                      <a:lnTo>
                        <a:pt x="1505289" y="231161"/>
                      </a:lnTo>
                      <a:lnTo>
                        <a:pt x="1501376" y="205061"/>
                      </a:lnTo>
                      <a:lnTo>
                        <a:pt x="1505289" y="179240"/>
                      </a:lnTo>
                      <a:lnTo>
                        <a:pt x="1516756" y="157716"/>
                      </a:lnTo>
                      <a:lnTo>
                        <a:pt x="1535370" y="142977"/>
                      </a:lnTo>
                      <a:lnTo>
                        <a:pt x="1560723" y="137512"/>
                      </a:lnTo>
                      <a:lnTo>
                        <a:pt x="1662891" y="137512"/>
                      </a:lnTo>
                      <a:lnTo>
                        <a:pt x="1651433" y="119237"/>
                      </a:lnTo>
                      <a:lnTo>
                        <a:pt x="1612592" y="92767"/>
                      </a:lnTo>
                      <a:lnTo>
                        <a:pt x="1560723" y="82989"/>
                      </a:lnTo>
                      <a:close/>
                    </a:path>
                    <a:path w="4109719" h="327660">
                      <a:moveTo>
                        <a:pt x="1662891" y="137512"/>
                      </a:moveTo>
                      <a:lnTo>
                        <a:pt x="1560723" y="137512"/>
                      </a:lnTo>
                      <a:lnTo>
                        <a:pt x="1586153" y="142977"/>
                      </a:lnTo>
                      <a:lnTo>
                        <a:pt x="1604932" y="157716"/>
                      </a:lnTo>
                      <a:lnTo>
                        <a:pt x="1616565" y="179240"/>
                      </a:lnTo>
                      <a:lnTo>
                        <a:pt x="1620553" y="205061"/>
                      </a:lnTo>
                      <a:lnTo>
                        <a:pt x="1616565" y="231161"/>
                      </a:lnTo>
                      <a:lnTo>
                        <a:pt x="1604932" y="252829"/>
                      </a:lnTo>
                      <a:lnTo>
                        <a:pt x="1586153" y="267620"/>
                      </a:lnTo>
                      <a:lnTo>
                        <a:pt x="1560723" y="273094"/>
                      </a:lnTo>
                      <a:lnTo>
                        <a:pt x="1662811" y="273094"/>
                      </a:lnTo>
                      <a:lnTo>
                        <a:pt x="1675799" y="252301"/>
                      </a:lnTo>
                      <a:lnTo>
                        <a:pt x="1684243" y="205061"/>
                      </a:lnTo>
                      <a:lnTo>
                        <a:pt x="1675799" y="158101"/>
                      </a:lnTo>
                      <a:lnTo>
                        <a:pt x="1662891" y="137512"/>
                      </a:lnTo>
                      <a:close/>
                    </a:path>
                    <a:path w="4109719" h="327660">
                      <a:moveTo>
                        <a:pt x="1909675" y="88779"/>
                      </a:moveTo>
                      <a:lnTo>
                        <a:pt x="1729703" y="88779"/>
                      </a:lnTo>
                      <a:lnTo>
                        <a:pt x="1729703" y="321826"/>
                      </a:lnTo>
                      <a:lnTo>
                        <a:pt x="1790981" y="321826"/>
                      </a:lnTo>
                      <a:lnTo>
                        <a:pt x="1790981" y="142337"/>
                      </a:lnTo>
                      <a:lnTo>
                        <a:pt x="1909675" y="142337"/>
                      </a:lnTo>
                      <a:lnTo>
                        <a:pt x="1909675" y="88779"/>
                      </a:lnTo>
                      <a:close/>
                    </a:path>
                    <a:path w="4109719" h="327660">
                      <a:moveTo>
                        <a:pt x="2014909" y="175146"/>
                      </a:moveTo>
                      <a:lnTo>
                        <a:pt x="1986570" y="179240"/>
                      </a:lnTo>
                      <a:lnTo>
                        <a:pt x="1960447" y="192335"/>
                      </a:lnTo>
                      <a:lnTo>
                        <a:pt x="1941290" y="215654"/>
                      </a:lnTo>
                      <a:lnTo>
                        <a:pt x="1933849" y="250416"/>
                      </a:lnTo>
                      <a:lnTo>
                        <a:pt x="1941290" y="284462"/>
                      </a:lnTo>
                      <a:lnTo>
                        <a:pt x="1960447" y="308557"/>
                      </a:lnTo>
                      <a:lnTo>
                        <a:pt x="1986570" y="322881"/>
                      </a:lnTo>
                      <a:lnTo>
                        <a:pt x="2014909" y="327616"/>
                      </a:lnTo>
                      <a:lnTo>
                        <a:pt x="2037029" y="325588"/>
                      </a:lnTo>
                      <a:lnTo>
                        <a:pt x="2057248" y="319715"/>
                      </a:lnTo>
                      <a:lnTo>
                        <a:pt x="2074754" y="310314"/>
                      </a:lnTo>
                      <a:lnTo>
                        <a:pt x="2088731" y="297701"/>
                      </a:lnTo>
                      <a:lnTo>
                        <a:pt x="2150009" y="297701"/>
                      </a:lnTo>
                      <a:lnTo>
                        <a:pt x="2150009" y="286121"/>
                      </a:lnTo>
                      <a:lnTo>
                        <a:pt x="2039516" y="286121"/>
                      </a:lnTo>
                      <a:lnTo>
                        <a:pt x="2022478" y="283822"/>
                      </a:lnTo>
                      <a:lnTo>
                        <a:pt x="2008516" y="277135"/>
                      </a:lnTo>
                      <a:lnTo>
                        <a:pt x="1999077" y="266376"/>
                      </a:lnTo>
                      <a:lnTo>
                        <a:pt x="1995609" y="251864"/>
                      </a:lnTo>
                      <a:lnTo>
                        <a:pt x="1999077" y="236793"/>
                      </a:lnTo>
                      <a:lnTo>
                        <a:pt x="2008516" y="225748"/>
                      </a:lnTo>
                      <a:lnTo>
                        <a:pt x="2022478" y="218956"/>
                      </a:lnTo>
                      <a:lnTo>
                        <a:pt x="2039516" y="216641"/>
                      </a:lnTo>
                      <a:lnTo>
                        <a:pt x="2150009" y="216641"/>
                      </a:lnTo>
                      <a:lnTo>
                        <a:pt x="2150009" y="203614"/>
                      </a:lnTo>
                      <a:lnTo>
                        <a:pt x="2088731" y="203614"/>
                      </a:lnTo>
                      <a:lnTo>
                        <a:pt x="2075025" y="191431"/>
                      </a:lnTo>
                      <a:lnTo>
                        <a:pt x="2057610" y="182505"/>
                      </a:lnTo>
                      <a:lnTo>
                        <a:pt x="2037300" y="177016"/>
                      </a:lnTo>
                      <a:lnTo>
                        <a:pt x="2014909" y="175146"/>
                      </a:lnTo>
                      <a:close/>
                    </a:path>
                    <a:path w="4109719" h="327660">
                      <a:moveTo>
                        <a:pt x="2150009" y="297701"/>
                      </a:moveTo>
                      <a:lnTo>
                        <a:pt x="2088731" y="297701"/>
                      </a:lnTo>
                      <a:lnTo>
                        <a:pt x="2088731" y="321826"/>
                      </a:lnTo>
                      <a:lnTo>
                        <a:pt x="2150009" y="321826"/>
                      </a:lnTo>
                      <a:lnTo>
                        <a:pt x="2150009" y="297701"/>
                      </a:lnTo>
                      <a:close/>
                    </a:path>
                    <a:path w="4109719" h="327660">
                      <a:moveTo>
                        <a:pt x="2150009" y="216641"/>
                      </a:moveTo>
                      <a:lnTo>
                        <a:pt x="2039516" y="216641"/>
                      </a:lnTo>
                      <a:lnTo>
                        <a:pt x="2054127" y="217908"/>
                      </a:lnTo>
                      <a:lnTo>
                        <a:pt x="2067743" y="221708"/>
                      </a:lnTo>
                      <a:lnTo>
                        <a:pt x="2079549" y="228040"/>
                      </a:lnTo>
                      <a:lnTo>
                        <a:pt x="2088614" y="236793"/>
                      </a:lnTo>
                      <a:lnTo>
                        <a:pt x="2088731" y="265856"/>
                      </a:lnTo>
                      <a:lnTo>
                        <a:pt x="2079549" y="274722"/>
                      </a:lnTo>
                      <a:lnTo>
                        <a:pt x="2067743" y="281055"/>
                      </a:lnTo>
                      <a:lnTo>
                        <a:pt x="2054127" y="284854"/>
                      </a:lnTo>
                      <a:lnTo>
                        <a:pt x="2039516" y="286121"/>
                      </a:lnTo>
                      <a:lnTo>
                        <a:pt x="2150009" y="286121"/>
                      </a:lnTo>
                      <a:lnTo>
                        <a:pt x="2150009" y="216641"/>
                      </a:lnTo>
                      <a:close/>
                    </a:path>
                    <a:path w="4109719" h="327660">
                      <a:moveTo>
                        <a:pt x="2142362" y="133169"/>
                      </a:moveTo>
                      <a:lnTo>
                        <a:pt x="2037586" y="133169"/>
                      </a:lnTo>
                      <a:lnTo>
                        <a:pt x="2058605" y="135951"/>
                      </a:lnTo>
                      <a:lnTo>
                        <a:pt x="2074739" y="143844"/>
                      </a:lnTo>
                      <a:lnTo>
                        <a:pt x="2085082" y="156171"/>
                      </a:lnTo>
                      <a:lnTo>
                        <a:pt x="2088731" y="172251"/>
                      </a:lnTo>
                      <a:lnTo>
                        <a:pt x="2088731" y="203614"/>
                      </a:lnTo>
                      <a:lnTo>
                        <a:pt x="2150009" y="203614"/>
                      </a:lnTo>
                      <a:lnTo>
                        <a:pt x="2150009" y="171286"/>
                      </a:lnTo>
                      <a:lnTo>
                        <a:pt x="2142362" y="133169"/>
                      </a:lnTo>
                      <a:close/>
                    </a:path>
                    <a:path w="4109719" h="327660">
                      <a:moveTo>
                        <a:pt x="2048201" y="82989"/>
                      </a:moveTo>
                      <a:lnTo>
                        <a:pt x="2020827" y="85191"/>
                      </a:lnTo>
                      <a:lnTo>
                        <a:pt x="1994222" y="91915"/>
                      </a:lnTo>
                      <a:lnTo>
                        <a:pt x="1969155" y="103345"/>
                      </a:lnTo>
                      <a:lnTo>
                        <a:pt x="1946394" y="119659"/>
                      </a:lnTo>
                      <a:lnTo>
                        <a:pt x="1969554" y="160671"/>
                      </a:lnTo>
                      <a:lnTo>
                        <a:pt x="1985002" y="148639"/>
                      </a:lnTo>
                      <a:lnTo>
                        <a:pt x="2001580" y="140045"/>
                      </a:lnTo>
                      <a:lnTo>
                        <a:pt x="2019153" y="134888"/>
                      </a:lnTo>
                      <a:lnTo>
                        <a:pt x="2037586" y="133169"/>
                      </a:lnTo>
                      <a:lnTo>
                        <a:pt x="2142362" y="133169"/>
                      </a:lnTo>
                      <a:lnTo>
                        <a:pt x="2141565" y="129196"/>
                      </a:lnTo>
                      <a:lnTo>
                        <a:pt x="2119008" y="101988"/>
                      </a:lnTo>
                      <a:lnTo>
                        <a:pt x="2086500" y="87354"/>
                      </a:lnTo>
                      <a:lnTo>
                        <a:pt x="2048201" y="82989"/>
                      </a:lnTo>
                      <a:close/>
                    </a:path>
                    <a:path w="4109719" h="327660">
                      <a:moveTo>
                        <a:pt x="2315490" y="142337"/>
                      </a:moveTo>
                      <a:lnTo>
                        <a:pt x="2253731" y="142337"/>
                      </a:lnTo>
                      <a:lnTo>
                        <a:pt x="2253731" y="321826"/>
                      </a:lnTo>
                      <a:lnTo>
                        <a:pt x="2315490" y="321826"/>
                      </a:lnTo>
                      <a:lnTo>
                        <a:pt x="2315490" y="142337"/>
                      </a:lnTo>
                      <a:close/>
                    </a:path>
                    <a:path w="4109719" h="327660">
                      <a:moveTo>
                        <a:pt x="2380628" y="88779"/>
                      </a:moveTo>
                      <a:lnTo>
                        <a:pt x="2188593" y="88779"/>
                      </a:lnTo>
                      <a:lnTo>
                        <a:pt x="2188593" y="142337"/>
                      </a:lnTo>
                      <a:lnTo>
                        <a:pt x="2380628" y="142337"/>
                      </a:lnTo>
                      <a:lnTo>
                        <a:pt x="2380628" y="88779"/>
                      </a:lnTo>
                      <a:close/>
                    </a:path>
                    <a:path w="4109719" h="327660">
                      <a:moveTo>
                        <a:pt x="2524721" y="82989"/>
                      </a:moveTo>
                      <a:lnTo>
                        <a:pt x="2475951" y="92564"/>
                      </a:lnTo>
                      <a:lnTo>
                        <a:pt x="2437811" y="118694"/>
                      </a:lnTo>
                      <a:lnTo>
                        <a:pt x="2412970" y="157490"/>
                      </a:lnTo>
                      <a:lnTo>
                        <a:pt x="2404097" y="205061"/>
                      </a:lnTo>
                      <a:lnTo>
                        <a:pt x="2413573" y="255761"/>
                      </a:lnTo>
                      <a:lnTo>
                        <a:pt x="2439741" y="294384"/>
                      </a:lnTo>
                      <a:lnTo>
                        <a:pt x="2479208" y="318984"/>
                      </a:lnTo>
                      <a:lnTo>
                        <a:pt x="2528581" y="327616"/>
                      </a:lnTo>
                      <a:lnTo>
                        <a:pt x="2555594" y="325550"/>
                      </a:lnTo>
                      <a:lnTo>
                        <a:pt x="2581475" y="319413"/>
                      </a:lnTo>
                      <a:lnTo>
                        <a:pt x="2604914" y="309296"/>
                      </a:lnTo>
                      <a:lnTo>
                        <a:pt x="2624599" y="295289"/>
                      </a:lnTo>
                      <a:lnTo>
                        <a:pt x="2613395" y="278884"/>
                      </a:lnTo>
                      <a:lnTo>
                        <a:pt x="2535336" y="278884"/>
                      </a:lnTo>
                      <a:lnTo>
                        <a:pt x="2508708" y="274579"/>
                      </a:lnTo>
                      <a:lnTo>
                        <a:pt x="2488413" y="262901"/>
                      </a:lnTo>
                      <a:lnTo>
                        <a:pt x="2474813" y="245704"/>
                      </a:lnTo>
                      <a:lnTo>
                        <a:pt x="2468269" y="224844"/>
                      </a:lnTo>
                      <a:lnTo>
                        <a:pt x="2641486" y="224844"/>
                      </a:lnTo>
                      <a:lnTo>
                        <a:pt x="2641486" y="211334"/>
                      </a:lnTo>
                      <a:lnTo>
                        <a:pt x="2636944" y="183349"/>
                      </a:lnTo>
                      <a:lnTo>
                        <a:pt x="2467304" y="183349"/>
                      </a:lnTo>
                      <a:lnTo>
                        <a:pt x="2472137" y="165512"/>
                      </a:lnTo>
                      <a:lnTo>
                        <a:pt x="2482804" y="148850"/>
                      </a:lnTo>
                      <a:lnTo>
                        <a:pt x="2500076" y="136531"/>
                      </a:lnTo>
                      <a:lnTo>
                        <a:pt x="2524721" y="131722"/>
                      </a:lnTo>
                      <a:lnTo>
                        <a:pt x="2616894" y="131722"/>
                      </a:lnTo>
                      <a:lnTo>
                        <a:pt x="2609159" y="118573"/>
                      </a:lnTo>
                      <a:lnTo>
                        <a:pt x="2572278" y="92323"/>
                      </a:lnTo>
                      <a:lnTo>
                        <a:pt x="2524721" y="82989"/>
                      </a:lnTo>
                      <a:close/>
                    </a:path>
                    <a:path w="4109719" h="327660">
                      <a:moveTo>
                        <a:pt x="2597579" y="255724"/>
                      </a:moveTo>
                      <a:lnTo>
                        <a:pt x="2584325" y="265449"/>
                      </a:lnTo>
                      <a:lnTo>
                        <a:pt x="2568267" y="272732"/>
                      </a:lnTo>
                      <a:lnTo>
                        <a:pt x="2551304" y="277300"/>
                      </a:lnTo>
                      <a:lnTo>
                        <a:pt x="2535336" y="278884"/>
                      </a:lnTo>
                      <a:lnTo>
                        <a:pt x="2613395" y="278884"/>
                      </a:lnTo>
                      <a:lnTo>
                        <a:pt x="2597579" y="255724"/>
                      </a:lnTo>
                      <a:close/>
                    </a:path>
                    <a:path w="4109719" h="327660">
                      <a:moveTo>
                        <a:pt x="2616894" y="131722"/>
                      </a:moveTo>
                      <a:lnTo>
                        <a:pt x="2524721" y="131722"/>
                      </a:lnTo>
                      <a:lnTo>
                        <a:pt x="2550588" y="136667"/>
                      </a:lnTo>
                      <a:lnTo>
                        <a:pt x="2568086" y="149212"/>
                      </a:lnTo>
                      <a:lnTo>
                        <a:pt x="2578256" y="165919"/>
                      </a:lnTo>
                      <a:lnTo>
                        <a:pt x="2582138" y="183349"/>
                      </a:lnTo>
                      <a:lnTo>
                        <a:pt x="2636944" y="183349"/>
                      </a:lnTo>
                      <a:lnTo>
                        <a:pt x="2633012" y="159118"/>
                      </a:lnTo>
                      <a:lnTo>
                        <a:pt x="2616894" y="131722"/>
                      </a:lnTo>
                      <a:close/>
                    </a:path>
                    <a:path w="4109719" h="327660">
                      <a:moveTo>
                        <a:pt x="2904802" y="88779"/>
                      </a:moveTo>
                      <a:lnTo>
                        <a:pt x="2716145" y="88779"/>
                      </a:lnTo>
                      <a:lnTo>
                        <a:pt x="2701188" y="201684"/>
                      </a:lnTo>
                      <a:lnTo>
                        <a:pt x="2694975" y="237336"/>
                      </a:lnTo>
                      <a:lnTo>
                        <a:pt x="2686954" y="260730"/>
                      </a:lnTo>
                      <a:lnTo>
                        <a:pt x="2676761" y="273538"/>
                      </a:lnTo>
                      <a:lnTo>
                        <a:pt x="2664035" y="277436"/>
                      </a:lnTo>
                      <a:lnTo>
                        <a:pt x="2664035" y="327616"/>
                      </a:lnTo>
                      <a:lnTo>
                        <a:pt x="2703020" y="320401"/>
                      </a:lnTo>
                      <a:lnTo>
                        <a:pt x="2750953" y="261461"/>
                      </a:lnTo>
                      <a:lnTo>
                        <a:pt x="2761982" y="208921"/>
                      </a:lnTo>
                      <a:lnTo>
                        <a:pt x="2769702" y="142337"/>
                      </a:lnTo>
                      <a:lnTo>
                        <a:pt x="2904802" y="142337"/>
                      </a:lnTo>
                      <a:lnTo>
                        <a:pt x="2904802" y="88779"/>
                      </a:lnTo>
                      <a:close/>
                    </a:path>
                    <a:path w="4109719" h="327660">
                      <a:moveTo>
                        <a:pt x="2904802" y="142337"/>
                      </a:moveTo>
                      <a:lnTo>
                        <a:pt x="2843525" y="142337"/>
                      </a:lnTo>
                      <a:lnTo>
                        <a:pt x="2843525" y="321826"/>
                      </a:lnTo>
                      <a:lnTo>
                        <a:pt x="2904802" y="321826"/>
                      </a:lnTo>
                      <a:lnTo>
                        <a:pt x="2904802" y="142337"/>
                      </a:lnTo>
                      <a:close/>
                    </a:path>
                    <a:path w="4109719" h="327660">
                      <a:moveTo>
                        <a:pt x="3026912" y="88779"/>
                      </a:moveTo>
                      <a:lnTo>
                        <a:pt x="2965634" y="88779"/>
                      </a:lnTo>
                      <a:lnTo>
                        <a:pt x="2965634" y="321826"/>
                      </a:lnTo>
                      <a:lnTo>
                        <a:pt x="3106524" y="321826"/>
                      </a:lnTo>
                      <a:lnTo>
                        <a:pt x="3141173" y="315674"/>
                      </a:lnTo>
                      <a:lnTo>
                        <a:pt x="3166595" y="299028"/>
                      </a:lnTo>
                      <a:lnTo>
                        <a:pt x="3182246" y="274601"/>
                      </a:lnTo>
                      <a:lnTo>
                        <a:pt x="3183043" y="270199"/>
                      </a:lnTo>
                      <a:lnTo>
                        <a:pt x="3026912" y="270199"/>
                      </a:lnTo>
                      <a:lnTo>
                        <a:pt x="3026912" y="220019"/>
                      </a:lnTo>
                      <a:lnTo>
                        <a:pt x="3183233" y="220019"/>
                      </a:lnTo>
                      <a:lnTo>
                        <a:pt x="3182517" y="215895"/>
                      </a:lnTo>
                      <a:lnTo>
                        <a:pt x="3167319" y="191612"/>
                      </a:lnTo>
                      <a:lnTo>
                        <a:pt x="3141988" y="175018"/>
                      </a:lnTo>
                      <a:lnTo>
                        <a:pt x="3106524" y="168874"/>
                      </a:lnTo>
                      <a:lnTo>
                        <a:pt x="3026912" y="168874"/>
                      </a:lnTo>
                      <a:lnTo>
                        <a:pt x="3026912" y="88779"/>
                      </a:lnTo>
                      <a:close/>
                    </a:path>
                    <a:path w="4109719" h="327660">
                      <a:moveTo>
                        <a:pt x="3183233" y="220019"/>
                      </a:moveTo>
                      <a:lnTo>
                        <a:pt x="3097356" y="220019"/>
                      </a:lnTo>
                      <a:lnTo>
                        <a:pt x="3108982" y="221904"/>
                      </a:lnTo>
                      <a:lnTo>
                        <a:pt x="3117621" y="227136"/>
                      </a:lnTo>
                      <a:lnTo>
                        <a:pt x="3123004" y="235082"/>
                      </a:lnTo>
                      <a:lnTo>
                        <a:pt x="3124859" y="245109"/>
                      </a:lnTo>
                      <a:lnTo>
                        <a:pt x="3123004" y="255136"/>
                      </a:lnTo>
                      <a:lnTo>
                        <a:pt x="3117621" y="263082"/>
                      </a:lnTo>
                      <a:lnTo>
                        <a:pt x="3108982" y="268314"/>
                      </a:lnTo>
                      <a:lnTo>
                        <a:pt x="3097356" y="270199"/>
                      </a:lnTo>
                      <a:lnTo>
                        <a:pt x="3183043" y="270199"/>
                      </a:lnTo>
                      <a:lnTo>
                        <a:pt x="3187584" y="245109"/>
                      </a:lnTo>
                      <a:lnTo>
                        <a:pt x="3183233" y="220019"/>
                      </a:lnTo>
                      <a:close/>
                    </a:path>
                    <a:path w="4109719" h="327660">
                      <a:moveTo>
                        <a:pt x="3293605" y="88779"/>
                      </a:moveTo>
                      <a:lnTo>
                        <a:pt x="3232328" y="88779"/>
                      </a:lnTo>
                      <a:lnTo>
                        <a:pt x="3232328" y="321826"/>
                      </a:lnTo>
                      <a:lnTo>
                        <a:pt x="3293605" y="321826"/>
                      </a:lnTo>
                      <a:lnTo>
                        <a:pt x="3293605" y="228704"/>
                      </a:lnTo>
                      <a:lnTo>
                        <a:pt x="3451382" y="228704"/>
                      </a:lnTo>
                      <a:lnTo>
                        <a:pt x="3451382" y="175146"/>
                      </a:lnTo>
                      <a:lnTo>
                        <a:pt x="3293605" y="175146"/>
                      </a:lnTo>
                      <a:lnTo>
                        <a:pt x="3293605" y="88779"/>
                      </a:lnTo>
                      <a:close/>
                    </a:path>
                    <a:path w="4109719" h="327660">
                      <a:moveTo>
                        <a:pt x="3451382" y="228704"/>
                      </a:moveTo>
                      <a:lnTo>
                        <a:pt x="3390105" y="228704"/>
                      </a:lnTo>
                      <a:lnTo>
                        <a:pt x="3390105" y="321826"/>
                      </a:lnTo>
                      <a:lnTo>
                        <a:pt x="3451382" y="321826"/>
                      </a:lnTo>
                      <a:lnTo>
                        <a:pt x="3451382" y="228704"/>
                      </a:lnTo>
                      <a:close/>
                    </a:path>
                    <a:path w="4109719" h="327660">
                      <a:moveTo>
                        <a:pt x="3451382" y="88779"/>
                      </a:moveTo>
                      <a:lnTo>
                        <a:pt x="3390105" y="88779"/>
                      </a:lnTo>
                      <a:lnTo>
                        <a:pt x="3390105" y="175146"/>
                      </a:lnTo>
                      <a:lnTo>
                        <a:pt x="3451382" y="175146"/>
                      </a:lnTo>
                      <a:lnTo>
                        <a:pt x="3451382" y="88779"/>
                      </a:lnTo>
                      <a:close/>
                    </a:path>
                    <a:path w="4109719" h="327660">
                      <a:moveTo>
                        <a:pt x="3573492" y="88779"/>
                      </a:moveTo>
                      <a:lnTo>
                        <a:pt x="3512214" y="88779"/>
                      </a:lnTo>
                      <a:lnTo>
                        <a:pt x="3512214" y="321826"/>
                      </a:lnTo>
                      <a:lnTo>
                        <a:pt x="3653104" y="321826"/>
                      </a:lnTo>
                      <a:lnTo>
                        <a:pt x="3687754" y="315674"/>
                      </a:lnTo>
                      <a:lnTo>
                        <a:pt x="3713175" y="299028"/>
                      </a:lnTo>
                      <a:lnTo>
                        <a:pt x="3728826" y="274601"/>
                      </a:lnTo>
                      <a:lnTo>
                        <a:pt x="3729623" y="270199"/>
                      </a:lnTo>
                      <a:lnTo>
                        <a:pt x="3573492" y="270199"/>
                      </a:lnTo>
                      <a:lnTo>
                        <a:pt x="3573492" y="220019"/>
                      </a:lnTo>
                      <a:lnTo>
                        <a:pt x="3729813" y="220019"/>
                      </a:lnTo>
                      <a:lnTo>
                        <a:pt x="3729098" y="215895"/>
                      </a:lnTo>
                      <a:lnTo>
                        <a:pt x="3713899" y="191612"/>
                      </a:lnTo>
                      <a:lnTo>
                        <a:pt x="3688568" y="175018"/>
                      </a:lnTo>
                      <a:lnTo>
                        <a:pt x="3653104" y="168874"/>
                      </a:lnTo>
                      <a:lnTo>
                        <a:pt x="3573492" y="168874"/>
                      </a:lnTo>
                      <a:lnTo>
                        <a:pt x="3573492" y="88779"/>
                      </a:lnTo>
                      <a:close/>
                    </a:path>
                    <a:path w="4109719" h="327660">
                      <a:moveTo>
                        <a:pt x="3729813" y="220019"/>
                      </a:moveTo>
                      <a:lnTo>
                        <a:pt x="3643937" y="220019"/>
                      </a:lnTo>
                      <a:lnTo>
                        <a:pt x="3655562" y="221904"/>
                      </a:lnTo>
                      <a:lnTo>
                        <a:pt x="3664202" y="227136"/>
                      </a:lnTo>
                      <a:lnTo>
                        <a:pt x="3669585" y="235082"/>
                      </a:lnTo>
                      <a:lnTo>
                        <a:pt x="3671439" y="245109"/>
                      </a:lnTo>
                      <a:lnTo>
                        <a:pt x="3669585" y="255136"/>
                      </a:lnTo>
                      <a:lnTo>
                        <a:pt x="3664202" y="263082"/>
                      </a:lnTo>
                      <a:lnTo>
                        <a:pt x="3655562" y="268314"/>
                      </a:lnTo>
                      <a:lnTo>
                        <a:pt x="3643937" y="270199"/>
                      </a:lnTo>
                      <a:lnTo>
                        <a:pt x="3729623" y="270199"/>
                      </a:lnTo>
                      <a:lnTo>
                        <a:pt x="3734164" y="245109"/>
                      </a:lnTo>
                      <a:lnTo>
                        <a:pt x="3729813" y="220019"/>
                      </a:lnTo>
                      <a:close/>
                    </a:path>
                    <a:path w="4109719" h="327660">
                      <a:moveTo>
                        <a:pt x="3826321" y="88779"/>
                      </a:moveTo>
                      <a:lnTo>
                        <a:pt x="3764561" y="88779"/>
                      </a:lnTo>
                      <a:lnTo>
                        <a:pt x="3764561" y="321826"/>
                      </a:lnTo>
                      <a:lnTo>
                        <a:pt x="3826321" y="321826"/>
                      </a:lnTo>
                      <a:lnTo>
                        <a:pt x="3826321" y="88779"/>
                      </a:lnTo>
                      <a:close/>
                    </a:path>
                    <a:path w="4109719" h="327660">
                      <a:moveTo>
                        <a:pt x="3992478" y="82989"/>
                      </a:moveTo>
                      <a:lnTo>
                        <a:pt x="3943708" y="92564"/>
                      </a:lnTo>
                      <a:lnTo>
                        <a:pt x="3905568" y="118694"/>
                      </a:lnTo>
                      <a:lnTo>
                        <a:pt x="3880727" y="157490"/>
                      </a:lnTo>
                      <a:lnTo>
                        <a:pt x="3871853" y="205061"/>
                      </a:lnTo>
                      <a:lnTo>
                        <a:pt x="3881330" y="255761"/>
                      </a:lnTo>
                      <a:lnTo>
                        <a:pt x="3907498" y="294384"/>
                      </a:lnTo>
                      <a:lnTo>
                        <a:pt x="3946965" y="318984"/>
                      </a:lnTo>
                      <a:lnTo>
                        <a:pt x="3996338" y="327616"/>
                      </a:lnTo>
                      <a:lnTo>
                        <a:pt x="4023350" y="325550"/>
                      </a:lnTo>
                      <a:lnTo>
                        <a:pt x="4049231" y="319413"/>
                      </a:lnTo>
                      <a:lnTo>
                        <a:pt x="4072670" y="309296"/>
                      </a:lnTo>
                      <a:lnTo>
                        <a:pt x="4092355" y="295289"/>
                      </a:lnTo>
                      <a:lnTo>
                        <a:pt x="4081151" y="278884"/>
                      </a:lnTo>
                      <a:lnTo>
                        <a:pt x="4003093" y="278884"/>
                      </a:lnTo>
                      <a:lnTo>
                        <a:pt x="3976465" y="274579"/>
                      </a:lnTo>
                      <a:lnTo>
                        <a:pt x="3956170" y="262901"/>
                      </a:lnTo>
                      <a:lnTo>
                        <a:pt x="3942569" y="245704"/>
                      </a:lnTo>
                      <a:lnTo>
                        <a:pt x="3936025" y="224844"/>
                      </a:lnTo>
                      <a:lnTo>
                        <a:pt x="4109242" y="224844"/>
                      </a:lnTo>
                      <a:lnTo>
                        <a:pt x="4109242" y="211334"/>
                      </a:lnTo>
                      <a:lnTo>
                        <a:pt x="4104701" y="183349"/>
                      </a:lnTo>
                      <a:lnTo>
                        <a:pt x="3935060" y="183349"/>
                      </a:lnTo>
                      <a:lnTo>
                        <a:pt x="3939893" y="165512"/>
                      </a:lnTo>
                      <a:lnTo>
                        <a:pt x="3950561" y="148850"/>
                      </a:lnTo>
                      <a:lnTo>
                        <a:pt x="3967832" y="136531"/>
                      </a:lnTo>
                      <a:lnTo>
                        <a:pt x="3992478" y="131722"/>
                      </a:lnTo>
                      <a:lnTo>
                        <a:pt x="4084650" y="131722"/>
                      </a:lnTo>
                      <a:lnTo>
                        <a:pt x="4076915" y="118573"/>
                      </a:lnTo>
                      <a:lnTo>
                        <a:pt x="4040034" y="92323"/>
                      </a:lnTo>
                      <a:lnTo>
                        <a:pt x="3992478" y="82989"/>
                      </a:lnTo>
                      <a:close/>
                    </a:path>
                    <a:path w="4109719" h="327660">
                      <a:moveTo>
                        <a:pt x="4065335" y="255724"/>
                      </a:moveTo>
                      <a:lnTo>
                        <a:pt x="4052081" y="265449"/>
                      </a:lnTo>
                      <a:lnTo>
                        <a:pt x="4036023" y="272732"/>
                      </a:lnTo>
                      <a:lnTo>
                        <a:pt x="4019060" y="277300"/>
                      </a:lnTo>
                      <a:lnTo>
                        <a:pt x="4003093" y="278884"/>
                      </a:lnTo>
                      <a:lnTo>
                        <a:pt x="4081151" y="278884"/>
                      </a:lnTo>
                      <a:lnTo>
                        <a:pt x="4065335" y="255724"/>
                      </a:lnTo>
                      <a:close/>
                    </a:path>
                    <a:path w="4109719" h="327660">
                      <a:moveTo>
                        <a:pt x="4084650" y="131722"/>
                      </a:moveTo>
                      <a:lnTo>
                        <a:pt x="3992478" y="131722"/>
                      </a:lnTo>
                      <a:lnTo>
                        <a:pt x="4018344" y="136667"/>
                      </a:lnTo>
                      <a:lnTo>
                        <a:pt x="4035842" y="149212"/>
                      </a:lnTo>
                      <a:lnTo>
                        <a:pt x="4046012" y="165919"/>
                      </a:lnTo>
                      <a:lnTo>
                        <a:pt x="4049895" y="183349"/>
                      </a:lnTo>
                      <a:lnTo>
                        <a:pt x="4104701" y="183349"/>
                      </a:lnTo>
                      <a:lnTo>
                        <a:pt x="4100768" y="159118"/>
                      </a:lnTo>
                      <a:lnTo>
                        <a:pt x="4084650" y="1317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23" name="object 69"/>
              <p:cNvSpPr/>
              <p:nvPr/>
            </p:nvSpPr>
            <p:spPr>
              <a:xfrm>
                <a:off x="2907018" y="7409732"/>
                <a:ext cx="370205" cy="1553845"/>
              </a:xfrm>
              <a:custGeom>
                <a:avLst/>
                <a:gdLst/>
                <a:ahLst/>
                <a:cxnLst/>
                <a:rect l="l" t="t" r="r" b="b"/>
                <a:pathLst>
                  <a:path w="370204" h="1553845">
                    <a:moveTo>
                      <a:pt x="370114" y="1368494"/>
                    </a:moveTo>
                    <a:lnTo>
                      <a:pt x="368274" y="1359038"/>
                    </a:lnTo>
                    <a:lnTo>
                      <a:pt x="362754" y="1350725"/>
                    </a:lnTo>
                    <a:lnTo>
                      <a:pt x="354440" y="1345204"/>
                    </a:lnTo>
                    <a:lnTo>
                      <a:pt x="344984" y="1343364"/>
                    </a:lnTo>
                    <a:lnTo>
                      <a:pt x="335527" y="1345204"/>
                    </a:lnTo>
                    <a:lnTo>
                      <a:pt x="327214" y="1350725"/>
                    </a:lnTo>
                    <a:lnTo>
                      <a:pt x="185057" y="1492882"/>
                    </a:lnTo>
                    <a:lnTo>
                      <a:pt x="42899" y="1350725"/>
                    </a:lnTo>
                    <a:lnTo>
                      <a:pt x="34586" y="1345204"/>
                    </a:lnTo>
                    <a:lnTo>
                      <a:pt x="25130" y="1343364"/>
                    </a:lnTo>
                    <a:lnTo>
                      <a:pt x="15673" y="1345204"/>
                    </a:lnTo>
                    <a:lnTo>
                      <a:pt x="7360" y="1350725"/>
                    </a:lnTo>
                    <a:lnTo>
                      <a:pt x="1840" y="1359038"/>
                    </a:lnTo>
                    <a:lnTo>
                      <a:pt x="0" y="1368494"/>
                    </a:lnTo>
                    <a:lnTo>
                      <a:pt x="1840" y="1377951"/>
                    </a:lnTo>
                    <a:lnTo>
                      <a:pt x="7360" y="1386264"/>
                    </a:lnTo>
                    <a:lnTo>
                      <a:pt x="159927" y="1538831"/>
                    </a:lnTo>
                    <a:lnTo>
                      <a:pt x="159927" y="1528421"/>
                    </a:lnTo>
                    <a:lnTo>
                      <a:pt x="210187" y="1528421"/>
                    </a:lnTo>
                    <a:lnTo>
                      <a:pt x="210187" y="1538831"/>
                    </a:lnTo>
                    <a:lnTo>
                      <a:pt x="362754" y="1386264"/>
                    </a:lnTo>
                    <a:lnTo>
                      <a:pt x="368274" y="1377951"/>
                    </a:lnTo>
                    <a:lnTo>
                      <a:pt x="370114" y="1368494"/>
                    </a:lnTo>
                    <a:close/>
                  </a:path>
                  <a:path w="370204" h="1553845">
                    <a:moveTo>
                      <a:pt x="210187" y="1467752"/>
                    </a:moveTo>
                    <a:lnTo>
                      <a:pt x="210187" y="0"/>
                    </a:lnTo>
                    <a:lnTo>
                      <a:pt x="159927" y="0"/>
                    </a:lnTo>
                    <a:lnTo>
                      <a:pt x="159927" y="1467752"/>
                    </a:lnTo>
                    <a:lnTo>
                      <a:pt x="185057" y="1492882"/>
                    </a:lnTo>
                    <a:lnTo>
                      <a:pt x="210187" y="1467752"/>
                    </a:lnTo>
                    <a:close/>
                  </a:path>
                  <a:path w="370204" h="1553845">
                    <a:moveTo>
                      <a:pt x="210187" y="1538831"/>
                    </a:moveTo>
                    <a:lnTo>
                      <a:pt x="210187" y="1528421"/>
                    </a:lnTo>
                    <a:lnTo>
                      <a:pt x="159927" y="1528421"/>
                    </a:lnTo>
                    <a:lnTo>
                      <a:pt x="159927" y="1538831"/>
                    </a:lnTo>
                    <a:lnTo>
                      <a:pt x="167287" y="1546191"/>
                    </a:lnTo>
                    <a:lnTo>
                      <a:pt x="175600" y="1551711"/>
                    </a:lnTo>
                    <a:lnTo>
                      <a:pt x="185057" y="1553552"/>
                    </a:lnTo>
                    <a:lnTo>
                      <a:pt x="194513" y="1551711"/>
                    </a:lnTo>
                    <a:lnTo>
                      <a:pt x="202826" y="1546191"/>
                    </a:lnTo>
                    <a:lnTo>
                      <a:pt x="210187" y="1538831"/>
                    </a:lnTo>
                    <a:close/>
                  </a:path>
                </a:pathLst>
              </a:custGeom>
              <a:solidFill>
                <a:srgbClr val="015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6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38514" y="3964767"/>
            <a:ext cx="1660434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Мотивационно-целевой компонент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- видео-контент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-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дискуссия по результатам просмотра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Операционно-действенный компонент:           - анализ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курса валют на сайте ЦБ РФ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Рефлексивно-оценочный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- беседа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8868228" y="40902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8868228" y="47003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9357432" y="579840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9357432" y="677631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</a:t>
            </a: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20800" y="3575398"/>
            <a:ext cx="161689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/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Математическая грамотность                   работа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числами (котировки)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/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/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/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/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Читательская грамотность                        понимание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предложенного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анализу текста, дискуссия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/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/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/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/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Цифровая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грамотность-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цифровые медиа-ресурсы (короткое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видео) ,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дискуссия</a:t>
            </a:r>
            <a:endParaRPr lang="ru-RU" dirty="0"/>
          </a:p>
        </p:txBody>
      </p:sp>
      <p:sp>
        <p:nvSpPr>
          <p:cNvPr id="3" name="Выноска со стрелкой вправо 2"/>
          <p:cNvSpPr/>
          <p:nvPr/>
        </p:nvSpPr>
        <p:spPr>
          <a:xfrm>
            <a:off x="6415314" y="3416908"/>
            <a:ext cx="914400" cy="9144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6415314" y="5024112"/>
            <a:ext cx="914400" cy="9144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6415314" y="6789806"/>
            <a:ext cx="914400" cy="9144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72484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</a:t>
            </a: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9871" y="3415098"/>
            <a:ext cx="17212987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" indent="-1270">
              <a:spcAft>
                <a:spcPts val="37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Интегративное задание: </a:t>
            </a:r>
          </a:p>
          <a:p>
            <a:pPr marR="1270" indent="-1270">
              <a:spcAft>
                <a:spcPts val="37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       Определите, открытие, какого счета на год будет наиболее выгодным.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175" indent="631190" fontAlgn="auto">
              <a:spcAft>
                <a:spcPts val="32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вас есть 15000 рублей, и вы хотите положить их в банк. Процентная ставка по рублевым счетам равна 10%, а по валютным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счетам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2%. В прошлом году доллар стоил 50 рублей, а в этом – 55 рублей.</a:t>
            </a:r>
          </a:p>
          <a:p>
            <a:pPr marL="692785" marR="3175" indent="-635" fontAlgn="auto">
              <a:spcAft>
                <a:spcPts val="32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Открыть рублевый счет.</a:t>
            </a:r>
          </a:p>
          <a:p>
            <a:pPr marL="692785" marR="3175" indent="-635" fontAlgn="auto">
              <a:spcAft>
                <a:spcPts val="3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Открыть валютный счет.</a:t>
            </a:r>
          </a:p>
          <a:p>
            <a:pPr marL="457200" indent="-635" fontAlgn="auto">
              <a:spcAft>
                <a:spcPts val="385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722630" marR="1270" indent="-635" fontAlgn="auto">
              <a:spcAft>
                <a:spcPts val="37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        Решите задачу.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175" indent="539750" fontAlgn="auto">
              <a:spcAft>
                <a:spcPts val="32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доллар подешевел на 20%, на сколько процентов повысился курс рубля?</a:t>
            </a:r>
          </a:p>
          <a:p>
            <a:pPr marR="3175" indent="-635" fontAlgn="auto">
              <a:spcAft>
                <a:spcPts val="65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_______________________________________________________________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6435" indent="-635" fontAlgn="auto">
              <a:spcAft>
                <a:spcPts val="39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722630" marR="1270" indent="-635" fontAlgn="auto">
              <a:spcAft>
                <a:spcPts val="37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        Расшифруйте приведенные ниже название страны и ее валюты. 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2630" marR="1270" indent="-635" fontAlgn="auto">
              <a:spcAft>
                <a:spcPts val="370"/>
              </a:spcAf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2630" marR="1270" indent="-635" fontAlgn="auto">
              <a:spcAft>
                <a:spcPts val="37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МИНЯАРЕ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___________________________            КАФРН                                ____________________________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2785" marR="3175" indent="-635" fontAlgn="auto">
              <a:spcAft>
                <a:spcPts val="320"/>
              </a:spcAft>
            </a:pP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2785" marR="3175" indent="-635" fontAlgn="auto">
              <a:spcAft>
                <a:spcPts val="32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МАРД                             _______________________________ЦЯРЕШИВЙА        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106057" y="804919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106057" y="876047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0247086" y="877884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0135253" y="80574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357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72484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</a:t>
            </a: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9871" y="3415098"/>
            <a:ext cx="17212987" cy="5642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2630" marR="1270" indent="-635" fontAlgn="auto">
              <a:spcAft>
                <a:spcPts val="21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Интегративное задание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22630" marR="1270" indent="-635" fontAlgn="auto">
              <a:spcAft>
                <a:spcPts val="21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        Вставьте пропущенные слова в соответствующие предложения, чтобы они обрели верный смысл (падеж может быть не согласован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722630" marR="1270" indent="-635" fontAlgn="auto">
              <a:spcAft>
                <a:spcPts val="21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росте курса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валюты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товары становятся дороже. _________________ от этого проигрывают, а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____________________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производители выигрывают потому, что спрос на их товары       растет.     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2630" marR="1270" indent="-635" fontAlgn="auto">
              <a:spcAft>
                <a:spcPts val="21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Эта  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ситуация    называется         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эффектом_________________________.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2630" marR="1270" indent="-635" fontAlgn="auto">
              <a:spcAft>
                <a:spcPts val="21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270" indent="-1270">
              <a:spcAft>
                <a:spcPts val="37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R="1270" indent="-1270" algn="ctr">
              <a:spcAft>
                <a:spcPts val="37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Отечественные	Потребители	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Импортозамещение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270" indent="-1270" algn="ctr">
              <a:spcAft>
                <a:spcPts val="37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Импортные	Иностранная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R="1270" indent="-1270">
              <a:spcAft>
                <a:spcPts val="370"/>
              </a:spcAft>
            </a:pP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01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(Внеурочная деятельность)</a:t>
            </a:r>
            <a:endParaRPr lang="ru-RU" sz="3600" b="1" dirty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58172"/>
              </p:ext>
            </p:extLst>
          </p:nvPr>
        </p:nvGraphicFramePr>
        <p:xfrm>
          <a:off x="1190171" y="3057619"/>
          <a:ext cx="16473715" cy="63830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36572">
                  <a:extLst>
                    <a:ext uri="{9D8B030D-6E8A-4147-A177-3AD203B41FA5}">
                      <a16:colId xmlns:a16="http://schemas.microsoft.com/office/drawing/2014/main" val="2125719059"/>
                    </a:ext>
                  </a:extLst>
                </a:gridCol>
                <a:gridCol w="3251200">
                  <a:extLst>
                    <a:ext uri="{9D8B030D-6E8A-4147-A177-3AD203B41FA5}">
                      <a16:colId xmlns:a16="http://schemas.microsoft.com/office/drawing/2014/main" val="272968564"/>
                    </a:ext>
                  </a:extLst>
                </a:gridCol>
                <a:gridCol w="8425377">
                  <a:extLst>
                    <a:ext uri="{9D8B030D-6E8A-4147-A177-3AD203B41FA5}">
                      <a16:colId xmlns:a16="http://schemas.microsoft.com/office/drawing/2014/main" val="1280038033"/>
                    </a:ext>
                  </a:extLst>
                </a:gridCol>
                <a:gridCol w="660566">
                  <a:extLst>
                    <a:ext uri="{9D8B030D-6E8A-4147-A177-3AD203B41FA5}">
                      <a16:colId xmlns:a16="http://schemas.microsoft.com/office/drawing/2014/main" val="2724744149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0. Подготовительный</a:t>
                      </a:r>
                      <a:endParaRPr lang="ru-RU" sz="2400" b="1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454021"/>
                  </a:ext>
                </a:extLst>
              </a:tr>
              <a:tr h="303555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учеников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Образовательный эффект (чему научились, что узнали, поняли)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44501436"/>
                  </a:ext>
                </a:extLst>
              </a:tr>
              <a:tr h="955281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 подготовить раздаточные материалы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58779050"/>
                  </a:ext>
                </a:extLst>
              </a:tr>
              <a:tr h="303555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1. Мотивационно-целевой (10 минут)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057231"/>
                  </a:ext>
                </a:extLst>
              </a:tr>
              <a:tr h="303555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учеников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Образовательный эффект (чему научились, что узнали, поняли)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84043674"/>
                  </a:ext>
                </a:extLst>
              </a:tr>
              <a:tr h="3079629"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Формулирует тему занятия " Деньги и операции с ними: иностранная валюта ".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Формулирует проблемную ситуацию и обсуждает с учащимися «Зачем нужна иностранная валюта»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Слушают, вступают в диалог, высказывают свои предположения по теме урока. Участвуют в дискуссии.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положительного отношения, живого интереса к занятию. 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включаются в диалог с учителем. 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учатся анализировать информацию, представленную в разных формах.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3513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(Внеурочная деятельность)</a:t>
            </a:r>
            <a:endParaRPr lang="ru-RU" sz="3600" b="1" dirty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00729"/>
              </p:ext>
            </p:extLst>
          </p:nvPr>
        </p:nvGraphicFramePr>
        <p:xfrm>
          <a:off x="1146629" y="2779463"/>
          <a:ext cx="16967200" cy="734264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36558">
                  <a:extLst>
                    <a:ext uri="{9D8B030D-6E8A-4147-A177-3AD203B41FA5}">
                      <a16:colId xmlns:a16="http://schemas.microsoft.com/office/drawing/2014/main" val="3523528691"/>
                    </a:ext>
                  </a:extLst>
                </a:gridCol>
                <a:gridCol w="6463824">
                  <a:extLst>
                    <a:ext uri="{9D8B030D-6E8A-4147-A177-3AD203B41FA5}">
                      <a16:colId xmlns:a16="http://schemas.microsoft.com/office/drawing/2014/main" val="2361532127"/>
                    </a:ext>
                  </a:extLst>
                </a:gridCol>
                <a:gridCol w="4083263">
                  <a:extLst>
                    <a:ext uri="{9D8B030D-6E8A-4147-A177-3AD203B41FA5}">
                      <a16:colId xmlns:a16="http://schemas.microsoft.com/office/drawing/2014/main" val="172030542"/>
                    </a:ext>
                  </a:extLst>
                </a:gridCol>
                <a:gridCol w="5583555">
                  <a:extLst>
                    <a:ext uri="{9D8B030D-6E8A-4147-A177-3AD203B41FA5}">
                      <a16:colId xmlns:a16="http://schemas.microsoft.com/office/drawing/2014/main" val="816308006"/>
                    </a:ext>
                  </a:extLst>
                </a:gridCol>
              </a:tblGrid>
              <a:tr h="308430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2. Организационно-действенный (75 минут)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088932"/>
                  </a:ext>
                </a:extLst>
              </a:tr>
              <a:tr h="30843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учеников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Образовательный эффект (чему научились, что узнали, поняли)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9940626"/>
                  </a:ext>
                </a:extLst>
              </a:tr>
              <a:tr h="616859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Организует актуализацию имеющихся знаний по данной теме.</a:t>
                      </a:r>
                    </a:p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Просмотр презентации «Деньги стран мира»</a:t>
                      </a:r>
                    </a:p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Просмотр видеофильма «От чего зависит курс валюты» - </a:t>
                      </a:r>
                      <a:r>
                        <a:rPr lang="ru-RU" sz="2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YouTube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b="1" u="sng" dirty="0">
                          <a:solidFill>
                            <a:schemeClr val="bg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https://www.youtube.com/watch?si=Vftxdrc_OQr5z4mN&amp;v=4dL9EucMkD8&amp;feature=youtu.be</a:t>
                      </a:r>
                      <a:endParaRPr lang="ru-RU" sz="2400" b="1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Делит класс на две группы. Объясняет правила игры.</a:t>
                      </a:r>
                    </a:p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Формулирует учебную задачу:</a:t>
                      </a:r>
                    </a:p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«Узнать курс валюты на текущую дату».</a:t>
                      </a:r>
                    </a:p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Отслеживает ход игры, поддерживает дисциплину.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Принимают участие в беседе, используя свои знания и опыт.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Рассаживаются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группам. 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Определяют курс валюты на текущую дату.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анализируют 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-какие валюты бывают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-какие возможности обмена одной валюты на другую существуют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осознают, что могут оказать помощь родителям и знакомым в вопросе курса валюты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Узнают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как выгодно обменивать валюты. 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Понимают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какие риски при обмене валют и как их избежать.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работают в группах, что способствует развитию коммуникационных навыков и умению работать в команде.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796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6728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(Внеурочная деятельность)</a:t>
            </a:r>
            <a:endParaRPr lang="ru-RU" sz="3600" b="1" dirty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374737"/>
              </p:ext>
            </p:extLst>
          </p:nvPr>
        </p:nvGraphicFramePr>
        <p:xfrm>
          <a:off x="1146629" y="2779463"/>
          <a:ext cx="16967200" cy="558203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36558">
                  <a:extLst>
                    <a:ext uri="{9D8B030D-6E8A-4147-A177-3AD203B41FA5}">
                      <a16:colId xmlns:a16="http://schemas.microsoft.com/office/drawing/2014/main" val="3523528691"/>
                    </a:ext>
                  </a:extLst>
                </a:gridCol>
                <a:gridCol w="6463824">
                  <a:extLst>
                    <a:ext uri="{9D8B030D-6E8A-4147-A177-3AD203B41FA5}">
                      <a16:colId xmlns:a16="http://schemas.microsoft.com/office/drawing/2014/main" val="2361532127"/>
                    </a:ext>
                  </a:extLst>
                </a:gridCol>
                <a:gridCol w="4083263">
                  <a:extLst>
                    <a:ext uri="{9D8B030D-6E8A-4147-A177-3AD203B41FA5}">
                      <a16:colId xmlns:a16="http://schemas.microsoft.com/office/drawing/2014/main" val="172030542"/>
                    </a:ext>
                  </a:extLst>
                </a:gridCol>
                <a:gridCol w="5583555">
                  <a:extLst>
                    <a:ext uri="{9D8B030D-6E8A-4147-A177-3AD203B41FA5}">
                      <a16:colId xmlns:a16="http://schemas.microsoft.com/office/drawing/2014/main" val="816308006"/>
                    </a:ext>
                  </a:extLst>
                </a:gridCol>
              </a:tblGrid>
              <a:tr h="27965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2. Организационно-действенный (75 минут)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088932"/>
                  </a:ext>
                </a:extLst>
              </a:tr>
              <a:tr h="559306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учеников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Образовательный эффект (чему научились, что узнали, поняли)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9940626"/>
                  </a:ext>
                </a:extLst>
              </a:tr>
              <a:tr h="4407978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fontAlgn="auto">
                        <a:spcAft>
                          <a:spcPts val="75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беседы «Национальная валюта»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fontAlgn="auto">
                        <a:spcAft>
                          <a:spcPts val="75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мини-игры «Страна - валюта».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fontAlgn="auto">
                        <a:spcAft>
                          <a:spcPts val="75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Объясняет правила, просит студентов соотнести название страны и ее денежную единицу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fontAlgn="auto">
                        <a:spcAft>
                          <a:spcPts val="75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Отслеживает правильные/неправильные ответы. </a:t>
                      </a:r>
                      <a:b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Подводит итоги игры и отвечает на вопросы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Принимают участие в беседе и мини-игре.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2C2D2E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Учащиеся в процессе беседы и игры:</a:t>
                      </a:r>
                      <a:br>
                        <a:rPr lang="ru-RU" sz="2400" dirty="0" smtClean="0">
                          <a:solidFill>
                            <a:srgbClr val="2C2D2E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2400" dirty="0" smtClean="0">
                          <a:solidFill>
                            <a:srgbClr val="2C2D2E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получают новые знания о денежных единицах в других странах;</a:t>
                      </a:r>
                      <a:br>
                        <a:rPr lang="ru-RU" sz="2400" dirty="0" smtClean="0">
                          <a:solidFill>
                            <a:srgbClr val="2C2D2E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2400" dirty="0" smtClean="0">
                          <a:solidFill>
                            <a:srgbClr val="2C2D2E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узнают почему в нескольких странах используется одна и та же валюта;</a:t>
                      </a:r>
                      <a:br>
                        <a:rPr lang="ru-RU" sz="2400" dirty="0" smtClean="0">
                          <a:solidFill>
                            <a:srgbClr val="2C2D2E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2400" dirty="0" smtClean="0">
                          <a:solidFill>
                            <a:srgbClr val="2C2D2E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понимают значение «Национальной валюты»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796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203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(Внеурочная деятельность)</a:t>
            </a:r>
            <a:endParaRPr lang="ru-RU" sz="3600" b="1" dirty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940103"/>
              </p:ext>
            </p:extLst>
          </p:nvPr>
        </p:nvGraphicFramePr>
        <p:xfrm>
          <a:off x="1146629" y="2779464"/>
          <a:ext cx="16967200" cy="542801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36558">
                  <a:extLst>
                    <a:ext uri="{9D8B030D-6E8A-4147-A177-3AD203B41FA5}">
                      <a16:colId xmlns:a16="http://schemas.microsoft.com/office/drawing/2014/main" val="3523528691"/>
                    </a:ext>
                  </a:extLst>
                </a:gridCol>
                <a:gridCol w="6463824">
                  <a:extLst>
                    <a:ext uri="{9D8B030D-6E8A-4147-A177-3AD203B41FA5}">
                      <a16:colId xmlns:a16="http://schemas.microsoft.com/office/drawing/2014/main" val="2361532127"/>
                    </a:ext>
                  </a:extLst>
                </a:gridCol>
                <a:gridCol w="4083263">
                  <a:extLst>
                    <a:ext uri="{9D8B030D-6E8A-4147-A177-3AD203B41FA5}">
                      <a16:colId xmlns:a16="http://schemas.microsoft.com/office/drawing/2014/main" val="172030542"/>
                    </a:ext>
                  </a:extLst>
                </a:gridCol>
                <a:gridCol w="5583555">
                  <a:extLst>
                    <a:ext uri="{9D8B030D-6E8A-4147-A177-3AD203B41FA5}">
                      <a16:colId xmlns:a16="http://schemas.microsoft.com/office/drawing/2014/main" val="816308006"/>
                    </a:ext>
                  </a:extLst>
                </a:gridCol>
              </a:tblGrid>
              <a:tr h="228552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Этап 3. Рефлексивно-оценочный (5 минут</a:t>
                      </a:r>
                      <a:r>
                        <a:rPr lang="ru-RU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088932"/>
                  </a:ext>
                </a:extLst>
              </a:tr>
              <a:tr h="473606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Деятельность учителя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Деятельность учеников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Образовательный эффект (чему научились, что узнали, поняли)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9940626"/>
                  </a:ext>
                </a:extLst>
              </a:tr>
              <a:tr h="3862608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Предлагает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учащимся оценить полученный опыт путем поднятия карточек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«зеленая карточка» – все понял; 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«красная карточка» – ничего не понял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Аргументировать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свое мнение.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Соотносить те знания, которые получили на занятии с практическим опытом.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Учащиеся осознают, что могут оказать помощь родителям и знакомым в вопросе курса валюты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796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5395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7" name="Google Shape;225;p4"/>
          <p:cNvSpPr txBox="1">
            <a:spLocks noChangeArrowheads="1"/>
          </p:cNvSpPr>
          <p:nvPr/>
        </p:nvSpPr>
        <p:spPr bwMode="auto">
          <a:xfrm>
            <a:off x="929871" y="2445030"/>
            <a:ext cx="16061545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>
                <a:solidFill>
                  <a:srgbClr val="00B050"/>
                </a:solidFill>
                <a:latin typeface="+mn-lt"/>
                <a:sym typeface="Proxima Nova" panose="020B0604020202020204" charset="0"/>
              </a:rPr>
              <a:t>УЧАЩИЕСЯ ЗНАЮТ/ПОНИМАЮТ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25600" y="5108349"/>
            <a:ext cx="162850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иностранная валюта</a:t>
            </a: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валютный курс;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9164686" y="3632820"/>
            <a:ext cx="484632" cy="11275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583878"/>
            <a:ext cx="17871168" cy="327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568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399" y="1272867"/>
            <a:ext cx="16557414" cy="12270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24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НАЗВАНИЕ ТЕМЫ</a:t>
            </a:r>
          </a:p>
          <a:p>
            <a:pPr indent="-1270" algn="just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Легенда педагогического кейса: 5)	Легенда педагогического кейса: Вашей проектной группе необходимо разработать комплекс образовательных активностей по финансовой грамотности для СОШ, находящейся малом городе N по тематике «Деньги и операции с ними: иностранная валюта» для учащихся 9 класса, в котором учатся 22 ребенка. Особенностями класса является то, что в нем есть дети с ОВЗ; дети из семей со средними доходами, родители имеют высшее образование, постоянную работу, мобильны</a:t>
            </a:r>
          </a:p>
          <a:p>
            <a:pPr lvl="0"/>
            <a:r>
              <a:rPr lang="ru-RU" sz="32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Слушатели</a:t>
            </a:r>
            <a:r>
              <a:rPr lang="ru-RU" sz="32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:</a:t>
            </a:r>
          </a:p>
          <a:p>
            <a:pPr indent="-1270" algn="just"/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Антошина Светлана Петровна</a:t>
            </a:r>
          </a:p>
          <a:p>
            <a:pPr indent="-1270" algn="just"/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Липатова Любовь Николаевна</a:t>
            </a:r>
          </a:p>
          <a:p>
            <a:pPr indent="-1270" algn="just"/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Ускова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Елена Анатольевна</a:t>
            </a:r>
          </a:p>
          <a:p>
            <a:pPr indent="-1270" algn="just"/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Тырина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Юлия Викторовна</a:t>
            </a:r>
          </a:p>
          <a:p>
            <a:pPr indent="-1270" algn="just"/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Раткина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Александра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Геннадьевна</a:t>
            </a:r>
          </a:p>
          <a:p>
            <a:pPr indent="-1270" algn="just"/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ru-RU" sz="3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Костечко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Людмила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Юрьевна</a:t>
            </a:r>
          </a:p>
          <a:p>
            <a:pPr indent="-1270" algn="just"/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Жданова Екатерина Васильевна</a:t>
            </a:r>
          </a:p>
          <a:p>
            <a:pPr indent="-1270" algn="just"/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7" name="Google Shape;225;p4"/>
          <p:cNvSpPr txBox="1">
            <a:spLocks noChangeArrowheads="1"/>
          </p:cNvSpPr>
          <p:nvPr/>
        </p:nvSpPr>
        <p:spPr bwMode="auto">
          <a:xfrm>
            <a:off x="929871" y="2445030"/>
            <a:ext cx="16061545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ru-RU" sz="4300" b="1" dirty="0">
                <a:solidFill>
                  <a:srgbClr val="EE0077"/>
                </a:solidFill>
                <a:sym typeface="Proxima Nova" panose="020B0604020202020204" charset="0"/>
              </a:rPr>
              <a:t>ИМЕЮТ УСТАНОВКУ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25600" y="5108349"/>
            <a:ext cx="162850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уверенность при принятии решений о конвертации денег из одной валюты в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другую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9164686" y="3632820"/>
            <a:ext cx="484632" cy="112752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Picture backgr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371" y="6779792"/>
            <a:ext cx="15820572" cy="330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488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7" name="Google Shape;225;p4"/>
          <p:cNvSpPr txBox="1">
            <a:spLocks noChangeArrowheads="1"/>
          </p:cNvSpPr>
          <p:nvPr/>
        </p:nvSpPr>
        <p:spPr bwMode="auto">
          <a:xfrm>
            <a:off x="929871" y="2445030"/>
            <a:ext cx="16061545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ru-RU" sz="4300" b="1" dirty="0">
                <a:solidFill>
                  <a:srgbClr val="01509F"/>
                </a:solidFill>
                <a:sym typeface="Proxima Nova" panose="020B0604020202020204" charset="0"/>
              </a:rPr>
              <a:t>УМЕЮТ (ПРЕДМЕТНЫЕ ЖИЗНЕННЫЕ УМЕНИЯ</a:t>
            </a:r>
            <a:endParaRPr lang="ru-RU" altLang="ru-RU" sz="4300" b="1" dirty="0">
              <a:solidFill>
                <a:srgbClr val="EE0077"/>
              </a:solidFill>
              <a:sym typeface="Proxima Nova" panose="020B060402020202020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25600" y="5108349"/>
            <a:ext cx="162850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российскую и иностранную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валюту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возможности для наиболее выгодного обмена валюты</a:t>
            </a:r>
            <a:endParaRPr lang="ru-RU" alt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9164686" y="3632820"/>
            <a:ext cx="484632" cy="112752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Picture backgr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315" y="6583878"/>
            <a:ext cx="14427200" cy="331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268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399648"/>
              </p:ext>
            </p:extLst>
          </p:nvPr>
        </p:nvGraphicFramePr>
        <p:xfrm>
          <a:off x="1553030" y="2772230"/>
          <a:ext cx="15762513" cy="599892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2661">
                  <a:extLst>
                    <a:ext uri="{9D8B030D-6E8A-4147-A177-3AD203B41FA5}">
                      <a16:colId xmlns:a16="http://schemas.microsoft.com/office/drawing/2014/main" val="4079725177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2521104400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1042113141"/>
                    </a:ext>
                  </a:extLst>
                </a:gridCol>
                <a:gridCol w="2970076">
                  <a:extLst>
                    <a:ext uri="{9D8B030D-6E8A-4147-A177-3AD203B41FA5}">
                      <a16:colId xmlns:a16="http://schemas.microsoft.com/office/drawing/2014/main" val="1059333640"/>
                    </a:ext>
                  </a:extLst>
                </a:gridCol>
              </a:tblGrid>
              <a:tr h="532199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Ограничения и риски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Решения/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169912"/>
                  </a:ext>
                </a:extLst>
              </a:tr>
              <a:tr h="521622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  <a:tabLst>
                          <a:tab pos="736600" algn="ctr"/>
                        </a:tabLs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	Школа находится в малом городе N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 семьи складывается из зарплаты. Траты в основном только необходимые, поскольку в малом городе меньше соблазнов для незапланированных трат в силу отсутствия кафе, развлекательных центров и пр.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имеют карманные деньги или подработку;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участвуют в управлении семейного бюджета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Многим семьям приходится выплачивать кредиты.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склонны принимать импульсивные, рискованные решения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обратить внимание обучающихся и родителей на виды мошеннических схем, профилактика мошенничества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257232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426028"/>
              </p:ext>
            </p:extLst>
          </p:nvPr>
        </p:nvGraphicFramePr>
        <p:xfrm>
          <a:off x="1553030" y="2772230"/>
          <a:ext cx="15762513" cy="601450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2661">
                  <a:extLst>
                    <a:ext uri="{9D8B030D-6E8A-4147-A177-3AD203B41FA5}">
                      <a16:colId xmlns:a16="http://schemas.microsoft.com/office/drawing/2014/main" val="4079725177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2521104400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1042113141"/>
                    </a:ext>
                  </a:extLst>
                </a:gridCol>
                <a:gridCol w="2970076">
                  <a:extLst>
                    <a:ext uri="{9D8B030D-6E8A-4147-A177-3AD203B41FA5}">
                      <a16:colId xmlns:a16="http://schemas.microsoft.com/office/drawing/2014/main" val="1059333640"/>
                    </a:ext>
                  </a:extLst>
                </a:gridCol>
              </a:tblGrid>
              <a:tr h="798284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Ограничения и риски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Решения/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169912"/>
                  </a:ext>
                </a:extLst>
              </a:tr>
              <a:tr h="521622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Тема «Деньги и операции с ними: иностранная валюта»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Ребята знают, что такое деньги; бережное отношение к деньгам находится в стадии формирования (только анализировать свои потребности и возможности личного и семейного бюджета в удовлетворении этих потребностей).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доступ к международным платежным системам ограничен для россиян   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обратить внимание обучающихся и родителей на виды мошеннических схем, профилактика мошенничества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2572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4934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212608"/>
              </p:ext>
            </p:extLst>
          </p:nvPr>
        </p:nvGraphicFramePr>
        <p:xfrm>
          <a:off x="1654628" y="2772230"/>
          <a:ext cx="15660914" cy="601450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11062">
                  <a:extLst>
                    <a:ext uri="{9D8B030D-6E8A-4147-A177-3AD203B41FA5}">
                      <a16:colId xmlns:a16="http://schemas.microsoft.com/office/drawing/2014/main" val="4079725177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2521104400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1042113141"/>
                    </a:ext>
                  </a:extLst>
                </a:gridCol>
                <a:gridCol w="2970076">
                  <a:extLst>
                    <a:ext uri="{9D8B030D-6E8A-4147-A177-3AD203B41FA5}">
                      <a16:colId xmlns:a16="http://schemas.microsoft.com/office/drawing/2014/main" val="1059333640"/>
                    </a:ext>
                  </a:extLst>
                </a:gridCol>
              </a:tblGrid>
              <a:tr h="798284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Ограничения и риски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Решения/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169912"/>
                  </a:ext>
                </a:extLst>
              </a:tr>
              <a:tr h="521622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Учащиеся 9 класса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Умеют считать, имеют навыки осознанного чтения; имеют не только карманные деньги , но и зарабатывают самостоятельно, совершают покупки в магазинах; понимают стоимость имущества и ответственность за его порчу.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все дети понимают цену деньгам и умеют грамотно пользоваться денежными средствами, могут просить деньги в долг у товарищей, не имея возможности вернуть их.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обратить внимание обучающихся и родителей на виды мошеннических схем, профилактика мошенничества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2572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59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525172"/>
              </p:ext>
            </p:extLst>
          </p:nvPr>
        </p:nvGraphicFramePr>
        <p:xfrm>
          <a:off x="1654628" y="2772230"/>
          <a:ext cx="15660914" cy="601450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11062">
                  <a:extLst>
                    <a:ext uri="{9D8B030D-6E8A-4147-A177-3AD203B41FA5}">
                      <a16:colId xmlns:a16="http://schemas.microsoft.com/office/drawing/2014/main" val="4079725177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2521104400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1042113141"/>
                    </a:ext>
                  </a:extLst>
                </a:gridCol>
                <a:gridCol w="2970076">
                  <a:extLst>
                    <a:ext uri="{9D8B030D-6E8A-4147-A177-3AD203B41FA5}">
                      <a16:colId xmlns:a16="http://schemas.microsoft.com/office/drawing/2014/main" val="1059333640"/>
                    </a:ext>
                  </a:extLst>
                </a:gridCol>
              </a:tblGrid>
              <a:tr h="798284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Ограничения и риски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Решения/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169912"/>
                  </a:ext>
                </a:extLst>
              </a:tr>
              <a:tr h="521622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 Учатся 22 ребенка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Использовать активные формы обучения: работа в группах, ролевые игры, работа малыми группами (до 5 человек). Возможность использовать разноуровневые задания, метод соревнования в командах.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групповая и индивидуальная работа;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знают возможности друг друга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Сложности в организации совместной деятельности, активных форм групповой работы (от 5 человек) - (задания, обсуждение)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отсутствие желания работать в группах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продумывать групповую работу, состав команд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2572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589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947226"/>
              </p:ext>
            </p:extLst>
          </p:nvPr>
        </p:nvGraphicFramePr>
        <p:xfrm>
          <a:off x="1654628" y="2772230"/>
          <a:ext cx="15660914" cy="601450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11062">
                  <a:extLst>
                    <a:ext uri="{9D8B030D-6E8A-4147-A177-3AD203B41FA5}">
                      <a16:colId xmlns:a16="http://schemas.microsoft.com/office/drawing/2014/main" val="4079725177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2521104400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1042113141"/>
                    </a:ext>
                  </a:extLst>
                </a:gridCol>
                <a:gridCol w="2970076">
                  <a:extLst>
                    <a:ext uri="{9D8B030D-6E8A-4147-A177-3AD203B41FA5}">
                      <a16:colId xmlns:a16="http://schemas.microsoft.com/office/drawing/2014/main" val="1059333640"/>
                    </a:ext>
                  </a:extLst>
                </a:gridCol>
              </a:tblGrid>
              <a:tr h="798284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Ограничения и риски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Решения/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169912"/>
                  </a:ext>
                </a:extLst>
              </a:tr>
              <a:tr h="521622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 Дети с ОВЗ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Возможность включать в занятия игры, в том числе онлайн и 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браузерные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мультфильмы, фильмы, видеоролики, анимированные презентации и пр., мобильные и ПК приложения. Следует включать больше практических занятий по планированию расходов.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Множество вспомогательных образовательных ресурсов создает сложность для педагога в вопросе подбора конкретных ресурсов к конкретным занятиям по финансовой грамотности.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fontAlgn="auto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Необходимо учитывать принципы целесообразности, уместности и 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дозированности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 выборе дидактических материалов.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Нужно создание специальных технических условий в образовательном учреждении.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2572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642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002197"/>
              </p:ext>
            </p:extLst>
          </p:nvPr>
        </p:nvGraphicFramePr>
        <p:xfrm>
          <a:off x="1654628" y="2772230"/>
          <a:ext cx="15660914" cy="601450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11062">
                  <a:extLst>
                    <a:ext uri="{9D8B030D-6E8A-4147-A177-3AD203B41FA5}">
                      <a16:colId xmlns:a16="http://schemas.microsoft.com/office/drawing/2014/main" val="4079725177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2521104400"/>
                    </a:ext>
                  </a:extLst>
                </a:gridCol>
                <a:gridCol w="4339888">
                  <a:extLst>
                    <a:ext uri="{9D8B030D-6E8A-4147-A177-3AD203B41FA5}">
                      <a16:colId xmlns:a16="http://schemas.microsoft.com/office/drawing/2014/main" val="1042113141"/>
                    </a:ext>
                  </a:extLst>
                </a:gridCol>
                <a:gridCol w="2970076">
                  <a:extLst>
                    <a:ext uri="{9D8B030D-6E8A-4147-A177-3AD203B41FA5}">
                      <a16:colId xmlns:a16="http://schemas.microsoft.com/office/drawing/2014/main" val="1059333640"/>
                    </a:ext>
                  </a:extLst>
                </a:gridCol>
              </a:tblGrid>
              <a:tr h="798284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Ограничения и риски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Решения/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169912"/>
                  </a:ext>
                </a:extLst>
              </a:tr>
              <a:tr h="521622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 Дети из семей со средними доходами, родители имеют высшее образование, постоянную работу, мобильны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из семей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средними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доходом и социальным статусом имеют возможность использовать гаджеты в обучении.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Рассмотрение  жизненных ситуаций, понятных для всех учащихся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могут возникнут сложности с оценкой риска при операциях с валютой  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использовать практико-ориентированные задания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2572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0730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756540"/>
              </p:ext>
            </p:extLst>
          </p:nvPr>
        </p:nvGraphicFramePr>
        <p:xfrm>
          <a:off x="1422397" y="3089275"/>
          <a:ext cx="16270516" cy="639027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142454">
                  <a:extLst>
                    <a:ext uri="{9D8B030D-6E8A-4147-A177-3AD203B41FA5}">
                      <a16:colId xmlns:a16="http://schemas.microsoft.com/office/drawing/2014/main" val="1673183662"/>
                    </a:ext>
                  </a:extLst>
                </a:gridCol>
                <a:gridCol w="5564031">
                  <a:extLst>
                    <a:ext uri="{9D8B030D-6E8A-4147-A177-3AD203B41FA5}">
                      <a16:colId xmlns:a16="http://schemas.microsoft.com/office/drawing/2014/main" val="820854057"/>
                    </a:ext>
                  </a:extLst>
                </a:gridCol>
                <a:gridCol w="5564031">
                  <a:extLst>
                    <a:ext uri="{9D8B030D-6E8A-4147-A177-3AD203B41FA5}">
                      <a16:colId xmlns:a16="http://schemas.microsoft.com/office/drawing/2014/main" val="2326140955"/>
                    </a:ext>
                  </a:extLst>
                </a:gridCol>
              </a:tblGrid>
              <a:tr h="798284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Знания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Установки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(что есть «грамотно» и как надо поступать)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Умения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9346031"/>
                  </a:ext>
                </a:extLst>
              </a:tr>
              <a:tr h="5216225">
                <a:tc>
                  <a:txBody>
                    <a:bodyPr/>
                    <a:lstStyle/>
                    <a:p>
                      <a:pPr indent="-635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rgbClr val="171D2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что такое иностранная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rgbClr val="171D2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-  валюта, валютный курс;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1270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быть готовым переводить цены, указанные в иностранной валюте в соответствующие суммы в иностранной валюте;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1270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проявлять уверенность при принятии решений о конвертации денег из одной валюты в другую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различать российскую и иностранную валюту;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рассчитывать количество приобретаемой валюты на определенную сумму в другой валюте и стоимость покупки;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находить возможности для наиболее выгодного обмена валюты;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оценивать валютный риск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534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1721</Words>
  <Application>Microsoft Office PowerPoint</Application>
  <PresentationFormat>Произвольный</PresentationFormat>
  <Paragraphs>270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Calibri</vt:lpstr>
      <vt:lpstr>Proxima Nova</vt:lpstr>
      <vt:lpstr>Arial</vt:lpstr>
      <vt:lpstr>Wingdings</vt:lpstr>
      <vt:lpstr>Proxima Nova Rg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Светлана</cp:lastModifiedBy>
  <cp:revision>43</cp:revision>
  <dcterms:created xsi:type="dcterms:W3CDTF">2003-02-28T13:27:04Z</dcterms:created>
  <dcterms:modified xsi:type="dcterms:W3CDTF">2024-06-11T16:43:15Z</dcterms:modified>
</cp:coreProperties>
</file>