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416" r:id="rId3"/>
    <p:sldId id="258" r:id="rId4"/>
    <p:sldId id="427" r:id="rId5"/>
    <p:sldId id="428" r:id="rId6"/>
    <p:sldId id="429" r:id="rId7"/>
    <p:sldId id="430" r:id="rId8"/>
    <p:sldId id="431" r:id="rId9"/>
    <p:sldId id="432" r:id="rId10"/>
    <p:sldId id="417" r:id="rId11"/>
    <p:sldId id="433" r:id="rId12"/>
    <p:sldId id="418" r:id="rId13"/>
    <p:sldId id="419" r:id="rId14"/>
    <p:sldId id="434" r:id="rId15"/>
    <p:sldId id="435" r:id="rId16"/>
    <p:sldId id="436" r:id="rId17"/>
    <p:sldId id="421" r:id="rId18"/>
    <p:sldId id="422" r:id="rId19"/>
    <p:sldId id="438" r:id="rId20"/>
    <p:sldId id="425" r:id="rId21"/>
    <p:sldId id="426" r:id="rId22"/>
    <p:sldId id="260" r:id="rId23"/>
  </p:sldIdLst>
  <p:sldSz cx="18972213" cy="1069181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Proxima Nova" panose="020B0604020202020204" charset="0"/>
      <p:regular r:id="rId29"/>
      <p:bold r:id="rId30"/>
      <p:italic r:id="rId31"/>
      <p:boldItalic r:id="rId32"/>
    </p:embeddedFont>
    <p:embeddedFont>
      <p:font typeface="Proxima Nova Rg" panose="02000506030000020004" charset="0"/>
      <p:regular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2" d="100"/>
          <a:sy n="52" d="100"/>
        </p:scale>
        <p:origin x="739" y="48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customschemas.google.com/relationships/presentationmetadata" Target="meta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15680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6007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632737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8177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62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74279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14541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55135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46886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1521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26121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66805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3213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inam.ru/quotes/currencies/rouble/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ОБУЧАЮЩИХСЯ</a:t>
            </a:r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F16454-6F75-4D30-A81A-D96CBCC6DC44}"/>
              </a:ext>
            </a:extLst>
          </p:cNvPr>
          <p:cNvSpPr txBox="1"/>
          <p:nvPr/>
        </p:nvSpPr>
        <p:spPr>
          <a:xfrm>
            <a:off x="7772362" y="8052619"/>
            <a:ext cx="2977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dk1"/>
                </a:solidFill>
                <a:latin typeface="+mj-lt"/>
                <a:cs typeface="Proxima Nova"/>
              </a:rPr>
              <a:t>Группа №5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63211" y="1460380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565D1-292D-4ED5-BA9C-D106EE2C7073}"/>
              </a:ext>
            </a:extLst>
          </p:cNvPr>
          <p:cNvSpPr txBox="1"/>
          <p:nvPr/>
        </p:nvSpPr>
        <p:spPr>
          <a:xfrm>
            <a:off x="929871" y="3069945"/>
            <a:ext cx="1144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 algn="ctr"/>
            <a:r>
              <a:rPr lang="ru-RU" sz="3200" b="1" dirty="0">
                <a:solidFill>
                  <a:srgbClr val="00B0F0"/>
                </a:solidFill>
              </a:rPr>
              <a:t>Установки (что есть «грамотно» и как надо поступать):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BAA0AF3-6603-4E5D-BAF6-18F7BF1C4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075601"/>
              </p:ext>
            </p:extLst>
          </p:nvPr>
        </p:nvGraphicFramePr>
        <p:xfrm>
          <a:off x="1091381" y="4126706"/>
          <a:ext cx="16518193" cy="2438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8193">
                  <a:extLst>
                    <a:ext uri="{9D8B030D-6E8A-4147-A177-3AD203B41FA5}">
                      <a16:colId xmlns:a16="http://schemas.microsoft.com/office/drawing/2014/main" val="481785921"/>
                    </a:ext>
                  </a:extLst>
                </a:gridCol>
              </a:tblGrid>
              <a:tr h="2030487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Быть готовым переводить цены, указанные в иностранной валюте в соответствующие суммы в национальной валюте.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ru-RU" sz="32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Проявлять уверенность при принятии решений о конвертации денег из одной валюты в другую.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4848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63211" y="1460380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565D1-292D-4ED5-BA9C-D106EE2C7073}"/>
              </a:ext>
            </a:extLst>
          </p:cNvPr>
          <p:cNvSpPr txBox="1"/>
          <p:nvPr/>
        </p:nvSpPr>
        <p:spPr>
          <a:xfrm>
            <a:off x="1224115" y="2712263"/>
            <a:ext cx="1845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Умения: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BAA0AF3-6603-4E5D-BAF6-18F7BF1C4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58945"/>
              </p:ext>
            </p:extLst>
          </p:nvPr>
        </p:nvGraphicFramePr>
        <p:xfrm>
          <a:off x="1401097" y="4108333"/>
          <a:ext cx="16518193" cy="34263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8193">
                  <a:extLst>
                    <a:ext uri="{9D8B030D-6E8A-4147-A177-3AD203B41FA5}">
                      <a16:colId xmlns:a16="http://schemas.microsoft.com/office/drawing/2014/main" val="481785921"/>
                    </a:ext>
                  </a:extLst>
                </a:gridCol>
              </a:tblGrid>
              <a:tr h="3426363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Уметь различать российскую и иностранную валюту.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Уметь рассчитывать количество приобретаемой валюты на определенную сумму в другой валюте. 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Уметь находить возможности для наиболее выгодного обмена валюты.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Рассчитывать стоимость покупки в иностранной валюте. </a:t>
                      </a:r>
                    </a:p>
                    <a:p>
                      <a:pPr marL="342900" indent="-3429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3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Уметь оценивать валютный риск.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4848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459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0C84B9-8673-4ABD-9EEC-D1A971DED830}"/>
              </a:ext>
            </a:extLst>
          </p:cNvPr>
          <p:cNvSpPr txBox="1"/>
          <p:nvPr/>
        </p:nvSpPr>
        <p:spPr>
          <a:xfrm>
            <a:off x="929871" y="2977595"/>
            <a:ext cx="17697342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Примерная рабочая программа учебного курса «Основы финансовой грамотности. Финансовая культура» (для 5–9 классов образовательных организаций)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Основы финансовой грамотности. </a:t>
            </a:r>
            <a:r>
              <a:rPr lang="ru-RU" sz="2800">
                <a:effectLst/>
                <a:latin typeface="Noto Sans Symbols"/>
                <a:ea typeface="Noto Sans Symbols"/>
                <a:cs typeface="Noto Sans Symbols"/>
              </a:rPr>
              <a:t>8-9 классы: </a:t>
            </a: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учебник для общеобразовательных организаций / В. В. Чумаченко, А. П. Горяев. - Москва : Просвещение, 2019. - 272 с.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Матвеев Э. «Финансовая грамотность для школьников» (Глава 8).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Образовательные проекты ПАКК(Анимационная презентация «Валютный рынок», Сказка о деньгах(Серия «Обмен валюты»)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Любой сайт или приложение, на котором указан официальный курс валют (Например, </a:t>
            </a:r>
            <a:r>
              <a:rPr lang="ru-RU" sz="2800" u="none" strike="noStrike" dirty="0">
                <a:effectLst/>
                <a:latin typeface="Noto Sans Symbols"/>
                <a:ea typeface="Noto Sans Symbols"/>
                <a:cs typeface="Noto Sans Symbols"/>
                <a:hlinkClick r:id="rId5"/>
              </a:rPr>
              <a:t>https://www.finam.ru/quotes/currencies/rouble/</a:t>
            </a: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)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Приложение «Калькулятор доходности»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Станционная игра «Евротур», </a:t>
            </a:r>
            <a:r>
              <a:rPr lang="ru-RU" sz="2800" dirty="0" err="1">
                <a:effectLst/>
                <a:latin typeface="Noto Sans Symbols"/>
                <a:ea typeface="Noto Sans Symbols"/>
                <a:cs typeface="Noto Sans Symbols"/>
              </a:rPr>
              <a:t>брейн</a:t>
            </a:r>
            <a:r>
              <a:rPr lang="ru-RU" sz="2800" dirty="0">
                <a:effectLst/>
                <a:latin typeface="Noto Sans Symbols"/>
                <a:ea typeface="Noto Sans Symbols"/>
                <a:cs typeface="Noto Sans Symbols"/>
              </a:rPr>
              <a:t>-ринг «Валюты мира» и т.п. </a:t>
            </a:r>
            <a:endParaRPr lang="ru-RU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indent="-1270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Раздаточный материал (мировые валюты, изображения самых популярных валют, графики изменения курса валют и прочее)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13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3D9A1E-1401-4D41-959E-469C9E846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475" y="4522448"/>
            <a:ext cx="17869719" cy="4341332"/>
          </a:xfrm>
          <a:custGeom>
            <a:avLst/>
            <a:gdLst>
              <a:gd name="connsiteX0" fmla="*/ 0 w 17869719"/>
              <a:gd name="connsiteY0" fmla="*/ 0 h 4341332"/>
              <a:gd name="connsiteX1" fmla="*/ 774354 w 17869719"/>
              <a:gd name="connsiteY1" fmla="*/ 0 h 4341332"/>
              <a:gd name="connsiteX2" fmla="*/ 833920 w 17869719"/>
              <a:gd name="connsiteY2" fmla="*/ 0 h 4341332"/>
              <a:gd name="connsiteX3" fmla="*/ 1250880 w 17869719"/>
              <a:gd name="connsiteY3" fmla="*/ 0 h 4341332"/>
              <a:gd name="connsiteX4" fmla="*/ 2203932 w 17869719"/>
              <a:gd name="connsiteY4" fmla="*/ 0 h 4341332"/>
              <a:gd name="connsiteX5" fmla="*/ 2978287 w 17869719"/>
              <a:gd name="connsiteY5" fmla="*/ 0 h 4341332"/>
              <a:gd name="connsiteX6" fmla="*/ 3931338 w 17869719"/>
              <a:gd name="connsiteY6" fmla="*/ 0 h 4341332"/>
              <a:gd name="connsiteX7" fmla="*/ 4705693 w 17869719"/>
              <a:gd name="connsiteY7" fmla="*/ 0 h 4341332"/>
              <a:gd name="connsiteX8" fmla="*/ 5658744 w 17869719"/>
              <a:gd name="connsiteY8" fmla="*/ 0 h 4341332"/>
              <a:gd name="connsiteX9" fmla="*/ 5718310 w 17869719"/>
              <a:gd name="connsiteY9" fmla="*/ 0 h 4341332"/>
              <a:gd name="connsiteX10" fmla="*/ 5956573 w 17869719"/>
              <a:gd name="connsiteY10" fmla="*/ 0 h 4341332"/>
              <a:gd name="connsiteX11" fmla="*/ 6730927 w 17869719"/>
              <a:gd name="connsiteY11" fmla="*/ 0 h 4341332"/>
              <a:gd name="connsiteX12" fmla="*/ 6790493 w 17869719"/>
              <a:gd name="connsiteY12" fmla="*/ 0 h 4341332"/>
              <a:gd name="connsiteX13" fmla="*/ 7743545 w 17869719"/>
              <a:gd name="connsiteY13" fmla="*/ 0 h 4341332"/>
              <a:gd name="connsiteX14" fmla="*/ 8160505 w 17869719"/>
              <a:gd name="connsiteY14" fmla="*/ 0 h 4341332"/>
              <a:gd name="connsiteX15" fmla="*/ 9113557 w 17869719"/>
              <a:gd name="connsiteY15" fmla="*/ 0 h 4341332"/>
              <a:gd name="connsiteX16" fmla="*/ 9351820 w 17869719"/>
              <a:gd name="connsiteY16" fmla="*/ 0 h 4341332"/>
              <a:gd name="connsiteX17" fmla="*/ 9768780 w 17869719"/>
              <a:gd name="connsiteY17" fmla="*/ 0 h 4341332"/>
              <a:gd name="connsiteX18" fmla="*/ 10007043 w 17869719"/>
              <a:gd name="connsiteY18" fmla="*/ 0 h 4341332"/>
              <a:gd name="connsiteX19" fmla="*/ 10066608 w 17869719"/>
              <a:gd name="connsiteY19" fmla="*/ 0 h 4341332"/>
              <a:gd name="connsiteX20" fmla="*/ 10483568 w 17869719"/>
              <a:gd name="connsiteY20" fmla="*/ 0 h 4341332"/>
              <a:gd name="connsiteX21" fmla="*/ 10543134 w 17869719"/>
              <a:gd name="connsiteY21" fmla="*/ 0 h 4341332"/>
              <a:gd name="connsiteX22" fmla="*/ 10960094 w 17869719"/>
              <a:gd name="connsiteY22" fmla="*/ 0 h 4341332"/>
              <a:gd name="connsiteX23" fmla="*/ 11555752 w 17869719"/>
              <a:gd name="connsiteY23" fmla="*/ 0 h 4341332"/>
              <a:gd name="connsiteX24" fmla="*/ 12330106 w 17869719"/>
              <a:gd name="connsiteY24" fmla="*/ 0 h 4341332"/>
              <a:gd name="connsiteX25" fmla="*/ 12747066 w 17869719"/>
              <a:gd name="connsiteY25" fmla="*/ 0 h 4341332"/>
              <a:gd name="connsiteX26" fmla="*/ 13164026 w 17869719"/>
              <a:gd name="connsiteY26" fmla="*/ 0 h 4341332"/>
              <a:gd name="connsiteX27" fmla="*/ 13580986 w 17869719"/>
              <a:gd name="connsiteY27" fmla="*/ 0 h 4341332"/>
              <a:gd name="connsiteX28" fmla="*/ 13640552 w 17869719"/>
              <a:gd name="connsiteY28" fmla="*/ 0 h 4341332"/>
              <a:gd name="connsiteX29" fmla="*/ 14057512 w 17869719"/>
              <a:gd name="connsiteY29" fmla="*/ 0 h 4341332"/>
              <a:gd name="connsiteX30" fmla="*/ 14831867 w 17869719"/>
              <a:gd name="connsiteY30" fmla="*/ 0 h 4341332"/>
              <a:gd name="connsiteX31" fmla="*/ 14891432 w 17869719"/>
              <a:gd name="connsiteY31" fmla="*/ 0 h 4341332"/>
              <a:gd name="connsiteX32" fmla="*/ 15487090 w 17869719"/>
              <a:gd name="connsiteY32" fmla="*/ 0 h 4341332"/>
              <a:gd name="connsiteX33" fmla="*/ 15904050 w 17869719"/>
              <a:gd name="connsiteY33" fmla="*/ 0 h 4341332"/>
              <a:gd name="connsiteX34" fmla="*/ 16142313 w 17869719"/>
              <a:gd name="connsiteY34" fmla="*/ 0 h 4341332"/>
              <a:gd name="connsiteX35" fmla="*/ 16380576 w 17869719"/>
              <a:gd name="connsiteY35" fmla="*/ 0 h 4341332"/>
              <a:gd name="connsiteX36" fmla="*/ 16976233 w 17869719"/>
              <a:gd name="connsiteY36" fmla="*/ 0 h 4341332"/>
              <a:gd name="connsiteX37" fmla="*/ 17035799 w 17869719"/>
              <a:gd name="connsiteY37" fmla="*/ 0 h 4341332"/>
              <a:gd name="connsiteX38" fmla="*/ 17869719 w 17869719"/>
              <a:gd name="connsiteY38" fmla="*/ 0 h 4341332"/>
              <a:gd name="connsiteX39" fmla="*/ 17869719 w 17869719"/>
              <a:gd name="connsiteY39" fmla="*/ 542667 h 4341332"/>
              <a:gd name="connsiteX40" fmla="*/ 17869719 w 17869719"/>
              <a:gd name="connsiteY40" fmla="*/ 1041920 h 4341332"/>
              <a:gd name="connsiteX41" fmla="*/ 17869719 w 17869719"/>
              <a:gd name="connsiteY41" fmla="*/ 1541173 h 4341332"/>
              <a:gd name="connsiteX42" fmla="*/ 17869719 w 17869719"/>
              <a:gd name="connsiteY42" fmla="*/ 2083839 h 4341332"/>
              <a:gd name="connsiteX43" fmla="*/ 17869719 w 17869719"/>
              <a:gd name="connsiteY43" fmla="*/ 2713333 h 4341332"/>
              <a:gd name="connsiteX44" fmla="*/ 17869719 w 17869719"/>
              <a:gd name="connsiteY44" fmla="*/ 3255999 h 4341332"/>
              <a:gd name="connsiteX45" fmla="*/ 17869719 w 17869719"/>
              <a:gd name="connsiteY45" fmla="*/ 4341332 h 4341332"/>
              <a:gd name="connsiteX46" fmla="*/ 16916667 w 17869719"/>
              <a:gd name="connsiteY46" fmla="*/ 4341332 h 4341332"/>
              <a:gd name="connsiteX47" fmla="*/ 16499707 w 17869719"/>
              <a:gd name="connsiteY47" fmla="*/ 4341332 h 4341332"/>
              <a:gd name="connsiteX48" fmla="*/ 16082747 w 17869719"/>
              <a:gd name="connsiteY48" fmla="*/ 4341332 h 4341332"/>
              <a:gd name="connsiteX49" fmla="*/ 15665787 w 17869719"/>
              <a:gd name="connsiteY49" fmla="*/ 4341332 h 4341332"/>
              <a:gd name="connsiteX50" fmla="*/ 14712735 w 17869719"/>
              <a:gd name="connsiteY50" fmla="*/ 4341332 h 4341332"/>
              <a:gd name="connsiteX51" fmla="*/ 13759684 w 17869719"/>
              <a:gd name="connsiteY51" fmla="*/ 4341332 h 4341332"/>
              <a:gd name="connsiteX52" fmla="*/ 12985329 w 17869719"/>
              <a:gd name="connsiteY52" fmla="*/ 4341332 h 4341332"/>
              <a:gd name="connsiteX53" fmla="*/ 12925763 w 17869719"/>
              <a:gd name="connsiteY53" fmla="*/ 4341332 h 4341332"/>
              <a:gd name="connsiteX54" fmla="*/ 12687500 w 17869719"/>
              <a:gd name="connsiteY54" fmla="*/ 4341332 h 4341332"/>
              <a:gd name="connsiteX55" fmla="*/ 12091843 w 17869719"/>
              <a:gd name="connsiteY55" fmla="*/ 4341332 h 4341332"/>
              <a:gd name="connsiteX56" fmla="*/ 11853580 w 17869719"/>
              <a:gd name="connsiteY56" fmla="*/ 4341332 h 4341332"/>
              <a:gd name="connsiteX57" fmla="*/ 11436620 w 17869719"/>
              <a:gd name="connsiteY57" fmla="*/ 4341332 h 4341332"/>
              <a:gd name="connsiteX58" fmla="*/ 11377054 w 17869719"/>
              <a:gd name="connsiteY58" fmla="*/ 4341332 h 4341332"/>
              <a:gd name="connsiteX59" fmla="*/ 10424003 w 17869719"/>
              <a:gd name="connsiteY59" fmla="*/ 4341332 h 4341332"/>
              <a:gd name="connsiteX60" fmla="*/ 9649648 w 17869719"/>
              <a:gd name="connsiteY60" fmla="*/ 4341332 h 4341332"/>
              <a:gd name="connsiteX61" fmla="*/ 9411385 w 17869719"/>
              <a:gd name="connsiteY61" fmla="*/ 4341332 h 4341332"/>
              <a:gd name="connsiteX62" fmla="*/ 8637031 w 17869719"/>
              <a:gd name="connsiteY62" fmla="*/ 4341332 h 4341332"/>
              <a:gd name="connsiteX63" fmla="*/ 8398768 w 17869719"/>
              <a:gd name="connsiteY63" fmla="*/ 4341332 h 4341332"/>
              <a:gd name="connsiteX64" fmla="*/ 7981808 w 17869719"/>
              <a:gd name="connsiteY64" fmla="*/ 4341332 h 4341332"/>
              <a:gd name="connsiteX65" fmla="*/ 7028756 w 17869719"/>
              <a:gd name="connsiteY65" fmla="*/ 4341332 h 4341332"/>
              <a:gd name="connsiteX66" fmla="*/ 6611796 w 17869719"/>
              <a:gd name="connsiteY66" fmla="*/ 4341332 h 4341332"/>
              <a:gd name="connsiteX67" fmla="*/ 6373533 w 17869719"/>
              <a:gd name="connsiteY67" fmla="*/ 4341332 h 4341332"/>
              <a:gd name="connsiteX68" fmla="*/ 5777876 w 17869719"/>
              <a:gd name="connsiteY68" fmla="*/ 4341332 h 4341332"/>
              <a:gd name="connsiteX69" fmla="*/ 5539613 w 17869719"/>
              <a:gd name="connsiteY69" fmla="*/ 4341332 h 4341332"/>
              <a:gd name="connsiteX70" fmla="*/ 5480047 w 17869719"/>
              <a:gd name="connsiteY70" fmla="*/ 4341332 h 4341332"/>
              <a:gd name="connsiteX71" fmla="*/ 5063087 w 17869719"/>
              <a:gd name="connsiteY71" fmla="*/ 4341332 h 4341332"/>
              <a:gd name="connsiteX72" fmla="*/ 4467430 w 17869719"/>
              <a:gd name="connsiteY72" fmla="*/ 4341332 h 4341332"/>
              <a:gd name="connsiteX73" fmla="*/ 4407864 w 17869719"/>
              <a:gd name="connsiteY73" fmla="*/ 4341332 h 4341332"/>
              <a:gd name="connsiteX74" fmla="*/ 3454812 w 17869719"/>
              <a:gd name="connsiteY74" fmla="*/ 4341332 h 4341332"/>
              <a:gd name="connsiteX75" fmla="*/ 2859155 w 17869719"/>
              <a:gd name="connsiteY75" fmla="*/ 4341332 h 4341332"/>
              <a:gd name="connsiteX76" fmla="*/ 2263498 w 17869719"/>
              <a:gd name="connsiteY76" fmla="*/ 4341332 h 4341332"/>
              <a:gd name="connsiteX77" fmla="*/ 1667840 w 17869719"/>
              <a:gd name="connsiteY77" fmla="*/ 4341332 h 4341332"/>
              <a:gd name="connsiteX78" fmla="*/ 1608275 w 17869719"/>
              <a:gd name="connsiteY78" fmla="*/ 4341332 h 4341332"/>
              <a:gd name="connsiteX79" fmla="*/ 655223 w 17869719"/>
              <a:gd name="connsiteY79" fmla="*/ 4341332 h 4341332"/>
              <a:gd name="connsiteX80" fmla="*/ 0 w 17869719"/>
              <a:gd name="connsiteY80" fmla="*/ 4341332 h 4341332"/>
              <a:gd name="connsiteX81" fmla="*/ 0 w 17869719"/>
              <a:gd name="connsiteY81" fmla="*/ 3885492 h 4341332"/>
              <a:gd name="connsiteX82" fmla="*/ 0 w 17869719"/>
              <a:gd name="connsiteY82" fmla="*/ 3473066 h 4341332"/>
              <a:gd name="connsiteX83" fmla="*/ 0 w 17869719"/>
              <a:gd name="connsiteY83" fmla="*/ 2930399 h 4341332"/>
              <a:gd name="connsiteX84" fmla="*/ 0 w 17869719"/>
              <a:gd name="connsiteY84" fmla="*/ 2300906 h 4341332"/>
              <a:gd name="connsiteX85" fmla="*/ 0 w 17869719"/>
              <a:gd name="connsiteY85" fmla="*/ 1671413 h 4341332"/>
              <a:gd name="connsiteX86" fmla="*/ 0 w 17869719"/>
              <a:gd name="connsiteY86" fmla="*/ 1085333 h 4341332"/>
              <a:gd name="connsiteX87" fmla="*/ 0 w 17869719"/>
              <a:gd name="connsiteY87" fmla="*/ 542667 h 4341332"/>
              <a:gd name="connsiteX88" fmla="*/ 0 w 17869719"/>
              <a:gd name="connsiteY88" fmla="*/ 0 h 4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7869719" h="4341332" fill="none" extrusionOk="0">
                <a:moveTo>
                  <a:pt x="0" y="0"/>
                </a:moveTo>
                <a:cubicBezTo>
                  <a:pt x="227845" y="-10830"/>
                  <a:pt x="416512" y="67447"/>
                  <a:pt x="774354" y="0"/>
                </a:cubicBezTo>
                <a:cubicBezTo>
                  <a:pt x="1132196" y="-67447"/>
                  <a:pt x="804293" y="4246"/>
                  <a:pt x="833920" y="0"/>
                </a:cubicBezTo>
                <a:cubicBezTo>
                  <a:pt x="863547" y="-4246"/>
                  <a:pt x="1135556" y="9387"/>
                  <a:pt x="1250880" y="0"/>
                </a:cubicBezTo>
                <a:cubicBezTo>
                  <a:pt x="1366204" y="-9387"/>
                  <a:pt x="1769546" y="32438"/>
                  <a:pt x="2203932" y="0"/>
                </a:cubicBezTo>
                <a:cubicBezTo>
                  <a:pt x="2638318" y="-32438"/>
                  <a:pt x="2730442" y="40552"/>
                  <a:pt x="2978287" y="0"/>
                </a:cubicBezTo>
                <a:cubicBezTo>
                  <a:pt x="3226133" y="-40552"/>
                  <a:pt x="3618485" y="32037"/>
                  <a:pt x="3931338" y="0"/>
                </a:cubicBezTo>
                <a:cubicBezTo>
                  <a:pt x="4244191" y="-32037"/>
                  <a:pt x="4354678" y="54346"/>
                  <a:pt x="4705693" y="0"/>
                </a:cubicBezTo>
                <a:cubicBezTo>
                  <a:pt x="5056708" y="-54346"/>
                  <a:pt x="5417240" y="35983"/>
                  <a:pt x="5658744" y="0"/>
                </a:cubicBezTo>
                <a:cubicBezTo>
                  <a:pt x="5900248" y="-35983"/>
                  <a:pt x="5692420" y="5752"/>
                  <a:pt x="5718310" y="0"/>
                </a:cubicBezTo>
                <a:cubicBezTo>
                  <a:pt x="5744200" y="-5752"/>
                  <a:pt x="5897132" y="15438"/>
                  <a:pt x="5956573" y="0"/>
                </a:cubicBezTo>
                <a:cubicBezTo>
                  <a:pt x="6016014" y="-15438"/>
                  <a:pt x="6478650" y="27974"/>
                  <a:pt x="6730927" y="0"/>
                </a:cubicBezTo>
                <a:cubicBezTo>
                  <a:pt x="6983204" y="-27974"/>
                  <a:pt x="6771440" y="662"/>
                  <a:pt x="6790493" y="0"/>
                </a:cubicBezTo>
                <a:cubicBezTo>
                  <a:pt x="6809546" y="-662"/>
                  <a:pt x="7468384" y="22912"/>
                  <a:pt x="7743545" y="0"/>
                </a:cubicBezTo>
                <a:cubicBezTo>
                  <a:pt x="8018706" y="-22912"/>
                  <a:pt x="8022930" y="28102"/>
                  <a:pt x="8160505" y="0"/>
                </a:cubicBezTo>
                <a:cubicBezTo>
                  <a:pt x="8298080" y="-28102"/>
                  <a:pt x="8696236" y="89298"/>
                  <a:pt x="9113557" y="0"/>
                </a:cubicBezTo>
                <a:cubicBezTo>
                  <a:pt x="9530878" y="-89298"/>
                  <a:pt x="9273244" y="8857"/>
                  <a:pt x="9351820" y="0"/>
                </a:cubicBezTo>
                <a:cubicBezTo>
                  <a:pt x="9430396" y="-8857"/>
                  <a:pt x="9602472" y="14521"/>
                  <a:pt x="9768780" y="0"/>
                </a:cubicBezTo>
                <a:cubicBezTo>
                  <a:pt x="9935088" y="-14521"/>
                  <a:pt x="9919647" y="17936"/>
                  <a:pt x="10007043" y="0"/>
                </a:cubicBezTo>
                <a:cubicBezTo>
                  <a:pt x="10094439" y="-17936"/>
                  <a:pt x="10046088" y="4286"/>
                  <a:pt x="10066608" y="0"/>
                </a:cubicBezTo>
                <a:cubicBezTo>
                  <a:pt x="10087129" y="-4286"/>
                  <a:pt x="10325765" y="21364"/>
                  <a:pt x="10483568" y="0"/>
                </a:cubicBezTo>
                <a:cubicBezTo>
                  <a:pt x="10641371" y="-21364"/>
                  <a:pt x="10519508" y="6730"/>
                  <a:pt x="10543134" y="0"/>
                </a:cubicBezTo>
                <a:cubicBezTo>
                  <a:pt x="10566760" y="-6730"/>
                  <a:pt x="10875178" y="232"/>
                  <a:pt x="10960094" y="0"/>
                </a:cubicBezTo>
                <a:cubicBezTo>
                  <a:pt x="11045010" y="-232"/>
                  <a:pt x="11365222" y="5151"/>
                  <a:pt x="11555752" y="0"/>
                </a:cubicBezTo>
                <a:cubicBezTo>
                  <a:pt x="11746282" y="-5151"/>
                  <a:pt x="12160296" y="9117"/>
                  <a:pt x="12330106" y="0"/>
                </a:cubicBezTo>
                <a:cubicBezTo>
                  <a:pt x="12499916" y="-9117"/>
                  <a:pt x="12636937" y="49622"/>
                  <a:pt x="12747066" y="0"/>
                </a:cubicBezTo>
                <a:cubicBezTo>
                  <a:pt x="12857195" y="-49622"/>
                  <a:pt x="12966846" y="2182"/>
                  <a:pt x="13164026" y="0"/>
                </a:cubicBezTo>
                <a:cubicBezTo>
                  <a:pt x="13361206" y="-2182"/>
                  <a:pt x="13437287" y="15142"/>
                  <a:pt x="13580986" y="0"/>
                </a:cubicBezTo>
                <a:cubicBezTo>
                  <a:pt x="13724685" y="-15142"/>
                  <a:pt x="13616067" y="5691"/>
                  <a:pt x="13640552" y="0"/>
                </a:cubicBezTo>
                <a:cubicBezTo>
                  <a:pt x="13665037" y="-5691"/>
                  <a:pt x="13896185" y="18090"/>
                  <a:pt x="14057512" y="0"/>
                </a:cubicBezTo>
                <a:cubicBezTo>
                  <a:pt x="14218839" y="-18090"/>
                  <a:pt x="14551059" y="65569"/>
                  <a:pt x="14831867" y="0"/>
                </a:cubicBezTo>
                <a:cubicBezTo>
                  <a:pt x="15112676" y="-65569"/>
                  <a:pt x="14873131" y="6549"/>
                  <a:pt x="14891432" y="0"/>
                </a:cubicBezTo>
                <a:cubicBezTo>
                  <a:pt x="14909734" y="-6549"/>
                  <a:pt x="15266777" y="21544"/>
                  <a:pt x="15487090" y="0"/>
                </a:cubicBezTo>
                <a:cubicBezTo>
                  <a:pt x="15707403" y="-21544"/>
                  <a:pt x="15754673" y="36284"/>
                  <a:pt x="15904050" y="0"/>
                </a:cubicBezTo>
                <a:cubicBezTo>
                  <a:pt x="16053427" y="-36284"/>
                  <a:pt x="16037995" y="11973"/>
                  <a:pt x="16142313" y="0"/>
                </a:cubicBezTo>
                <a:cubicBezTo>
                  <a:pt x="16246631" y="-11973"/>
                  <a:pt x="16331936" y="2848"/>
                  <a:pt x="16380576" y="0"/>
                </a:cubicBezTo>
                <a:cubicBezTo>
                  <a:pt x="16429216" y="-2848"/>
                  <a:pt x="16703616" y="59651"/>
                  <a:pt x="16976233" y="0"/>
                </a:cubicBezTo>
                <a:cubicBezTo>
                  <a:pt x="17248850" y="-59651"/>
                  <a:pt x="17017734" y="3123"/>
                  <a:pt x="17035799" y="0"/>
                </a:cubicBezTo>
                <a:cubicBezTo>
                  <a:pt x="17053864" y="-3123"/>
                  <a:pt x="17517478" y="20093"/>
                  <a:pt x="17869719" y="0"/>
                </a:cubicBezTo>
                <a:cubicBezTo>
                  <a:pt x="17922479" y="194052"/>
                  <a:pt x="17861818" y="374970"/>
                  <a:pt x="17869719" y="542667"/>
                </a:cubicBezTo>
                <a:cubicBezTo>
                  <a:pt x="17877620" y="710364"/>
                  <a:pt x="17839135" y="936463"/>
                  <a:pt x="17869719" y="1041920"/>
                </a:cubicBezTo>
                <a:cubicBezTo>
                  <a:pt x="17900303" y="1147377"/>
                  <a:pt x="17852329" y="1373095"/>
                  <a:pt x="17869719" y="1541173"/>
                </a:cubicBezTo>
                <a:cubicBezTo>
                  <a:pt x="17887109" y="1709251"/>
                  <a:pt x="17808566" y="1946399"/>
                  <a:pt x="17869719" y="2083839"/>
                </a:cubicBezTo>
                <a:cubicBezTo>
                  <a:pt x="17930872" y="2221279"/>
                  <a:pt x="17868766" y="2578184"/>
                  <a:pt x="17869719" y="2713333"/>
                </a:cubicBezTo>
                <a:cubicBezTo>
                  <a:pt x="17870672" y="2848482"/>
                  <a:pt x="17813234" y="3111726"/>
                  <a:pt x="17869719" y="3255999"/>
                </a:cubicBezTo>
                <a:cubicBezTo>
                  <a:pt x="17926204" y="3400272"/>
                  <a:pt x="17741635" y="3886081"/>
                  <a:pt x="17869719" y="4341332"/>
                </a:cubicBezTo>
                <a:cubicBezTo>
                  <a:pt x="17509874" y="4411932"/>
                  <a:pt x="17325562" y="4238277"/>
                  <a:pt x="16916667" y="4341332"/>
                </a:cubicBezTo>
                <a:cubicBezTo>
                  <a:pt x="16507772" y="4444387"/>
                  <a:pt x="16605749" y="4296709"/>
                  <a:pt x="16499707" y="4341332"/>
                </a:cubicBezTo>
                <a:cubicBezTo>
                  <a:pt x="16393665" y="4385955"/>
                  <a:pt x="16271254" y="4302711"/>
                  <a:pt x="16082747" y="4341332"/>
                </a:cubicBezTo>
                <a:cubicBezTo>
                  <a:pt x="15894240" y="4379953"/>
                  <a:pt x="15764856" y="4330517"/>
                  <a:pt x="15665787" y="4341332"/>
                </a:cubicBezTo>
                <a:cubicBezTo>
                  <a:pt x="15566718" y="4352147"/>
                  <a:pt x="15035006" y="4306786"/>
                  <a:pt x="14712735" y="4341332"/>
                </a:cubicBezTo>
                <a:cubicBezTo>
                  <a:pt x="14390464" y="4375878"/>
                  <a:pt x="14146294" y="4331697"/>
                  <a:pt x="13759684" y="4341332"/>
                </a:cubicBezTo>
                <a:cubicBezTo>
                  <a:pt x="13373074" y="4350967"/>
                  <a:pt x="13262937" y="4251809"/>
                  <a:pt x="12985329" y="4341332"/>
                </a:cubicBezTo>
                <a:cubicBezTo>
                  <a:pt x="12707722" y="4430855"/>
                  <a:pt x="12952056" y="4334239"/>
                  <a:pt x="12925763" y="4341332"/>
                </a:cubicBezTo>
                <a:cubicBezTo>
                  <a:pt x="12899470" y="4348425"/>
                  <a:pt x="12746314" y="4317449"/>
                  <a:pt x="12687500" y="4341332"/>
                </a:cubicBezTo>
                <a:cubicBezTo>
                  <a:pt x="12628686" y="4365215"/>
                  <a:pt x="12263890" y="4286737"/>
                  <a:pt x="12091843" y="4341332"/>
                </a:cubicBezTo>
                <a:cubicBezTo>
                  <a:pt x="11919796" y="4395927"/>
                  <a:pt x="11941144" y="4318370"/>
                  <a:pt x="11853580" y="4341332"/>
                </a:cubicBezTo>
                <a:cubicBezTo>
                  <a:pt x="11766016" y="4364294"/>
                  <a:pt x="11521434" y="4309733"/>
                  <a:pt x="11436620" y="4341332"/>
                </a:cubicBezTo>
                <a:cubicBezTo>
                  <a:pt x="11351806" y="4372931"/>
                  <a:pt x="11401196" y="4340931"/>
                  <a:pt x="11377054" y="4341332"/>
                </a:cubicBezTo>
                <a:cubicBezTo>
                  <a:pt x="11352912" y="4341733"/>
                  <a:pt x="10694686" y="4245859"/>
                  <a:pt x="10424003" y="4341332"/>
                </a:cubicBezTo>
                <a:cubicBezTo>
                  <a:pt x="10153320" y="4436805"/>
                  <a:pt x="9897192" y="4263288"/>
                  <a:pt x="9649648" y="4341332"/>
                </a:cubicBezTo>
                <a:cubicBezTo>
                  <a:pt x="9402104" y="4419376"/>
                  <a:pt x="9484035" y="4317329"/>
                  <a:pt x="9411385" y="4341332"/>
                </a:cubicBezTo>
                <a:cubicBezTo>
                  <a:pt x="9338735" y="4365335"/>
                  <a:pt x="8944374" y="4266235"/>
                  <a:pt x="8637031" y="4341332"/>
                </a:cubicBezTo>
                <a:cubicBezTo>
                  <a:pt x="8329688" y="4416429"/>
                  <a:pt x="8497042" y="4337766"/>
                  <a:pt x="8398768" y="4341332"/>
                </a:cubicBezTo>
                <a:cubicBezTo>
                  <a:pt x="8300494" y="4344898"/>
                  <a:pt x="8068594" y="4300381"/>
                  <a:pt x="7981808" y="4341332"/>
                </a:cubicBezTo>
                <a:cubicBezTo>
                  <a:pt x="7895022" y="4382283"/>
                  <a:pt x="7454782" y="4331788"/>
                  <a:pt x="7028756" y="4341332"/>
                </a:cubicBezTo>
                <a:cubicBezTo>
                  <a:pt x="6602730" y="4350876"/>
                  <a:pt x="6769387" y="4302679"/>
                  <a:pt x="6611796" y="4341332"/>
                </a:cubicBezTo>
                <a:cubicBezTo>
                  <a:pt x="6454205" y="4379985"/>
                  <a:pt x="6434877" y="4318942"/>
                  <a:pt x="6373533" y="4341332"/>
                </a:cubicBezTo>
                <a:cubicBezTo>
                  <a:pt x="6312189" y="4363722"/>
                  <a:pt x="6037023" y="4277108"/>
                  <a:pt x="5777876" y="4341332"/>
                </a:cubicBezTo>
                <a:cubicBezTo>
                  <a:pt x="5518729" y="4405556"/>
                  <a:pt x="5640189" y="4319714"/>
                  <a:pt x="5539613" y="4341332"/>
                </a:cubicBezTo>
                <a:cubicBezTo>
                  <a:pt x="5439037" y="4362950"/>
                  <a:pt x="5505667" y="4334869"/>
                  <a:pt x="5480047" y="4341332"/>
                </a:cubicBezTo>
                <a:cubicBezTo>
                  <a:pt x="5454427" y="4347795"/>
                  <a:pt x="5165757" y="4311445"/>
                  <a:pt x="5063087" y="4341332"/>
                </a:cubicBezTo>
                <a:cubicBezTo>
                  <a:pt x="4960417" y="4371219"/>
                  <a:pt x="4609467" y="4292985"/>
                  <a:pt x="4467430" y="4341332"/>
                </a:cubicBezTo>
                <a:cubicBezTo>
                  <a:pt x="4325393" y="4389679"/>
                  <a:pt x="4431584" y="4337557"/>
                  <a:pt x="4407864" y="4341332"/>
                </a:cubicBezTo>
                <a:cubicBezTo>
                  <a:pt x="4384144" y="4345107"/>
                  <a:pt x="3842592" y="4294596"/>
                  <a:pt x="3454812" y="4341332"/>
                </a:cubicBezTo>
                <a:cubicBezTo>
                  <a:pt x="3067032" y="4388068"/>
                  <a:pt x="3004666" y="4292778"/>
                  <a:pt x="2859155" y="4341332"/>
                </a:cubicBezTo>
                <a:cubicBezTo>
                  <a:pt x="2713644" y="4389886"/>
                  <a:pt x="2483423" y="4274698"/>
                  <a:pt x="2263498" y="4341332"/>
                </a:cubicBezTo>
                <a:cubicBezTo>
                  <a:pt x="2043573" y="4407966"/>
                  <a:pt x="1858073" y="4336499"/>
                  <a:pt x="1667840" y="4341332"/>
                </a:cubicBezTo>
                <a:cubicBezTo>
                  <a:pt x="1477607" y="4346165"/>
                  <a:pt x="1626228" y="4341095"/>
                  <a:pt x="1608275" y="4341332"/>
                </a:cubicBezTo>
                <a:cubicBezTo>
                  <a:pt x="1590323" y="4341569"/>
                  <a:pt x="863096" y="4324336"/>
                  <a:pt x="655223" y="4341332"/>
                </a:cubicBezTo>
                <a:cubicBezTo>
                  <a:pt x="447350" y="4358328"/>
                  <a:pt x="171667" y="4325931"/>
                  <a:pt x="0" y="4341332"/>
                </a:cubicBezTo>
                <a:cubicBezTo>
                  <a:pt x="-50085" y="4135140"/>
                  <a:pt x="30770" y="4070814"/>
                  <a:pt x="0" y="3885492"/>
                </a:cubicBezTo>
                <a:cubicBezTo>
                  <a:pt x="-30770" y="3700170"/>
                  <a:pt x="3010" y="3639596"/>
                  <a:pt x="0" y="3473066"/>
                </a:cubicBezTo>
                <a:cubicBezTo>
                  <a:pt x="-3010" y="3306536"/>
                  <a:pt x="25854" y="3109499"/>
                  <a:pt x="0" y="2930399"/>
                </a:cubicBezTo>
                <a:cubicBezTo>
                  <a:pt x="-25854" y="2751299"/>
                  <a:pt x="65683" y="2525430"/>
                  <a:pt x="0" y="2300906"/>
                </a:cubicBezTo>
                <a:cubicBezTo>
                  <a:pt x="-65683" y="2076382"/>
                  <a:pt x="49494" y="1912947"/>
                  <a:pt x="0" y="1671413"/>
                </a:cubicBezTo>
                <a:cubicBezTo>
                  <a:pt x="-49494" y="1429879"/>
                  <a:pt x="7659" y="1270654"/>
                  <a:pt x="0" y="1085333"/>
                </a:cubicBezTo>
                <a:cubicBezTo>
                  <a:pt x="-7659" y="900012"/>
                  <a:pt x="46464" y="757552"/>
                  <a:pt x="0" y="542667"/>
                </a:cubicBezTo>
                <a:cubicBezTo>
                  <a:pt x="-46464" y="327782"/>
                  <a:pt x="53671" y="221429"/>
                  <a:pt x="0" y="0"/>
                </a:cubicBezTo>
                <a:close/>
              </a:path>
              <a:path w="17869719" h="4341332" stroke="0" extrusionOk="0">
                <a:moveTo>
                  <a:pt x="0" y="0"/>
                </a:moveTo>
                <a:cubicBezTo>
                  <a:pt x="376765" y="-3699"/>
                  <a:pt x="546473" y="27734"/>
                  <a:pt x="953052" y="0"/>
                </a:cubicBezTo>
                <a:cubicBezTo>
                  <a:pt x="1359631" y="-27734"/>
                  <a:pt x="1484209" y="22180"/>
                  <a:pt x="1727406" y="0"/>
                </a:cubicBezTo>
                <a:cubicBezTo>
                  <a:pt x="1970603" y="-22180"/>
                  <a:pt x="1758783" y="4107"/>
                  <a:pt x="1786972" y="0"/>
                </a:cubicBezTo>
                <a:cubicBezTo>
                  <a:pt x="1815161" y="-4107"/>
                  <a:pt x="2108198" y="21475"/>
                  <a:pt x="2382629" y="0"/>
                </a:cubicBezTo>
                <a:cubicBezTo>
                  <a:pt x="2657060" y="-21475"/>
                  <a:pt x="2412841" y="1896"/>
                  <a:pt x="2442195" y="0"/>
                </a:cubicBezTo>
                <a:cubicBezTo>
                  <a:pt x="2471549" y="-1896"/>
                  <a:pt x="2678338" y="30309"/>
                  <a:pt x="2859155" y="0"/>
                </a:cubicBezTo>
                <a:cubicBezTo>
                  <a:pt x="3039972" y="-30309"/>
                  <a:pt x="3338416" y="16148"/>
                  <a:pt x="3633510" y="0"/>
                </a:cubicBezTo>
                <a:cubicBezTo>
                  <a:pt x="3928604" y="-16148"/>
                  <a:pt x="3668372" y="2141"/>
                  <a:pt x="3693075" y="0"/>
                </a:cubicBezTo>
                <a:cubicBezTo>
                  <a:pt x="3717779" y="-2141"/>
                  <a:pt x="3911415" y="1664"/>
                  <a:pt x="4110035" y="0"/>
                </a:cubicBezTo>
                <a:cubicBezTo>
                  <a:pt x="4308655" y="-1664"/>
                  <a:pt x="4394650" y="9799"/>
                  <a:pt x="4526995" y="0"/>
                </a:cubicBezTo>
                <a:cubicBezTo>
                  <a:pt x="4659340" y="-9799"/>
                  <a:pt x="4568284" y="1008"/>
                  <a:pt x="4586561" y="0"/>
                </a:cubicBezTo>
                <a:cubicBezTo>
                  <a:pt x="4604838" y="-1008"/>
                  <a:pt x="5103575" y="4921"/>
                  <a:pt x="5360916" y="0"/>
                </a:cubicBezTo>
                <a:cubicBezTo>
                  <a:pt x="5618257" y="-4921"/>
                  <a:pt x="5706274" y="16730"/>
                  <a:pt x="5956573" y="0"/>
                </a:cubicBezTo>
                <a:cubicBezTo>
                  <a:pt x="6206872" y="-16730"/>
                  <a:pt x="6319937" y="14595"/>
                  <a:pt x="6552230" y="0"/>
                </a:cubicBezTo>
                <a:cubicBezTo>
                  <a:pt x="6784523" y="-14595"/>
                  <a:pt x="6595287" y="1743"/>
                  <a:pt x="6611796" y="0"/>
                </a:cubicBezTo>
                <a:cubicBezTo>
                  <a:pt x="6628305" y="-1743"/>
                  <a:pt x="7175385" y="29973"/>
                  <a:pt x="7564848" y="0"/>
                </a:cubicBezTo>
                <a:cubicBezTo>
                  <a:pt x="7954311" y="-29973"/>
                  <a:pt x="8006830" y="57820"/>
                  <a:pt x="8339202" y="0"/>
                </a:cubicBezTo>
                <a:cubicBezTo>
                  <a:pt x="8671574" y="-57820"/>
                  <a:pt x="8369501" y="5074"/>
                  <a:pt x="8398768" y="0"/>
                </a:cubicBezTo>
                <a:cubicBezTo>
                  <a:pt x="8428035" y="-5074"/>
                  <a:pt x="8431051" y="4930"/>
                  <a:pt x="8458334" y="0"/>
                </a:cubicBezTo>
                <a:cubicBezTo>
                  <a:pt x="8485617" y="-4930"/>
                  <a:pt x="8682532" y="17298"/>
                  <a:pt x="8875294" y="0"/>
                </a:cubicBezTo>
                <a:cubicBezTo>
                  <a:pt x="9068056" y="-17298"/>
                  <a:pt x="8910868" y="5071"/>
                  <a:pt x="8934860" y="0"/>
                </a:cubicBezTo>
                <a:cubicBezTo>
                  <a:pt x="8958852" y="-5071"/>
                  <a:pt x="9301190" y="23769"/>
                  <a:pt x="9530517" y="0"/>
                </a:cubicBezTo>
                <a:cubicBezTo>
                  <a:pt x="9759844" y="-23769"/>
                  <a:pt x="9846983" y="49105"/>
                  <a:pt x="9947477" y="0"/>
                </a:cubicBezTo>
                <a:cubicBezTo>
                  <a:pt x="10047971" y="-49105"/>
                  <a:pt x="10451214" y="24724"/>
                  <a:pt x="10721831" y="0"/>
                </a:cubicBezTo>
                <a:cubicBezTo>
                  <a:pt x="10992448" y="-24724"/>
                  <a:pt x="11061173" y="17936"/>
                  <a:pt x="11317489" y="0"/>
                </a:cubicBezTo>
                <a:cubicBezTo>
                  <a:pt x="11573805" y="-17936"/>
                  <a:pt x="11363289" y="3484"/>
                  <a:pt x="11377054" y="0"/>
                </a:cubicBezTo>
                <a:cubicBezTo>
                  <a:pt x="11390819" y="-3484"/>
                  <a:pt x="11780384" y="32876"/>
                  <a:pt x="12151409" y="0"/>
                </a:cubicBezTo>
                <a:cubicBezTo>
                  <a:pt x="12522435" y="-32876"/>
                  <a:pt x="12902501" y="31490"/>
                  <a:pt x="13104461" y="0"/>
                </a:cubicBezTo>
                <a:cubicBezTo>
                  <a:pt x="13306421" y="-31490"/>
                  <a:pt x="13417958" y="12292"/>
                  <a:pt x="13521421" y="0"/>
                </a:cubicBezTo>
                <a:cubicBezTo>
                  <a:pt x="13624884" y="-12292"/>
                  <a:pt x="13819415" y="33880"/>
                  <a:pt x="13938381" y="0"/>
                </a:cubicBezTo>
                <a:cubicBezTo>
                  <a:pt x="14057347" y="-33880"/>
                  <a:pt x="14410539" y="55675"/>
                  <a:pt x="14712735" y="0"/>
                </a:cubicBezTo>
                <a:cubicBezTo>
                  <a:pt x="15014931" y="-55675"/>
                  <a:pt x="15396343" y="22508"/>
                  <a:pt x="15665787" y="0"/>
                </a:cubicBezTo>
                <a:cubicBezTo>
                  <a:pt x="15935231" y="-22508"/>
                  <a:pt x="16186735" y="10854"/>
                  <a:pt x="16440141" y="0"/>
                </a:cubicBezTo>
                <a:cubicBezTo>
                  <a:pt x="16693547" y="-10854"/>
                  <a:pt x="16472871" y="6052"/>
                  <a:pt x="16499707" y="0"/>
                </a:cubicBezTo>
                <a:cubicBezTo>
                  <a:pt x="16526543" y="-6052"/>
                  <a:pt x="16622852" y="6673"/>
                  <a:pt x="16737970" y="0"/>
                </a:cubicBezTo>
                <a:cubicBezTo>
                  <a:pt x="16853088" y="-6673"/>
                  <a:pt x="17561405" y="49493"/>
                  <a:pt x="17869719" y="0"/>
                </a:cubicBezTo>
                <a:cubicBezTo>
                  <a:pt x="17873950" y="228210"/>
                  <a:pt x="17842061" y="342191"/>
                  <a:pt x="17869719" y="586080"/>
                </a:cubicBezTo>
                <a:cubicBezTo>
                  <a:pt x="17897377" y="829969"/>
                  <a:pt x="17854263" y="940569"/>
                  <a:pt x="17869719" y="1085333"/>
                </a:cubicBezTo>
                <a:cubicBezTo>
                  <a:pt x="17885175" y="1230097"/>
                  <a:pt x="17861362" y="1369838"/>
                  <a:pt x="17869719" y="1497760"/>
                </a:cubicBezTo>
                <a:cubicBezTo>
                  <a:pt x="17878076" y="1625682"/>
                  <a:pt x="17804685" y="1950834"/>
                  <a:pt x="17869719" y="2083839"/>
                </a:cubicBezTo>
                <a:cubicBezTo>
                  <a:pt x="17934753" y="2216844"/>
                  <a:pt x="17864100" y="2435928"/>
                  <a:pt x="17869719" y="2713333"/>
                </a:cubicBezTo>
                <a:cubicBezTo>
                  <a:pt x="17875338" y="2990738"/>
                  <a:pt x="17831412" y="3036080"/>
                  <a:pt x="17869719" y="3299412"/>
                </a:cubicBezTo>
                <a:cubicBezTo>
                  <a:pt x="17908026" y="3562744"/>
                  <a:pt x="17832893" y="3647942"/>
                  <a:pt x="17869719" y="3842079"/>
                </a:cubicBezTo>
                <a:cubicBezTo>
                  <a:pt x="17906545" y="4036216"/>
                  <a:pt x="17869362" y="4216097"/>
                  <a:pt x="17869719" y="4341332"/>
                </a:cubicBezTo>
                <a:cubicBezTo>
                  <a:pt x="17712725" y="4347205"/>
                  <a:pt x="17422200" y="4311590"/>
                  <a:pt x="17274062" y="4341332"/>
                </a:cubicBezTo>
                <a:cubicBezTo>
                  <a:pt x="17125924" y="4371074"/>
                  <a:pt x="17241954" y="4337206"/>
                  <a:pt x="17214496" y="4341332"/>
                </a:cubicBezTo>
                <a:cubicBezTo>
                  <a:pt x="17187038" y="4345458"/>
                  <a:pt x="16869752" y="4298608"/>
                  <a:pt x="16618839" y="4341332"/>
                </a:cubicBezTo>
                <a:cubicBezTo>
                  <a:pt x="16367926" y="4384056"/>
                  <a:pt x="16289007" y="4310707"/>
                  <a:pt x="16201879" y="4341332"/>
                </a:cubicBezTo>
                <a:cubicBezTo>
                  <a:pt x="16114751" y="4371957"/>
                  <a:pt x="16038907" y="4339358"/>
                  <a:pt x="15963616" y="4341332"/>
                </a:cubicBezTo>
                <a:cubicBezTo>
                  <a:pt x="15888325" y="4343306"/>
                  <a:pt x="15373699" y="4319921"/>
                  <a:pt x="15189261" y="4341332"/>
                </a:cubicBezTo>
                <a:cubicBezTo>
                  <a:pt x="15004824" y="4362743"/>
                  <a:pt x="15026934" y="4327650"/>
                  <a:pt x="14950998" y="4341332"/>
                </a:cubicBezTo>
                <a:cubicBezTo>
                  <a:pt x="14875062" y="4355014"/>
                  <a:pt x="14273279" y="4235431"/>
                  <a:pt x="13997947" y="4341332"/>
                </a:cubicBezTo>
                <a:cubicBezTo>
                  <a:pt x="13722615" y="4447233"/>
                  <a:pt x="13959359" y="4340042"/>
                  <a:pt x="13938381" y="4341332"/>
                </a:cubicBezTo>
                <a:cubicBezTo>
                  <a:pt x="13917403" y="4342622"/>
                  <a:pt x="13905036" y="4340111"/>
                  <a:pt x="13878815" y="4341332"/>
                </a:cubicBezTo>
                <a:cubicBezTo>
                  <a:pt x="13852594" y="4342553"/>
                  <a:pt x="13751484" y="4312963"/>
                  <a:pt x="13640552" y="4341332"/>
                </a:cubicBezTo>
                <a:cubicBezTo>
                  <a:pt x="13529620" y="4369701"/>
                  <a:pt x="13400844" y="4334800"/>
                  <a:pt x="13223592" y="4341332"/>
                </a:cubicBezTo>
                <a:cubicBezTo>
                  <a:pt x="13046340" y="4347864"/>
                  <a:pt x="12609120" y="4300287"/>
                  <a:pt x="12449238" y="4341332"/>
                </a:cubicBezTo>
                <a:cubicBezTo>
                  <a:pt x="12289356" y="4382377"/>
                  <a:pt x="12091533" y="4296250"/>
                  <a:pt x="11853580" y="4341332"/>
                </a:cubicBezTo>
                <a:cubicBezTo>
                  <a:pt x="11615627" y="4386414"/>
                  <a:pt x="11733728" y="4329516"/>
                  <a:pt x="11615317" y="4341332"/>
                </a:cubicBezTo>
                <a:cubicBezTo>
                  <a:pt x="11496906" y="4353148"/>
                  <a:pt x="11041343" y="4254232"/>
                  <a:pt x="10840963" y="4341332"/>
                </a:cubicBezTo>
                <a:cubicBezTo>
                  <a:pt x="10640583" y="4428432"/>
                  <a:pt x="10403632" y="4321241"/>
                  <a:pt x="10245306" y="4341332"/>
                </a:cubicBezTo>
                <a:cubicBezTo>
                  <a:pt x="10086980" y="4361423"/>
                  <a:pt x="9883659" y="4279745"/>
                  <a:pt x="9649648" y="4341332"/>
                </a:cubicBezTo>
                <a:cubicBezTo>
                  <a:pt x="9415637" y="4402919"/>
                  <a:pt x="9602296" y="4338130"/>
                  <a:pt x="9590083" y="4341332"/>
                </a:cubicBezTo>
                <a:cubicBezTo>
                  <a:pt x="9577871" y="4344534"/>
                  <a:pt x="9458976" y="4331163"/>
                  <a:pt x="9351820" y="4341332"/>
                </a:cubicBezTo>
                <a:cubicBezTo>
                  <a:pt x="9244664" y="4351501"/>
                  <a:pt x="8822409" y="4313726"/>
                  <a:pt x="8398768" y="4341332"/>
                </a:cubicBezTo>
                <a:cubicBezTo>
                  <a:pt x="7975127" y="4368938"/>
                  <a:pt x="8353322" y="4335210"/>
                  <a:pt x="8339202" y="4341332"/>
                </a:cubicBezTo>
                <a:cubicBezTo>
                  <a:pt x="8325082" y="4347454"/>
                  <a:pt x="7869973" y="4339237"/>
                  <a:pt x="7743545" y="4341332"/>
                </a:cubicBezTo>
                <a:cubicBezTo>
                  <a:pt x="7617117" y="4343427"/>
                  <a:pt x="7609731" y="4338164"/>
                  <a:pt x="7505282" y="4341332"/>
                </a:cubicBezTo>
                <a:cubicBezTo>
                  <a:pt x="7400833" y="4344500"/>
                  <a:pt x="6935262" y="4288268"/>
                  <a:pt x="6730927" y="4341332"/>
                </a:cubicBezTo>
                <a:cubicBezTo>
                  <a:pt x="6526593" y="4394396"/>
                  <a:pt x="6153924" y="4333498"/>
                  <a:pt x="5777876" y="4341332"/>
                </a:cubicBezTo>
                <a:cubicBezTo>
                  <a:pt x="5401828" y="4349166"/>
                  <a:pt x="5516274" y="4328324"/>
                  <a:pt x="5360916" y="4341332"/>
                </a:cubicBezTo>
                <a:cubicBezTo>
                  <a:pt x="5205558" y="4354340"/>
                  <a:pt x="5173351" y="4331225"/>
                  <a:pt x="5122653" y="4341332"/>
                </a:cubicBezTo>
                <a:cubicBezTo>
                  <a:pt x="5071955" y="4351439"/>
                  <a:pt x="4665161" y="4320461"/>
                  <a:pt x="4526995" y="4341332"/>
                </a:cubicBezTo>
                <a:cubicBezTo>
                  <a:pt x="4388829" y="4362203"/>
                  <a:pt x="4494179" y="4337867"/>
                  <a:pt x="4467430" y="4341332"/>
                </a:cubicBezTo>
                <a:cubicBezTo>
                  <a:pt x="4440682" y="4344797"/>
                  <a:pt x="4336815" y="4329871"/>
                  <a:pt x="4229167" y="4341332"/>
                </a:cubicBezTo>
                <a:cubicBezTo>
                  <a:pt x="4121519" y="4352793"/>
                  <a:pt x="4102822" y="4332657"/>
                  <a:pt x="3990904" y="4341332"/>
                </a:cubicBezTo>
                <a:cubicBezTo>
                  <a:pt x="3878986" y="4350007"/>
                  <a:pt x="3732289" y="4293341"/>
                  <a:pt x="3573944" y="4341332"/>
                </a:cubicBezTo>
                <a:cubicBezTo>
                  <a:pt x="3415599" y="4389323"/>
                  <a:pt x="3060105" y="4300319"/>
                  <a:pt x="2799589" y="4341332"/>
                </a:cubicBezTo>
                <a:cubicBezTo>
                  <a:pt x="2539073" y="4382345"/>
                  <a:pt x="2463653" y="4280064"/>
                  <a:pt x="2203932" y="4341332"/>
                </a:cubicBezTo>
                <a:cubicBezTo>
                  <a:pt x="1944211" y="4402600"/>
                  <a:pt x="2032710" y="4323089"/>
                  <a:pt x="1965669" y="4341332"/>
                </a:cubicBezTo>
                <a:cubicBezTo>
                  <a:pt x="1898628" y="4359575"/>
                  <a:pt x="1654725" y="4308001"/>
                  <a:pt x="1548709" y="4341332"/>
                </a:cubicBezTo>
                <a:cubicBezTo>
                  <a:pt x="1442693" y="4374663"/>
                  <a:pt x="850875" y="4318656"/>
                  <a:pt x="595657" y="4341332"/>
                </a:cubicBezTo>
                <a:cubicBezTo>
                  <a:pt x="340439" y="4364008"/>
                  <a:pt x="269790" y="4291322"/>
                  <a:pt x="0" y="4341332"/>
                </a:cubicBezTo>
                <a:cubicBezTo>
                  <a:pt x="-59803" y="4231958"/>
                  <a:pt x="32670" y="4018216"/>
                  <a:pt x="0" y="3842079"/>
                </a:cubicBezTo>
                <a:cubicBezTo>
                  <a:pt x="-32670" y="3665942"/>
                  <a:pt x="38774" y="3478970"/>
                  <a:pt x="0" y="3342826"/>
                </a:cubicBezTo>
                <a:cubicBezTo>
                  <a:pt x="-38774" y="3206682"/>
                  <a:pt x="36230" y="3013955"/>
                  <a:pt x="0" y="2843572"/>
                </a:cubicBezTo>
                <a:cubicBezTo>
                  <a:pt x="-36230" y="2673189"/>
                  <a:pt x="1641" y="2399638"/>
                  <a:pt x="0" y="2214079"/>
                </a:cubicBezTo>
                <a:cubicBezTo>
                  <a:pt x="-1641" y="2028520"/>
                  <a:pt x="57752" y="1888944"/>
                  <a:pt x="0" y="1584586"/>
                </a:cubicBezTo>
                <a:cubicBezTo>
                  <a:pt x="-57752" y="1280228"/>
                  <a:pt x="32050" y="1311498"/>
                  <a:pt x="0" y="1041920"/>
                </a:cubicBezTo>
                <a:cubicBezTo>
                  <a:pt x="-32050" y="772342"/>
                  <a:pt x="15373" y="755999"/>
                  <a:pt x="0" y="586080"/>
                </a:cubicBezTo>
                <a:cubicBezTo>
                  <a:pt x="-15373" y="416161"/>
                  <a:pt x="69462" y="200884"/>
                  <a:pt x="0" y="0"/>
                </a:cubicBezTo>
                <a:close/>
              </a:path>
            </a:pathLst>
          </a:custGeom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865999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414D6B-7F1F-41CA-AC9E-D41AC8EE5098}"/>
              </a:ext>
            </a:extLst>
          </p:cNvPr>
          <p:cNvSpPr txBox="1"/>
          <p:nvPr/>
        </p:nvSpPr>
        <p:spPr>
          <a:xfrm>
            <a:off x="1257301" y="3185865"/>
            <a:ext cx="6656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+mn-lt"/>
                <a:ea typeface="Proxima Nova"/>
                <a:cs typeface="Proxima Nova"/>
                <a:sym typeface="Proxima Nova"/>
              </a:rPr>
              <a:t>ОБРАЗОВАТЕЛЬНЫЕ ТЕХНОЛОГИИ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14D6B-7F1F-41CA-AC9E-D41AC8EE5098}"/>
              </a:ext>
            </a:extLst>
          </p:cNvPr>
          <p:cNvSpPr txBox="1"/>
          <p:nvPr/>
        </p:nvSpPr>
        <p:spPr>
          <a:xfrm>
            <a:off x="1257301" y="3185865"/>
            <a:ext cx="43618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+mn-lt"/>
                <a:ea typeface="Proxima Nova"/>
                <a:cs typeface="Proxima Nova"/>
                <a:sym typeface="Proxima Nova"/>
              </a:rPr>
              <a:t>МЕТОДЫ ОБУЧЕНИЯ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1C5D37-57BC-427A-9969-DF20376FB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350" y="4719716"/>
            <a:ext cx="17431935" cy="3316858"/>
          </a:xfrm>
          <a:custGeom>
            <a:avLst/>
            <a:gdLst>
              <a:gd name="connsiteX0" fmla="*/ 0 w 17431935"/>
              <a:gd name="connsiteY0" fmla="*/ 0 h 3316858"/>
              <a:gd name="connsiteX1" fmla="*/ 581065 w 17431935"/>
              <a:gd name="connsiteY1" fmla="*/ 0 h 3316858"/>
              <a:gd name="connsiteX2" fmla="*/ 1510768 w 17431935"/>
              <a:gd name="connsiteY2" fmla="*/ 0 h 3316858"/>
              <a:gd name="connsiteX3" fmla="*/ 1743194 w 17431935"/>
              <a:gd name="connsiteY3" fmla="*/ 0 h 3316858"/>
              <a:gd name="connsiteX4" fmla="*/ 2149939 w 17431935"/>
              <a:gd name="connsiteY4" fmla="*/ 0 h 3316858"/>
              <a:gd name="connsiteX5" fmla="*/ 2208045 w 17431935"/>
              <a:gd name="connsiteY5" fmla="*/ 0 h 3316858"/>
              <a:gd name="connsiteX6" fmla="*/ 2614790 w 17431935"/>
              <a:gd name="connsiteY6" fmla="*/ 0 h 3316858"/>
              <a:gd name="connsiteX7" fmla="*/ 3544493 w 17431935"/>
              <a:gd name="connsiteY7" fmla="*/ 0 h 3316858"/>
              <a:gd name="connsiteX8" fmla="*/ 4299877 w 17431935"/>
              <a:gd name="connsiteY8" fmla="*/ 0 h 3316858"/>
              <a:gd name="connsiteX9" fmla="*/ 5229581 w 17431935"/>
              <a:gd name="connsiteY9" fmla="*/ 0 h 3316858"/>
              <a:gd name="connsiteX10" fmla="*/ 5984964 w 17431935"/>
              <a:gd name="connsiteY10" fmla="*/ 0 h 3316858"/>
              <a:gd name="connsiteX11" fmla="*/ 6914668 w 17431935"/>
              <a:gd name="connsiteY11" fmla="*/ 0 h 3316858"/>
              <a:gd name="connsiteX12" fmla="*/ 6972774 w 17431935"/>
              <a:gd name="connsiteY12" fmla="*/ 0 h 3316858"/>
              <a:gd name="connsiteX13" fmla="*/ 7205200 w 17431935"/>
              <a:gd name="connsiteY13" fmla="*/ 0 h 3316858"/>
              <a:gd name="connsiteX14" fmla="*/ 7960584 w 17431935"/>
              <a:gd name="connsiteY14" fmla="*/ 0 h 3316858"/>
              <a:gd name="connsiteX15" fmla="*/ 8018690 w 17431935"/>
              <a:gd name="connsiteY15" fmla="*/ 0 h 3316858"/>
              <a:gd name="connsiteX16" fmla="*/ 8948393 w 17431935"/>
              <a:gd name="connsiteY16" fmla="*/ 0 h 3316858"/>
              <a:gd name="connsiteX17" fmla="*/ 9355138 w 17431935"/>
              <a:gd name="connsiteY17" fmla="*/ 0 h 3316858"/>
              <a:gd name="connsiteX18" fmla="*/ 10284842 w 17431935"/>
              <a:gd name="connsiteY18" fmla="*/ 0 h 3316858"/>
              <a:gd name="connsiteX19" fmla="*/ 10517267 w 17431935"/>
              <a:gd name="connsiteY19" fmla="*/ 0 h 3316858"/>
              <a:gd name="connsiteX20" fmla="*/ 10924013 w 17431935"/>
              <a:gd name="connsiteY20" fmla="*/ 0 h 3316858"/>
              <a:gd name="connsiteX21" fmla="*/ 11156438 w 17431935"/>
              <a:gd name="connsiteY21" fmla="*/ 0 h 3316858"/>
              <a:gd name="connsiteX22" fmla="*/ 11214545 w 17431935"/>
              <a:gd name="connsiteY22" fmla="*/ 0 h 3316858"/>
              <a:gd name="connsiteX23" fmla="*/ 11621290 w 17431935"/>
              <a:gd name="connsiteY23" fmla="*/ 0 h 3316858"/>
              <a:gd name="connsiteX24" fmla="*/ 11679396 w 17431935"/>
              <a:gd name="connsiteY24" fmla="*/ 0 h 3316858"/>
              <a:gd name="connsiteX25" fmla="*/ 12086142 w 17431935"/>
              <a:gd name="connsiteY25" fmla="*/ 0 h 3316858"/>
              <a:gd name="connsiteX26" fmla="*/ 12667206 w 17431935"/>
              <a:gd name="connsiteY26" fmla="*/ 0 h 3316858"/>
              <a:gd name="connsiteX27" fmla="*/ 13422590 w 17431935"/>
              <a:gd name="connsiteY27" fmla="*/ 0 h 3316858"/>
              <a:gd name="connsiteX28" fmla="*/ 13829335 w 17431935"/>
              <a:gd name="connsiteY28" fmla="*/ 0 h 3316858"/>
              <a:gd name="connsiteX29" fmla="*/ 14236080 w 17431935"/>
              <a:gd name="connsiteY29" fmla="*/ 0 h 3316858"/>
              <a:gd name="connsiteX30" fmla="*/ 14642825 w 17431935"/>
              <a:gd name="connsiteY30" fmla="*/ 0 h 3316858"/>
              <a:gd name="connsiteX31" fmla="*/ 14700932 w 17431935"/>
              <a:gd name="connsiteY31" fmla="*/ 0 h 3316858"/>
              <a:gd name="connsiteX32" fmla="*/ 15107677 w 17431935"/>
              <a:gd name="connsiteY32" fmla="*/ 0 h 3316858"/>
              <a:gd name="connsiteX33" fmla="*/ 15863061 w 17431935"/>
              <a:gd name="connsiteY33" fmla="*/ 0 h 3316858"/>
              <a:gd name="connsiteX34" fmla="*/ 15921167 w 17431935"/>
              <a:gd name="connsiteY34" fmla="*/ 0 h 3316858"/>
              <a:gd name="connsiteX35" fmla="*/ 16502232 w 17431935"/>
              <a:gd name="connsiteY35" fmla="*/ 0 h 3316858"/>
              <a:gd name="connsiteX36" fmla="*/ 16908977 w 17431935"/>
              <a:gd name="connsiteY36" fmla="*/ 0 h 3316858"/>
              <a:gd name="connsiteX37" fmla="*/ 17431935 w 17431935"/>
              <a:gd name="connsiteY37" fmla="*/ 0 h 3316858"/>
              <a:gd name="connsiteX38" fmla="*/ 17431935 w 17431935"/>
              <a:gd name="connsiteY38" fmla="*/ 486473 h 3316858"/>
              <a:gd name="connsiteX39" fmla="*/ 17431935 w 17431935"/>
              <a:gd name="connsiteY39" fmla="*/ 972945 h 3316858"/>
              <a:gd name="connsiteX40" fmla="*/ 17431935 w 17431935"/>
              <a:gd name="connsiteY40" fmla="*/ 1459418 h 3316858"/>
              <a:gd name="connsiteX41" fmla="*/ 17431935 w 17431935"/>
              <a:gd name="connsiteY41" fmla="*/ 1912721 h 3316858"/>
              <a:gd name="connsiteX42" fmla="*/ 17431935 w 17431935"/>
              <a:gd name="connsiteY42" fmla="*/ 2432363 h 3316858"/>
              <a:gd name="connsiteX43" fmla="*/ 17431935 w 17431935"/>
              <a:gd name="connsiteY43" fmla="*/ 3316858 h 3316858"/>
              <a:gd name="connsiteX44" fmla="*/ 17025190 w 17431935"/>
              <a:gd name="connsiteY44" fmla="*/ 3316858 h 3316858"/>
              <a:gd name="connsiteX45" fmla="*/ 16792764 w 17431935"/>
              <a:gd name="connsiteY45" fmla="*/ 3316858 h 3316858"/>
              <a:gd name="connsiteX46" fmla="*/ 15863061 w 17431935"/>
              <a:gd name="connsiteY46" fmla="*/ 3316858 h 3316858"/>
              <a:gd name="connsiteX47" fmla="*/ 14933358 w 17431935"/>
              <a:gd name="connsiteY47" fmla="*/ 3316858 h 3316858"/>
              <a:gd name="connsiteX48" fmla="*/ 14352293 w 17431935"/>
              <a:gd name="connsiteY48" fmla="*/ 3316858 h 3316858"/>
              <a:gd name="connsiteX49" fmla="*/ 14294187 w 17431935"/>
              <a:gd name="connsiteY49" fmla="*/ 3316858 h 3316858"/>
              <a:gd name="connsiteX50" fmla="*/ 13887442 w 17431935"/>
              <a:gd name="connsiteY50" fmla="*/ 3316858 h 3316858"/>
              <a:gd name="connsiteX51" fmla="*/ 13480696 w 17431935"/>
              <a:gd name="connsiteY51" fmla="*/ 3316858 h 3316858"/>
              <a:gd name="connsiteX52" fmla="*/ 13073951 w 17431935"/>
              <a:gd name="connsiteY52" fmla="*/ 3316858 h 3316858"/>
              <a:gd name="connsiteX53" fmla="*/ 12144248 w 17431935"/>
              <a:gd name="connsiteY53" fmla="*/ 3316858 h 3316858"/>
              <a:gd name="connsiteX54" fmla="*/ 11214545 w 17431935"/>
              <a:gd name="connsiteY54" fmla="*/ 3316858 h 3316858"/>
              <a:gd name="connsiteX55" fmla="*/ 10459161 w 17431935"/>
              <a:gd name="connsiteY55" fmla="*/ 3316858 h 3316858"/>
              <a:gd name="connsiteX56" fmla="*/ 10401055 w 17431935"/>
              <a:gd name="connsiteY56" fmla="*/ 3316858 h 3316858"/>
              <a:gd name="connsiteX57" fmla="*/ 10168629 w 17431935"/>
              <a:gd name="connsiteY57" fmla="*/ 3316858 h 3316858"/>
              <a:gd name="connsiteX58" fmla="*/ 9587564 w 17431935"/>
              <a:gd name="connsiteY58" fmla="*/ 3316858 h 3316858"/>
              <a:gd name="connsiteX59" fmla="*/ 9355138 w 17431935"/>
              <a:gd name="connsiteY59" fmla="*/ 3316858 h 3316858"/>
              <a:gd name="connsiteX60" fmla="*/ 8948393 w 17431935"/>
              <a:gd name="connsiteY60" fmla="*/ 3316858 h 3316858"/>
              <a:gd name="connsiteX61" fmla="*/ 8890287 w 17431935"/>
              <a:gd name="connsiteY61" fmla="*/ 3316858 h 3316858"/>
              <a:gd name="connsiteX62" fmla="*/ 7960584 w 17431935"/>
              <a:gd name="connsiteY62" fmla="*/ 3316858 h 3316858"/>
              <a:gd name="connsiteX63" fmla="*/ 7205200 w 17431935"/>
              <a:gd name="connsiteY63" fmla="*/ 3316858 h 3316858"/>
              <a:gd name="connsiteX64" fmla="*/ 6972774 w 17431935"/>
              <a:gd name="connsiteY64" fmla="*/ 3316858 h 3316858"/>
              <a:gd name="connsiteX65" fmla="*/ 6217390 w 17431935"/>
              <a:gd name="connsiteY65" fmla="*/ 3316858 h 3316858"/>
              <a:gd name="connsiteX66" fmla="*/ 5984964 w 17431935"/>
              <a:gd name="connsiteY66" fmla="*/ 3316858 h 3316858"/>
              <a:gd name="connsiteX67" fmla="*/ 5578219 w 17431935"/>
              <a:gd name="connsiteY67" fmla="*/ 3316858 h 3316858"/>
              <a:gd name="connsiteX68" fmla="*/ 4648516 w 17431935"/>
              <a:gd name="connsiteY68" fmla="*/ 3316858 h 3316858"/>
              <a:gd name="connsiteX69" fmla="*/ 4241771 w 17431935"/>
              <a:gd name="connsiteY69" fmla="*/ 3316858 h 3316858"/>
              <a:gd name="connsiteX70" fmla="*/ 4009345 w 17431935"/>
              <a:gd name="connsiteY70" fmla="*/ 3316858 h 3316858"/>
              <a:gd name="connsiteX71" fmla="*/ 3428281 w 17431935"/>
              <a:gd name="connsiteY71" fmla="*/ 3316858 h 3316858"/>
              <a:gd name="connsiteX72" fmla="*/ 3195855 w 17431935"/>
              <a:gd name="connsiteY72" fmla="*/ 3316858 h 3316858"/>
              <a:gd name="connsiteX73" fmla="*/ 3137748 w 17431935"/>
              <a:gd name="connsiteY73" fmla="*/ 3316858 h 3316858"/>
              <a:gd name="connsiteX74" fmla="*/ 2731003 w 17431935"/>
              <a:gd name="connsiteY74" fmla="*/ 3316858 h 3316858"/>
              <a:gd name="connsiteX75" fmla="*/ 2149939 w 17431935"/>
              <a:gd name="connsiteY75" fmla="*/ 3316858 h 3316858"/>
              <a:gd name="connsiteX76" fmla="*/ 2091832 w 17431935"/>
              <a:gd name="connsiteY76" fmla="*/ 3316858 h 3316858"/>
              <a:gd name="connsiteX77" fmla="*/ 1162129 w 17431935"/>
              <a:gd name="connsiteY77" fmla="*/ 3316858 h 3316858"/>
              <a:gd name="connsiteX78" fmla="*/ 581065 w 17431935"/>
              <a:gd name="connsiteY78" fmla="*/ 3316858 h 3316858"/>
              <a:gd name="connsiteX79" fmla="*/ 0 w 17431935"/>
              <a:gd name="connsiteY79" fmla="*/ 3316858 h 3316858"/>
              <a:gd name="connsiteX80" fmla="*/ 0 w 17431935"/>
              <a:gd name="connsiteY80" fmla="*/ 2764048 h 3316858"/>
              <a:gd name="connsiteX81" fmla="*/ 0 w 17431935"/>
              <a:gd name="connsiteY81" fmla="*/ 2211239 h 3316858"/>
              <a:gd name="connsiteX82" fmla="*/ 0 w 17431935"/>
              <a:gd name="connsiteY82" fmla="*/ 1757935 h 3316858"/>
              <a:gd name="connsiteX83" fmla="*/ 0 w 17431935"/>
              <a:gd name="connsiteY83" fmla="*/ 1171956 h 3316858"/>
              <a:gd name="connsiteX84" fmla="*/ 0 w 17431935"/>
              <a:gd name="connsiteY84" fmla="*/ 685484 h 3316858"/>
              <a:gd name="connsiteX85" fmla="*/ 0 w 17431935"/>
              <a:gd name="connsiteY85" fmla="*/ 0 h 331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7431935" h="3316858" fill="none" extrusionOk="0">
                <a:moveTo>
                  <a:pt x="0" y="0"/>
                </a:moveTo>
                <a:cubicBezTo>
                  <a:pt x="260303" y="-62068"/>
                  <a:pt x="431497" y="46762"/>
                  <a:pt x="581065" y="0"/>
                </a:cubicBezTo>
                <a:cubicBezTo>
                  <a:pt x="730634" y="-46762"/>
                  <a:pt x="1237714" y="55254"/>
                  <a:pt x="1510768" y="0"/>
                </a:cubicBezTo>
                <a:cubicBezTo>
                  <a:pt x="1783822" y="-55254"/>
                  <a:pt x="1678640" y="12589"/>
                  <a:pt x="1743194" y="0"/>
                </a:cubicBezTo>
                <a:cubicBezTo>
                  <a:pt x="1807748" y="-12589"/>
                  <a:pt x="1956146" y="11897"/>
                  <a:pt x="2149939" y="0"/>
                </a:cubicBezTo>
                <a:cubicBezTo>
                  <a:pt x="2343733" y="-11897"/>
                  <a:pt x="2193471" y="1997"/>
                  <a:pt x="2208045" y="0"/>
                </a:cubicBezTo>
                <a:cubicBezTo>
                  <a:pt x="2222619" y="-1997"/>
                  <a:pt x="2413037" y="6785"/>
                  <a:pt x="2614790" y="0"/>
                </a:cubicBezTo>
                <a:cubicBezTo>
                  <a:pt x="2816543" y="-6785"/>
                  <a:pt x="3179330" y="95225"/>
                  <a:pt x="3544493" y="0"/>
                </a:cubicBezTo>
                <a:cubicBezTo>
                  <a:pt x="3909656" y="-95225"/>
                  <a:pt x="4082491" y="20113"/>
                  <a:pt x="4299877" y="0"/>
                </a:cubicBezTo>
                <a:cubicBezTo>
                  <a:pt x="4517263" y="-20113"/>
                  <a:pt x="4816456" y="27596"/>
                  <a:pt x="5229581" y="0"/>
                </a:cubicBezTo>
                <a:cubicBezTo>
                  <a:pt x="5642706" y="-27596"/>
                  <a:pt x="5672423" y="53865"/>
                  <a:pt x="5984964" y="0"/>
                </a:cubicBezTo>
                <a:cubicBezTo>
                  <a:pt x="6297505" y="-53865"/>
                  <a:pt x="6541358" y="65756"/>
                  <a:pt x="6914668" y="0"/>
                </a:cubicBezTo>
                <a:cubicBezTo>
                  <a:pt x="7287978" y="-65756"/>
                  <a:pt x="6959098" y="1735"/>
                  <a:pt x="6972774" y="0"/>
                </a:cubicBezTo>
                <a:cubicBezTo>
                  <a:pt x="6986450" y="-1735"/>
                  <a:pt x="7093520" y="9449"/>
                  <a:pt x="7205200" y="0"/>
                </a:cubicBezTo>
                <a:cubicBezTo>
                  <a:pt x="7316880" y="-9449"/>
                  <a:pt x="7710361" y="70135"/>
                  <a:pt x="7960584" y="0"/>
                </a:cubicBezTo>
                <a:cubicBezTo>
                  <a:pt x="8210807" y="-70135"/>
                  <a:pt x="8004935" y="1158"/>
                  <a:pt x="8018690" y="0"/>
                </a:cubicBezTo>
                <a:cubicBezTo>
                  <a:pt x="8032445" y="-1158"/>
                  <a:pt x="8676792" y="8671"/>
                  <a:pt x="8948393" y="0"/>
                </a:cubicBezTo>
                <a:cubicBezTo>
                  <a:pt x="9219994" y="-8671"/>
                  <a:pt x="9175547" y="14181"/>
                  <a:pt x="9355138" y="0"/>
                </a:cubicBezTo>
                <a:cubicBezTo>
                  <a:pt x="9534729" y="-14181"/>
                  <a:pt x="9992790" y="47588"/>
                  <a:pt x="10284842" y="0"/>
                </a:cubicBezTo>
                <a:cubicBezTo>
                  <a:pt x="10576894" y="-47588"/>
                  <a:pt x="10412094" y="26275"/>
                  <a:pt x="10517267" y="0"/>
                </a:cubicBezTo>
                <a:cubicBezTo>
                  <a:pt x="10622440" y="-26275"/>
                  <a:pt x="10775431" y="31717"/>
                  <a:pt x="10924013" y="0"/>
                </a:cubicBezTo>
                <a:cubicBezTo>
                  <a:pt x="11072595" y="-31717"/>
                  <a:pt x="11098930" y="6128"/>
                  <a:pt x="11156438" y="0"/>
                </a:cubicBezTo>
                <a:cubicBezTo>
                  <a:pt x="11213947" y="-6128"/>
                  <a:pt x="11190397" y="4738"/>
                  <a:pt x="11214545" y="0"/>
                </a:cubicBezTo>
                <a:cubicBezTo>
                  <a:pt x="11238693" y="-4738"/>
                  <a:pt x="11447930" y="47069"/>
                  <a:pt x="11621290" y="0"/>
                </a:cubicBezTo>
                <a:cubicBezTo>
                  <a:pt x="11794650" y="-47069"/>
                  <a:pt x="11658417" y="1796"/>
                  <a:pt x="11679396" y="0"/>
                </a:cubicBezTo>
                <a:cubicBezTo>
                  <a:pt x="11700375" y="-1796"/>
                  <a:pt x="11911705" y="17630"/>
                  <a:pt x="12086142" y="0"/>
                </a:cubicBezTo>
                <a:cubicBezTo>
                  <a:pt x="12260579" y="-17630"/>
                  <a:pt x="12550957" y="48699"/>
                  <a:pt x="12667206" y="0"/>
                </a:cubicBezTo>
                <a:cubicBezTo>
                  <a:pt x="12783455" y="-48699"/>
                  <a:pt x="13123488" y="38126"/>
                  <a:pt x="13422590" y="0"/>
                </a:cubicBezTo>
                <a:cubicBezTo>
                  <a:pt x="13721692" y="-38126"/>
                  <a:pt x="13641749" y="36650"/>
                  <a:pt x="13829335" y="0"/>
                </a:cubicBezTo>
                <a:cubicBezTo>
                  <a:pt x="14016921" y="-36650"/>
                  <a:pt x="14151507" y="39964"/>
                  <a:pt x="14236080" y="0"/>
                </a:cubicBezTo>
                <a:cubicBezTo>
                  <a:pt x="14320653" y="-39964"/>
                  <a:pt x="14520260" y="23512"/>
                  <a:pt x="14642825" y="0"/>
                </a:cubicBezTo>
                <a:cubicBezTo>
                  <a:pt x="14765390" y="-23512"/>
                  <a:pt x="14682414" y="6711"/>
                  <a:pt x="14700932" y="0"/>
                </a:cubicBezTo>
                <a:cubicBezTo>
                  <a:pt x="14719450" y="-6711"/>
                  <a:pt x="15019423" y="19231"/>
                  <a:pt x="15107677" y="0"/>
                </a:cubicBezTo>
                <a:cubicBezTo>
                  <a:pt x="15195931" y="-19231"/>
                  <a:pt x="15675705" y="63738"/>
                  <a:pt x="15863061" y="0"/>
                </a:cubicBezTo>
                <a:cubicBezTo>
                  <a:pt x="16050417" y="-63738"/>
                  <a:pt x="15899815" y="382"/>
                  <a:pt x="15921167" y="0"/>
                </a:cubicBezTo>
                <a:cubicBezTo>
                  <a:pt x="15942519" y="-382"/>
                  <a:pt x="16320129" y="31938"/>
                  <a:pt x="16502232" y="0"/>
                </a:cubicBezTo>
                <a:cubicBezTo>
                  <a:pt x="16684336" y="-31938"/>
                  <a:pt x="16794464" y="11499"/>
                  <a:pt x="16908977" y="0"/>
                </a:cubicBezTo>
                <a:cubicBezTo>
                  <a:pt x="17023490" y="-11499"/>
                  <a:pt x="17184677" y="3258"/>
                  <a:pt x="17431935" y="0"/>
                </a:cubicBezTo>
                <a:cubicBezTo>
                  <a:pt x="17458746" y="229667"/>
                  <a:pt x="17393345" y="247611"/>
                  <a:pt x="17431935" y="486473"/>
                </a:cubicBezTo>
                <a:cubicBezTo>
                  <a:pt x="17470525" y="725335"/>
                  <a:pt x="17415962" y="833234"/>
                  <a:pt x="17431935" y="972945"/>
                </a:cubicBezTo>
                <a:cubicBezTo>
                  <a:pt x="17447908" y="1112656"/>
                  <a:pt x="17427170" y="1266756"/>
                  <a:pt x="17431935" y="1459418"/>
                </a:cubicBezTo>
                <a:cubicBezTo>
                  <a:pt x="17436700" y="1652080"/>
                  <a:pt x="17427634" y="1795718"/>
                  <a:pt x="17431935" y="1912721"/>
                </a:cubicBezTo>
                <a:cubicBezTo>
                  <a:pt x="17436236" y="2029724"/>
                  <a:pt x="17380345" y="2324707"/>
                  <a:pt x="17431935" y="2432363"/>
                </a:cubicBezTo>
                <a:cubicBezTo>
                  <a:pt x="17483525" y="2540019"/>
                  <a:pt x="17374065" y="2964522"/>
                  <a:pt x="17431935" y="3316858"/>
                </a:cubicBezTo>
                <a:cubicBezTo>
                  <a:pt x="17281597" y="3357916"/>
                  <a:pt x="17144089" y="3305530"/>
                  <a:pt x="17025190" y="3316858"/>
                </a:cubicBezTo>
                <a:cubicBezTo>
                  <a:pt x="16906291" y="3328186"/>
                  <a:pt x="16874144" y="3291145"/>
                  <a:pt x="16792764" y="3316858"/>
                </a:cubicBezTo>
                <a:cubicBezTo>
                  <a:pt x="16711384" y="3342571"/>
                  <a:pt x="16236801" y="3311636"/>
                  <a:pt x="15863061" y="3316858"/>
                </a:cubicBezTo>
                <a:cubicBezTo>
                  <a:pt x="15489321" y="3322080"/>
                  <a:pt x="15323358" y="3259159"/>
                  <a:pt x="14933358" y="3316858"/>
                </a:cubicBezTo>
                <a:cubicBezTo>
                  <a:pt x="14543358" y="3374557"/>
                  <a:pt x="14526337" y="3282323"/>
                  <a:pt x="14352293" y="3316858"/>
                </a:cubicBezTo>
                <a:cubicBezTo>
                  <a:pt x="14178249" y="3351393"/>
                  <a:pt x="14318476" y="3315862"/>
                  <a:pt x="14294187" y="3316858"/>
                </a:cubicBezTo>
                <a:cubicBezTo>
                  <a:pt x="14269898" y="3317854"/>
                  <a:pt x="14040658" y="3295617"/>
                  <a:pt x="13887442" y="3316858"/>
                </a:cubicBezTo>
                <a:cubicBezTo>
                  <a:pt x="13734227" y="3338099"/>
                  <a:pt x="13564356" y="3278448"/>
                  <a:pt x="13480696" y="3316858"/>
                </a:cubicBezTo>
                <a:cubicBezTo>
                  <a:pt x="13397036" y="3355268"/>
                  <a:pt x="13209992" y="3314493"/>
                  <a:pt x="13073951" y="3316858"/>
                </a:cubicBezTo>
                <a:cubicBezTo>
                  <a:pt x="12937911" y="3319223"/>
                  <a:pt x="12336680" y="3249696"/>
                  <a:pt x="12144248" y="3316858"/>
                </a:cubicBezTo>
                <a:cubicBezTo>
                  <a:pt x="11951816" y="3384020"/>
                  <a:pt x="11420384" y="3313013"/>
                  <a:pt x="11214545" y="3316858"/>
                </a:cubicBezTo>
                <a:cubicBezTo>
                  <a:pt x="11008706" y="3320703"/>
                  <a:pt x="10625853" y="3245472"/>
                  <a:pt x="10459161" y="3316858"/>
                </a:cubicBezTo>
                <a:cubicBezTo>
                  <a:pt x="10292469" y="3388244"/>
                  <a:pt x="10425563" y="3312087"/>
                  <a:pt x="10401055" y="3316858"/>
                </a:cubicBezTo>
                <a:cubicBezTo>
                  <a:pt x="10376547" y="3321629"/>
                  <a:pt x="10274885" y="3297203"/>
                  <a:pt x="10168629" y="3316858"/>
                </a:cubicBezTo>
                <a:cubicBezTo>
                  <a:pt x="10062373" y="3336513"/>
                  <a:pt x="9751565" y="3266897"/>
                  <a:pt x="9587564" y="3316858"/>
                </a:cubicBezTo>
                <a:cubicBezTo>
                  <a:pt x="9423563" y="3366819"/>
                  <a:pt x="9430570" y="3301806"/>
                  <a:pt x="9355138" y="3316858"/>
                </a:cubicBezTo>
                <a:cubicBezTo>
                  <a:pt x="9279706" y="3331910"/>
                  <a:pt x="9137922" y="3296044"/>
                  <a:pt x="8948393" y="3316858"/>
                </a:cubicBezTo>
                <a:cubicBezTo>
                  <a:pt x="8758865" y="3337672"/>
                  <a:pt x="8908451" y="3312921"/>
                  <a:pt x="8890287" y="3316858"/>
                </a:cubicBezTo>
                <a:cubicBezTo>
                  <a:pt x="8872123" y="3320795"/>
                  <a:pt x="8198725" y="3262465"/>
                  <a:pt x="7960584" y="3316858"/>
                </a:cubicBezTo>
                <a:cubicBezTo>
                  <a:pt x="7722443" y="3371251"/>
                  <a:pt x="7363958" y="3257701"/>
                  <a:pt x="7205200" y="3316858"/>
                </a:cubicBezTo>
                <a:cubicBezTo>
                  <a:pt x="7046442" y="3376015"/>
                  <a:pt x="7076894" y="3290759"/>
                  <a:pt x="6972774" y="3316858"/>
                </a:cubicBezTo>
                <a:cubicBezTo>
                  <a:pt x="6868654" y="3342957"/>
                  <a:pt x="6382726" y="3280393"/>
                  <a:pt x="6217390" y="3316858"/>
                </a:cubicBezTo>
                <a:cubicBezTo>
                  <a:pt x="6052054" y="3353323"/>
                  <a:pt x="6088162" y="3296530"/>
                  <a:pt x="5984964" y="3316858"/>
                </a:cubicBezTo>
                <a:cubicBezTo>
                  <a:pt x="5881766" y="3337186"/>
                  <a:pt x="5748361" y="3276224"/>
                  <a:pt x="5578219" y="3316858"/>
                </a:cubicBezTo>
                <a:cubicBezTo>
                  <a:pt x="5408078" y="3357492"/>
                  <a:pt x="4900483" y="3300890"/>
                  <a:pt x="4648516" y="3316858"/>
                </a:cubicBezTo>
                <a:cubicBezTo>
                  <a:pt x="4396549" y="3332826"/>
                  <a:pt x="4393578" y="3271012"/>
                  <a:pt x="4241771" y="3316858"/>
                </a:cubicBezTo>
                <a:cubicBezTo>
                  <a:pt x="4089964" y="3362704"/>
                  <a:pt x="4080097" y="3296858"/>
                  <a:pt x="4009345" y="3316858"/>
                </a:cubicBezTo>
                <a:cubicBezTo>
                  <a:pt x="3938593" y="3336858"/>
                  <a:pt x="3593025" y="3285825"/>
                  <a:pt x="3428281" y="3316858"/>
                </a:cubicBezTo>
                <a:cubicBezTo>
                  <a:pt x="3263537" y="3347891"/>
                  <a:pt x="3290044" y="3306897"/>
                  <a:pt x="3195855" y="3316858"/>
                </a:cubicBezTo>
                <a:cubicBezTo>
                  <a:pt x="3101666" y="3326819"/>
                  <a:pt x="3165613" y="3312281"/>
                  <a:pt x="3137748" y="3316858"/>
                </a:cubicBezTo>
                <a:cubicBezTo>
                  <a:pt x="3109883" y="3321435"/>
                  <a:pt x="2843555" y="3279509"/>
                  <a:pt x="2731003" y="3316858"/>
                </a:cubicBezTo>
                <a:cubicBezTo>
                  <a:pt x="2618452" y="3354207"/>
                  <a:pt x="2319707" y="3273781"/>
                  <a:pt x="2149939" y="3316858"/>
                </a:cubicBezTo>
                <a:cubicBezTo>
                  <a:pt x="1980171" y="3359935"/>
                  <a:pt x="2114469" y="3312888"/>
                  <a:pt x="2091832" y="3316858"/>
                </a:cubicBezTo>
                <a:cubicBezTo>
                  <a:pt x="2069195" y="3320828"/>
                  <a:pt x="1559000" y="3215292"/>
                  <a:pt x="1162129" y="3316858"/>
                </a:cubicBezTo>
                <a:cubicBezTo>
                  <a:pt x="765258" y="3418424"/>
                  <a:pt x="723364" y="3296450"/>
                  <a:pt x="581065" y="3316858"/>
                </a:cubicBezTo>
                <a:cubicBezTo>
                  <a:pt x="438766" y="3337266"/>
                  <a:pt x="241129" y="3298907"/>
                  <a:pt x="0" y="3316858"/>
                </a:cubicBezTo>
                <a:cubicBezTo>
                  <a:pt x="-56946" y="3122613"/>
                  <a:pt x="42776" y="2893719"/>
                  <a:pt x="0" y="2764048"/>
                </a:cubicBezTo>
                <a:cubicBezTo>
                  <a:pt x="-42776" y="2634377"/>
                  <a:pt x="22244" y="2483631"/>
                  <a:pt x="0" y="2211239"/>
                </a:cubicBezTo>
                <a:cubicBezTo>
                  <a:pt x="-22244" y="1938847"/>
                  <a:pt x="34973" y="1904782"/>
                  <a:pt x="0" y="1757935"/>
                </a:cubicBezTo>
                <a:cubicBezTo>
                  <a:pt x="-34973" y="1611088"/>
                  <a:pt x="33766" y="1438962"/>
                  <a:pt x="0" y="1171956"/>
                </a:cubicBezTo>
                <a:cubicBezTo>
                  <a:pt x="-33766" y="904950"/>
                  <a:pt x="18123" y="877686"/>
                  <a:pt x="0" y="685484"/>
                </a:cubicBezTo>
                <a:cubicBezTo>
                  <a:pt x="-18123" y="493282"/>
                  <a:pt x="45742" y="141584"/>
                  <a:pt x="0" y="0"/>
                </a:cubicBezTo>
                <a:close/>
              </a:path>
              <a:path w="17431935" h="3316858" stroke="0" extrusionOk="0">
                <a:moveTo>
                  <a:pt x="0" y="0"/>
                </a:moveTo>
                <a:cubicBezTo>
                  <a:pt x="300105" y="-21501"/>
                  <a:pt x="724258" y="84174"/>
                  <a:pt x="929703" y="0"/>
                </a:cubicBezTo>
                <a:cubicBezTo>
                  <a:pt x="1135148" y="-84174"/>
                  <a:pt x="1505640" y="51302"/>
                  <a:pt x="1685087" y="0"/>
                </a:cubicBezTo>
                <a:cubicBezTo>
                  <a:pt x="1864534" y="-51302"/>
                  <a:pt x="1721796" y="1674"/>
                  <a:pt x="1743194" y="0"/>
                </a:cubicBezTo>
                <a:cubicBezTo>
                  <a:pt x="1764592" y="-1674"/>
                  <a:pt x="2203877" y="1086"/>
                  <a:pt x="2324258" y="0"/>
                </a:cubicBezTo>
                <a:cubicBezTo>
                  <a:pt x="2444639" y="-1086"/>
                  <a:pt x="2360077" y="1141"/>
                  <a:pt x="2382364" y="0"/>
                </a:cubicBezTo>
                <a:cubicBezTo>
                  <a:pt x="2404651" y="-1141"/>
                  <a:pt x="2618833" y="48124"/>
                  <a:pt x="2789110" y="0"/>
                </a:cubicBezTo>
                <a:cubicBezTo>
                  <a:pt x="2959387" y="-48124"/>
                  <a:pt x="3179347" y="19636"/>
                  <a:pt x="3544493" y="0"/>
                </a:cubicBezTo>
                <a:cubicBezTo>
                  <a:pt x="3909639" y="-19636"/>
                  <a:pt x="3574671" y="4136"/>
                  <a:pt x="3602600" y="0"/>
                </a:cubicBezTo>
                <a:cubicBezTo>
                  <a:pt x="3630529" y="-4136"/>
                  <a:pt x="3893122" y="28750"/>
                  <a:pt x="4009345" y="0"/>
                </a:cubicBezTo>
                <a:cubicBezTo>
                  <a:pt x="4125568" y="-28750"/>
                  <a:pt x="4317878" y="34002"/>
                  <a:pt x="4416090" y="0"/>
                </a:cubicBezTo>
                <a:cubicBezTo>
                  <a:pt x="4514302" y="-34002"/>
                  <a:pt x="4454230" y="5666"/>
                  <a:pt x="4474197" y="0"/>
                </a:cubicBezTo>
                <a:cubicBezTo>
                  <a:pt x="4494164" y="-5666"/>
                  <a:pt x="4942357" y="53055"/>
                  <a:pt x="5229581" y="0"/>
                </a:cubicBezTo>
                <a:cubicBezTo>
                  <a:pt x="5516805" y="-53055"/>
                  <a:pt x="5688171" y="38732"/>
                  <a:pt x="5810645" y="0"/>
                </a:cubicBezTo>
                <a:cubicBezTo>
                  <a:pt x="5933119" y="-38732"/>
                  <a:pt x="6238598" y="4960"/>
                  <a:pt x="6391710" y="0"/>
                </a:cubicBezTo>
                <a:cubicBezTo>
                  <a:pt x="6544822" y="-4960"/>
                  <a:pt x="6428378" y="4810"/>
                  <a:pt x="6449816" y="0"/>
                </a:cubicBezTo>
                <a:cubicBezTo>
                  <a:pt x="6471254" y="-4810"/>
                  <a:pt x="6927481" y="85221"/>
                  <a:pt x="7379519" y="0"/>
                </a:cubicBezTo>
                <a:cubicBezTo>
                  <a:pt x="7831557" y="-85221"/>
                  <a:pt x="7826449" y="16021"/>
                  <a:pt x="8134903" y="0"/>
                </a:cubicBezTo>
                <a:cubicBezTo>
                  <a:pt x="8443357" y="-16021"/>
                  <a:pt x="8178226" y="5802"/>
                  <a:pt x="8193009" y="0"/>
                </a:cubicBezTo>
                <a:cubicBezTo>
                  <a:pt x="8207792" y="-5802"/>
                  <a:pt x="8232897" y="3728"/>
                  <a:pt x="8251116" y="0"/>
                </a:cubicBezTo>
                <a:cubicBezTo>
                  <a:pt x="8269335" y="-3728"/>
                  <a:pt x="8524220" y="22491"/>
                  <a:pt x="8657861" y="0"/>
                </a:cubicBezTo>
                <a:cubicBezTo>
                  <a:pt x="8791503" y="-22491"/>
                  <a:pt x="8700684" y="2763"/>
                  <a:pt x="8715968" y="0"/>
                </a:cubicBezTo>
                <a:cubicBezTo>
                  <a:pt x="8731252" y="-2763"/>
                  <a:pt x="9008070" y="54818"/>
                  <a:pt x="9297032" y="0"/>
                </a:cubicBezTo>
                <a:cubicBezTo>
                  <a:pt x="9585994" y="-54818"/>
                  <a:pt x="9551342" y="22262"/>
                  <a:pt x="9703777" y="0"/>
                </a:cubicBezTo>
                <a:cubicBezTo>
                  <a:pt x="9856212" y="-22262"/>
                  <a:pt x="10207098" y="2729"/>
                  <a:pt x="10459161" y="0"/>
                </a:cubicBezTo>
                <a:cubicBezTo>
                  <a:pt x="10711224" y="-2729"/>
                  <a:pt x="10809655" y="29790"/>
                  <a:pt x="11040226" y="0"/>
                </a:cubicBezTo>
                <a:cubicBezTo>
                  <a:pt x="11270798" y="-29790"/>
                  <a:pt x="11078259" y="916"/>
                  <a:pt x="11098332" y="0"/>
                </a:cubicBezTo>
                <a:cubicBezTo>
                  <a:pt x="11118405" y="-916"/>
                  <a:pt x="11611192" y="18401"/>
                  <a:pt x="11853716" y="0"/>
                </a:cubicBezTo>
                <a:cubicBezTo>
                  <a:pt x="12096240" y="-18401"/>
                  <a:pt x="12423133" y="109153"/>
                  <a:pt x="12783419" y="0"/>
                </a:cubicBezTo>
                <a:cubicBezTo>
                  <a:pt x="13143705" y="-109153"/>
                  <a:pt x="12996069" y="4833"/>
                  <a:pt x="13190164" y="0"/>
                </a:cubicBezTo>
                <a:cubicBezTo>
                  <a:pt x="13384259" y="-4833"/>
                  <a:pt x="13425520" y="45873"/>
                  <a:pt x="13596909" y="0"/>
                </a:cubicBezTo>
                <a:cubicBezTo>
                  <a:pt x="13768299" y="-45873"/>
                  <a:pt x="14141727" y="38735"/>
                  <a:pt x="14352293" y="0"/>
                </a:cubicBezTo>
                <a:cubicBezTo>
                  <a:pt x="14562859" y="-38735"/>
                  <a:pt x="15028901" y="15186"/>
                  <a:pt x="15281996" y="0"/>
                </a:cubicBezTo>
                <a:cubicBezTo>
                  <a:pt x="15535091" y="-15186"/>
                  <a:pt x="15836098" y="52364"/>
                  <a:pt x="16037380" y="0"/>
                </a:cubicBezTo>
                <a:cubicBezTo>
                  <a:pt x="16238662" y="-52364"/>
                  <a:pt x="16070114" y="1358"/>
                  <a:pt x="16095487" y="0"/>
                </a:cubicBezTo>
                <a:cubicBezTo>
                  <a:pt x="16120860" y="-1358"/>
                  <a:pt x="16267443" y="27517"/>
                  <a:pt x="16327912" y="0"/>
                </a:cubicBezTo>
                <a:cubicBezTo>
                  <a:pt x="16388381" y="-27517"/>
                  <a:pt x="17175685" y="56301"/>
                  <a:pt x="17431935" y="0"/>
                </a:cubicBezTo>
                <a:cubicBezTo>
                  <a:pt x="17443789" y="129910"/>
                  <a:pt x="17420180" y="455735"/>
                  <a:pt x="17431935" y="585978"/>
                </a:cubicBezTo>
                <a:cubicBezTo>
                  <a:pt x="17443690" y="716221"/>
                  <a:pt x="17385175" y="940822"/>
                  <a:pt x="17431935" y="1105619"/>
                </a:cubicBezTo>
                <a:cubicBezTo>
                  <a:pt x="17478695" y="1270416"/>
                  <a:pt x="17409016" y="1350008"/>
                  <a:pt x="17431935" y="1558923"/>
                </a:cubicBezTo>
                <a:cubicBezTo>
                  <a:pt x="17454854" y="1767838"/>
                  <a:pt x="17371509" y="1852038"/>
                  <a:pt x="17431935" y="2144902"/>
                </a:cubicBezTo>
                <a:cubicBezTo>
                  <a:pt x="17492361" y="2437766"/>
                  <a:pt x="17420073" y="2555375"/>
                  <a:pt x="17431935" y="2764048"/>
                </a:cubicBezTo>
                <a:cubicBezTo>
                  <a:pt x="17443797" y="2972721"/>
                  <a:pt x="17368033" y="3093059"/>
                  <a:pt x="17431935" y="3316858"/>
                </a:cubicBezTo>
                <a:cubicBezTo>
                  <a:pt x="17142004" y="3385483"/>
                  <a:pt x="16987484" y="3248596"/>
                  <a:pt x="16850871" y="3316858"/>
                </a:cubicBezTo>
                <a:cubicBezTo>
                  <a:pt x="16714258" y="3385120"/>
                  <a:pt x="16675511" y="3297234"/>
                  <a:pt x="16618445" y="3316858"/>
                </a:cubicBezTo>
                <a:cubicBezTo>
                  <a:pt x="16561379" y="3336482"/>
                  <a:pt x="16372771" y="3271978"/>
                  <a:pt x="16211700" y="3316858"/>
                </a:cubicBezTo>
                <a:cubicBezTo>
                  <a:pt x="16050630" y="3361738"/>
                  <a:pt x="16168566" y="3314071"/>
                  <a:pt x="16153593" y="3316858"/>
                </a:cubicBezTo>
                <a:cubicBezTo>
                  <a:pt x="16138620" y="3319645"/>
                  <a:pt x="15713563" y="3314384"/>
                  <a:pt x="15572529" y="3316858"/>
                </a:cubicBezTo>
                <a:cubicBezTo>
                  <a:pt x="15431495" y="3319332"/>
                  <a:pt x="15320063" y="3281332"/>
                  <a:pt x="15165783" y="3316858"/>
                </a:cubicBezTo>
                <a:cubicBezTo>
                  <a:pt x="15011503" y="3352384"/>
                  <a:pt x="15026075" y="3314362"/>
                  <a:pt x="14933358" y="3316858"/>
                </a:cubicBezTo>
                <a:cubicBezTo>
                  <a:pt x="14840641" y="3319354"/>
                  <a:pt x="14454300" y="3253214"/>
                  <a:pt x="14177974" y="3316858"/>
                </a:cubicBezTo>
                <a:cubicBezTo>
                  <a:pt x="13901648" y="3380502"/>
                  <a:pt x="14061642" y="3299642"/>
                  <a:pt x="13945548" y="3316858"/>
                </a:cubicBezTo>
                <a:cubicBezTo>
                  <a:pt x="13829454" y="3334074"/>
                  <a:pt x="13462055" y="3220735"/>
                  <a:pt x="13015845" y="3316858"/>
                </a:cubicBezTo>
                <a:cubicBezTo>
                  <a:pt x="12569635" y="3412981"/>
                  <a:pt x="12974909" y="3312654"/>
                  <a:pt x="12957738" y="3316858"/>
                </a:cubicBezTo>
                <a:cubicBezTo>
                  <a:pt x="12940567" y="3321062"/>
                  <a:pt x="12924737" y="3310194"/>
                  <a:pt x="12899632" y="3316858"/>
                </a:cubicBezTo>
                <a:cubicBezTo>
                  <a:pt x="12874527" y="3323522"/>
                  <a:pt x="12761491" y="3303764"/>
                  <a:pt x="12667206" y="3316858"/>
                </a:cubicBezTo>
                <a:cubicBezTo>
                  <a:pt x="12572921" y="3329952"/>
                  <a:pt x="12379407" y="3283829"/>
                  <a:pt x="12260461" y="3316858"/>
                </a:cubicBezTo>
                <a:cubicBezTo>
                  <a:pt x="12141515" y="3349887"/>
                  <a:pt x="11740739" y="3315901"/>
                  <a:pt x="11505077" y="3316858"/>
                </a:cubicBezTo>
                <a:cubicBezTo>
                  <a:pt x="11269415" y="3317815"/>
                  <a:pt x="11202339" y="3254947"/>
                  <a:pt x="10924013" y="3316858"/>
                </a:cubicBezTo>
                <a:cubicBezTo>
                  <a:pt x="10645687" y="3378769"/>
                  <a:pt x="10799372" y="3292446"/>
                  <a:pt x="10691587" y="3316858"/>
                </a:cubicBezTo>
                <a:cubicBezTo>
                  <a:pt x="10583802" y="3341270"/>
                  <a:pt x="10310893" y="3280211"/>
                  <a:pt x="9936203" y="3316858"/>
                </a:cubicBezTo>
                <a:cubicBezTo>
                  <a:pt x="9561513" y="3353505"/>
                  <a:pt x="9552041" y="3265663"/>
                  <a:pt x="9355138" y="3316858"/>
                </a:cubicBezTo>
                <a:cubicBezTo>
                  <a:pt x="9158235" y="3368053"/>
                  <a:pt x="8955342" y="3300935"/>
                  <a:pt x="8774074" y="3316858"/>
                </a:cubicBezTo>
                <a:cubicBezTo>
                  <a:pt x="8592806" y="3332781"/>
                  <a:pt x="8739770" y="3313640"/>
                  <a:pt x="8715968" y="3316858"/>
                </a:cubicBezTo>
                <a:cubicBezTo>
                  <a:pt x="8692166" y="3320076"/>
                  <a:pt x="8569322" y="3292886"/>
                  <a:pt x="8483542" y="3316858"/>
                </a:cubicBezTo>
                <a:cubicBezTo>
                  <a:pt x="8397762" y="3340830"/>
                  <a:pt x="7773766" y="3233601"/>
                  <a:pt x="7553839" y="3316858"/>
                </a:cubicBezTo>
                <a:cubicBezTo>
                  <a:pt x="7333912" y="3400115"/>
                  <a:pt x="7512053" y="3316492"/>
                  <a:pt x="7495732" y="3316858"/>
                </a:cubicBezTo>
                <a:cubicBezTo>
                  <a:pt x="7479411" y="3317224"/>
                  <a:pt x="7115807" y="3288997"/>
                  <a:pt x="6914668" y="3316858"/>
                </a:cubicBezTo>
                <a:cubicBezTo>
                  <a:pt x="6713529" y="3344719"/>
                  <a:pt x="6742132" y="3305223"/>
                  <a:pt x="6682242" y="3316858"/>
                </a:cubicBezTo>
                <a:cubicBezTo>
                  <a:pt x="6622352" y="3328493"/>
                  <a:pt x="6250801" y="3254136"/>
                  <a:pt x="5926858" y="3316858"/>
                </a:cubicBezTo>
                <a:cubicBezTo>
                  <a:pt x="5602915" y="3379580"/>
                  <a:pt x="5409069" y="3263456"/>
                  <a:pt x="4997155" y="3316858"/>
                </a:cubicBezTo>
                <a:cubicBezTo>
                  <a:pt x="4585241" y="3370260"/>
                  <a:pt x="4776120" y="3292158"/>
                  <a:pt x="4590410" y="3316858"/>
                </a:cubicBezTo>
                <a:cubicBezTo>
                  <a:pt x="4404701" y="3341558"/>
                  <a:pt x="4411050" y="3290503"/>
                  <a:pt x="4357984" y="3316858"/>
                </a:cubicBezTo>
                <a:cubicBezTo>
                  <a:pt x="4304918" y="3343213"/>
                  <a:pt x="4011331" y="3250675"/>
                  <a:pt x="3776919" y="3316858"/>
                </a:cubicBezTo>
                <a:cubicBezTo>
                  <a:pt x="3542508" y="3383041"/>
                  <a:pt x="3746327" y="3314517"/>
                  <a:pt x="3718813" y="3316858"/>
                </a:cubicBezTo>
                <a:cubicBezTo>
                  <a:pt x="3691299" y="3319199"/>
                  <a:pt x="3559104" y="3301380"/>
                  <a:pt x="3486387" y="3316858"/>
                </a:cubicBezTo>
                <a:cubicBezTo>
                  <a:pt x="3413670" y="3332336"/>
                  <a:pt x="3325170" y="3309942"/>
                  <a:pt x="3253961" y="3316858"/>
                </a:cubicBezTo>
                <a:cubicBezTo>
                  <a:pt x="3182752" y="3323774"/>
                  <a:pt x="2951273" y="3292924"/>
                  <a:pt x="2847216" y="3316858"/>
                </a:cubicBezTo>
                <a:cubicBezTo>
                  <a:pt x="2743160" y="3340792"/>
                  <a:pt x="2272784" y="3249968"/>
                  <a:pt x="2091832" y="3316858"/>
                </a:cubicBezTo>
                <a:cubicBezTo>
                  <a:pt x="1910880" y="3383748"/>
                  <a:pt x="1666093" y="3268810"/>
                  <a:pt x="1510768" y="3316858"/>
                </a:cubicBezTo>
                <a:cubicBezTo>
                  <a:pt x="1355443" y="3364906"/>
                  <a:pt x="1375770" y="3302058"/>
                  <a:pt x="1278342" y="3316858"/>
                </a:cubicBezTo>
                <a:cubicBezTo>
                  <a:pt x="1180914" y="3331658"/>
                  <a:pt x="970052" y="3312155"/>
                  <a:pt x="871597" y="3316858"/>
                </a:cubicBezTo>
                <a:cubicBezTo>
                  <a:pt x="773142" y="3321561"/>
                  <a:pt x="358828" y="3279506"/>
                  <a:pt x="0" y="3316858"/>
                </a:cubicBezTo>
                <a:cubicBezTo>
                  <a:pt x="-29798" y="3143675"/>
                  <a:pt x="57737" y="2946353"/>
                  <a:pt x="0" y="2830385"/>
                </a:cubicBezTo>
                <a:cubicBezTo>
                  <a:pt x="-57737" y="2714417"/>
                  <a:pt x="26906" y="2497016"/>
                  <a:pt x="0" y="2377082"/>
                </a:cubicBezTo>
                <a:cubicBezTo>
                  <a:pt x="-26906" y="2257148"/>
                  <a:pt x="36105" y="2014336"/>
                  <a:pt x="0" y="1857440"/>
                </a:cubicBezTo>
                <a:cubicBezTo>
                  <a:pt x="-36105" y="1700544"/>
                  <a:pt x="14512" y="1588616"/>
                  <a:pt x="0" y="1337799"/>
                </a:cubicBezTo>
                <a:cubicBezTo>
                  <a:pt x="-14512" y="1086982"/>
                  <a:pt x="24388" y="960322"/>
                  <a:pt x="0" y="718653"/>
                </a:cubicBezTo>
                <a:cubicBezTo>
                  <a:pt x="-24388" y="476984"/>
                  <a:pt x="51740" y="187083"/>
                  <a:pt x="0" y="0"/>
                </a:cubicBezTo>
                <a:close/>
              </a:path>
            </a:pathLst>
          </a:custGeom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865999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555974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14D6B-7F1F-41CA-AC9E-D41AC8EE5098}"/>
              </a:ext>
            </a:extLst>
          </p:cNvPr>
          <p:cNvSpPr txBox="1"/>
          <p:nvPr/>
        </p:nvSpPr>
        <p:spPr>
          <a:xfrm>
            <a:off x="1257301" y="3185865"/>
            <a:ext cx="54827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+mn-lt"/>
                <a:ea typeface="Proxima Nova"/>
                <a:cs typeface="Proxima Nova"/>
                <a:sym typeface="Proxima Nova"/>
              </a:rPr>
              <a:t>ПЕДАГОГИЧЕСКИЕ ПРИЕМЫ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C0ACEF-5F2D-440E-8A9E-66A536ED70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646" y="4537824"/>
            <a:ext cx="17571344" cy="3780719"/>
          </a:xfrm>
          <a:custGeom>
            <a:avLst/>
            <a:gdLst>
              <a:gd name="connsiteX0" fmla="*/ 0 w 17571344"/>
              <a:gd name="connsiteY0" fmla="*/ 0 h 3780719"/>
              <a:gd name="connsiteX1" fmla="*/ 234285 w 17571344"/>
              <a:gd name="connsiteY1" fmla="*/ 0 h 3780719"/>
              <a:gd name="connsiteX2" fmla="*/ 468569 w 17571344"/>
              <a:gd name="connsiteY2" fmla="*/ 0 h 3780719"/>
              <a:gd name="connsiteX3" fmla="*/ 878567 w 17571344"/>
              <a:gd name="connsiteY3" fmla="*/ 0 h 3780719"/>
              <a:gd name="connsiteX4" fmla="*/ 937138 w 17571344"/>
              <a:gd name="connsiteY4" fmla="*/ 0 h 3780719"/>
              <a:gd name="connsiteX5" fmla="*/ 1347136 w 17571344"/>
              <a:gd name="connsiteY5" fmla="*/ 0 h 3780719"/>
              <a:gd name="connsiteX6" fmla="*/ 2284275 w 17571344"/>
              <a:gd name="connsiteY6" fmla="*/ 0 h 3780719"/>
              <a:gd name="connsiteX7" fmla="*/ 3045700 w 17571344"/>
              <a:gd name="connsiteY7" fmla="*/ 0 h 3780719"/>
              <a:gd name="connsiteX8" fmla="*/ 3982838 w 17571344"/>
              <a:gd name="connsiteY8" fmla="*/ 0 h 3780719"/>
              <a:gd name="connsiteX9" fmla="*/ 4744263 w 17571344"/>
              <a:gd name="connsiteY9" fmla="*/ 0 h 3780719"/>
              <a:gd name="connsiteX10" fmla="*/ 5681401 w 17571344"/>
              <a:gd name="connsiteY10" fmla="*/ 0 h 3780719"/>
              <a:gd name="connsiteX11" fmla="*/ 5739972 w 17571344"/>
              <a:gd name="connsiteY11" fmla="*/ 0 h 3780719"/>
              <a:gd name="connsiteX12" fmla="*/ 5974257 w 17571344"/>
              <a:gd name="connsiteY12" fmla="*/ 0 h 3780719"/>
              <a:gd name="connsiteX13" fmla="*/ 6735682 w 17571344"/>
              <a:gd name="connsiteY13" fmla="*/ 0 h 3780719"/>
              <a:gd name="connsiteX14" fmla="*/ 6794253 w 17571344"/>
              <a:gd name="connsiteY14" fmla="*/ 0 h 3780719"/>
              <a:gd name="connsiteX15" fmla="*/ 7731391 w 17571344"/>
              <a:gd name="connsiteY15" fmla="*/ 0 h 3780719"/>
              <a:gd name="connsiteX16" fmla="*/ 8141389 w 17571344"/>
              <a:gd name="connsiteY16" fmla="*/ 0 h 3780719"/>
              <a:gd name="connsiteX17" fmla="*/ 9078528 w 17571344"/>
              <a:gd name="connsiteY17" fmla="*/ 0 h 3780719"/>
              <a:gd name="connsiteX18" fmla="*/ 9312812 w 17571344"/>
              <a:gd name="connsiteY18" fmla="*/ 0 h 3780719"/>
              <a:gd name="connsiteX19" fmla="*/ 9722810 w 17571344"/>
              <a:gd name="connsiteY19" fmla="*/ 0 h 3780719"/>
              <a:gd name="connsiteX20" fmla="*/ 9957095 w 17571344"/>
              <a:gd name="connsiteY20" fmla="*/ 0 h 3780719"/>
              <a:gd name="connsiteX21" fmla="*/ 10015666 w 17571344"/>
              <a:gd name="connsiteY21" fmla="*/ 0 h 3780719"/>
              <a:gd name="connsiteX22" fmla="*/ 10425664 w 17571344"/>
              <a:gd name="connsiteY22" fmla="*/ 0 h 3780719"/>
              <a:gd name="connsiteX23" fmla="*/ 10484235 w 17571344"/>
              <a:gd name="connsiteY23" fmla="*/ 0 h 3780719"/>
              <a:gd name="connsiteX24" fmla="*/ 10894233 w 17571344"/>
              <a:gd name="connsiteY24" fmla="*/ 0 h 3780719"/>
              <a:gd name="connsiteX25" fmla="*/ 11479945 w 17571344"/>
              <a:gd name="connsiteY25" fmla="*/ 0 h 3780719"/>
              <a:gd name="connsiteX26" fmla="*/ 12241370 w 17571344"/>
              <a:gd name="connsiteY26" fmla="*/ 0 h 3780719"/>
              <a:gd name="connsiteX27" fmla="*/ 12651368 w 17571344"/>
              <a:gd name="connsiteY27" fmla="*/ 0 h 3780719"/>
              <a:gd name="connsiteX28" fmla="*/ 13061366 w 17571344"/>
              <a:gd name="connsiteY28" fmla="*/ 0 h 3780719"/>
              <a:gd name="connsiteX29" fmla="*/ 13471364 w 17571344"/>
              <a:gd name="connsiteY29" fmla="*/ 0 h 3780719"/>
              <a:gd name="connsiteX30" fmla="*/ 13529935 w 17571344"/>
              <a:gd name="connsiteY30" fmla="*/ 0 h 3780719"/>
              <a:gd name="connsiteX31" fmla="*/ 13939933 w 17571344"/>
              <a:gd name="connsiteY31" fmla="*/ 0 h 3780719"/>
              <a:gd name="connsiteX32" fmla="*/ 14701358 w 17571344"/>
              <a:gd name="connsiteY32" fmla="*/ 0 h 3780719"/>
              <a:gd name="connsiteX33" fmla="*/ 14759929 w 17571344"/>
              <a:gd name="connsiteY33" fmla="*/ 0 h 3780719"/>
              <a:gd name="connsiteX34" fmla="*/ 15345640 w 17571344"/>
              <a:gd name="connsiteY34" fmla="*/ 0 h 3780719"/>
              <a:gd name="connsiteX35" fmla="*/ 15755638 w 17571344"/>
              <a:gd name="connsiteY35" fmla="*/ 0 h 3780719"/>
              <a:gd name="connsiteX36" fmla="*/ 15989923 w 17571344"/>
              <a:gd name="connsiteY36" fmla="*/ 0 h 3780719"/>
              <a:gd name="connsiteX37" fmla="*/ 16224208 w 17571344"/>
              <a:gd name="connsiteY37" fmla="*/ 0 h 3780719"/>
              <a:gd name="connsiteX38" fmla="*/ 16809919 w 17571344"/>
              <a:gd name="connsiteY38" fmla="*/ 0 h 3780719"/>
              <a:gd name="connsiteX39" fmla="*/ 16868490 w 17571344"/>
              <a:gd name="connsiteY39" fmla="*/ 0 h 3780719"/>
              <a:gd name="connsiteX40" fmla="*/ 17571344 w 17571344"/>
              <a:gd name="connsiteY40" fmla="*/ 0 h 3780719"/>
              <a:gd name="connsiteX41" fmla="*/ 17571344 w 17571344"/>
              <a:gd name="connsiteY41" fmla="*/ 540103 h 3780719"/>
              <a:gd name="connsiteX42" fmla="*/ 17571344 w 17571344"/>
              <a:gd name="connsiteY42" fmla="*/ 1042398 h 3780719"/>
              <a:gd name="connsiteX43" fmla="*/ 17571344 w 17571344"/>
              <a:gd name="connsiteY43" fmla="*/ 1544694 h 3780719"/>
              <a:gd name="connsiteX44" fmla="*/ 17571344 w 17571344"/>
              <a:gd name="connsiteY44" fmla="*/ 2084796 h 3780719"/>
              <a:gd name="connsiteX45" fmla="*/ 17571344 w 17571344"/>
              <a:gd name="connsiteY45" fmla="*/ 2700514 h 3780719"/>
              <a:gd name="connsiteX46" fmla="*/ 17571344 w 17571344"/>
              <a:gd name="connsiteY46" fmla="*/ 3240616 h 3780719"/>
              <a:gd name="connsiteX47" fmla="*/ 17571344 w 17571344"/>
              <a:gd name="connsiteY47" fmla="*/ 3780719 h 3780719"/>
              <a:gd name="connsiteX48" fmla="*/ 16634206 w 17571344"/>
              <a:gd name="connsiteY48" fmla="*/ 3780719 h 3780719"/>
              <a:gd name="connsiteX49" fmla="*/ 16224208 w 17571344"/>
              <a:gd name="connsiteY49" fmla="*/ 3780719 h 3780719"/>
              <a:gd name="connsiteX50" fmla="*/ 15814210 w 17571344"/>
              <a:gd name="connsiteY50" fmla="*/ 3780719 h 3780719"/>
              <a:gd name="connsiteX51" fmla="*/ 15404212 w 17571344"/>
              <a:gd name="connsiteY51" fmla="*/ 3780719 h 3780719"/>
              <a:gd name="connsiteX52" fmla="*/ 14467073 w 17571344"/>
              <a:gd name="connsiteY52" fmla="*/ 3780719 h 3780719"/>
              <a:gd name="connsiteX53" fmla="*/ 13529935 w 17571344"/>
              <a:gd name="connsiteY53" fmla="*/ 3780719 h 3780719"/>
              <a:gd name="connsiteX54" fmla="*/ 12768510 w 17571344"/>
              <a:gd name="connsiteY54" fmla="*/ 3780719 h 3780719"/>
              <a:gd name="connsiteX55" fmla="*/ 12709939 w 17571344"/>
              <a:gd name="connsiteY55" fmla="*/ 3780719 h 3780719"/>
              <a:gd name="connsiteX56" fmla="*/ 12475654 w 17571344"/>
              <a:gd name="connsiteY56" fmla="*/ 3780719 h 3780719"/>
              <a:gd name="connsiteX57" fmla="*/ 11889943 w 17571344"/>
              <a:gd name="connsiteY57" fmla="*/ 3780719 h 3780719"/>
              <a:gd name="connsiteX58" fmla="*/ 11655658 w 17571344"/>
              <a:gd name="connsiteY58" fmla="*/ 3780719 h 3780719"/>
              <a:gd name="connsiteX59" fmla="*/ 11245660 w 17571344"/>
              <a:gd name="connsiteY59" fmla="*/ 3780719 h 3780719"/>
              <a:gd name="connsiteX60" fmla="*/ 11187089 w 17571344"/>
              <a:gd name="connsiteY60" fmla="*/ 3780719 h 3780719"/>
              <a:gd name="connsiteX61" fmla="*/ 10249951 w 17571344"/>
              <a:gd name="connsiteY61" fmla="*/ 3780719 h 3780719"/>
              <a:gd name="connsiteX62" fmla="*/ 9488526 w 17571344"/>
              <a:gd name="connsiteY62" fmla="*/ 3780719 h 3780719"/>
              <a:gd name="connsiteX63" fmla="*/ 9254241 w 17571344"/>
              <a:gd name="connsiteY63" fmla="*/ 3780719 h 3780719"/>
              <a:gd name="connsiteX64" fmla="*/ 8492816 w 17571344"/>
              <a:gd name="connsiteY64" fmla="*/ 3780719 h 3780719"/>
              <a:gd name="connsiteX65" fmla="*/ 8258532 w 17571344"/>
              <a:gd name="connsiteY65" fmla="*/ 3780719 h 3780719"/>
              <a:gd name="connsiteX66" fmla="*/ 7848534 w 17571344"/>
              <a:gd name="connsiteY66" fmla="*/ 3780719 h 3780719"/>
              <a:gd name="connsiteX67" fmla="*/ 6911395 w 17571344"/>
              <a:gd name="connsiteY67" fmla="*/ 3780719 h 3780719"/>
              <a:gd name="connsiteX68" fmla="*/ 6501397 w 17571344"/>
              <a:gd name="connsiteY68" fmla="*/ 3780719 h 3780719"/>
              <a:gd name="connsiteX69" fmla="*/ 6267113 w 17571344"/>
              <a:gd name="connsiteY69" fmla="*/ 3780719 h 3780719"/>
              <a:gd name="connsiteX70" fmla="*/ 5681401 w 17571344"/>
              <a:gd name="connsiteY70" fmla="*/ 3780719 h 3780719"/>
              <a:gd name="connsiteX71" fmla="*/ 5447117 w 17571344"/>
              <a:gd name="connsiteY71" fmla="*/ 3780719 h 3780719"/>
              <a:gd name="connsiteX72" fmla="*/ 5388545 w 17571344"/>
              <a:gd name="connsiteY72" fmla="*/ 3780719 h 3780719"/>
              <a:gd name="connsiteX73" fmla="*/ 4978547 w 17571344"/>
              <a:gd name="connsiteY73" fmla="*/ 3780719 h 3780719"/>
              <a:gd name="connsiteX74" fmla="*/ 4392836 w 17571344"/>
              <a:gd name="connsiteY74" fmla="*/ 3780719 h 3780719"/>
              <a:gd name="connsiteX75" fmla="*/ 4334265 w 17571344"/>
              <a:gd name="connsiteY75" fmla="*/ 3780719 h 3780719"/>
              <a:gd name="connsiteX76" fmla="*/ 3397127 w 17571344"/>
              <a:gd name="connsiteY76" fmla="*/ 3780719 h 3780719"/>
              <a:gd name="connsiteX77" fmla="*/ 2811415 w 17571344"/>
              <a:gd name="connsiteY77" fmla="*/ 3780719 h 3780719"/>
              <a:gd name="connsiteX78" fmla="*/ 2225704 w 17571344"/>
              <a:gd name="connsiteY78" fmla="*/ 3780719 h 3780719"/>
              <a:gd name="connsiteX79" fmla="*/ 1639992 w 17571344"/>
              <a:gd name="connsiteY79" fmla="*/ 3780719 h 3780719"/>
              <a:gd name="connsiteX80" fmla="*/ 1581421 w 17571344"/>
              <a:gd name="connsiteY80" fmla="*/ 3780719 h 3780719"/>
              <a:gd name="connsiteX81" fmla="*/ 644283 w 17571344"/>
              <a:gd name="connsiteY81" fmla="*/ 3780719 h 3780719"/>
              <a:gd name="connsiteX82" fmla="*/ 0 w 17571344"/>
              <a:gd name="connsiteY82" fmla="*/ 3780719 h 3780719"/>
              <a:gd name="connsiteX83" fmla="*/ 0 w 17571344"/>
              <a:gd name="connsiteY83" fmla="*/ 3316231 h 3780719"/>
              <a:gd name="connsiteX84" fmla="*/ 0 w 17571344"/>
              <a:gd name="connsiteY84" fmla="*/ 2889550 h 3780719"/>
              <a:gd name="connsiteX85" fmla="*/ 0 w 17571344"/>
              <a:gd name="connsiteY85" fmla="*/ 2349447 h 3780719"/>
              <a:gd name="connsiteX86" fmla="*/ 0 w 17571344"/>
              <a:gd name="connsiteY86" fmla="*/ 1733730 h 3780719"/>
              <a:gd name="connsiteX87" fmla="*/ 0 w 17571344"/>
              <a:gd name="connsiteY87" fmla="*/ 1118013 h 3780719"/>
              <a:gd name="connsiteX88" fmla="*/ 0 w 17571344"/>
              <a:gd name="connsiteY88" fmla="*/ 540103 h 3780719"/>
              <a:gd name="connsiteX89" fmla="*/ 0 w 17571344"/>
              <a:gd name="connsiteY89" fmla="*/ 0 h 3780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571344" h="3780719" fill="none" extrusionOk="0">
                <a:moveTo>
                  <a:pt x="0" y="0"/>
                </a:moveTo>
                <a:cubicBezTo>
                  <a:pt x="106822" y="-5295"/>
                  <a:pt x="152803" y="15493"/>
                  <a:pt x="234285" y="0"/>
                </a:cubicBezTo>
                <a:cubicBezTo>
                  <a:pt x="315768" y="-15493"/>
                  <a:pt x="406313" y="12793"/>
                  <a:pt x="468569" y="0"/>
                </a:cubicBezTo>
                <a:cubicBezTo>
                  <a:pt x="530825" y="-12793"/>
                  <a:pt x="756094" y="6977"/>
                  <a:pt x="878567" y="0"/>
                </a:cubicBezTo>
                <a:cubicBezTo>
                  <a:pt x="1001040" y="-6977"/>
                  <a:pt x="919987" y="6841"/>
                  <a:pt x="937138" y="0"/>
                </a:cubicBezTo>
                <a:cubicBezTo>
                  <a:pt x="954289" y="-6841"/>
                  <a:pt x="1147840" y="16250"/>
                  <a:pt x="1347136" y="0"/>
                </a:cubicBezTo>
                <a:cubicBezTo>
                  <a:pt x="1546432" y="-16250"/>
                  <a:pt x="2069621" y="3476"/>
                  <a:pt x="2284275" y="0"/>
                </a:cubicBezTo>
                <a:cubicBezTo>
                  <a:pt x="2498929" y="-3476"/>
                  <a:pt x="2725293" y="25254"/>
                  <a:pt x="3045700" y="0"/>
                </a:cubicBezTo>
                <a:cubicBezTo>
                  <a:pt x="3366107" y="-25254"/>
                  <a:pt x="3779988" y="109245"/>
                  <a:pt x="3982838" y="0"/>
                </a:cubicBezTo>
                <a:cubicBezTo>
                  <a:pt x="4185688" y="-109245"/>
                  <a:pt x="4538262" y="41676"/>
                  <a:pt x="4744263" y="0"/>
                </a:cubicBezTo>
                <a:cubicBezTo>
                  <a:pt x="4950264" y="-41676"/>
                  <a:pt x="5397249" y="69972"/>
                  <a:pt x="5681401" y="0"/>
                </a:cubicBezTo>
                <a:cubicBezTo>
                  <a:pt x="5965553" y="-69972"/>
                  <a:pt x="5711658" y="1894"/>
                  <a:pt x="5739972" y="0"/>
                </a:cubicBezTo>
                <a:cubicBezTo>
                  <a:pt x="5768286" y="-1894"/>
                  <a:pt x="5879886" y="5939"/>
                  <a:pt x="5974257" y="0"/>
                </a:cubicBezTo>
                <a:cubicBezTo>
                  <a:pt x="6068628" y="-5939"/>
                  <a:pt x="6425461" y="7916"/>
                  <a:pt x="6735682" y="0"/>
                </a:cubicBezTo>
                <a:cubicBezTo>
                  <a:pt x="7045903" y="-7916"/>
                  <a:pt x="6771086" y="230"/>
                  <a:pt x="6794253" y="0"/>
                </a:cubicBezTo>
                <a:cubicBezTo>
                  <a:pt x="6817420" y="-230"/>
                  <a:pt x="7444777" y="105264"/>
                  <a:pt x="7731391" y="0"/>
                </a:cubicBezTo>
                <a:cubicBezTo>
                  <a:pt x="8018005" y="-105264"/>
                  <a:pt x="7944034" y="47181"/>
                  <a:pt x="8141389" y="0"/>
                </a:cubicBezTo>
                <a:cubicBezTo>
                  <a:pt x="8338744" y="-47181"/>
                  <a:pt x="8787931" y="4155"/>
                  <a:pt x="9078528" y="0"/>
                </a:cubicBezTo>
                <a:cubicBezTo>
                  <a:pt x="9369125" y="-4155"/>
                  <a:pt x="9247051" y="13374"/>
                  <a:pt x="9312812" y="0"/>
                </a:cubicBezTo>
                <a:cubicBezTo>
                  <a:pt x="9378573" y="-13374"/>
                  <a:pt x="9544587" y="28692"/>
                  <a:pt x="9722810" y="0"/>
                </a:cubicBezTo>
                <a:cubicBezTo>
                  <a:pt x="9901033" y="-28692"/>
                  <a:pt x="9893655" y="14766"/>
                  <a:pt x="9957095" y="0"/>
                </a:cubicBezTo>
                <a:cubicBezTo>
                  <a:pt x="10020535" y="-14766"/>
                  <a:pt x="9998198" y="3511"/>
                  <a:pt x="10015666" y="0"/>
                </a:cubicBezTo>
                <a:cubicBezTo>
                  <a:pt x="10033134" y="-3511"/>
                  <a:pt x="10332047" y="2002"/>
                  <a:pt x="10425664" y="0"/>
                </a:cubicBezTo>
                <a:cubicBezTo>
                  <a:pt x="10519281" y="-2002"/>
                  <a:pt x="10468747" y="979"/>
                  <a:pt x="10484235" y="0"/>
                </a:cubicBezTo>
                <a:cubicBezTo>
                  <a:pt x="10499723" y="-979"/>
                  <a:pt x="10695466" y="40047"/>
                  <a:pt x="10894233" y="0"/>
                </a:cubicBezTo>
                <a:cubicBezTo>
                  <a:pt x="11093000" y="-40047"/>
                  <a:pt x="11341850" y="10348"/>
                  <a:pt x="11479945" y="0"/>
                </a:cubicBezTo>
                <a:cubicBezTo>
                  <a:pt x="11618040" y="-10348"/>
                  <a:pt x="11911110" y="35661"/>
                  <a:pt x="12241370" y="0"/>
                </a:cubicBezTo>
                <a:cubicBezTo>
                  <a:pt x="12571630" y="-35661"/>
                  <a:pt x="12469838" y="29960"/>
                  <a:pt x="12651368" y="0"/>
                </a:cubicBezTo>
                <a:cubicBezTo>
                  <a:pt x="12832898" y="-29960"/>
                  <a:pt x="12906294" y="12892"/>
                  <a:pt x="13061366" y="0"/>
                </a:cubicBezTo>
                <a:cubicBezTo>
                  <a:pt x="13216438" y="-12892"/>
                  <a:pt x="13339361" y="2505"/>
                  <a:pt x="13471364" y="0"/>
                </a:cubicBezTo>
                <a:cubicBezTo>
                  <a:pt x="13603367" y="-2505"/>
                  <a:pt x="13501530" y="1967"/>
                  <a:pt x="13529935" y="0"/>
                </a:cubicBezTo>
                <a:cubicBezTo>
                  <a:pt x="13558340" y="-1967"/>
                  <a:pt x="13741811" y="43289"/>
                  <a:pt x="13939933" y="0"/>
                </a:cubicBezTo>
                <a:cubicBezTo>
                  <a:pt x="14138055" y="-43289"/>
                  <a:pt x="14346137" y="3707"/>
                  <a:pt x="14701358" y="0"/>
                </a:cubicBezTo>
                <a:cubicBezTo>
                  <a:pt x="15056580" y="-3707"/>
                  <a:pt x="14731600" y="2628"/>
                  <a:pt x="14759929" y="0"/>
                </a:cubicBezTo>
                <a:cubicBezTo>
                  <a:pt x="14788258" y="-2628"/>
                  <a:pt x="15077531" y="13370"/>
                  <a:pt x="15345640" y="0"/>
                </a:cubicBezTo>
                <a:cubicBezTo>
                  <a:pt x="15613749" y="-13370"/>
                  <a:pt x="15654553" y="28534"/>
                  <a:pt x="15755638" y="0"/>
                </a:cubicBezTo>
                <a:cubicBezTo>
                  <a:pt x="15856723" y="-28534"/>
                  <a:pt x="15897609" y="18148"/>
                  <a:pt x="15989923" y="0"/>
                </a:cubicBezTo>
                <a:cubicBezTo>
                  <a:pt x="16082238" y="-18148"/>
                  <a:pt x="16168938" y="12663"/>
                  <a:pt x="16224208" y="0"/>
                </a:cubicBezTo>
                <a:cubicBezTo>
                  <a:pt x="16279479" y="-12663"/>
                  <a:pt x="16569171" y="53715"/>
                  <a:pt x="16809919" y="0"/>
                </a:cubicBezTo>
                <a:cubicBezTo>
                  <a:pt x="17050667" y="-53715"/>
                  <a:pt x="16855701" y="6311"/>
                  <a:pt x="16868490" y="0"/>
                </a:cubicBezTo>
                <a:cubicBezTo>
                  <a:pt x="16881279" y="-6311"/>
                  <a:pt x="17341247" y="57310"/>
                  <a:pt x="17571344" y="0"/>
                </a:cubicBezTo>
                <a:cubicBezTo>
                  <a:pt x="17611531" y="163434"/>
                  <a:pt x="17526445" y="337815"/>
                  <a:pt x="17571344" y="540103"/>
                </a:cubicBezTo>
                <a:cubicBezTo>
                  <a:pt x="17616243" y="742391"/>
                  <a:pt x="17512433" y="799620"/>
                  <a:pt x="17571344" y="1042398"/>
                </a:cubicBezTo>
                <a:cubicBezTo>
                  <a:pt x="17630255" y="1285177"/>
                  <a:pt x="17549054" y="1350760"/>
                  <a:pt x="17571344" y="1544694"/>
                </a:cubicBezTo>
                <a:cubicBezTo>
                  <a:pt x="17593634" y="1738628"/>
                  <a:pt x="17563969" y="1845145"/>
                  <a:pt x="17571344" y="2084796"/>
                </a:cubicBezTo>
                <a:cubicBezTo>
                  <a:pt x="17578719" y="2324447"/>
                  <a:pt x="17557425" y="2534729"/>
                  <a:pt x="17571344" y="2700514"/>
                </a:cubicBezTo>
                <a:cubicBezTo>
                  <a:pt x="17585263" y="2866299"/>
                  <a:pt x="17546507" y="3080963"/>
                  <a:pt x="17571344" y="3240616"/>
                </a:cubicBezTo>
                <a:cubicBezTo>
                  <a:pt x="17596181" y="3400269"/>
                  <a:pt x="17519996" y="3567887"/>
                  <a:pt x="17571344" y="3780719"/>
                </a:cubicBezTo>
                <a:cubicBezTo>
                  <a:pt x="17328819" y="3856191"/>
                  <a:pt x="16915121" y="3745363"/>
                  <a:pt x="16634206" y="3780719"/>
                </a:cubicBezTo>
                <a:cubicBezTo>
                  <a:pt x="16353291" y="3816075"/>
                  <a:pt x="16340578" y="3733757"/>
                  <a:pt x="16224208" y="3780719"/>
                </a:cubicBezTo>
                <a:cubicBezTo>
                  <a:pt x="16107838" y="3827681"/>
                  <a:pt x="15966913" y="3746158"/>
                  <a:pt x="15814210" y="3780719"/>
                </a:cubicBezTo>
                <a:cubicBezTo>
                  <a:pt x="15661507" y="3815280"/>
                  <a:pt x="15561323" y="3761243"/>
                  <a:pt x="15404212" y="3780719"/>
                </a:cubicBezTo>
                <a:cubicBezTo>
                  <a:pt x="15247101" y="3800195"/>
                  <a:pt x="14698299" y="3741865"/>
                  <a:pt x="14467073" y="3780719"/>
                </a:cubicBezTo>
                <a:cubicBezTo>
                  <a:pt x="14235847" y="3819573"/>
                  <a:pt x="13836913" y="3699201"/>
                  <a:pt x="13529935" y="3780719"/>
                </a:cubicBezTo>
                <a:cubicBezTo>
                  <a:pt x="13222957" y="3862237"/>
                  <a:pt x="12924986" y="3717335"/>
                  <a:pt x="12768510" y="3780719"/>
                </a:cubicBezTo>
                <a:cubicBezTo>
                  <a:pt x="12612035" y="3844103"/>
                  <a:pt x="12723164" y="3777189"/>
                  <a:pt x="12709939" y="3780719"/>
                </a:cubicBezTo>
                <a:cubicBezTo>
                  <a:pt x="12696714" y="3784249"/>
                  <a:pt x="12523738" y="3775145"/>
                  <a:pt x="12475654" y="3780719"/>
                </a:cubicBezTo>
                <a:cubicBezTo>
                  <a:pt x="12427571" y="3786293"/>
                  <a:pt x="12055823" y="3753814"/>
                  <a:pt x="11889943" y="3780719"/>
                </a:cubicBezTo>
                <a:cubicBezTo>
                  <a:pt x="11724063" y="3807624"/>
                  <a:pt x="11716984" y="3755010"/>
                  <a:pt x="11655658" y="3780719"/>
                </a:cubicBezTo>
                <a:cubicBezTo>
                  <a:pt x="11594332" y="3806428"/>
                  <a:pt x="11403227" y="3742555"/>
                  <a:pt x="11245660" y="3780719"/>
                </a:cubicBezTo>
                <a:cubicBezTo>
                  <a:pt x="11088093" y="3818883"/>
                  <a:pt x="11202896" y="3775301"/>
                  <a:pt x="11187089" y="3780719"/>
                </a:cubicBezTo>
                <a:cubicBezTo>
                  <a:pt x="11171282" y="3786137"/>
                  <a:pt x="10464591" y="3671797"/>
                  <a:pt x="10249951" y="3780719"/>
                </a:cubicBezTo>
                <a:cubicBezTo>
                  <a:pt x="10035311" y="3889641"/>
                  <a:pt x="9759205" y="3767021"/>
                  <a:pt x="9488526" y="3780719"/>
                </a:cubicBezTo>
                <a:cubicBezTo>
                  <a:pt x="9217848" y="3794417"/>
                  <a:pt x="9368918" y="3771338"/>
                  <a:pt x="9254241" y="3780719"/>
                </a:cubicBezTo>
                <a:cubicBezTo>
                  <a:pt x="9139564" y="3790100"/>
                  <a:pt x="8868015" y="3690194"/>
                  <a:pt x="8492816" y="3780719"/>
                </a:cubicBezTo>
                <a:cubicBezTo>
                  <a:pt x="8117617" y="3871244"/>
                  <a:pt x="8354994" y="3755800"/>
                  <a:pt x="8258532" y="3780719"/>
                </a:cubicBezTo>
                <a:cubicBezTo>
                  <a:pt x="8162070" y="3805638"/>
                  <a:pt x="7970434" y="3767939"/>
                  <a:pt x="7848534" y="3780719"/>
                </a:cubicBezTo>
                <a:cubicBezTo>
                  <a:pt x="7726634" y="3793499"/>
                  <a:pt x="7309851" y="3746762"/>
                  <a:pt x="6911395" y="3780719"/>
                </a:cubicBezTo>
                <a:cubicBezTo>
                  <a:pt x="6512939" y="3814676"/>
                  <a:pt x="6650700" y="3755530"/>
                  <a:pt x="6501397" y="3780719"/>
                </a:cubicBezTo>
                <a:cubicBezTo>
                  <a:pt x="6352094" y="3805908"/>
                  <a:pt x="6377742" y="3780273"/>
                  <a:pt x="6267113" y="3780719"/>
                </a:cubicBezTo>
                <a:cubicBezTo>
                  <a:pt x="6156484" y="3781165"/>
                  <a:pt x="5921867" y="3751672"/>
                  <a:pt x="5681401" y="3780719"/>
                </a:cubicBezTo>
                <a:cubicBezTo>
                  <a:pt x="5440935" y="3809766"/>
                  <a:pt x="5559859" y="3764984"/>
                  <a:pt x="5447117" y="3780719"/>
                </a:cubicBezTo>
                <a:cubicBezTo>
                  <a:pt x="5334375" y="3796454"/>
                  <a:pt x="5403423" y="3775404"/>
                  <a:pt x="5388545" y="3780719"/>
                </a:cubicBezTo>
                <a:cubicBezTo>
                  <a:pt x="5373667" y="3786034"/>
                  <a:pt x="5096989" y="3770623"/>
                  <a:pt x="4978547" y="3780719"/>
                </a:cubicBezTo>
                <a:cubicBezTo>
                  <a:pt x="4860105" y="3790815"/>
                  <a:pt x="4575676" y="3729745"/>
                  <a:pt x="4392836" y="3780719"/>
                </a:cubicBezTo>
                <a:cubicBezTo>
                  <a:pt x="4209996" y="3831693"/>
                  <a:pt x="4357250" y="3779952"/>
                  <a:pt x="4334265" y="3780719"/>
                </a:cubicBezTo>
                <a:cubicBezTo>
                  <a:pt x="4311280" y="3781486"/>
                  <a:pt x="3807917" y="3703754"/>
                  <a:pt x="3397127" y="3780719"/>
                </a:cubicBezTo>
                <a:cubicBezTo>
                  <a:pt x="2986337" y="3857684"/>
                  <a:pt x="2994093" y="3745375"/>
                  <a:pt x="2811415" y="3780719"/>
                </a:cubicBezTo>
                <a:cubicBezTo>
                  <a:pt x="2628737" y="3816063"/>
                  <a:pt x="2442534" y="3753469"/>
                  <a:pt x="2225704" y="3780719"/>
                </a:cubicBezTo>
                <a:cubicBezTo>
                  <a:pt x="2008874" y="3807969"/>
                  <a:pt x="1856810" y="3725720"/>
                  <a:pt x="1639992" y="3780719"/>
                </a:cubicBezTo>
                <a:cubicBezTo>
                  <a:pt x="1423174" y="3835718"/>
                  <a:pt x="1600038" y="3778131"/>
                  <a:pt x="1581421" y="3780719"/>
                </a:cubicBezTo>
                <a:cubicBezTo>
                  <a:pt x="1562804" y="3783307"/>
                  <a:pt x="847952" y="3749928"/>
                  <a:pt x="644283" y="3780719"/>
                </a:cubicBezTo>
                <a:cubicBezTo>
                  <a:pt x="440614" y="3811510"/>
                  <a:pt x="246410" y="3777790"/>
                  <a:pt x="0" y="3780719"/>
                </a:cubicBezTo>
                <a:cubicBezTo>
                  <a:pt x="-39749" y="3661510"/>
                  <a:pt x="45517" y="3434518"/>
                  <a:pt x="0" y="3316231"/>
                </a:cubicBezTo>
                <a:cubicBezTo>
                  <a:pt x="-45517" y="3197944"/>
                  <a:pt x="38009" y="3003903"/>
                  <a:pt x="0" y="2889550"/>
                </a:cubicBezTo>
                <a:cubicBezTo>
                  <a:pt x="-38009" y="2775197"/>
                  <a:pt x="39186" y="2593607"/>
                  <a:pt x="0" y="2349447"/>
                </a:cubicBezTo>
                <a:cubicBezTo>
                  <a:pt x="-39186" y="2105287"/>
                  <a:pt x="68333" y="2014563"/>
                  <a:pt x="0" y="1733730"/>
                </a:cubicBezTo>
                <a:cubicBezTo>
                  <a:pt x="-68333" y="1452897"/>
                  <a:pt x="10308" y="1276400"/>
                  <a:pt x="0" y="1118013"/>
                </a:cubicBezTo>
                <a:cubicBezTo>
                  <a:pt x="-10308" y="959626"/>
                  <a:pt x="23708" y="721126"/>
                  <a:pt x="0" y="540103"/>
                </a:cubicBezTo>
                <a:cubicBezTo>
                  <a:pt x="-23708" y="359080"/>
                  <a:pt x="46131" y="215852"/>
                  <a:pt x="0" y="0"/>
                </a:cubicBezTo>
                <a:close/>
              </a:path>
              <a:path w="17571344" h="3780719" stroke="0" extrusionOk="0">
                <a:moveTo>
                  <a:pt x="0" y="0"/>
                </a:moveTo>
                <a:cubicBezTo>
                  <a:pt x="403026" y="-8447"/>
                  <a:pt x="738941" y="109247"/>
                  <a:pt x="937138" y="0"/>
                </a:cubicBezTo>
                <a:cubicBezTo>
                  <a:pt x="1135335" y="-109247"/>
                  <a:pt x="1413497" y="7341"/>
                  <a:pt x="1698563" y="0"/>
                </a:cubicBezTo>
                <a:cubicBezTo>
                  <a:pt x="1983630" y="-7341"/>
                  <a:pt x="1739821" y="2431"/>
                  <a:pt x="1757134" y="0"/>
                </a:cubicBezTo>
                <a:cubicBezTo>
                  <a:pt x="1774447" y="-2431"/>
                  <a:pt x="2129079" y="36985"/>
                  <a:pt x="2342846" y="0"/>
                </a:cubicBezTo>
                <a:cubicBezTo>
                  <a:pt x="2556613" y="-36985"/>
                  <a:pt x="2374359" y="2254"/>
                  <a:pt x="2401417" y="0"/>
                </a:cubicBezTo>
                <a:cubicBezTo>
                  <a:pt x="2428475" y="-2254"/>
                  <a:pt x="2645012" y="6588"/>
                  <a:pt x="2811415" y="0"/>
                </a:cubicBezTo>
                <a:cubicBezTo>
                  <a:pt x="2977818" y="-6588"/>
                  <a:pt x="3342842" y="82024"/>
                  <a:pt x="3572840" y="0"/>
                </a:cubicBezTo>
                <a:cubicBezTo>
                  <a:pt x="3802839" y="-82024"/>
                  <a:pt x="3617351" y="1242"/>
                  <a:pt x="3631411" y="0"/>
                </a:cubicBezTo>
                <a:cubicBezTo>
                  <a:pt x="3645471" y="-1242"/>
                  <a:pt x="3878950" y="24881"/>
                  <a:pt x="4041409" y="0"/>
                </a:cubicBezTo>
                <a:cubicBezTo>
                  <a:pt x="4203868" y="-24881"/>
                  <a:pt x="4352276" y="48425"/>
                  <a:pt x="4451407" y="0"/>
                </a:cubicBezTo>
                <a:cubicBezTo>
                  <a:pt x="4550538" y="-48425"/>
                  <a:pt x="4489718" y="4255"/>
                  <a:pt x="4509978" y="0"/>
                </a:cubicBezTo>
                <a:cubicBezTo>
                  <a:pt x="4530238" y="-4255"/>
                  <a:pt x="5081766" y="14676"/>
                  <a:pt x="5271403" y="0"/>
                </a:cubicBezTo>
                <a:cubicBezTo>
                  <a:pt x="5461040" y="-14676"/>
                  <a:pt x="5618824" y="28946"/>
                  <a:pt x="5857115" y="0"/>
                </a:cubicBezTo>
                <a:cubicBezTo>
                  <a:pt x="6095406" y="-28946"/>
                  <a:pt x="6176349" y="64276"/>
                  <a:pt x="6442826" y="0"/>
                </a:cubicBezTo>
                <a:cubicBezTo>
                  <a:pt x="6709303" y="-64276"/>
                  <a:pt x="6479674" y="4656"/>
                  <a:pt x="6501397" y="0"/>
                </a:cubicBezTo>
                <a:cubicBezTo>
                  <a:pt x="6523120" y="-4656"/>
                  <a:pt x="7087439" y="35996"/>
                  <a:pt x="7438536" y="0"/>
                </a:cubicBezTo>
                <a:cubicBezTo>
                  <a:pt x="7789633" y="-35996"/>
                  <a:pt x="7979246" y="83617"/>
                  <a:pt x="8199961" y="0"/>
                </a:cubicBezTo>
                <a:cubicBezTo>
                  <a:pt x="8420677" y="-83617"/>
                  <a:pt x="8241710" y="3882"/>
                  <a:pt x="8258532" y="0"/>
                </a:cubicBezTo>
                <a:cubicBezTo>
                  <a:pt x="8275354" y="-3882"/>
                  <a:pt x="8303578" y="929"/>
                  <a:pt x="8317103" y="0"/>
                </a:cubicBezTo>
                <a:cubicBezTo>
                  <a:pt x="8330628" y="-929"/>
                  <a:pt x="8638935" y="28580"/>
                  <a:pt x="8727101" y="0"/>
                </a:cubicBezTo>
                <a:cubicBezTo>
                  <a:pt x="8815267" y="-28580"/>
                  <a:pt x="8771395" y="4507"/>
                  <a:pt x="8785672" y="0"/>
                </a:cubicBezTo>
                <a:cubicBezTo>
                  <a:pt x="8799949" y="-4507"/>
                  <a:pt x="9204299" y="29517"/>
                  <a:pt x="9371383" y="0"/>
                </a:cubicBezTo>
                <a:cubicBezTo>
                  <a:pt x="9538467" y="-29517"/>
                  <a:pt x="9624105" y="39083"/>
                  <a:pt x="9781381" y="0"/>
                </a:cubicBezTo>
                <a:cubicBezTo>
                  <a:pt x="9938657" y="-39083"/>
                  <a:pt x="10312457" y="72108"/>
                  <a:pt x="10542806" y="0"/>
                </a:cubicBezTo>
                <a:cubicBezTo>
                  <a:pt x="10773156" y="-72108"/>
                  <a:pt x="10844317" y="46431"/>
                  <a:pt x="11128518" y="0"/>
                </a:cubicBezTo>
                <a:cubicBezTo>
                  <a:pt x="11412719" y="-46431"/>
                  <a:pt x="11160064" y="5891"/>
                  <a:pt x="11187089" y="0"/>
                </a:cubicBezTo>
                <a:cubicBezTo>
                  <a:pt x="11214114" y="-5891"/>
                  <a:pt x="11623622" y="62541"/>
                  <a:pt x="11948514" y="0"/>
                </a:cubicBezTo>
                <a:cubicBezTo>
                  <a:pt x="12273406" y="-62541"/>
                  <a:pt x="12619318" y="13739"/>
                  <a:pt x="12885652" y="0"/>
                </a:cubicBezTo>
                <a:cubicBezTo>
                  <a:pt x="13151986" y="-13739"/>
                  <a:pt x="13192075" y="25268"/>
                  <a:pt x="13295650" y="0"/>
                </a:cubicBezTo>
                <a:cubicBezTo>
                  <a:pt x="13399225" y="-25268"/>
                  <a:pt x="13525824" y="29669"/>
                  <a:pt x="13705648" y="0"/>
                </a:cubicBezTo>
                <a:cubicBezTo>
                  <a:pt x="13885472" y="-29669"/>
                  <a:pt x="14276729" y="49983"/>
                  <a:pt x="14467073" y="0"/>
                </a:cubicBezTo>
                <a:cubicBezTo>
                  <a:pt x="14657417" y="-49983"/>
                  <a:pt x="15187055" y="28936"/>
                  <a:pt x="15404212" y="0"/>
                </a:cubicBezTo>
                <a:cubicBezTo>
                  <a:pt x="15621369" y="-28936"/>
                  <a:pt x="15882583" y="67478"/>
                  <a:pt x="16165636" y="0"/>
                </a:cubicBezTo>
                <a:cubicBezTo>
                  <a:pt x="16448689" y="-67478"/>
                  <a:pt x="16208386" y="3746"/>
                  <a:pt x="16224208" y="0"/>
                </a:cubicBezTo>
                <a:cubicBezTo>
                  <a:pt x="16240030" y="-3746"/>
                  <a:pt x="16344368" y="25388"/>
                  <a:pt x="16458492" y="0"/>
                </a:cubicBezTo>
                <a:cubicBezTo>
                  <a:pt x="16572616" y="-25388"/>
                  <a:pt x="17284193" y="26479"/>
                  <a:pt x="17571344" y="0"/>
                </a:cubicBezTo>
                <a:cubicBezTo>
                  <a:pt x="17601345" y="268897"/>
                  <a:pt x="17548593" y="360499"/>
                  <a:pt x="17571344" y="577910"/>
                </a:cubicBezTo>
                <a:cubicBezTo>
                  <a:pt x="17594095" y="795321"/>
                  <a:pt x="17562007" y="978270"/>
                  <a:pt x="17571344" y="1080205"/>
                </a:cubicBezTo>
                <a:cubicBezTo>
                  <a:pt x="17580681" y="1182141"/>
                  <a:pt x="17568979" y="1371893"/>
                  <a:pt x="17571344" y="1506887"/>
                </a:cubicBezTo>
                <a:cubicBezTo>
                  <a:pt x="17573709" y="1641881"/>
                  <a:pt x="17521818" y="1957368"/>
                  <a:pt x="17571344" y="2084796"/>
                </a:cubicBezTo>
                <a:cubicBezTo>
                  <a:pt x="17620870" y="2212224"/>
                  <a:pt x="17547816" y="2507483"/>
                  <a:pt x="17571344" y="2700514"/>
                </a:cubicBezTo>
                <a:cubicBezTo>
                  <a:pt x="17594872" y="2893545"/>
                  <a:pt x="17570375" y="2999561"/>
                  <a:pt x="17571344" y="3278423"/>
                </a:cubicBezTo>
                <a:cubicBezTo>
                  <a:pt x="17572313" y="3557285"/>
                  <a:pt x="17511550" y="3664658"/>
                  <a:pt x="17571344" y="3780719"/>
                </a:cubicBezTo>
                <a:cubicBezTo>
                  <a:pt x="17393864" y="3794593"/>
                  <a:pt x="17301180" y="3758482"/>
                  <a:pt x="17161346" y="3780719"/>
                </a:cubicBezTo>
                <a:cubicBezTo>
                  <a:pt x="17021512" y="3802956"/>
                  <a:pt x="16856731" y="3758122"/>
                  <a:pt x="16751348" y="3780719"/>
                </a:cubicBezTo>
                <a:cubicBezTo>
                  <a:pt x="16645965" y="3803316"/>
                  <a:pt x="16711209" y="3776421"/>
                  <a:pt x="16692777" y="3780719"/>
                </a:cubicBezTo>
                <a:cubicBezTo>
                  <a:pt x="16674345" y="3785017"/>
                  <a:pt x="16315173" y="3718825"/>
                  <a:pt x="16107065" y="3780719"/>
                </a:cubicBezTo>
                <a:cubicBezTo>
                  <a:pt x="15898957" y="3842613"/>
                  <a:pt x="15808414" y="3734018"/>
                  <a:pt x="15697067" y="3780719"/>
                </a:cubicBezTo>
                <a:cubicBezTo>
                  <a:pt x="15585720" y="3827420"/>
                  <a:pt x="15558656" y="3757733"/>
                  <a:pt x="15462783" y="3780719"/>
                </a:cubicBezTo>
                <a:cubicBezTo>
                  <a:pt x="15366910" y="3803705"/>
                  <a:pt x="14950842" y="3697231"/>
                  <a:pt x="14701358" y="3780719"/>
                </a:cubicBezTo>
                <a:cubicBezTo>
                  <a:pt x="14451874" y="3864207"/>
                  <a:pt x="14562275" y="3758028"/>
                  <a:pt x="14467073" y="3780719"/>
                </a:cubicBezTo>
                <a:cubicBezTo>
                  <a:pt x="14371871" y="3803410"/>
                  <a:pt x="13820137" y="3772228"/>
                  <a:pt x="13529935" y="3780719"/>
                </a:cubicBezTo>
                <a:cubicBezTo>
                  <a:pt x="13239733" y="3789210"/>
                  <a:pt x="13498239" y="3776893"/>
                  <a:pt x="13471364" y="3780719"/>
                </a:cubicBezTo>
                <a:cubicBezTo>
                  <a:pt x="13444489" y="3784545"/>
                  <a:pt x="13426434" y="3779853"/>
                  <a:pt x="13412793" y="3780719"/>
                </a:cubicBezTo>
                <a:cubicBezTo>
                  <a:pt x="13399152" y="3781585"/>
                  <a:pt x="13229453" y="3777576"/>
                  <a:pt x="13178508" y="3780719"/>
                </a:cubicBezTo>
                <a:cubicBezTo>
                  <a:pt x="13127564" y="3783862"/>
                  <a:pt x="12909456" y="3771260"/>
                  <a:pt x="12768510" y="3780719"/>
                </a:cubicBezTo>
                <a:cubicBezTo>
                  <a:pt x="12627564" y="3790178"/>
                  <a:pt x="12229707" y="3693050"/>
                  <a:pt x="12007085" y="3780719"/>
                </a:cubicBezTo>
                <a:cubicBezTo>
                  <a:pt x="11784464" y="3868388"/>
                  <a:pt x="11696320" y="3771937"/>
                  <a:pt x="11421374" y="3780719"/>
                </a:cubicBezTo>
                <a:cubicBezTo>
                  <a:pt x="11146428" y="3789501"/>
                  <a:pt x="11270840" y="3762981"/>
                  <a:pt x="11187089" y="3780719"/>
                </a:cubicBezTo>
                <a:cubicBezTo>
                  <a:pt x="11103338" y="3798457"/>
                  <a:pt x="10716074" y="3748190"/>
                  <a:pt x="10425664" y="3780719"/>
                </a:cubicBezTo>
                <a:cubicBezTo>
                  <a:pt x="10135255" y="3813248"/>
                  <a:pt x="10084023" y="3725357"/>
                  <a:pt x="9839953" y="3780719"/>
                </a:cubicBezTo>
                <a:cubicBezTo>
                  <a:pt x="9595883" y="3836081"/>
                  <a:pt x="9444542" y="3758755"/>
                  <a:pt x="9254241" y="3780719"/>
                </a:cubicBezTo>
                <a:cubicBezTo>
                  <a:pt x="9063940" y="3802683"/>
                  <a:pt x="9219077" y="3777183"/>
                  <a:pt x="9195670" y="3780719"/>
                </a:cubicBezTo>
                <a:cubicBezTo>
                  <a:pt x="9172263" y="3784255"/>
                  <a:pt x="9034544" y="3753005"/>
                  <a:pt x="8961385" y="3780719"/>
                </a:cubicBezTo>
                <a:cubicBezTo>
                  <a:pt x="8888226" y="3808433"/>
                  <a:pt x="8296752" y="3691361"/>
                  <a:pt x="8024247" y="3780719"/>
                </a:cubicBezTo>
                <a:cubicBezTo>
                  <a:pt x="7751742" y="3870077"/>
                  <a:pt x="7986646" y="3776282"/>
                  <a:pt x="7965676" y="3780719"/>
                </a:cubicBezTo>
                <a:cubicBezTo>
                  <a:pt x="7944706" y="3785156"/>
                  <a:pt x="7539433" y="3743454"/>
                  <a:pt x="7379964" y="3780719"/>
                </a:cubicBezTo>
                <a:cubicBezTo>
                  <a:pt x="7220495" y="3817984"/>
                  <a:pt x="7218639" y="3773709"/>
                  <a:pt x="7145680" y="3780719"/>
                </a:cubicBezTo>
                <a:cubicBezTo>
                  <a:pt x="7072721" y="3787729"/>
                  <a:pt x="6587045" y="3758568"/>
                  <a:pt x="6384255" y="3780719"/>
                </a:cubicBezTo>
                <a:cubicBezTo>
                  <a:pt x="6181466" y="3802870"/>
                  <a:pt x="5642712" y="3771848"/>
                  <a:pt x="5447117" y="3780719"/>
                </a:cubicBezTo>
                <a:cubicBezTo>
                  <a:pt x="5251522" y="3789590"/>
                  <a:pt x="5171155" y="3740334"/>
                  <a:pt x="5037119" y="3780719"/>
                </a:cubicBezTo>
                <a:cubicBezTo>
                  <a:pt x="4903083" y="3821104"/>
                  <a:pt x="4861707" y="3768001"/>
                  <a:pt x="4802834" y="3780719"/>
                </a:cubicBezTo>
                <a:cubicBezTo>
                  <a:pt x="4743961" y="3793437"/>
                  <a:pt x="4488777" y="3756028"/>
                  <a:pt x="4217123" y="3780719"/>
                </a:cubicBezTo>
                <a:cubicBezTo>
                  <a:pt x="3945469" y="3805410"/>
                  <a:pt x="4170680" y="3779179"/>
                  <a:pt x="4158551" y="3780719"/>
                </a:cubicBezTo>
                <a:cubicBezTo>
                  <a:pt x="4146422" y="3782259"/>
                  <a:pt x="4038002" y="3761784"/>
                  <a:pt x="3924267" y="3780719"/>
                </a:cubicBezTo>
                <a:cubicBezTo>
                  <a:pt x="3810532" y="3799654"/>
                  <a:pt x="3755822" y="3757572"/>
                  <a:pt x="3689982" y="3780719"/>
                </a:cubicBezTo>
                <a:cubicBezTo>
                  <a:pt x="3624143" y="3803866"/>
                  <a:pt x="3388544" y="3775515"/>
                  <a:pt x="3279984" y="3780719"/>
                </a:cubicBezTo>
                <a:cubicBezTo>
                  <a:pt x="3171424" y="3785923"/>
                  <a:pt x="2841770" y="3708492"/>
                  <a:pt x="2518559" y="3780719"/>
                </a:cubicBezTo>
                <a:cubicBezTo>
                  <a:pt x="2195348" y="3852946"/>
                  <a:pt x="2145221" y="3772527"/>
                  <a:pt x="1932848" y="3780719"/>
                </a:cubicBezTo>
                <a:cubicBezTo>
                  <a:pt x="1720475" y="3788911"/>
                  <a:pt x="1767389" y="3755550"/>
                  <a:pt x="1698563" y="3780719"/>
                </a:cubicBezTo>
                <a:cubicBezTo>
                  <a:pt x="1629737" y="3805888"/>
                  <a:pt x="1434144" y="3759859"/>
                  <a:pt x="1288565" y="3780719"/>
                </a:cubicBezTo>
                <a:cubicBezTo>
                  <a:pt x="1142986" y="3801579"/>
                  <a:pt x="355818" y="3629175"/>
                  <a:pt x="0" y="3780719"/>
                </a:cubicBezTo>
                <a:cubicBezTo>
                  <a:pt x="-52540" y="3623094"/>
                  <a:pt x="49122" y="3488066"/>
                  <a:pt x="0" y="3316231"/>
                </a:cubicBezTo>
                <a:cubicBezTo>
                  <a:pt x="-49122" y="3144396"/>
                  <a:pt x="32482" y="3032895"/>
                  <a:pt x="0" y="2889550"/>
                </a:cubicBezTo>
                <a:cubicBezTo>
                  <a:pt x="-32482" y="2746205"/>
                  <a:pt x="25416" y="2577377"/>
                  <a:pt x="0" y="2387254"/>
                </a:cubicBezTo>
                <a:cubicBezTo>
                  <a:pt x="-25416" y="2197131"/>
                  <a:pt x="60061" y="2099118"/>
                  <a:pt x="0" y="1884958"/>
                </a:cubicBezTo>
                <a:cubicBezTo>
                  <a:pt x="-60061" y="1670798"/>
                  <a:pt x="68115" y="1465753"/>
                  <a:pt x="0" y="1269241"/>
                </a:cubicBezTo>
                <a:cubicBezTo>
                  <a:pt x="-68115" y="1072729"/>
                  <a:pt x="55976" y="837387"/>
                  <a:pt x="0" y="653524"/>
                </a:cubicBezTo>
                <a:cubicBezTo>
                  <a:pt x="-55976" y="469661"/>
                  <a:pt x="48961" y="132520"/>
                  <a:pt x="0" y="0"/>
                </a:cubicBezTo>
                <a:close/>
              </a:path>
            </a:pathLst>
          </a:custGeom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865999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943207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14D6B-7F1F-41CA-AC9E-D41AC8EE5098}"/>
              </a:ext>
            </a:extLst>
          </p:cNvPr>
          <p:cNvSpPr txBox="1"/>
          <p:nvPr/>
        </p:nvSpPr>
        <p:spPr>
          <a:xfrm>
            <a:off x="1257300" y="3185865"/>
            <a:ext cx="91698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+mn-lt"/>
                <a:ea typeface="Proxima Nova"/>
                <a:cs typeface="Proxima Nova"/>
                <a:sym typeface="Proxima Nova"/>
              </a:rPr>
              <a:t>СТРУКТУРА ОБРАЗОВАТЕЛЬНЫХ АКТИВНОСТЕЙ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939599-CFB7-46F8-97CD-210063EECF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877" y="4359775"/>
            <a:ext cx="17298458" cy="4386018"/>
          </a:xfrm>
          <a:custGeom>
            <a:avLst/>
            <a:gdLst>
              <a:gd name="connsiteX0" fmla="*/ 0 w 17298458"/>
              <a:gd name="connsiteY0" fmla="*/ 0 h 4386018"/>
              <a:gd name="connsiteX1" fmla="*/ 250529 w 17298458"/>
              <a:gd name="connsiteY1" fmla="*/ 0 h 4386018"/>
              <a:gd name="connsiteX2" fmla="*/ 674043 w 17298458"/>
              <a:gd name="connsiteY2" fmla="*/ 0 h 4386018"/>
              <a:gd name="connsiteX3" fmla="*/ 751588 w 17298458"/>
              <a:gd name="connsiteY3" fmla="*/ 0 h 4386018"/>
              <a:gd name="connsiteX4" fmla="*/ 1175102 w 17298458"/>
              <a:gd name="connsiteY4" fmla="*/ 0 h 4386018"/>
              <a:gd name="connsiteX5" fmla="*/ 2117570 w 17298458"/>
              <a:gd name="connsiteY5" fmla="*/ 0 h 4386018"/>
              <a:gd name="connsiteX6" fmla="*/ 2887053 w 17298458"/>
              <a:gd name="connsiteY6" fmla="*/ 0 h 4386018"/>
              <a:gd name="connsiteX7" fmla="*/ 3829521 w 17298458"/>
              <a:gd name="connsiteY7" fmla="*/ 0 h 4386018"/>
              <a:gd name="connsiteX8" fmla="*/ 4599004 w 17298458"/>
              <a:gd name="connsiteY8" fmla="*/ 0 h 4386018"/>
              <a:gd name="connsiteX9" fmla="*/ 5541472 w 17298458"/>
              <a:gd name="connsiteY9" fmla="*/ 0 h 4386018"/>
              <a:gd name="connsiteX10" fmla="*/ 5619016 w 17298458"/>
              <a:gd name="connsiteY10" fmla="*/ 0 h 4386018"/>
              <a:gd name="connsiteX11" fmla="*/ 5869546 w 17298458"/>
              <a:gd name="connsiteY11" fmla="*/ 0 h 4386018"/>
              <a:gd name="connsiteX12" fmla="*/ 6639029 w 17298458"/>
              <a:gd name="connsiteY12" fmla="*/ 0 h 4386018"/>
              <a:gd name="connsiteX13" fmla="*/ 6716574 w 17298458"/>
              <a:gd name="connsiteY13" fmla="*/ 0 h 4386018"/>
              <a:gd name="connsiteX14" fmla="*/ 7659041 w 17298458"/>
              <a:gd name="connsiteY14" fmla="*/ 0 h 4386018"/>
              <a:gd name="connsiteX15" fmla="*/ 8082555 w 17298458"/>
              <a:gd name="connsiteY15" fmla="*/ 0 h 4386018"/>
              <a:gd name="connsiteX16" fmla="*/ 9025023 w 17298458"/>
              <a:gd name="connsiteY16" fmla="*/ 0 h 4386018"/>
              <a:gd name="connsiteX17" fmla="*/ 9275552 w 17298458"/>
              <a:gd name="connsiteY17" fmla="*/ 0 h 4386018"/>
              <a:gd name="connsiteX18" fmla="*/ 9699066 w 17298458"/>
              <a:gd name="connsiteY18" fmla="*/ 0 h 4386018"/>
              <a:gd name="connsiteX19" fmla="*/ 9949596 w 17298458"/>
              <a:gd name="connsiteY19" fmla="*/ 0 h 4386018"/>
              <a:gd name="connsiteX20" fmla="*/ 10027141 w 17298458"/>
              <a:gd name="connsiteY20" fmla="*/ 0 h 4386018"/>
              <a:gd name="connsiteX21" fmla="*/ 10450655 w 17298458"/>
              <a:gd name="connsiteY21" fmla="*/ 0 h 4386018"/>
              <a:gd name="connsiteX22" fmla="*/ 10528199 w 17298458"/>
              <a:gd name="connsiteY22" fmla="*/ 0 h 4386018"/>
              <a:gd name="connsiteX23" fmla="*/ 10951713 w 17298458"/>
              <a:gd name="connsiteY23" fmla="*/ 0 h 4386018"/>
              <a:gd name="connsiteX24" fmla="*/ 11548212 w 17298458"/>
              <a:gd name="connsiteY24" fmla="*/ 0 h 4386018"/>
              <a:gd name="connsiteX25" fmla="*/ 12317695 w 17298458"/>
              <a:gd name="connsiteY25" fmla="*/ 0 h 4386018"/>
              <a:gd name="connsiteX26" fmla="*/ 12741209 w 17298458"/>
              <a:gd name="connsiteY26" fmla="*/ 0 h 4386018"/>
              <a:gd name="connsiteX27" fmla="*/ 13164723 w 17298458"/>
              <a:gd name="connsiteY27" fmla="*/ 0 h 4386018"/>
              <a:gd name="connsiteX28" fmla="*/ 13588237 w 17298458"/>
              <a:gd name="connsiteY28" fmla="*/ 0 h 4386018"/>
              <a:gd name="connsiteX29" fmla="*/ 13665782 w 17298458"/>
              <a:gd name="connsiteY29" fmla="*/ 0 h 4386018"/>
              <a:gd name="connsiteX30" fmla="*/ 14089296 w 17298458"/>
              <a:gd name="connsiteY30" fmla="*/ 0 h 4386018"/>
              <a:gd name="connsiteX31" fmla="*/ 14858779 w 17298458"/>
              <a:gd name="connsiteY31" fmla="*/ 0 h 4386018"/>
              <a:gd name="connsiteX32" fmla="*/ 14936324 w 17298458"/>
              <a:gd name="connsiteY32" fmla="*/ 0 h 4386018"/>
              <a:gd name="connsiteX33" fmla="*/ 15532822 w 17298458"/>
              <a:gd name="connsiteY33" fmla="*/ 0 h 4386018"/>
              <a:gd name="connsiteX34" fmla="*/ 15956336 w 17298458"/>
              <a:gd name="connsiteY34" fmla="*/ 0 h 4386018"/>
              <a:gd name="connsiteX35" fmla="*/ 16206866 w 17298458"/>
              <a:gd name="connsiteY35" fmla="*/ 0 h 4386018"/>
              <a:gd name="connsiteX36" fmla="*/ 16457395 w 17298458"/>
              <a:gd name="connsiteY36" fmla="*/ 0 h 4386018"/>
              <a:gd name="connsiteX37" fmla="*/ 17298458 w 17298458"/>
              <a:gd name="connsiteY37" fmla="*/ 0 h 4386018"/>
              <a:gd name="connsiteX38" fmla="*/ 17298458 w 17298458"/>
              <a:gd name="connsiteY38" fmla="*/ 416672 h 4386018"/>
              <a:gd name="connsiteX39" fmla="*/ 17298458 w 17298458"/>
              <a:gd name="connsiteY39" fmla="*/ 833343 h 4386018"/>
              <a:gd name="connsiteX40" fmla="*/ 17298458 w 17298458"/>
              <a:gd name="connsiteY40" fmla="*/ 1337735 h 4386018"/>
              <a:gd name="connsiteX41" fmla="*/ 17298458 w 17298458"/>
              <a:gd name="connsiteY41" fmla="*/ 1842128 h 4386018"/>
              <a:gd name="connsiteX42" fmla="*/ 17298458 w 17298458"/>
              <a:gd name="connsiteY42" fmla="*/ 2346520 h 4386018"/>
              <a:gd name="connsiteX43" fmla="*/ 17298458 w 17298458"/>
              <a:gd name="connsiteY43" fmla="*/ 2894772 h 4386018"/>
              <a:gd name="connsiteX44" fmla="*/ 17298458 w 17298458"/>
              <a:gd name="connsiteY44" fmla="*/ 3530744 h 4386018"/>
              <a:gd name="connsiteX45" fmla="*/ 17298458 w 17298458"/>
              <a:gd name="connsiteY45" fmla="*/ 4386018 h 4386018"/>
              <a:gd name="connsiteX46" fmla="*/ 16355990 w 17298458"/>
              <a:gd name="connsiteY46" fmla="*/ 4386018 h 4386018"/>
              <a:gd name="connsiteX47" fmla="*/ 16278445 w 17298458"/>
              <a:gd name="connsiteY47" fmla="*/ 4386018 h 4386018"/>
              <a:gd name="connsiteX48" fmla="*/ 15854932 w 17298458"/>
              <a:gd name="connsiteY48" fmla="*/ 4386018 h 4386018"/>
              <a:gd name="connsiteX49" fmla="*/ 15431418 w 17298458"/>
              <a:gd name="connsiteY49" fmla="*/ 4386018 h 4386018"/>
              <a:gd name="connsiteX50" fmla="*/ 15007904 w 17298458"/>
              <a:gd name="connsiteY50" fmla="*/ 4386018 h 4386018"/>
              <a:gd name="connsiteX51" fmla="*/ 14065436 w 17298458"/>
              <a:gd name="connsiteY51" fmla="*/ 4386018 h 4386018"/>
              <a:gd name="connsiteX52" fmla="*/ 13122968 w 17298458"/>
              <a:gd name="connsiteY52" fmla="*/ 4386018 h 4386018"/>
              <a:gd name="connsiteX53" fmla="*/ 12353485 w 17298458"/>
              <a:gd name="connsiteY53" fmla="*/ 4386018 h 4386018"/>
              <a:gd name="connsiteX54" fmla="*/ 12275940 w 17298458"/>
              <a:gd name="connsiteY54" fmla="*/ 4386018 h 4386018"/>
              <a:gd name="connsiteX55" fmla="*/ 12025411 w 17298458"/>
              <a:gd name="connsiteY55" fmla="*/ 4386018 h 4386018"/>
              <a:gd name="connsiteX56" fmla="*/ 11428912 w 17298458"/>
              <a:gd name="connsiteY56" fmla="*/ 4386018 h 4386018"/>
              <a:gd name="connsiteX57" fmla="*/ 11178383 w 17298458"/>
              <a:gd name="connsiteY57" fmla="*/ 4386018 h 4386018"/>
              <a:gd name="connsiteX58" fmla="*/ 10754869 w 17298458"/>
              <a:gd name="connsiteY58" fmla="*/ 4386018 h 4386018"/>
              <a:gd name="connsiteX59" fmla="*/ 10677324 w 17298458"/>
              <a:gd name="connsiteY59" fmla="*/ 4386018 h 4386018"/>
              <a:gd name="connsiteX60" fmla="*/ 9734856 w 17298458"/>
              <a:gd name="connsiteY60" fmla="*/ 4386018 h 4386018"/>
              <a:gd name="connsiteX61" fmla="*/ 8965373 w 17298458"/>
              <a:gd name="connsiteY61" fmla="*/ 4386018 h 4386018"/>
              <a:gd name="connsiteX62" fmla="*/ 8714844 w 17298458"/>
              <a:gd name="connsiteY62" fmla="*/ 4386018 h 4386018"/>
              <a:gd name="connsiteX63" fmla="*/ 7945361 w 17298458"/>
              <a:gd name="connsiteY63" fmla="*/ 4386018 h 4386018"/>
              <a:gd name="connsiteX64" fmla="*/ 7694831 w 17298458"/>
              <a:gd name="connsiteY64" fmla="*/ 4386018 h 4386018"/>
              <a:gd name="connsiteX65" fmla="*/ 7271317 w 17298458"/>
              <a:gd name="connsiteY65" fmla="*/ 4386018 h 4386018"/>
              <a:gd name="connsiteX66" fmla="*/ 6328850 w 17298458"/>
              <a:gd name="connsiteY66" fmla="*/ 4386018 h 4386018"/>
              <a:gd name="connsiteX67" fmla="*/ 5905336 w 17298458"/>
              <a:gd name="connsiteY67" fmla="*/ 4386018 h 4386018"/>
              <a:gd name="connsiteX68" fmla="*/ 5654806 w 17298458"/>
              <a:gd name="connsiteY68" fmla="*/ 4386018 h 4386018"/>
              <a:gd name="connsiteX69" fmla="*/ 5058308 w 17298458"/>
              <a:gd name="connsiteY69" fmla="*/ 4386018 h 4386018"/>
              <a:gd name="connsiteX70" fmla="*/ 4807778 w 17298458"/>
              <a:gd name="connsiteY70" fmla="*/ 4386018 h 4386018"/>
              <a:gd name="connsiteX71" fmla="*/ 4730234 w 17298458"/>
              <a:gd name="connsiteY71" fmla="*/ 4386018 h 4386018"/>
              <a:gd name="connsiteX72" fmla="*/ 4306720 w 17298458"/>
              <a:gd name="connsiteY72" fmla="*/ 4386018 h 4386018"/>
              <a:gd name="connsiteX73" fmla="*/ 3710221 w 17298458"/>
              <a:gd name="connsiteY73" fmla="*/ 4386018 h 4386018"/>
              <a:gd name="connsiteX74" fmla="*/ 3632676 w 17298458"/>
              <a:gd name="connsiteY74" fmla="*/ 4386018 h 4386018"/>
              <a:gd name="connsiteX75" fmla="*/ 2690208 w 17298458"/>
              <a:gd name="connsiteY75" fmla="*/ 4386018 h 4386018"/>
              <a:gd name="connsiteX76" fmla="*/ 2093710 w 17298458"/>
              <a:gd name="connsiteY76" fmla="*/ 4386018 h 4386018"/>
              <a:gd name="connsiteX77" fmla="*/ 1497211 w 17298458"/>
              <a:gd name="connsiteY77" fmla="*/ 4386018 h 4386018"/>
              <a:gd name="connsiteX78" fmla="*/ 900713 w 17298458"/>
              <a:gd name="connsiteY78" fmla="*/ 4386018 h 4386018"/>
              <a:gd name="connsiteX79" fmla="*/ 823168 w 17298458"/>
              <a:gd name="connsiteY79" fmla="*/ 4386018 h 4386018"/>
              <a:gd name="connsiteX80" fmla="*/ 0 w 17298458"/>
              <a:gd name="connsiteY80" fmla="*/ 4386018 h 4386018"/>
              <a:gd name="connsiteX81" fmla="*/ 0 w 17298458"/>
              <a:gd name="connsiteY81" fmla="*/ 3837766 h 4386018"/>
              <a:gd name="connsiteX82" fmla="*/ 0 w 17298458"/>
              <a:gd name="connsiteY82" fmla="*/ 3377234 h 4386018"/>
              <a:gd name="connsiteX83" fmla="*/ 0 w 17298458"/>
              <a:gd name="connsiteY83" fmla="*/ 2960562 h 4386018"/>
              <a:gd name="connsiteX84" fmla="*/ 0 w 17298458"/>
              <a:gd name="connsiteY84" fmla="*/ 2412310 h 4386018"/>
              <a:gd name="connsiteX85" fmla="*/ 0 w 17298458"/>
              <a:gd name="connsiteY85" fmla="*/ 1776337 h 4386018"/>
              <a:gd name="connsiteX86" fmla="*/ 0 w 17298458"/>
              <a:gd name="connsiteY86" fmla="*/ 1140365 h 4386018"/>
              <a:gd name="connsiteX87" fmla="*/ 0 w 17298458"/>
              <a:gd name="connsiteY87" fmla="*/ 548252 h 4386018"/>
              <a:gd name="connsiteX88" fmla="*/ 0 w 17298458"/>
              <a:gd name="connsiteY88" fmla="*/ 0 h 438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7298458" h="4386018" fill="none" extrusionOk="0">
                <a:moveTo>
                  <a:pt x="0" y="0"/>
                </a:moveTo>
                <a:cubicBezTo>
                  <a:pt x="60536" y="-21513"/>
                  <a:pt x="165644" y="22675"/>
                  <a:pt x="250529" y="0"/>
                </a:cubicBezTo>
                <a:cubicBezTo>
                  <a:pt x="335414" y="-22675"/>
                  <a:pt x="556320" y="14821"/>
                  <a:pt x="674043" y="0"/>
                </a:cubicBezTo>
                <a:cubicBezTo>
                  <a:pt x="791766" y="-14821"/>
                  <a:pt x="729240" y="8887"/>
                  <a:pt x="751588" y="0"/>
                </a:cubicBezTo>
                <a:cubicBezTo>
                  <a:pt x="773936" y="-8887"/>
                  <a:pt x="1088250" y="31097"/>
                  <a:pt x="1175102" y="0"/>
                </a:cubicBezTo>
                <a:cubicBezTo>
                  <a:pt x="1261954" y="-31097"/>
                  <a:pt x="1760699" y="59210"/>
                  <a:pt x="2117570" y="0"/>
                </a:cubicBezTo>
                <a:cubicBezTo>
                  <a:pt x="2474441" y="-59210"/>
                  <a:pt x="2606715" y="39078"/>
                  <a:pt x="2887053" y="0"/>
                </a:cubicBezTo>
                <a:cubicBezTo>
                  <a:pt x="3167391" y="-39078"/>
                  <a:pt x="3517012" y="90694"/>
                  <a:pt x="3829521" y="0"/>
                </a:cubicBezTo>
                <a:cubicBezTo>
                  <a:pt x="4142030" y="-90694"/>
                  <a:pt x="4352610" y="22449"/>
                  <a:pt x="4599004" y="0"/>
                </a:cubicBezTo>
                <a:cubicBezTo>
                  <a:pt x="4845398" y="-22449"/>
                  <a:pt x="5212466" y="56796"/>
                  <a:pt x="5541472" y="0"/>
                </a:cubicBezTo>
                <a:cubicBezTo>
                  <a:pt x="5870478" y="-56796"/>
                  <a:pt x="5583683" y="3283"/>
                  <a:pt x="5619016" y="0"/>
                </a:cubicBezTo>
                <a:cubicBezTo>
                  <a:pt x="5654349" y="-3283"/>
                  <a:pt x="5809293" y="13013"/>
                  <a:pt x="5869546" y="0"/>
                </a:cubicBezTo>
                <a:cubicBezTo>
                  <a:pt x="5929799" y="-13013"/>
                  <a:pt x="6393177" y="87643"/>
                  <a:pt x="6639029" y="0"/>
                </a:cubicBezTo>
                <a:cubicBezTo>
                  <a:pt x="6884881" y="-87643"/>
                  <a:pt x="6697079" y="7096"/>
                  <a:pt x="6716574" y="0"/>
                </a:cubicBezTo>
                <a:cubicBezTo>
                  <a:pt x="6736070" y="-7096"/>
                  <a:pt x="7404699" y="34006"/>
                  <a:pt x="7659041" y="0"/>
                </a:cubicBezTo>
                <a:cubicBezTo>
                  <a:pt x="7913383" y="-34006"/>
                  <a:pt x="7893193" y="40894"/>
                  <a:pt x="8082555" y="0"/>
                </a:cubicBezTo>
                <a:cubicBezTo>
                  <a:pt x="8271917" y="-40894"/>
                  <a:pt x="8696580" y="106650"/>
                  <a:pt x="9025023" y="0"/>
                </a:cubicBezTo>
                <a:cubicBezTo>
                  <a:pt x="9353466" y="-106650"/>
                  <a:pt x="9184348" y="18384"/>
                  <a:pt x="9275552" y="0"/>
                </a:cubicBezTo>
                <a:cubicBezTo>
                  <a:pt x="9366756" y="-18384"/>
                  <a:pt x="9498338" y="11153"/>
                  <a:pt x="9699066" y="0"/>
                </a:cubicBezTo>
                <a:cubicBezTo>
                  <a:pt x="9899794" y="-11153"/>
                  <a:pt x="9866838" y="8002"/>
                  <a:pt x="9949596" y="0"/>
                </a:cubicBezTo>
                <a:cubicBezTo>
                  <a:pt x="10032354" y="-8002"/>
                  <a:pt x="10011316" y="2975"/>
                  <a:pt x="10027141" y="0"/>
                </a:cubicBezTo>
                <a:cubicBezTo>
                  <a:pt x="10042967" y="-2975"/>
                  <a:pt x="10319371" y="38486"/>
                  <a:pt x="10450655" y="0"/>
                </a:cubicBezTo>
                <a:cubicBezTo>
                  <a:pt x="10581939" y="-38486"/>
                  <a:pt x="10498640" y="6751"/>
                  <a:pt x="10528199" y="0"/>
                </a:cubicBezTo>
                <a:cubicBezTo>
                  <a:pt x="10557758" y="-6751"/>
                  <a:pt x="10827768" y="38182"/>
                  <a:pt x="10951713" y="0"/>
                </a:cubicBezTo>
                <a:cubicBezTo>
                  <a:pt x="11075658" y="-38182"/>
                  <a:pt x="11361129" y="42670"/>
                  <a:pt x="11548212" y="0"/>
                </a:cubicBezTo>
                <a:cubicBezTo>
                  <a:pt x="11735295" y="-42670"/>
                  <a:pt x="12002295" y="1696"/>
                  <a:pt x="12317695" y="0"/>
                </a:cubicBezTo>
                <a:cubicBezTo>
                  <a:pt x="12633095" y="-1696"/>
                  <a:pt x="12615523" y="41902"/>
                  <a:pt x="12741209" y="0"/>
                </a:cubicBezTo>
                <a:cubicBezTo>
                  <a:pt x="12866895" y="-41902"/>
                  <a:pt x="13051424" y="12578"/>
                  <a:pt x="13164723" y="0"/>
                </a:cubicBezTo>
                <a:cubicBezTo>
                  <a:pt x="13278022" y="-12578"/>
                  <a:pt x="13386111" y="36457"/>
                  <a:pt x="13588237" y="0"/>
                </a:cubicBezTo>
                <a:cubicBezTo>
                  <a:pt x="13790363" y="-36457"/>
                  <a:pt x="13637252" y="7867"/>
                  <a:pt x="13665782" y="0"/>
                </a:cubicBezTo>
                <a:cubicBezTo>
                  <a:pt x="13694312" y="-7867"/>
                  <a:pt x="13882783" y="3075"/>
                  <a:pt x="14089296" y="0"/>
                </a:cubicBezTo>
                <a:cubicBezTo>
                  <a:pt x="14295809" y="-3075"/>
                  <a:pt x="14615777" y="37663"/>
                  <a:pt x="14858779" y="0"/>
                </a:cubicBezTo>
                <a:cubicBezTo>
                  <a:pt x="15101781" y="-37663"/>
                  <a:pt x="14910341" y="6009"/>
                  <a:pt x="14936324" y="0"/>
                </a:cubicBezTo>
                <a:cubicBezTo>
                  <a:pt x="14962308" y="-6009"/>
                  <a:pt x="15285329" y="59902"/>
                  <a:pt x="15532822" y="0"/>
                </a:cubicBezTo>
                <a:cubicBezTo>
                  <a:pt x="15780315" y="-59902"/>
                  <a:pt x="15861882" y="13966"/>
                  <a:pt x="15956336" y="0"/>
                </a:cubicBezTo>
                <a:cubicBezTo>
                  <a:pt x="16050790" y="-13966"/>
                  <a:pt x="16116158" y="26548"/>
                  <a:pt x="16206866" y="0"/>
                </a:cubicBezTo>
                <a:cubicBezTo>
                  <a:pt x="16297574" y="-26548"/>
                  <a:pt x="16398419" y="28026"/>
                  <a:pt x="16457395" y="0"/>
                </a:cubicBezTo>
                <a:cubicBezTo>
                  <a:pt x="16516371" y="-28026"/>
                  <a:pt x="16885488" y="51229"/>
                  <a:pt x="17298458" y="0"/>
                </a:cubicBezTo>
                <a:cubicBezTo>
                  <a:pt x="17306568" y="114812"/>
                  <a:pt x="17259273" y="330984"/>
                  <a:pt x="17298458" y="416672"/>
                </a:cubicBezTo>
                <a:cubicBezTo>
                  <a:pt x="17337643" y="502360"/>
                  <a:pt x="17286385" y="709935"/>
                  <a:pt x="17298458" y="833343"/>
                </a:cubicBezTo>
                <a:cubicBezTo>
                  <a:pt x="17310531" y="956751"/>
                  <a:pt x="17259849" y="1130724"/>
                  <a:pt x="17298458" y="1337735"/>
                </a:cubicBezTo>
                <a:cubicBezTo>
                  <a:pt x="17337067" y="1544746"/>
                  <a:pt x="17249033" y="1665605"/>
                  <a:pt x="17298458" y="1842128"/>
                </a:cubicBezTo>
                <a:cubicBezTo>
                  <a:pt x="17347883" y="2018651"/>
                  <a:pt x="17283320" y="2189928"/>
                  <a:pt x="17298458" y="2346520"/>
                </a:cubicBezTo>
                <a:cubicBezTo>
                  <a:pt x="17313596" y="2503112"/>
                  <a:pt x="17287837" y="2647163"/>
                  <a:pt x="17298458" y="2894772"/>
                </a:cubicBezTo>
                <a:cubicBezTo>
                  <a:pt x="17309079" y="3142381"/>
                  <a:pt x="17225454" y="3262437"/>
                  <a:pt x="17298458" y="3530744"/>
                </a:cubicBezTo>
                <a:cubicBezTo>
                  <a:pt x="17371462" y="3799051"/>
                  <a:pt x="17293087" y="4196073"/>
                  <a:pt x="17298458" y="4386018"/>
                </a:cubicBezTo>
                <a:cubicBezTo>
                  <a:pt x="17055408" y="4458824"/>
                  <a:pt x="16724423" y="4310480"/>
                  <a:pt x="16355990" y="4386018"/>
                </a:cubicBezTo>
                <a:cubicBezTo>
                  <a:pt x="15987557" y="4461556"/>
                  <a:pt x="16315551" y="4382124"/>
                  <a:pt x="16278445" y="4386018"/>
                </a:cubicBezTo>
                <a:cubicBezTo>
                  <a:pt x="16241340" y="4389912"/>
                  <a:pt x="16020156" y="4365462"/>
                  <a:pt x="15854932" y="4386018"/>
                </a:cubicBezTo>
                <a:cubicBezTo>
                  <a:pt x="15689708" y="4406574"/>
                  <a:pt x="15634851" y="4385742"/>
                  <a:pt x="15431418" y="4386018"/>
                </a:cubicBezTo>
                <a:cubicBezTo>
                  <a:pt x="15227985" y="4386294"/>
                  <a:pt x="15123072" y="4366973"/>
                  <a:pt x="15007904" y="4386018"/>
                </a:cubicBezTo>
                <a:cubicBezTo>
                  <a:pt x="14892736" y="4405063"/>
                  <a:pt x="14471305" y="4348572"/>
                  <a:pt x="14065436" y="4386018"/>
                </a:cubicBezTo>
                <a:cubicBezTo>
                  <a:pt x="13659567" y="4423464"/>
                  <a:pt x="13388082" y="4368658"/>
                  <a:pt x="13122968" y="4386018"/>
                </a:cubicBezTo>
                <a:cubicBezTo>
                  <a:pt x="12857854" y="4403378"/>
                  <a:pt x="12534680" y="4364249"/>
                  <a:pt x="12353485" y="4386018"/>
                </a:cubicBezTo>
                <a:cubicBezTo>
                  <a:pt x="12172290" y="4407787"/>
                  <a:pt x="12310644" y="4381142"/>
                  <a:pt x="12275940" y="4386018"/>
                </a:cubicBezTo>
                <a:cubicBezTo>
                  <a:pt x="12241236" y="4390894"/>
                  <a:pt x="12129079" y="4374578"/>
                  <a:pt x="12025411" y="4386018"/>
                </a:cubicBezTo>
                <a:cubicBezTo>
                  <a:pt x="11921743" y="4397458"/>
                  <a:pt x="11710249" y="4368744"/>
                  <a:pt x="11428912" y="4386018"/>
                </a:cubicBezTo>
                <a:cubicBezTo>
                  <a:pt x="11147575" y="4403292"/>
                  <a:pt x="11265941" y="4373244"/>
                  <a:pt x="11178383" y="4386018"/>
                </a:cubicBezTo>
                <a:cubicBezTo>
                  <a:pt x="11090825" y="4398792"/>
                  <a:pt x="10893308" y="4337254"/>
                  <a:pt x="10754869" y="4386018"/>
                </a:cubicBezTo>
                <a:cubicBezTo>
                  <a:pt x="10616430" y="4434782"/>
                  <a:pt x="10693146" y="4383959"/>
                  <a:pt x="10677324" y="4386018"/>
                </a:cubicBezTo>
                <a:cubicBezTo>
                  <a:pt x="10661503" y="4388077"/>
                  <a:pt x="9959110" y="4374496"/>
                  <a:pt x="9734856" y="4386018"/>
                </a:cubicBezTo>
                <a:cubicBezTo>
                  <a:pt x="9510602" y="4397540"/>
                  <a:pt x="9296597" y="4333959"/>
                  <a:pt x="8965373" y="4386018"/>
                </a:cubicBezTo>
                <a:cubicBezTo>
                  <a:pt x="8634149" y="4438077"/>
                  <a:pt x="8780436" y="4371549"/>
                  <a:pt x="8714844" y="4386018"/>
                </a:cubicBezTo>
                <a:cubicBezTo>
                  <a:pt x="8649252" y="4400487"/>
                  <a:pt x="8209470" y="4336758"/>
                  <a:pt x="7945361" y="4386018"/>
                </a:cubicBezTo>
                <a:cubicBezTo>
                  <a:pt x="7681252" y="4435278"/>
                  <a:pt x="7812988" y="4361324"/>
                  <a:pt x="7694831" y="4386018"/>
                </a:cubicBezTo>
                <a:cubicBezTo>
                  <a:pt x="7576674" y="4410712"/>
                  <a:pt x="7411592" y="4380160"/>
                  <a:pt x="7271317" y="4386018"/>
                </a:cubicBezTo>
                <a:cubicBezTo>
                  <a:pt x="7131042" y="4391876"/>
                  <a:pt x="6549527" y="4292481"/>
                  <a:pt x="6328850" y="4386018"/>
                </a:cubicBezTo>
                <a:cubicBezTo>
                  <a:pt x="6108173" y="4479555"/>
                  <a:pt x="6003337" y="4353174"/>
                  <a:pt x="5905336" y="4386018"/>
                </a:cubicBezTo>
                <a:cubicBezTo>
                  <a:pt x="5807335" y="4418862"/>
                  <a:pt x="5755403" y="4378749"/>
                  <a:pt x="5654806" y="4386018"/>
                </a:cubicBezTo>
                <a:cubicBezTo>
                  <a:pt x="5554209" y="4393287"/>
                  <a:pt x="5204165" y="4354944"/>
                  <a:pt x="5058308" y="4386018"/>
                </a:cubicBezTo>
                <a:cubicBezTo>
                  <a:pt x="4912451" y="4417092"/>
                  <a:pt x="4908603" y="4381969"/>
                  <a:pt x="4807778" y="4386018"/>
                </a:cubicBezTo>
                <a:cubicBezTo>
                  <a:pt x="4706953" y="4390067"/>
                  <a:pt x="4755548" y="4380513"/>
                  <a:pt x="4730234" y="4386018"/>
                </a:cubicBezTo>
                <a:cubicBezTo>
                  <a:pt x="4704920" y="4391523"/>
                  <a:pt x="4397305" y="4385080"/>
                  <a:pt x="4306720" y="4386018"/>
                </a:cubicBezTo>
                <a:cubicBezTo>
                  <a:pt x="4216135" y="4386956"/>
                  <a:pt x="3892985" y="4328636"/>
                  <a:pt x="3710221" y="4386018"/>
                </a:cubicBezTo>
                <a:cubicBezTo>
                  <a:pt x="3527457" y="4443400"/>
                  <a:pt x="3668762" y="4383903"/>
                  <a:pt x="3632676" y="4386018"/>
                </a:cubicBezTo>
                <a:cubicBezTo>
                  <a:pt x="3596590" y="4388133"/>
                  <a:pt x="3006205" y="4334547"/>
                  <a:pt x="2690208" y="4386018"/>
                </a:cubicBezTo>
                <a:cubicBezTo>
                  <a:pt x="2374211" y="4437489"/>
                  <a:pt x="2319661" y="4344797"/>
                  <a:pt x="2093710" y="4386018"/>
                </a:cubicBezTo>
                <a:cubicBezTo>
                  <a:pt x="1867759" y="4427239"/>
                  <a:pt x="1734688" y="4368075"/>
                  <a:pt x="1497211" y="4386018"/>
                </a:cubicBezTo>
                <a:cubicBezTo>
                  <a:pt x="1259734" y="4403961"/>
                  <a:pt x="1106300" y="4384063"/>
                  <a:pt x="900713" y="4386018"/>
                </a:cubicBezTo>
                <a:cubicBezTo>
                  <a:pt x="695126" y="4387973"/>
                  <a:pt x="851723" y="4382400"/>
                  <a:pt x="823168" y="4386018"/>
                </a:cubicBezTo>
                <a:cubicBezTo>
                  <a:pt x="794613" y="4389636"/>
                  <a:pt x="330602" y="4306679"/>
                  <a:pt x="0" y="4386018"/>
                </a:cubicBezTo>
                <a:cubicBezTo>
                  <a:pt x="-56384" y="4266024"/>
                  <a:pt x="59402" y="4056662"/>
                  <a:pt x="0" y="3837766"/>
                </a:cubicBezTo>
                <a:cubicBezTo>
                  <a:pt x="-59402" y="3618870"/>
                  <a:pt x="18234" y="3558590"/>
                  <a:pt x="0" y="3377234"/>
                </a:cubicBezTo>
                <a:cubicBezTo>
                  <a:pt x="-18234" y="3195878"/>
                  <a:pt x="15888" y="3075980"/>
                  <a:pt x="0" y="2960562"/>
                </a:cubicBezTo>
                <a:cubicBezTo>
                  <a:pt x="-15888" y="2845144"/>
                  <a:pt x="8917" y="2556033"/>
                  <a:pt x="0" y="2412310"/>
                </a:cubicBezTo>
                <a:cubicBezTo>
                  <a:pt x="-8917" y="2268587"/>
                  <a:pt x="28813" y="2013995"/>
                  <a:pt x="0" y="1776337"/>
                </a:cubicBezTo>
                <a:cubicBezTo>
                  <a:pt x="-28813" y="1538679"/>
                  <a:pt x="40631" y="1282488"/>
                  <a:pt x="0" y="1140365"/>
                </a:cubicBezTo>
                <a:cubicBezTo>
                  <a:pt x="-40631" y="998242"/>
                  <a:pt x="17574" y="784755"/>
                  <a:pt x="0" y="548252"/>
                </a:cubicBezTo>
                <a:cubicBezTo>
                  <a:pt x="-17574" y="311749"/>
                  <a:pt x="4223" y="183984"/>
                  <a:pt x="0" y="0"/>
                </a:cubicBezTo>
                <a:close/>
              </a:path>
              <a:path w="17298458" h="4386018" stroke="0" extrusionOk="0">
                <a:moveTo>
                  <a:pt x="0" y="0"/>
                </a:moveTo>
                <a:cubicBezTo>
                  <a:pt x="431777" y="-47491"/>
                  <a:pt x="634020" y="40498"/>
                  <a:pt x="942468" y="0"/>
                </a:cubicBezTo>
                <a:cubicBezTo>
                  <a:pt x="1250916" y="-40498"/>
                  <a:pt x="1485289" y="39244"/>
                  <a:pt x="1711951" y="0"/>
                </a:cubicBezTo>
                <a:cubicBezTo>
                  <a:pt x="1938613" y="-39244"/>
                  <a:pt x="1764945" y="4001"/>
                  <a:pt x="1789496" y="0"/>
                </a:cubicBezTo>
                <a:cubicBezTo>
                  <a:pt x="1814048" y="-4001"/>
                  <a:pt x="2231519" y="22765"/>
                  <a:pt x="2385994" y="0"/>
                </a:cubicBezTo>
                <a:cubicBezTo>
                  <a:pt x="2540469" y="-22765"/>
                  <a:pt x="2442474" y="9285"/>
                  <a:pt x="2463539" y="0"/>
                </a:cubicBezTo>
                <a:cubicBezTo>
                  <a:pt x="2484604" y="-9285"/>
                  <a:pt x="2712642" y="4541"/>
                  <a:pt x="2887053" y="0"/>
                </a:cubicBezTo>
                <a:cubicBezTo>
                  <a:pt x="3061464" y="-4541"/>
                  <a:pt x="3325291" y="2894"/>
                  <a:pt x="3656536" y="0"/>
                </a:cubicBezTo>
                <a:cubicBezTo>
                  <a:pt x="3987781" y="-2894"/>
                  <a:pt x="3714054" y="4891"/>
                  <a:pt x="3734081" y="0"/>
                </a:cubicBezTo>
                <a:cubicBezTo>
                  <a:pt x="3754108" y="-4891"/>
                  <a:pt x="3974155" y="21814"/>
                  <a:pt x="4157595" y="0"/>
                </a:cubicBezTo>
                <a:cubicBezTo>
                  <a:pt x="4341035" y="-21814"/>
                  <a:pt x="4407826" y="7982"/>
                  <a:pt x="4581109" y="0"/>
                </a:cubicBezTo>
                <a:cubicBezTo>
                  <a:pt x="4754392" y="-7982"/>
                  <a:pt x="4621710" y="4204"/>
                  <a:pt x="4658654" y="0"/>
                </a:cubicBezTo>
                <a:cubicBezTo>
                  <a:pt x="4695598" y="-4204"/>
                  <a:pt x="5272470" y="69363"/>
                  <a:pt x="5428137" y="0"/>
                </a:cubicBezTo>
                <a:cubicBezTo>
                  <a:pt x="5583804" y="-69363"/>
                  <a:pt x="5890106" y="35060"/>
                  <a:pt x="6024635" y="0"/>
                </a:cubicBezTo>
                <a:cubicBezTo>
                  <a:pt x="6159164" y="-35060"/>
                  <a:pt x="6444817" y="32971"/>
                  <a:pt x="6621134" y="0"/>
                </a:cubicBezTo>
                <a:cubicBezTo>
                  <a:pt x="6797451" y="-32971"/>
                  <a:pt x="6673808" y="1127"/>
                  <a:pt x="6698679" y="0"/>
                </a:cubicBezTo>
                <a:cubicBezTo>
                  <a:pt x="6723550" y="-1127"/>
                  <a:pt x="7270557" y="17173"/>
                  <a:pt x="7641146" y="0"/>
                </a:cubicBezTo>
                <a:cubicBezTo>
                  <a:pt x="8011735" y="-17173"/>
                  <a:pt x="8227368" y="51598"/>
                  <a:pt x="8410630" y="0"/>
                </a:cubicBezTo>
                <a:cubicBezTo>
                  <a:pt x="8593892" y="-51598"/>
                  <a:pt x="8450466" y="5755"/>
                  <a:pt x="8488174" y="0"/>
                </a:cubicBezTo>
                <a:cubicBezTo>
                  <a:pt x="8525882" y="-5755"/>
                  <a:pt x="8535144" y="8319"/>
                  <a:pt x="8565719" y="0"/>
                </a:cubicBezTo>
                <a:cubicBezTo>
                  <a:pt x="8596294" y="-8319"/>
                  <a:pt x="8844425" y="18874"/>
                  <a:pt x="8989233" y="0"/>
                </a:cubicBezTo>
                <a:cubicBezTo>
                  <a:pt x="9134041" y="-18874"/>
                  <a:pt x="9032520" y="5848"/>
                  <a:pt x="9066778" y="0"/>
                </a:cubicBezTo>
                <a:cubicBezTo>
                  <a:pt x="9101036" y="-5848"/>
                  <a:pt x="9393400" y="70096"/>
                  <a:pt x="9663277" y="0"/>
                </a:cubicBezTo>
                <a:cubicBezTo>
                  <a:pt x="9933154" y="-70096"/>
                  <a:pt x="9966859" y="40857"/>
                  <a:pt x="10086791" y="0"/>
                </a:cubicBezTo>
                <a:cubicBezTo>
                  <a:pt x="10206723" y="-40857"/>
                  <a:pt x="10656419" y="59428"/>
                  <a:pt x="10856274" y="0"/>
                </a:cubicBezTo>
                <a:cubicBezTo>
                  <a:pt x="11056129" y="-59428"/>
                  <a:pt x="11195184" y="31479"/>
                  <a:pt x="11452772" y="0"/>
                </a:cubicBezTo>
                <a:cubicBezTo>
                  <a:pt x="11710360" y="-31479"/>
                  <a:pt x="11501597" y="7488"/>
                  <a:pt x="11530317" y="0"/>
                </a:cubicBezTo>
                <a:cubicBezTo>
                  <a:pt x="11559038" y="-7488"/>
                  <a:pt x="11969560" y="66112"/>
                  <a:pt x="12299800" y="0"/>
                </a:cubicBezTo>
                <a:cubicBezTo>
                  <a:pt x="12630040" y="-66112"/>
                  <a:pt x="13012338" y="31884"/>
                  <a:pt x="13242268" y="0"/>
                </a:cubicBezTo>
                <a:cubicBezTo>
                  <a:pt x="13472198" y="-31884"/>
                  <a:pt x="13477074" y="45467"/>
                  <a:pt x="13665782" y="0"/>
                </a:cubicBezTo>
                <a:cubicBezTo>
                  <a:pt x="13854490" y="-45467"/>
                  <a:pt x="13907287" y="27516"/>
                  <a:pt x="14089296" y="0"/>
                </a:cubicBezTo>
                <a:cubicBezTo>
                  <a:pt x="14271305" y="-27516"/>
                  <a:pt x="14492391" y="30408"/>
                  <a:pt x="14858779" y="0"/>
                </a:cubicBezTo>
                <a:cubicBezTo>
                  <a:pt x="15225167" y="-30408"/>
                  <a:pt x="15385240" y="83561"/>
                  <a:pt x="15801247" y="0"/>
                </a:cubicBezTo>
                <a:cubicBezTo>
                  <a:pt x="16217254" y="-83561"/>
                  <a:pt x="16308820" y="30183"/>
                  <a:pt x="16570730" y="0"/>
                </a:cubicBezTo>
                <a:cubicBezTo>
                  <a:pt x="16832640" y="-30183"/>
                  <a:pt x="16618331" y="3202"/>
                  <a:pt x="16648275" y="0"/>
                </a:cubicBezTo>
                <a:cubicBezTo>
                  <a:pt x="16678220" y="-3202"/>
                  <a:pt x="17153825" y="50062"/>
                  <a:pt x="17298458" y="0"/>
                </a:cubicBezTo>
                <a:cubicBezTo>
                  <a:pt x="17330400" y="225735"/>
                  <a:pt x="17235371" y="481282"/>
                  <a:pt x="17298458" y="635973"/>
                </a:cubicBezTo>
                <a:cubicBezTo>
                  <a:pt x="17361545" y="790664"/>
                  <a:pt x="17262229" y="956970"/>
                  <a:pt x="17298458" y="1052644"/>
                </a:cubicBezTo>
                <a:cubicBezTo>
                  <a:pt x="17334687" y="1148318"/>
                  <a:pt x="17265440" y="1417268"/>
                  <a:pt x="17298458" y="1557036"/>
                </a:cubicBezTo>
                <a:cubicBezTo>
                  <a:pt x="17331476" y="1696804"/>
                  <a:pt x="17287055" y="1816962"/>
                  <a:pt x="17298458" y="1973708"/>
                </a:cubicBezTo>
                <a:cubicBezTo>
                  <a:pt x="17309861" y="2130454"/>
                  <a:pt x="17280451" y="2333709"/>
                  <a:pt x="17298458" y="2565821"/>
                </a:cubicBezTo>
                <a:cubicBezTo>
                  <a:pt x="17316465" y="2797933"/>
                  <a:pt x="17260840" y="2979154"/>
                  <a:pt x="17298458" y="3201793"/>
                </a:cubicBezTo>
                <a:cubicBezTo>
                  <a:pt x="17336076" y="3424432"/>
                  <a:pt x="17291706" y="3505725"/>
                  <a:pt x="17298458" y="3793906"/>
                </a:cubicBezTo>
                <a:cubicBezTo>
                  <a:pt x="17305210" y="4082087"/>
                  <a:pt x="17295508" y="4175142"/>
                  <a:pt x="17298458" y="4386018"/>
                </a:cubicBezTo>
                <a:cubicBezTo>
                  <a:pt x="17160067" y="4392745"/>
                  <a:pt x="17083518" y="4366645"/>
                  <a:pt x="16874944" y="4386018"/>
                </a:cubicBezTo>
                <a:cubicBezTo>
                  <a:pt x="16666370" y="4405391"/>
                  <a:pt x="16618970" y="4349565"/>
                  <a:pt x="16451430" y="4386018"/>
                </a:cubicBezTo>
                <a:cubicBezTo>
                  <a:pt x="16283890" y="4422471"/>
                  <a:pt x="16394968" y="4377253"/>
                  <a:pt x="16373885" y="4386018"/>
                </a:cubicBezTo>
                <a:cubicBezTo>
                  <a:pt x="16352802" y="4394783"/>
                  <a:pt x="15982407" y="4324854"/>
                  <a:pt x="15777387" y="4386018"/>
                </a:cubicBezTo>
                <a:cubicBezTo>
                  <a:pt x="15572367" y="4447182"/>
                  <a:pt x="15462457" y="4375247"/>
                  <a:pt x="15353873" y="4386018"/>
                </a:cubicBezTo>
                <a:cubicBezTo>
                  <a:pt x="15245289" y="4396789"/>
                  <a:pt x="15209988" y="4375928"/>
                  <a:pt x="15103343" y="4386018"/>
                </a:cubicBezTo>
                <a:cubicBezTo>
                  <a:pt x="14996698" y="4396108"/>
                  <a:pt x="14640777" y="4296790"/>
                  <a:pt x="14333860" y="4386018"/>
                </a:cubicBezTo>
                <a:cubicBezTo>
                  <a:pt x="14026943" y="4475246"/>
                  <a:pt x="14177129" y="4384550"/>
                  <a:pt x="14083331" y="4386018"/>
                </a:cubicBezTo>
                <a:cubicBezTo>
                  <a:pt x="13989533" y="4387486"/>
                  <a:pt x="13398613" y="4286457"/>
                  <a:pt x="13140863" y="4386018"/>
                </a:cubicBezTo>
                <a:cubicBezTo>
                  <a:pt x="12883113" y="4485579"/>
                  <a:pt x="13101347" y="4384682"/>
                  <a:pt x="13063318" y="4386018"/>
                </a:cubicBezTo>
                <a:cubicBezTo>
                  <a:pt x="13025289" y="4387354"/>
                  <a:pt x="13006602" y="4383464"/>
                  <a:pt x="12985773" y="4386018"/>
                </a:cubicBezTo>
                <a:cubicBezTo>
                  <a:pt x="12964944" y="4388572"/>
                  <a:pt x="12812308" y="4374964"/>
                  <a:pt x="12735244" y="4386018"/>
                </a:cubicBezTo>
                <a:cubicBezTo>
                  <a:pt x="12658180" y="4397072"/>
                  <a:pt x="12475930" y="4354783"/>
                  <a:pt x="12311730" y="4386018"/>
                </a:cubicBezTo>
                <a:cubicBezTo>
                  <a:pt x="12147530" y="4417253"/>
                  <a:pt x="11926392" y="4324632"/>
                  <a:pt x="11542247" y="4386018"/>
                </a:cubicBezTo>
                <a:cubicBezTo>
                  <a:pt x="11158102" y="4447404"/>
                  <a:pt x="11240680" y="4322742"/>
                  <a:pt x="10945748" y="4386018"/>
                </a:cubicBezTo>
                <a:cubicBezTo>
                  <a:pt x="10650816" y="4449294"/>
                  <a:pt x="10765641" y="4362315"/>
                  <a:pt x="10695219" y="4386018"/>
                </a:cubicBezTo>
                <a:cubicBezTo>
                  <a:pt x="10624797" y="4409721"/>
                  <a:pt x="10212741" y="4299382"/>
                  <a:pt x="9925736" y="4386018"/>
                </a:cubicBezTo>
                <a:cubicBezTo>
                  <a:pt x="9638731" y="4472654"/>
                  <a:pt x="9572416" y="4380636"/>
                  <a:pt x="9329237" y="4386018"/>
                </a:cubicBezTo>
                <a:cubicBezTo>
                  <a:pt x="9086058" y="4391400"/>
                  <a:pt x="9013225" y="4324967"/>
                  <a:pt x="8732739" y="4386018"/>
                </a:cubicBezTo>
                <a:cubicBezTo>
                  <a:pt x="8452253" y="4447069"/>
                  <a:pt x="8675108" y="4384488"/>
                  <a:pt x="8655194" y="4386018"/>
                </a:cubicBezTo>
                <a:cubicBezTo>
                  <a:pt x="8635281" y="4387548"/>
                  <a:pt x="8493489" y="4371540"/>
                  <a:pt x="8404665" y="4386018"/>
                </a:cubicBezTo>
                <a:cubicBezTo>
                  <a:pt x="8315841" y="4400496"/>
                  <a:pt x="7839401" y="4351526"/>
                  <a:pt x="7462197" y="4386018"/>
                </a:cubicBezTo>
                <a:cubicBezTo>
                  <a:pt x="7084993" y="4420510"/>
                  <a:pt x="7400730" y="4379688"/>
                  <a:pt x="7384652" y="4386018"/>
                </a:cubicBezTo>
                <a:cubicBezTo>
                  <a:pt x="7368575" y="4392348"/>
                  <a:pt x="7011973" y="4339162"/>
                  <a:pt x="6788154" y="4386018"/>
                </a:cubicBezTo>
                <a:cubicBezTo>
                  <a:pt x="6564335" y="4432874"/>
                  <a:pt x="6617772" y="4385006"/>
                  <a:pt x="6537624" y="4386018"/>
                </a:cubicBezTo>
                <a:cubicBezTo>
                  <a:pt x="6457476" y="4387030"/>
                  <a:pt x="6055184" y="4332221"/>
                  <a:pt x="5768141" y="4386018"/>
                </a:cubicBezTo>
                <a:cubicBezTo>
                  <a:pt x="5481098" y="4439815"/>
                  <a:pt x="5195670" y="4342835"/>
                  <a:pt x="4825673" y="4386018"/>
                </a:cubicBezTo>
                <a:cubicBezTo>
                  <a:pt x="4455676" y="4429201"/>
                  <a:pt x="4491629" y="4349368"/>
                  <a:pt x="4402159" y="4386018"/>
                </a:cubicBezTo>
                <a:cubicBezTo>
                  <a:pt x="4312689" y="4422668"/>
                  <a:pt x="4247743" y="4365210"/>
                  <a:pt x="4151630" y="4386018"/>
                </a:cubicBezTo>
                <a:cubicBezTo>
                  <a:pt x="4055517" y="4406826"/>
                  <a:pt x="3781280" y="4376007"/>
                  <a:pt x="3555131" y="4386018"/>
                </a:cubicBezTo>
                <a:cubicBezTo>
                  <a:pt x="3328982" y="4396029"/>
                  <a:pt x="3513523" y="4385234"/>
                  <a:pt x="3477587" y="4386018"/>
                </a:cubicBezTo>
                <a:cubicBezTo>
                  <a:pt x="3441651" y="4386802"/>
                  <a:pt x="3327646" y="4360540"/>
                  <a:pt x="3227057" y="4386018"/>
                </a:cubicBezTo>
                <a:cubicBezTo>
                  <a:pt x="3126468" y="4411496"/>
                  <a:pt x="3063896" y="4381604"/>
                  <a:pt x="2976528" y="4386018"/>
                </a:cubicBezTo>
                <a:cubicBezTo>
                  <a:pt x="2889160" y="4390432"/>
                  <a:pt x="2708022" y="4375263"/>
                  <a:pt x="2553014" y="4386018"/>
                </a:cubicBezTo>
                <a:cubicBezTo>
                  <a:pt x="2398006" y="4396773"/>
                  <a:pt x="1970886" y="4367983"/>
                  <a:pt x="1783531" y="4386018"/>
                </a:cubicBezTo>
                <a:cubicBezTo>
                  <a:pt x="1596176" y="4404053"/>
                  <a:pt x="1479177" y="4364373"/>
                  <a:pt x="1187032" y="4386018"/>
                </a:cubicBezTo>
                <a:cubicBezTo>
                  <a:pt x="894887" y="4407663"/>
                  <a:pt x="1038785" y="4358890"/>
                  <a:pt x="936503" y="4386018"/>
                </a:cubicBezTo>
                <a:cubicBezTo>
                  <a:pt x="834221" y="4413146"/>
                  <a:pt x="715138" y="4341731"/>
                  <a:pt x="512989" y="4386018"/>
                </a:cubicBezTo>
                <a:cubicBezTo>
                  <a:pt x="310840" y="4430305"/>
                  <a:pt x="192310" y="4334357"/>
                  <a:pt x="0" y="4386018"/>
                </a:cubicBezTo>
                <a:cubicBezTo>
                  <a:pt x="-9756" y="4178223"/>
                  <a:pt x="25738" y="4063679"/>
                  <a:pt x="0" y="3925486"/>
                </a:cubicBezTo>
                <a:cubicBezTo>
                  <a:pt x="-25738" y="3787293"/>
                  <a:pt x="4608" y="3603192"/>
                  <a:pt x="0" y="3508814"/>
                </a:cubicBezTo>
                <a:cubicBezTo>
                  <a:pt x="-4608" y="3414436"/>
                  <a:pt x="5688" y="3149137"/>
                  <a:pt x="0" y="3004422"/>
                </a:cubicBezTo>
                <a:cubicBezTo>
                  <a:pt x="-5688" y="2859707"/>
                  <a:pt x="14341" y="2748630"/>
                  <a:pt x="0" y="2500030"/>
                </a:cubicBezTo>
                <a:cubicBezTo>
                  <a:pt x="-14341" y="2251430"/>
                  <a:pt x="67787" y="2152829"/>
                  <a:pt x="0" y="1864058"/>
                </a:cubicBezTo>
                <a:cubicBezTo>
                  <a:pt x="-67787" y="1575287"/>
                  <a:pt x="38356" y="1471986"/>
                  <a:pt x="0" y="1228085"/>
                </a:cubicBezTo>
                <a:cubicBezTo>
                  <a:pt x="-38356" y="984184"/>
                  <a:pt x="40011" y="863517"/>
                  <a:pt x="0" y="679833"/>
                </a:cubicBezTo>
                <a:cubicBezTo>
                  <a:pt x="-40011" y="496149"/>
                  <a:pt x="36422" y="175459"/>
                  <a:pt x="0" y="0"/>
                </a:cubicBezTo>
                <a:close/>
              </a:path>
            </a:pathLst>
          </a:custGeom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865999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818085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17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44B0EF-8428-4A6D-AC74-2AEF5FC5C6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690" y="2837268"/>
            <a:ext cx="13878232" cy="7115235"/>
          </a:xfrm>
          <a:custGeom>
            <a:avLst/>
            <a:gdLst>
              <a:gd name="connsiteX0" fmla="*/ 0 w 13878232"/>
              <a:gd name="connsiteY0" fmla="*/ 0 h 7115235"/>
              <a:gd name="connsiteX1" fmla="*/ 832694 w 13878232"/>
              <a:gd name="connsiteY1" fmla="*/ 0 h 7115235"/>
              <a:gd name="connsiteX2" fmla="*/ 1526606 w 13878232"/>
              <a:gd name="connsiteY2" fmla="*/ 0 h 7115235"/>
              <a:gd name="connsiteX3" fmla="*/ 1942952 w 13878232"/>
              <a:gd name="connsiteY3" fmla="*/ 0 h 7115235"/>
              <a:gd name="connsiteX4" fmla="*/ 2498082 w 13878232"/>
              <a:gd name="connsiteY4" fmla="*/ 0 h 7115235"/>
              <a:gd name="connsiteX5" fmla="*/ 3191993 w 13878232"/>
              <a:gd name="connsiteY5" fmla="*/ 0 h 7115235"/>
              <a:gd name="connsiteX6" fmla="*/ 3608340 w 13878232"/>
              <a:gd name="connsiteY6" fmla="*/ 0 h 7115235"/>
              <a:gd name="connsiteX7" fmla="*/ 4163470 w 13878232"/>
              <a:gd name="connsiteY7" fmla="*/ 0 h 7115235"/>
              <a:gd name="connsiteX8" fmla="*/ 5134946 w 13878232"/>
              <a:gd name="connsiteY8" fmla="*/ 0 h 7115235"/>
              <a:gd name="connsiteX9" fmla="*/ 5828857 w 13878232"/>
              <a:gd name="connsiteY9" fmla="*/ 0 h 7115235"/>
              <a:gd name="connsiteX10" fmla="*/ 6661551 w 13878232"/>
              <a:gd name="connsiteY10" fmla="*/ 0 h 7115235"/>
              <a:gd name="connsiteX11" fmla="*/ 7077898 w 13878232"/>
              <a:gd name="connsiteY11" fmla="*/ 0 h 7115235"/>
              <a:gd name="connsiteX12" fmla="*/ 7355463 w 13878232"/>
              <a:gd name="connsiteY12" fmla="*/ 0 h 7115235"/>
              <a:gd name="connsiteX13" fmla="*/ 7910592 w 13878232"/>
              <a:gd name="connsiteY13" fmla="*/ 0 h 7115235"/>
              <a:gd name="connsiteX14" fmla="*/ 8465722 w 13878232"/>
              <a:gd name="connsiteY14" fmla="*/ 0 h 7115235"/>
              <a:gd name="connsiteX15" fmla="*/ 9020851 w 13878232"/>
              <a:gd name="connsiteY15" fmla="*/ 0 h 7115235"/>
              <a:gd name="connsiteX16" fmla="*/ 9298415 w 13878232"/>
              <a:gd name="connsiteY16" fmla="*/ 0 h 7115235"/>
              <a:gd name="connsiteX17" fmla="*/ 10269892 w 13878232"/>
              <a:gd name="connsiteY17" fmla="*/ 0 h 7115235"/>
              <a:gd name="connsiteX18" fmla="*/ 10825021 w 13878232"/>
              <a:gd name="connsiteY18" fmla="*/ 0 h 7115235"/>
              <a:gd name="connsiteX19" fmla="*/ 11518933 w 13878232"/>
              <a:gd name="connsiteY19" fmla="*/ 0 h 7115235"/>
              <a:gd name="connsiteX20" fmla="*/ 11935280 w 13878232"/>
              <a:gd name="connsiteY20" fmla="*/ 0 h 7115235"/>
              <a:gd name="connsiteX21" fmla="*/ 12767973 w 13878232"/>
              <a:gd name="connsiteY21" fmla="*/ 0 h 7115235"/>
              <a:gd name="connsiteX22" fmla="*/ 13878232 w 13878232"/>
              <a:gd name="connsiteY22" fmla="*/ 0 h 7115235"/>
              <a:gd name="connsiteX23" fmla="*/ 13878232 w 13878232"/>
              <a:gd name="connsiteY23" fmla="*/ 789144 h 7115235"/>
              <a:gd name="connsiteX24" fmla="*/ 13878232 w 13878232"/>
              <a:gd name="connsiteY24" fmla="*/ 1222527 h 7115235"/>
              <a:gd name="connsiteX25" fmla="*/ 13878232 w 13878232"/>
              <a:gd name="connsiteY25" fmla="*/ 1798214 h 7115235"/>
              <a:gd name="connsiteX26" fmla="*/ 13878232 w 13878232"/>
              <a:gd name="connsiteY26" fmla="*/ 2445053 h 7115235"/>
              <a:gd name="connsiteX27" fmla="*/ 13878232 w 13878232"/>
              <a:gd name="connsiteY27" fmla="*/ 2878436 h 7115235"/>
              <a:gd name="connsiteX28" fmla="*/ 13878232 w 13878232"/>
              <a:gd name="connsiteY28" fmla="*/ 3596428 h 7115235"/>
              <a:gd name="connsiteX29" fmla="*/ 13878232 w 13878232"/>
              <a:gd name="connsiteY29" fmla="*/ 4100963 h 7115235"/>
              <a:gd name="connsiteX30" fmla="*/ 13878232 w 13878232"/>
              <a:gd name="connsiteY30" fmla="*/ 4890107 h 7115235"/>
              <a:gd name="connsiteX31" fmla="*/ 13878232 w 13878232"/>
              <a:gd name="connsiteY31" fmla="*/ 5465794 h 7115235"/>
              <a:gd name="connsiteX32" fmla="*/ 13878232 w 13878232"/>
              <a:gd name="connsiteY32" fmla="*/ 6112634 h 7115235"/>
              <a:gd name="connsiteX33" fmla="*/ 13878232 w 13878232"/>
              <a:gd name="connsiteY33" fmla="*/ 7115235 h 7115235"/>
              <a:gd name="connsiteX34" fmla="*/ 13461885 w 13878232"/>
              <a:gd name="connsiteY34" fmla="*/ 7115235 h 7115235"/>
              <a:gd name="connsiteX35" fmla="*/ 13184320 w 13878232"/>
              <a:gd name="connsiteY35" fmla="*/ 7115235 h 7115235"/>
              <a:gd name="connsiteX36" fmla="*/ 12351626 w 13878232"/>
              <a:gd name="connsiteY36" fmla="*/ 7115235 h 7115235"/>
              <a:gd name="connsiteX37" fmla="*/ 11380150 w 13878232"/>
              <a:gd name="connsiteY37" fmla="*/ 7115235 h 7115235"/>
              <a:gd name="connsiteX38" fmla="*/ 10408674 w 13878232"/>
              <a:gd name="connsiteY38" fmla="*/ 7115235 h 7115235"/>
              <a:gd name="connsiteX39" fmla="*/ 9437198 w 13878232"/>
              <a:gd name="connsiteY39" fmla="*/ 7115235 h 7115235"/>
              <a:gd name="connsiteX40" fmla="*/ 8465722 w 13878232"/>
              <a:gd name="connsiteY40" fmla="*/ 7115235 h 7115235"/>
              <a:gd name="connsiteX41" fmla="*/ 7910592 w 13878232"/>
              <a:gd name="connsiteY41" fmla="*/ 7115235 h 7115235"/>
              <a:gd name="connsiteX42" fmla="*/ 7633028 w 13878232"/>
              <a:gd name="connsiteY42" fmla="*/ 7115235 h 7115235"/>
              <a:gd name="connsiteX43" fmla="*/ 6661551 w 13878232"/>
              <a:gd name="connsiteY43" fmla="*/ 7115235 h 7115235"/>
              <a:gd name="connsiteX44" fmla="*/ 6383987 w 13878232"/>
              <a:gd name="connsiteY44" fmla="*/ 7115235 h 7115235"/>
              <a:gd name="connsiteX45" fmla="*/ 6106422 w 13878232"/>
              <a:gd name="connsiteY45" fmla="*/ 7115235 h 7115235"/>
              <a:gd name="connsiteX46" fmla="*/ 5273728 w 13878232"/>
              <a:gd name="connsiteY46" fmla="*/ 7115235 h 7115235"/>
              <a:gd name="connsiteX47" fmla="*/ 4996164 w 13878232"/>
              <a:gd name="connsiteY47" fmla="*/ 7115235 h 7115235"/>
              <a:gd name="connsiteX48" fmla="*/ 4302252 w 13878232"/>
              <a:gd name="connsiteY48" fmla="*/ 7115235 h 7115235"/>
              <a:gd name="connsiteX49" fmla="*/ 4024687 w 13878232"/>
              <a:gd name="connsiteY49" fmla="*/ 7115235 h 7115235"/>
              <a:gd name="connsiteX50" fmla="*/ 3191993 w 13878232"/>
              <a:gd name="connsiteY50" fmla="*/ 7115235 h 7115235"/>
              <a:gd name="connsiteX51" fmla="*/ 2498082 w 13878232"/>
              <a:gd name="connsiteY51" fmla="*/ 7115235 h 7115235"/>
              <a:gd name="connsiteX52" fmla="*/ 2081735 w 13878232"/>
              <a:gd name="connsiteY52" fmla="*/ 7115235 h 7115235"/>
              <a:gd name="connsiteX53" fmla="*/ 1387823 w 13878232"/>
              <a:gd name="connsiteY53" fmla="*/ 7115235 h 7115235"/>
              <a:gd name="connsiteX54" fmla="*/ 0 w 13878232"/>
              <a:gd name="connsiteY54" fmla="*/ 7115235 h 7115235"/>
              <a:gd name="connsiteX55" fmla="*/ 0 w 13878232"/>
              <a:gd name="connsiteY55" fmla="*/ 6326091 h 7115235"/>
              <a:gd name="connsiteX56" fmla="*/ 0 w 13878232"/>
              <a:gd name="connsiteY56" fmla="*/ 5536947 h 7115235"/>
              <a:gd name="connsiteX57" fmla="*/ 0 w 13878232"/>
              <a:gd name="connsiteY57" fmla="*/ 5103564 h 7115235"/>
              <a:gd name="connsiteX58" fmla="*/ 0 w 13878232"/>
              <a:gd name="connsiteY58" fmla="*/ 4456724 h 7115235"/>
              <a:gd name="connsiteX59" fmla="*/ 0 w 13878232"/>
              <a:gd name="connsiteY59" fmla="*/ 3809885 h 7115235"/>
              <a:gd name="connsiteX60" fmla="*/ 0 w 13878232"/>
              <a:gd name="connsiteY60" fmla="*/ 3091893 h 7115235"/>
              <a:gd name="connsiteX61" fmla="*/ 0 w 13878232"/>
              <a:gd name="connsiteY61" fmla="*/ 2516206 h 7115235"/>
              <a:gd name="connsiteX62" fmla="*/ 0 w 13878232"/>
              <a:gd name="connsiteY62" fmla="*/ 1869366 h 7115235"/>
              <a:gd name="connsiteX63" fmla="*/ 0 w 13878232"/>
              <a:gd name="connsiteY63" fmla="*/ 1293679 h 7115235"/>
              <a:gd name="connsiteX64" fmla="*/ 0 w 13878232"/>
              <a:gd name="connsiteY64" fmla="*/ 717992 h 7115235"/>
              <a:gd name="connsiteX65" fmla="*/ 0 w 13878232"/>
              <a:gd name="connsiteY65" fmla="*/ 0 h 711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3878232" h="7115235" fill="none" extrusionOk="0">
                <a:moveTo>
                  <a:pt x="0" y="0"/>
                </a:moveTo>
                <a:cubicBezTo>
                  <a:pt x="391134" y="25357"/>
                  <a:pt x="447885" y="-21092"/>
                  <a:pt x="832694" y="0"/>
                </a:cubicBezTo>
                <a:cubicBezTo>
                  <a:pt x="1217503" y="21092"/>
                  <a:pt x="1291554" y="31137"/>
                  <a:pt x="1526606" y="0"/>
                </a:cubicBezTo>
                <a:cubicBezTo>
                  <a:pt x="1761658" y="-31137"/>
                  <a:pt x="1831006" y="5954"/>
                  <a:pt x="1942952" y="0"/>
                </a:cubicBezTo>
                <a:cubicBezTo>
                  <a:pt x="2054898" y="-5954"/>
                  <a:pt x="2280323" y="19583"/>
                  <a:pt x="2498082" y="0"/>
                </a:cubicBezTo>
                <a:cubicBezTo>
                  <a:pt x="2715841" y="-19583"/>
                  <a:pt x="3005510" y="-20662"/>
                  <a:pt x="3191993" y="0"/>
                </a:cubicBezTo>
                <a:cubicBezTo>
                  <a:pt x="3378476" y="20662"/>
                  <a:pt x="3423651" y="416"/>
                  <a:pt x="3608340" y="0"/>
                </a:cubicBezTo>
                <a:cubicBezTo>
                  <a:pt x="3793029" y="-416"/>
                  <a:pt x="4003854" y="-18663"/>
                  <a:pt x="4163470" y="0"/>
                </a:cubicBezTo>
                <a:cubicBezTo>
                  <a:pt x="4323086" y="18663"/>
                  <a:pt x="4662452" y="-18316"/>
                  <a:pt x="5134946" y="0"/>
                </a:cubicBezTo>
                <a:cubicBezTo>
                  <a:pt x="5607440" y="18316"/>
                  <a:pt x="5485888" y="15556"/>
                  <a:pt x="5828857" y="0"/>
                </a:cubicBezTo>
                <a:cubicBezTo>
                  <a:pt x="6171826" y="-15556"/>
                  <a:pt x="6379861" y="20697"/>
                  <a:pt x="6661551" y="0"/>
                </a:cubicBezTo>
                <a:cubicBezTo>
                  <a:pt x="6943241" y="-20697"/>
                  <a:pt x="6982958" y="-4244"/>
                  <a:pt x="7077898" y="0"/>
                </a:cubicBezTo>
                <a:cubicBezTo>
                  <a:pt x="7172838" y="4244"/>
                  <a:pt x="7240351" y="12070"/>
                  <a:pt x="7355463" y="0"/>
                </a:cubicBezTo>
                <a:cubicBezTo>
                  <a:pt x="7470576" y="-12070"/>
                  <a:pt x="7790253" y="-8554"/>
                  <a:pt x="7910592" y="0"/>
                </a:cubicBezTo>
                <a:cubicBezTo>
                  <a:pt x="8030931" y="8554"/>
                  <a:pt x="8349580" y="-751"/>
                  <a:pt x="8465722" y="0"/>
                </a:cubicBezTo>
                <a:cubicBezTo>
                  <a:pt x="8581864" y="751"/>
                  <a:pt x="8883964" y="-25650"/>
                  <a:pt x="9020851" y="0"/>
                </a:cubicBezTo>
                <a:cubicBezTo>
                  <a:pt x="9157738" y="25650"/>
                  <a:pt x="9199203" y="-3208"/>
                  <a:pt x="9298415" y="0"/>
                </a:cubicBezTo>
                <a:cubicBezTo>
                  <a:pt x="9397627" y="3208"/>
                  <a:pt x="9985378" y="43685"/>
                  <a:pt x="10269892" y="0"/>
                </a:cubicBezTo>
                <a:cubicBezTo>
                  <a:pt x="10554406" y="-43685"/>
                  <a:pt x="10602475" y="15585"/>
                  <a:pt x="10825021" y="0"/>
                </a:cubicBezTo>
                <a:cubicBezTo>
                  <a:pt x="11047567" y="-15585"/>
                  <a:pt x="11335665" y="-7740"/>
                  <a:pt x="11518933" y="0"/>
                </a:cubicBezTo>
                <a:cubicBezTo>
                  <a:pt x="11702201" y="7740"/>
                  <a:pt x="11848290" y="-6971"/>
                  <a:pt x="11935280" y="0"/>
                </a:cubicBezTo>
                <a:cubicBezTo>
                  <a:pt x="12022270" y="6971"/>
                  <a:pt x="12392207" y="-30402"/>
                  <a:pt x="12767973" y="0"/>
                </a:cubicBezTo>
                <a:cubicBezTo>
                  <a:pt x="13143739" y="30402"/>
                  <a:pt x="13427654" y="36453"/>
                  <a:pt x="13878232" y="0"/>
                </a:cubicBezTo>
                <a:cubicBezTo>
                  <a:pt x="13856298" y="314198"/>
                  <a:pt x="13856977" y="473629"/>
                  <a:pt x="13878232" y="789144"/>
                </a:cubicBezTo>
                <a:cubicBezTo>
                  <a:pt x="13899487" y="1104659"/>
                  <a:pt x="13880232" y="1040289"/>
                  <a:pt x="13878232" y="1222527"/>
                </a:cubicBezTo>
                <a:cubicBezTo>
                  <a:pt x="13876232" y="1404765"/>
                  <a:pt x="13878558" y="1592902"/>
                  <a:pt x="13878232" y="1798214"/>
                </a:cubicBezTo>
                <a:cubicBezTo>
                  <a:pt x="13877906" y="2003526"/>
                  <a:pt x="13897854" y="2178325"/>
                  <a:pt x="13878232" y="2445053"/>
                </a:cubicBezTo>
                <a:cubicBezTo>
                  <a:pt x="13858610" y="2711781"/>
                  <a:pt x="13871396" y="2684997"/>
                  <a:pt x="13878232" y="2878436"/>
                </a:cubicBezTo>
                <a:cubicBezTo>
                  <a:pt x="13885068" y="3071875"/>
                  <a:pt x="13861196" y="3259497"/>
                  <a:pt x="13878232" y="3596428"/>
                </a:cubicBezTo>
                <a:cubicBezTo>
                  <a:pt x="13895268" y="3933359"/>
                  <a:pt x="13857447" y="3863262"/>
                  <a:pt x="13878232" y="4100963"/>
                </a:cubicBezTo>
                <a:cubicBezTo>
                  <a:pt x="13899017" y="4338665"/>
                  <a:pt x="13900038" y="4511630"/>
                  <a:pt x="13878232" y="4890107"/>
                </a:cubicBezTo>
                <a:cubicBezTo>
                  <a:pt x="13856426" y="5268584"/>
                  <a:pt x="13853085" y="5279269"/>
                  <a:pt x="13878232" y="5465794"/>
                </a:cubicBezTo>
                <a:cubicBezTo>
                  <a:pt x="13903379" y="5652319"/>
                  <a:pt x="13893424" y="5857328"/>
                  <a:pt x="13878232" y="6112634"/>
                </a:cubicBezTo>
                <a:cubicBezTo>
                  <a:pt x="13863040" y="6367940"/>
                  <a:pt x="13847590" y="6731697"/>
                  <a:pt x="13878232" y="7115235"/>
                </a:cubicBezTo>
                <a:cubicBezTo>
                  <a:pt x="13764582" y="7095291"/>
                  <a:pt x="13634953" y="7122620"/>
                  <a:pt x="13461885" y="7115235"/>
                </a:cubicBezTo>
                <a:cubicBezTo>
                  <a:pt x="13288817" y="7107850"/>
                  <a:pt x="13262933" y="7110436"/>
                  <a:pt x="13184320" y="7115235"/>
                </a:cubicBezTo>
                <a:cubicBezTo>
                  <a:pt x="13105707" y="7120034"/>
                  <a:pt x="12655832" y="7087035"/>
                  <a:pt x="12351626" y="7115235"/>
                </a:cubicBezTo>
                <a:cubicBezTo>
                  <a:pt x="12047420" y="7143435"/>
                  <a:pt x="11633897" y="7131665"/>
                  <a:pt x="11380150" y="7115235"/>
                </a:cubicBezTo>
                <a:cubicBezTo>
                  <a:pt x="11126403" y="7098805"/>
                  <a:pt x="10757267" y="7117523"/>
                  <a:pt x="10408674" y="7115235"/>
                </a:cubicBezTo>
                <a:cubicBezTo>
                  <a:pt x="10060081" y="7112947"/>
                  <a:pt x="9652732" y="7102302"/>
                  <a:pt x="9437198" y="7115235"/>
                </a:cubicBezTo>
                <a:cubicBezTo>
                  <a:pt x="9221664" y="7128168"/>
                  <a:pt x="8909834" y="7069976"/>
                  <a:pt x="8465722" y="7115235"/>
                </a:cubicBezTo>
                <a:cubicBezTo>
                  <a:pt x="8021610" y="7160494"/>
                  <a:pt x="8025913" y="7124615"/>
                  <a:pt x="7910592" y="7115235"/>
                </a:cubicBezTo>
                <a:cubicBezTo>
                  <a:pt x="7795271" y="7105856"/>
                  <a:pt x="7735739" y="7124142"/>
                  <a:pt x="7633028" y="7115235"/>
                </a:cubicBezTo>
                <a:cubicBezTo>
                  <a:pt x="7530317" y="7106328"/>
                  <a:pt x="7137336" y="7159081"/>
                  <a:pt x="6661551" y="7115235"/>
                </a:cubicBezTo>
                <a:cubicBezTo>
                  <a:pt x="6185766" y="7071389"/>
                  <a:pt x="6516758" y="7126852"/>
                  <a:pt x="6383987" y="7115235"/>
                </a:cubicBezTo>
                <a:cubicBezTo>
                  <a:pt x="6251216" y="7103618"/>
                  <a:pt x="6233701" y="7104353"/>
                  <a:pt x="6106422" y="7115235"/>
                </a:cubicBezTo>
                <a:cubicBezTo>
                  <a:pt x="5979144" y="7126117"/>
                  <a:pt x="5637885" y="7084768"/>
                  <a:pt x="5273728" y="7115235"/>
                </a:cubicBezTo>
                <a:cubicBezTo>
                  <a:pt x="4909571" y="7145702"/>
                  <a:pt x="5123630" y="7104975"/>
                  <a:pt x="4996164" y="7115235"/>
                </a:cubicBezTo>
                <a:cubicBezTo>
                  <a:pt x="4868698" y="7125495"/>
                  <a:pt x="4553486" y="7142851"/>
                  <a:pt x="4302252" y="7115235"/>
                </a:cubicBezTo>
                <a:cubicBezTo>
                  <a:pt x="4051018" y="7087619"/>
                  <a:pt x="4119099" y="7107270"/>
                  <a:pt x="4024687" y="7115235"/>
                </a:cubicBezTo>
                <a:cubicBezTo>
                  <a:pt x="3930276" y="7123200"/>
                  <a:pt x="3556968" y="7151715"/>
                  <a:pt x="3191993" y="7115235"/>
                </a:cubicBezTo>
                <a:cubicBezTo>
                  <a:pt x="2827018" y="7078755"/>
                  <a:pt x="2812212" y="7135744"/>
                  <a:pt x="2498082" y="7115235"/>
                </a:cubicBezTo>
                <a:cubicBezTo>
                  <a:pt x="2183952" y="7094726"/>
                  <a:pt x="2169043" y="7115079"/>
                  <a:pt x="2081735" y="7115235"/>
                </a:cubicBezTo>
                <a:cubicBezTo>
                  <a:pt x="1994427" y="7115391"/>
                  <a:pt x="1646658" y="7130610"/>
                  <a:pt x="1387823" y="7115235"/>
                </a:cubicBezTo>
                <a:cubicBezTo>
                  <a:pt x="1128988" y="7099860"/>
                  <a:pt x="567298" y="7107495"/>
                  <a:pt x="0" y="7115235"/>
                </a:cubicBezTo>
                <a:cubicBezTo>
                  <a:pt x="21014" y="6912091"/>
                  <a:pt x="-6826" y="6534714"/>
                  <a:pt x="0" y="6326091"/>
                </a:cubicBezTo>
                <a:cubicBezTo>
                  <a:pt x="6826" y="6117468"/>
                  <a:pt x="25748" y="5801469"/>
                  <a:pt x="0" y="5536947"/>
                </a:cubicBezTo>
                <a:cubicBezTo>
                  <a:pt x="-25748" y="5272425"/>
                  <a:pt x="-12063" y="5199261"/>
                  <a:pt x="0" y="5103564"/>
                </a:cubicBezTo>
                <a:cubicBezTo>
                  <a:pt x="12063" y="5007867"/>
                  <a:pt x="-220" y="4648490"/>
                  <a:pt x="0" y="4456724"/>
                </a:cubicBezTo>
                <a:cubicBezTo>
                  <a:pt x="220" y="4264958"/>
                  <a:pt x="13990" y="4098634"/>
                  <a:pt x="0" y="3809885"/>
                </a:cubicBezTo>
                <a:cubicBezTo>
                  <a:pt x="-13990" y="3521136"/>
                  <a:pt x="-21280" y="3288203"/>
                  <a:pt x="0" y="3091893"/>
                </a:cubicBezTo>
                <a:cubicBezTo>
                  <a:pt x="21280" y="2895583"/>
                  <a:pt x="4386" y="2633321"/>
                  <a:pt x="0" y="2516206"/>
                </a:cubicBezTo>
                <a:cubicBezTo>
                  <a:pt x="-4386" y="2399091"/>
                  <a:pt x="20679" y="2001938"/>
                  <a:pt x="0" y="1869366"/>
                </a:cubicBezTo>
                <a:cubicBezTo>
                  <a:pt x="-20679" y="1736794"/>
                  <a:pt x="23645" y="1412661"/>
                  <a:pt x="0" y="1293679"/>
                </a:cubicBezTo>
                <a:cubicBezTo>
                  <a:pt x="-23645" y="1174697"/>
                  <a:pt x="-13828" y="849600"/>
                  <a:pt x="0" y="717992"/>
                </a:cubicBezTo>
                <a:cubicBezTo>
                  <a:pt x="13828" y="586384"/>
                  <a:pt x="-25865" y="331775"/>
                  <a:pt x="0" y="0"/>
                </a:cubicBezTo>
                <a:close/>
              </a:path>
              <a:path w="13878232" h="7115235" stroke="0" extrusionOk="0">
                <a:moveTo>
                  <a:pt x="0" y="0"/>
                </a:moveTo>
                <a:cubicBezTo>
                  <a:pt x="216974" y="45841"/>
                  <a:pt x="631411" y="23076"/>
                  <a:pt x="971476" y="0"/>
                </a:cubicBezTo>
                <a:cubicBezTo>
                  <a:pt x="1311541" y="-23076"/>
                  <a:pt x="1529582" y="-29022"/>
                  <a:pt x="1804170" y="0"/>
                </a:cubicBezTo>
                <a:cubicBezTo>
                  <a:pt x="2078758" y="29022"/>
                  <a:pt x="1975679" y="-9224"/>
                  <a:pt x="2081735" y="0"/>
                </a:cubicBezTo>
                <a:cubicBezTo>
                  <a:pt x="2187792" y="9224"/>
                  <a:pt x="2292901" y="-18793"/>
                  <a:pt x="2498082" y="0"/>
                </a:cubicBezTo>
                <a:cubicBezTo>
                  <a:pt x="2703263" y="18793"/>
                  <a:pt x="2677335" y="5052"/>
                  <a:pt x="2775646" y="0"/>
                </a:cubicBezTo>
                <a:cubicBezTo>
                  <a:pt x="2873957" y="-5052"/>
                  <a:pt x="3181474" y="19227"/>
                  <a:pt x="3469558" y="0"/>
                </a:cubicBezTo>
                <a:cubicBezTo>
                  <a:pt x="3757642" y="-19227"/>
                  <a:pt x="3685245" y="-918"/>
                  <a:pt x="3885905" y="0"/>
                </a:cubicBezTo>
                <a:cubicBezTo>
                  <a:pt x="4086565" y="918"/>
                  <a:pt x="4199791" y="9299"/>
                  <a:pt x="4441034" y="0"/>
                </a:cubicBezTo>
                <a:cubicBezTo>
                  <a:pt x="4682277" y="-9299"/>
                  <a:pt x="5080981" y="17138"/>
                  <a:pt x="5412510" y="0"/>
                </a:cubicBezTo>
                <a:cubicBezTo>
                  <a:pt x="5744039" y="-17138"/>
                  <a:pt x="5756518" y="-25794"/>
                  <a:pt x="5967640" y="0"/>
                </a:cubicBezTo>
                <a:cubicBezTo>
                  <a:pt x="6178762" y="25794"/>
                  <a:pt x="6156551" y="6099"/>
                  <a:pt x="6245204" y="0"/>
                </a:cubicBezTo>
                <a:cubicBezTo>
                  <a:pt x="6333857" y="-6099"/>
                  <a:pt x="6677527" y="-21812"/>
                  <a:pt x="6939116" y="0"/>
                </a:cubicBezTo>
                <a:cubicBezTo>
                  <a:pt x="7200705" y="21812"/>
                  <a:pt x="7357716" y="-9469"/>
                  <a:pt x="7494245" y="0"/>
                </a:cubicBezTo>
                <a:cubicBezTo>
                  <a:pt x="7630774" y="9469"/>
                  <a:pt x="7854082" y="-5396"/>
                  <a:pt x="8188157" y="0"/>
                </a:cubicBezTo>
                <a:cubicBezTo>
                  <a:pt x="8522232" y="5396"/>
                  <a:pt x="8685376" y="9229"/>
                  <a:pt x="9020851" y="0"/>
                </a:cubicBezTo>
                <a:cubicBezTo>
                  <a:pt x="9356326" y="-9229"/>
                  <a:pt x="9562738" y="-41083"/>
                  <a:pt x="9853545" y="0"/>
                </a:cubicBezTo>
                <a:cubicBezTo>
                  <a:pt x="10144352" y="41083"/>
                  <a:pt x="10625553" y="3520"/>
                  <a:pt x="10825021" y="0"/>
                </a:cubicBezTo>
                <a:cubicBezTo>
                  <a:pt x="11024489" y="-3520"/>
                  <a:pt x="10966616" y="-13255"/>
                  <a:pt x="11102586" y="0"/>
                </a:cubicBezTo>
                <a:cubicBezTo>
                  <a:pt x="11238556" y="13255"/>
                  <a:pt x="11501442" y="-1861"/>
                  <a:pt x="11796497" y="0"/>
                </a:cubicBezTo>
                <a:cubicBezTo>
                  <a:pt x="12091552" y="1861"/>
                  <a:pt x="11950200" y="-1225"/>
                  <a:pt x="12074062" y="0"/>
                </a:cubicBezTo>
                <a:cubicBezTo>
                  <a:pt x="12197924" y="1225"/>
                  <a:pt x="12269917" y="-7203"/>
                  <a:pt x="12351626" y="0"/>
                </a:cubicBezTo>
                <a:cubicBezTo>
                  <a:pt x="12433335" y="7203"/>
                  <a:pt x="12647481" y="13743"/>
                  <a:pt x="12767973" y="0"/>
                </a:cubicBezTo>
                <a:cubicBezTo>
                  <a:pt x="12888465" y="-13743"/>
                  <a:pt x="13352848" y="25755"/>
                  <a:pt x="13878232" y="0"/>
                </a:cubicBezTo>
                <a:cubicBezTo>
                  <a:pt x="13891871" y="142985"/>
                  <a:pt x="13900628" y="300706"/>
                  <a:pt x="13878232" y="504535"/>
                </a:cubicBezTo>
                <a:cubicBezTo>
                  <a:pt x="13855836" y="708364"/>
                  <a:pt x="13855634" y="777121"/>
                  <a:pt x="13878232" y="1009070"/>
                </a:cubicBezTo>
                <a:cubicBezTo>
                  <a:pt x="13900830" y="1241020"/>
                  <a:pt x="13869978" y="1405555"/>
                  <a:pt x="13878232" y="1655909"/>
                </a:cubicBezTo>
                <a:cubicBezTo>
                  <a:pt x="13886486" y="1906263"/>
                  <a:pt x="13868384" y="1995216"/>
                  <a:pt x="13878232" y="2302749"/>
                </a:cubicBezTo>
                <a:cubicBezTo>
                  <a:pt x="13888080" y="2610282"/>
                  <a:pt x="13892086" y="2690580"/>
                  <a:pt x="13878232" y="2949588"/>
                </a:cubicBezTo>
                <a:cubicBezTo>
                  <a:pt x="13864378" y="3208596"/>
                  <a:pt x="13888222" y="3279724"/>
                  <a:pt x="13878232" y="3525276"/>
                </a:cubicBezTo>
                <a:cubicBezTo>
                  <a:pt x="13868242" y="3770828"/>
                  <a:pt x="13881343" y="3816249"/>
                  <a:pt x="13878232" y="4029810"/>
                </a:cubicBezTo>
                <a:cubicBezTo>
                  <a:pt x="13875121" y="4243371"/>
                  <a:pt x="13862779" y="4539210"/>
                  <a:pt x="13878232" y="4747802"/>
                </a:cubicBezTo>
                <a:cubicBezTo>
                  <a:pt x="13893685" y="4956394"/>
                  <a:pt x="13858680" y="5054956"/>
                  <a:pt x="13878232" y="5181185"/>
                </a:cubicBezTo>
                <a:cubicBezTo>
                  <a:pt x="13897784" y="5307414"/>
                  <a:pt x="13878629" y="5462872"/>
                  <a:pt x="13878232" y="5614567"/>
                </a:cubicBezTo>
                <a:cubicBezTo>
                  <a:pt x="13877835" y="5766262"/>
                  <a:pt x="13888176" y="5959070"/>
                  <a:pt x="13878232" y="6261407"/>
                </a:cubicBezTo>
                <a:cubicBezTo>
                  <a:pt x="13868288" y="6563744"/>
                  <a:pt x="13912283" y="6796576"/>
                  <a:pt x="13878232" y="7115235"/>
                </a:cubicBezTo>
                <a:cubicBezTo>
                  <a:pt x="13591410" y="7109954"/>
                  <a:pt x="13500488" y="7104965"/>
                  <a:pt x="13184320" y="7115235"/>
                </a:cubicBezTo>
                <a:cubicBezTo>
                  <a:pt x="12868152" y="7125505"/>
                  <a:pt x="12758965" y="7141708"/>
                  <a:pt x="12351626" y="7115235"/>
                </a:cubicBezTo>
                <a:cubicBezTo>
                  <a:pt x="11944287" y="7088762"/>
                  <a:pt x="11754961" y="7099226"/>
                  <a:pt x="11380150" y="7115235"/>
                </a:cubicBezTo>
                <a:cubicBezTo>
                  <a:pt x="11005339" y="7131244"/>
                  <a:pt x="10802817" y="7130923"/>
                  <a:pt x="10408674" y="7115235"/>
                </a:cubicBezTo>
                <a:cubicBezTo>
                  <a:pt x="10014531" y="7099547"/>
                  <a:pt x="10088492" y="7089112"/>
                  <a:pt x="9853545" y="7115235"/>
                </a:cubicBezTo>
                <a:cubicBezTo>
                  <a:pt x="9618598" y="7141358"/>
                  <a:pt x="9498425" y="7127350"/>
                  <a:pt x="9298415" y="7115235"/>
                </a:cubicBezTo>
                <a:cubicBezTo>
                  <a:pt x="9098405" y="7103121"/>
                  <a:pt x="8785895" y="7152691"/>
                  <a:pt x="8465722" y="7115235"/>
                </a:cubicBezTo>
                <a:cubicBezTo>
                  <a:pt x="8145549" y="7077779"/>
                  <a:pt x="8273522" y="7114560"/>
                  <a:pt x="8188157" y="7115235"/>
                </a:cubicBezTo>
                <a:cubicBezTo>
                  <a:pt x="8102793" y="7115910"/>
                  <a:pt x="7921350" y="7110663"/>
                  <a:pt x="7771810" y="7115235"/>
                </a:cubicBezTo>
                <a:cubicBezTo>
                  <a:pt x="7622270" y="7119807"/>
                  <a:pt x="7290771" y="7140928"/>
                  <a:pt x="7077898" y="7115235"/>
                </a:cubicBezTo>
                <a:cubicBezTo>
                  <a:pt x="6865025" y="7089542"/>
                  <a:pt x="6640867" y="7107342"/>
                  <a:pt x="6383987" y="7115235"/>
                </a:cubicBezTo>
                <a:cubicBezTo>
                  <a:pt x="6127107" y="7123128"/>
                  <a:pt x="6049417" y="7127724"/>
                  <a:pt x="5828857" y="7115235"/>
                </a:cubicBezTo>
                <a:cubicBezTo>
                  <a:pt x="5608297" y="7102747"/>
                  <a:pt x="5641169" y="7123706"/>
                  <a:pt x="5551293" y="7115235"/>
                </a:cubicBezTo>
                <a:cubicBezTo>
                  <a:pt x="5461417" y="7106764"/>
                  <a:pt x="5276700" y="7105906"/>
                  <a:pt x="5134946" y="7115235"/>
                </a:cubicBezTo>
                <a:cubicBezTo>
                  <a:pt x="4993192" y="7124564"/>
                  <a:pt x="4601211" y="7146622"/>
                  <a:pt x="4441034" y="7115235"/>
                </a:cubicBezTo>
                <a:cubicBezTo>
                  <a:pt x="4280857" y="7083848"/>
                  <a:pt x="3924372" y="7131147"/>
                  <a:pt x="3747123" y="7115235"/>
                </a:cubicBezTo>
                <a:cubicBezTo>
                  <a:pt x="3569874" y="7099323"/>
                  <a:pt x="3575765" y="7113138"/>
                  <a:pt x="3469558" y="7115235"/>
                </a:cubicBezTo>
                <a:cubicBezTo>
                  <a:pt x="3363352" y="7117332"/>
                  <a:pt x="3268690" y="7112222"/>
                  <a:pt x="3191993" y="7115235"/>
                </a:cubicBezTo>
                <a:cubicBezTo>
                  <a:pt x="3115296" y="7118248"/>
                  <a:pt x="2935965" y="7101349"/>
                  <a:pt x="2775646" y="7115235"/>
                </a:cubicBezTo>
                <a:cubicBezTo>
                  <a:pt x="2615327" y="7129121"/>
                  <a:pt x="2518012" y="7134870"/>
                  <a:pt x="2359299" y="7115235"/>
                </a:cubicBezTo>
                <a:cubicBezTo>
                  <a:pt x="2200586" y="7095600"/>
                  <a:pt x="1871848" y="7126790"/>
                  <a:pt x="1526606" y="7115235"/>
                </a:cubicBezTo>
                <a:cubicBezTo>
                  <a:pt x="1181364" y="7103680"/>
                  <a:pt x="1312134" y="7131939"/>
                  <a:pt x="1110259" y="7115235"/>
                </a:cubicBezTo>
                <a:cubicBezTo>
                  <a:pt x="908384" y="7098531"/>
                  <a:pt x="892323" y="7114714"/>
                  <a:pt x="832694" y="7115235"/>
                </a:cubicBezTo>
                <a:cubicBezTo>
                  <a:pt x="773066" y="7115756"/>
                  <a:pt x="245467" y="7144521"/>
                  <a:pt x="0" y="7115235"/>
                </a:cubicBezTo>
                <a:cubicBezTo>
                  <a:pt x="-34752" y="6773193"/>
                  <a:pt x="2235" y="6559277"/>
                  <a:pt x="0" y="6326091"/>
                </a:cubicBezTo>
                <a:cubicBezTo>
                  <a:pt x="-2235" y="6092905"/>
                  <a:pt x="-23341" y="6017034"/>
                  <a:pt x="0" y="5821556"/>
                </a:cubicBezTo>
                <a:cubicBezTo>
                  <a:pt x="23341" y="5626079"/>
                  <a:pt x="2477" y="5482569"/>
                  <a:pt x="0" y="5388173"/>
                </a:cubicBezTo>
                <a:cubicBezTo>
                  <a:pt x="-2477" y="5293777"/>
                  <a:pt x="-799" y="4928818"/>
                  <a:pt x="0" y="4741334"/>
                </a:cubicBezTo>
                <a:cubicBezTo>
                  <a:pt x="799" y="4553850"/>
                  <a:pt x="21146" y="4293119"/>
                  <a:pt x="0" y="4165647"/>
                </a:cubicBezTo>
                <a:cubicBezTo>
                  <a:pt x="-21146" y="4038175"/>
                  <a:pt x="13908" y="3612601"/>
                  <a:pt x="0" y="3447655"/>
                </a:cubicBezTo>
                <a:cubicBezTo>
                  <a:pt x="-13908" y="3282709"/>
                  <a:pt x="16226" y="3161291"/>
                  <a:pt x="0" y="2943120"/>
                </a:cubicBezTo>
                <a:cubicBezTo>
                  <a:pt x="-16226" y="2724950"/>
                  <a:pt x="-27768" y="2475098"/>
                  <a:pt x="0" y="2225128"/>
                </a:cubicBezTo>
                <a:cubicBezTo>
                  <a:pt x="27768" y="1975158"/>
                  <a:pt x="224" y="1912904"/>
                  <a:pt x="0" y="1720593"/>
                </a:cubicBezTo>
                <a:cubicBezTo>
                  <a:pt x="-224" y="1528283"/>
                  <a:pt x="-27858" y="1327434"/>
                  <a:pt x="0" y="1002601"/>
                </a:cubicBezTo>
                <a:cubicBezTo>
                  <a:pt x="27858" y="677768"/>
                  <a:pt x="-4747" y="284846"/>
                  <a:pt x="0" y="0"/>
                </a:cubicBez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51714961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18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B6DD67-0114-4E55-8C17-3DB59FC29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71" y="4167505"/>
            <a:ext cx="16958408" cy="2109040"/>
          </a:xfrm>
          <a:custGeom>
            <a:avLst/>
            <a:gdLst>
              <a:gd name="connsiteX0" fmla="*/ 0 w 16958408"/>
              <a:gd name="connsiteY0" fmla="*/ 0 h 2109040"/>
              <a:gd name="connsiteX1" fmla="*/ 508752 w 16958408"/>
              <a:gd name="connsiteY1" fmla="*/ 0 h 2109040"/>
              <a:gd name="connsiteX2" fmla="*/ 1187089 w 16958408"/>
              <a:gd name="connsiteY2" fmla="*/ 0 h 2109040"/>
              <a:gd name="connsiteX3" fmla="*/ 1865425 w 16958408"/>
              <a:gd name="connsiteY3" fmla="*/ 0 h 2109040"/>
              <a:gd name="connsiteX4" fmla="*/ 2204593 w 16958408"/>
              <a:gd name="connsiteY4" fmla="*/ 0 h 2109040"/>
              <a:gd name="connsiteX5" fmla="*/ 2713345 w 16958408"/>
              <a:gd name="connsiteY5" fmla="*/ 0 h 2109040"/>
              <a:gd name="connsiteX6" fmla="*/ 3391682 w 16958408"/>
              <a:gd name="connsiteY6" fmla="*/ 0 h 2109040"/>
              <a:gd name="connsiteX7" fmla="*/ 3730850 w 16958408"/>
              <a:gd name="connsiteY7" fmla="*/ 0 h 2109040"/>
              <a:gd name="connsiteX8" fmla="*/ 4239602 w 16958408"/>
              <a:gd name="connsiteY8" fmla="*/ 0 h 2109040"/>
              <a:gd name="connsiteX9" fmla="*/ 5257106 w 16958408"/>
              <a:gd name="connsiteY9" fmla="*/ 0 h 2109040"/>
              <a:gd name="connsiteX10" fmla="*/ 5935443 w 16958408"/>
              <a:gd name="connsiteY10" fmla="*/ 0 h 2109040"/>
              <a:gd name="connsiteX11" fmla="*/ 6783363 w 16958408"/>
              <a:gd name="connsiteY11" fmla="*/ 0 h 2109040"/>
              <a:gd name="connsiteX12" fmla="*/ 7122531 w 16958408"/>
              <a:gd name="connsiteY12" fmla="*/ 0 h 2109040"/>
              <a:gd name="connsiteX13" fmla="*/ 7292115 w 16958408"/>
              <a:gd name="connsiteY13" fmla="*/ 0 h 2109040"/>
              <a:gd name="connsiteX14" fmla="*/ 7800868 w 16958408"/>
              <a:gd name="connsiteY14" fmla="*/ 0 h 2109040"/>
              <a:gd name="connsiteX15" fmla="*/ 8309620 w 16958408"/>
              <a:gd name="connsiteY15" fmla="*/ 0 h 2109040"/>
              <a:gd name="connsiteX16" fmla="*/ 8818372 w 16958408"/>
              <a:gd name="connsiteY16" fmla="*/ 0 h 2109040"/>
              <a:gd name="connsiteX17" fmla="*/ 8987956 w 16958408"/>
              <a:gd name="connsiteY17" fmla="*/ 0 h 2109040"/>
              <a:gd name="connsiteX18" fmla="*/ 10005461 w 16958408"/>
              <a:gd name="connsiteY18" fmla="*/ 0 h 2109040"/>
              <a:gd name="connsiteX19" fmla="*/ 10514213 w 16958408"/>
              <a:gd name="connsiteY19" fmla="*/ 0 h 2109040"/>
              <a:gd name="connsiteX20" fmla="*/ 11192549 w 16958408"/>
              <a:gd name="connsiteY20" fmla="*/ 0 h 2109040"/>
              <a:gd name="connsiteX21" fmla="*/ 11531717 w 16958408"/>
              <a:gd name="connsiteY21" fmla="*/ 0 h 2109040"/>
              <a:gd name="connsiteX22" fmla="*/ 12379638 w 16958408"/>
              <a:gd name="connsiteY22" fmla="*/ 0 h 2109040"/>
              <a:gd name="connsiteX23" fmla="*/ 13227558 w 16958408"/>
              <a:gd name="connsiteY23" fmla="*/ 0 h 2109040"/>
              <a:gd name="connsiteX24" fmla="*/ 14245063 w 16958408"/>
              <a:gd name="connsiteY24" fmla="*/ 0 h 2109040"/>
              <a:gd name="connsiteX25" fmla="*/ 14584231 w 16958408"/>
              <a:gd name="connsiteY25" fmla="*/ 0 h 2109040"/>
              <a:gd name="connsiteX26" fmla="*/ 15092983 w 16958408"/>
              <a:gd name="connsiteY26" fmla="*/ 0 h 2109040"/>
              <a:gd name="connsiteX27" fmla="*/ 16110488 w 16958408"/>
              <a:gd name="connsiteY27" fmla="*/ 0 h 2109040"/>
              <a:gd name="connsiteX28" fmla="*/ 16958408 w 16958408"/>
              <a:gd name="connsiteY28" fmla="*/ 0 h 2109040"/>
              <a:gd name="connsiteX29" fmla="*/ 16958408 w 16958408"/>
              <a:gd name="connsiteY29" fmla="*/ 485079 h 2109040"/>
              <a:gd name="connsiteX30" fmla="*/ 16958408 w 16958408"/>
              <a:gd name="connsiteY30" fmla="*/ 970158 h 2109040"/>
              <a:gd name="connsiteX31" fmla="*/ 16958408 w 16958408"/>
              <a:gd name="connsiteY31" fmla="*/ 1539599 h 2109040"/>
              <a:gd name="connsiteX32" fmla="*/ 16958408 w 16958408"/>
              <a:gd name="connsiteY32" fmla="*/ 2109040 h 2109040"/>
              <a:gd name="connsiteX33" fmla="*/ 16280072 w 16958408"/>
              <a:gd name="connsiteY33" fmla="*/ 2109040 h 2109040"/>
              <a:gd name="connsiteX34" fmla="*/ 15262567 w 16958408"/>
              <a:gd name="connsiteY34" fmla="*/ 2109040 h 2109040"/>
              <a:gd name="connsiteX35" fmla="*/ 15092983 w 16958408"/>
              <a:gd name="connsiteY35" fmla="*/ 2109040 h 2109040"/>
              <a:gd name="connsiteX36" fmla="*/ 14923399 w 16958408"/>
              <a:gd name="connsiteY36" fmla="*/ 2109040 h 2109040"/>
              <a:gd name="connsiteX37" fmla="*/ 14075479 w 16958408"/>
              <a:gd name="connsiteY37" fmla="*/ 2109040 h 2109040"/>
              <a:gd name="connsiteX38" fmla="*/ 13057974 w 16958408"/>
              <a:gd name="connsiteY38" fmla="*/ 2109040 h 2109040"/>
              <a:gd name="connsiteX39" fmla="*/ 12040470 w 16958408"/>
              <a:gd name="connsiteY39" fmla="*/ 2109040 h 2109040"/>
              <a:gd name="connsiteX40" fmla="*/ 11022965 w 16958408"/>
              <a:gd name="connsiteY40" fmla="*/ 2109040 h 2109040"/>
              <a:gd name="connsiteX41" fmla="*/ 10005461 w 16958408"/>
              <a:gd name="connsiteY41" fmla="*/ 2109040 h 2109040"/>
              <a:gd name="connsiteX42" fmla="*/ 9496708 w 16958408"/>
              <a:gd name="connsiteY42" fmla="*/ 2109040 h 2109040"/>
              <a:gd name="connsiteX43" fmla="*/ 9327124 w 16958408"/>
              <a:gd name="connsiteY43" fmla="*/ 2109040 h 2109040"/>
              <a:gd name="connsiteX44" fmla="*/ 8309620 w 16958408"/>
              <a:gd name="connsiteY44" fmla="*/ 2109040 h 2109040"/>
              <a:gd name="connsiteX45" fmla="*/ 8140036 w 16958408"/>
              <a:gd name="connsiteY45" fmla="*/ 2109040 h 2109040"/>
              <a:gd name="connsiteX46" fmla="*/ 7970452 w 16958408"/>
              <a:gd name="connsiteY46" fmla="*/ 2109040 h 2109040"/>
              <a:gd name="connsiteX47" fmla="*/ 7122531 w 16958408"/>
              <a:gd name="connsiteY47" fmla="*/ 2109040 h 2109040"/>
              <a:gd name="connsiteX48" fmla="*/ 6952947 w 16958408"/>
              <a:gd name="connsiteY48" fmla="*/ 2109040 h 2109040"/>
              <a:gd name="connsiteX49" fmla="*/ 6274611 w 16958408"/>
              <a:gd name="connsiteY49" fmla="*/ 2109040 h 2109040"/>
              <a:gd name="connsiteX50" fmla="*/ 6105027 w 16958408"/>
              <a:gd name="connsiteY50" fmla="*/ 2109040 h 2109040"/>
              <a:gd name="connsiteX51" fmla="*/ 5257106 w 16958408"/>
              <a:gd name="connsiteY51" fmla="*/ 2109040 h 2109040"/>
              <a:gd name="connsiteX52" fmla="*/ 4578770 w 16958408"/>
              <a:gd name="connsiteY52" fmla="*/ 2109040 h 2109040"/>
              <a:gd name="connsiteX53" fmla="*/ 4239602 w 16958408"/>
              <a:gd name="connsiteY53" fmla="*/ 2109040 h 2109040"/>
              <a:gd name="connsiteX54" fmla="*/ 3561266 w 16958408"/>
              <a:gd name="connsiteY54" fmla="*/ 2109040 h 2109040"/>
              <a:gd name="connsiteX55" fmla="*/ 2543761 w 16958408"/>
              <a:gd name="connsiteY55" fmla="*/ 2109040 h 2109040"/>
              <a:gd name="connsiteX56" fmla="*/ 1526257 w 16958408"/>
              <a:gd name="connsiteY56" fmla="*/ 2109040 h 2109040"/>
              <a:gd name="connsiteX57" fmla="*/ 1187089 w 16958408"/>
              <a:gd name="connsiteY57" fmla="*/ 2109040 h 2109040"/>
              <a:gd name="connsiteX58" fmla="*/ 0 w 16958408"/>
              <a:gd name="connsiteY58" fmla="*/ 2109040 h 2109040"/>
              <a:gd name="connsiteX59" fmla="*/ 0 w 16958408"/>
              <a:gd name="connsiteY59" fmla="*/ 1560690 h 2109040"/>
              <a:gd name="connsiteX60" fmla="*/ 0 w 16958408"/>
              <a:gd name="connsiteY60" fmla="*/ 1033430 h 2109040"/>
              <a:gd name="connsiteX61" fmla="*/ 0 w 16958408"/>
              <a:gd name="connsiteY61" fmla="*/ 485079 h 2109040"/>
              <a:gd name="connsiteX62" fmla="*/ 0 w 16958408"/>
              <a:gd name="connsiteY62" fmla="*/ 0 h 21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6958408" h="2109040" fill="none" extrusionOk="0">
                <a:moveTo>
                  <a:pt x="0" y="0"/>
                </a:moveTo>
                <a:cubicBezTo>
                  <a:pt x="115384" y="24556"/>
                  <a:pt x="360585" y="-17393"/>
                  <a:pt x="508752" y="0"/>
                </a:cubicBezTo>
                <a:cubicBezTo>
                  <a:pt x="656919" y="17393"/>
                  <a:pt x="858570" y="7624"/>
                  <a:pt x="1187089" y="0"/>
                </a:cubicBezTo>
                <a:cubicBezTo>
                  <a:pt x="1515608" y="-7624"/>
                  <a:pt x="1641012" y="29931"/>
                  <a:pt x="1865425" y="0"/>
                </a:cubicBezTo>
                <a:cubicBezTo>
                  <a:pt x="2089838" y="-29931"/>
                  <a:pt x="2118645" y="-1275"/>
                  <a:pt x="2204593" y="0"/>
                </a:cubicBezTo>
                <a:cubicBezTo>
                  <a:pt x="2290541" y="1275"/>
                  <a:pt x="2569593" y="18986"/>
                  <a:pt x="2713345" y="0"/>
                </a:cubicBezTo>
                <a:cubicBezTo>
                  <a:pt x="2857097" y="-18986"/>
                  <a:pt x="3205678" y="-14218"/>
                  <a:pt x="3391682" y="0"/>
                </a:cubicBezTo>
                <a:cubicBezTo>
                  <a:pt x="3577686" y="14218"/>
                  <a:pt x="3590908" y="10171"/>
                  <a:pt x="3730850" y="0"/>
                </a:cubicBezTo>
                <a:cubicBezTo>
                  <a:pt x="3870792" y="-10171"/>
                  <a:pt x="4099145" y="11010"/>
                  <a:pt x="4239602" y="0"/>
                </a:cubicBezTo>
                <a:cubicBezTo>
                  <a:pt x="4380059" y="-11010"/>
                  <a:pt x="4986753" y="-6111"/>
                  <a:pt x="5257106" y="0"/>
                </a:cubicBezTo>
                <a:cubicBezTo>
                  <a:pt x="5527459" y="6111"/>
                  <a:pt x="5673706" y="-11305"/>
                  <a:pt x="5935443" y="0"/>
                </a:cubicBezTo>
                <a:cubicBezTo>
                  <a:pt x="6197180" y="11305"/>
                  <a:pt x="6533064" y="-23866"/>
                  <a:pt x="6783363" y="0"/>
                </a:cubicBezTo>
                <a:cubicBezTo>
                  <a:pt x="7033662" y="23866"/>
                  <a:pt x="7005984" y="-6602"/>
                  <a:pt x="7122531" y="0"/>
                </a:cubicBezTo>
                <a:cubicBezTo>
                  <a:pt x="7239078" y="6602"/>
                  <a:pt x="7242876" y="-6014"/>
                  <a:pt x="7292115" y="0"/>
                </a:cubicBezTo>
                <a:cubicBezTo>
                  <a:pt x="7341354" y="6014"/>
                  <a:pt x="7582324" y="-11415"/>
                  <a:pt x="7800868" y="0"/>
                </a:cubicBezTo>
                <a:cubicBezTo>
                  <a:pt x="8019412" y="11415"/>
                  <a:pt x="8099511" y="-7133"/>
                  <a:pt x="8309620" y="0"/>
                </a:cubicBezTo>
                <a:cubicBezTo>
                  <a:pt x="8519729" y="7133"/>
                  <a:pt x="8684501" y="14265"/>
                  <a:pt x="8818372" y="0"/>
                </a:cubicBezTo>
                <a:cubicBezTo>
                  <a:pt x="8952243" y="-14265"/>
                  <a:pt x="8920306" y="803"/>
                  <a:pt x="8987956" y="0"/>
                </a:cubicBezTo>
                <a:cubicBezTo>
                  <a:pt x="9055606" y="-803"/>
                  <a:pt x="9765865" y="-18772"/>
                  <a:pt x="10005461" y="0"/>
                </a:cubicBezTo>
                <a:cubicBezTo>
                  <a:pt x="10245058" y="18772"/>
                  <a:pt x="10397774" y="-16091"/>
                  <a:pt x="10514213" y="0"/>
                </a:cubicBezTo>
                <a:cubicBezTo>
                  <a:pt x="10630652" y="16091"/>
                  <a:pt x="10892123" y="18500"/>
                  <a:pt x="11192549" y="0"/>
                </a:cubicBezTo>
                <a:cubicBezTo>
                  <a:pt x="11492975" y="-18500"/>
                  <a:pt x="11443752" y="159"/>
                  <a:pt x="11531717" y="0"/>
                </a:cubicBezTo>
                <a:cubicBezTo>
                  <a:pt x="11619682" y="-159"/>
                  <a:pt x="12199025" y="-3581"/>
                  <a:pt x="12379638" y="0"/>
                </a:cubicBezTo>
                <a:cubicBezTo>
                  <a:pt x="12560251" y="3581"/>
                  <a:pt x="12897308" y="-14177"/>
                  <a:pt x="13227558" y="0"/>
                </a:cubicBezTo>
                <a:cubicBezTo>
                  <a:pt x="13557808" y="14177"/>
                  <a:pt x="13865229" y="27365"/>
                  <a:pt x="14245063" y="0"/>
                </a:cubicBezTo>
                <a:cubicBezTo>
                  <a:pt x="14624898" y="-27365"/>
                  <a:pt x="14423089" y="-16946"/>
                  <a:pt x="14584231" y="0"/>
                </a:cubicBezTo>
                <a:cubicBezTo>
                  <a:pt x="14745373" y="16946"/>
                  <a:pt x="14942776" y="568"/>
                  <a:pt x="15092983" y="0"/>
                </a:cubicBezTo>
                <a:cubicBezTo>
                  <a:pt x="15243190" y="-568"/>
                  <a:pt x="15629893" y="9382"/>
                  <a:pt x="16110488" y="0"/>
                </a:cubicBezTo>
                <a:cubicBezTo>
                  <a:pt x="16591083" y="-9382"/>
                  <a:pt x="16733477" y="17622"/>
                  <a:pt x="16958408" y="0"/>
                </a:cubicBezTo>
                <a:cubicBezTo>
                  <a:pt x="16950367" y="228775"/>
                  <a:pt x="16936403" y="321545"/>
                  <a:pt x="16958408" y="485079"/>
                </a:cubicBezTo>
                <a:cubicBezTo>
                  <a:pt x="16980413" y="648613"/>
                  <a:pt x="16941878" y="833039"/>
                  <a:pt x="16958408" y="970158"/>
                </a:cubicBezTo>
                <a:cubicBezTo>
                  <a:pt x="16974938" y="1107277"/>
                  <a:pt x="16942741" y="1387168"/>
                  <a:pt x="16958408" y="1539599"/>
                </a:cubicBezTo>
                <a:cubicBezTo>
                  <a:pt x="16974075" y="1692030"/>
                  <a:pt x="16934965" y="1877888"/>
                  <a:pt x="16958408" y="2109040"/>
                </a:cubicBezTo>
                <a:cubicBezTo>
                  <a:pt x="16647838" y="2110394"/>
                  <a:pt x="16520338" y="2103723"/>
                  <a:pt x="16280072" y="2109040"/>
                </a:cubicBezTo>
                <a:cubicBezTo>
                  <a:pt x="16039806" y="2114357"/>
                  <a:pt x="15571173" y="2157065"/>
                  <a:pt x="15262567" y="2109040"/>
                </a:cubicBezTo>
                <a:cubicBezTo>
                  <a:pt x="14953961" y="2061015"/>
                  <a:pt x="15176380" y="2114730"/>
                  <a:pt x="15092983" y="2109040"/>
                </a:cubicBezTo>
                <a:cubicBezTo>
                  <a:pt x="15009586" y="2103350"/>
                  <a:pt x="15006283" y="2107235"/>
                  <a:pt x="14923399" y="2109040"/>
                </a:cubicBezTo>
                <a:cubicBezTo>
                  <a:pt x="14840515" y="2110845"/>
                  <a:pt x="14399768" y="2100784"/>
                  <a:pt x="14075479" y="2109040"/>
                </a:cubicBezTo>
                <a:cubicBezTo>
                  <a:pt x="13751190" y="2117296"/>
                  <a:pt x="13406838" y="2076773"/>
                  <a:pt x="13057974" y="2109040"/>
                </a:cubicBezTo>
                <a:cubicBezTo>
                  <a:pt x="12709110" y="2141307"/>
                  <a:pt x="12288016" y="2140960"/>
                  <a:pt x="12040470" y="2109040"/>
                </a:cubicBezTo>
                <a:cubicBezTo>
                  <a:pt x="11792924" y="2077120"/>
                  <a:pt x="11376850" y="2102144"/>
                  <a:pt x="11022965" y="2109040"/>
                </a:cubicBezTo>
                <a:cubicBezTo>
                  <a:pt x="10669081" y="2115936"/>
                  <a:pt x="10381006" y="2089779"/>
                  <a:pt x="10005461" y="2109040"/>
                </a:cubicBezTo>
                <a:cubicBezTo>
                  <a:pt x="9629916" y="2128301"/>
                  <a:pt x="9598706" y="2132522"/>
                  <a:pt x="9496708" y="2109040"/>
                </a:cubicBezTo>
                <a:cubicBezTo>
                  <a:pt x="9394710" y="2085558"/>
                  <a:pt x="9401038" y="2114042"/>
                  <a:pt x="9327124" y="2109040"/>
                </a:cubicBezTo>
                <a:cubicBezTo>
                  <a:pt x="9253210" y="2104038"/>
                  <a:pt x="8764772" y="2096350"/>
                  <a:pt x="8309620" y="2109040"/>
                </a:cubicBezTo>
                <a:cubicBezTo>
                  <a:pt x="7854468" y="2121730"/>
                  <a:pt x="8197736" y="2112691"/>
                  <a:pt x="8140036" y="2109040"/>
                </a:cubicBezTo>
                <a:cubicBezTo>
                  <a:pt x="8082336" y="2105389"/>
                  <a:pt x="8019322" y="2111537"/>
                  <a:pt x="7970452" y="2109040"/>
                </a:cubicBezTo>
                <a:cubicBezTo>
                  <a:pt x="7921582" y="2106543"/>
                  <a:pt x="7331027" y="2078849"/>
                  <a:pt x="7122531" y="2109040"/>
                </a:cubicBezTo>
                <a:cubicBezTo>
                  <a:pt x="6914035" y="2139231"/>
                  <a:pt x="7030858" y="2112651"/>
                  <a:pt x="6952947" y="2109040"/>
                </a:cubicBezTo>
                <a:cubicBezTo>
                  <a:pt x="6875036" y="2105429"/>
                  <a:pt x="6435077" y="2129160"/>
                  <a:pt x="6274611" y="2109040"/>
                </a:cubicBezTo>
                <a:cubicBezTo>
                  <a:pt x="6114145" y="2088920"/>
                  <a:pt x="6182724" y="2101225"/>
                  <a:pt x="6105027" y="2109040"/>
                </a:cubicBezTo>
                <a:cubicBezTo>
                  <a:pt x="6027330" y="2116855"/>
                  <a:pt x="5680224" y="2086948"/>
                  <a:pt x="5257106" y="2109040"/>
                </a:cubicBezTo>
                <a:cubicBezTo>
                  <a:pt x="4833988" y="2131132"/>
                  <a:pt x="4853191" y="2125559"/>
                  <a:pt x="4578770" y="2109040"/>
                </a:cubicBezTo>
                <a:cubicBezTo>
                  <a:pt x="4304349" y="2092521"/>
                  <a:pt x="4394468" y="2108828"/>
                  <a:pt x="4239602" y="2109040"/>
                </a:cubicBezTo>
                <a:cubicBezTo>
                  <a:pt x="4084736" y="2109252"/>
                  <a:pt x="3870341" y="2098420"/>
                  <a:pt x="3561266" y="2109040"/>
                </a:cubicBezTo>
                <a:cubicBezTo>
                  <a:pt x="3252191" y="2119660"/>
                  <a:pt x="2813525" y="2092756"/>
                  <a:pt x="2543761" y="2109040"/>
                </a:cubicBezTo>
                <a:cubicBezTo>
                  <a:pt x="2273998" y="2125324"/>
                  <a:pt x="1810137" y="2071371"/>
                  <a:pt x="1526257" y="2109040"/>
                </a:cubicBezTo>
                <a:cubicBezTo>
                  <a:pt x="1242377" y="2146709"/>
                  <a:pt x="1327467" y="2124303"/>
                  <a:pt x="1187089" y="2109040"/>
                </a:cubicBezTo>
                <a:cubicBezTo>
                  <a:pt x="1046711" y="2093777"/>
                  <a:pt x="379014" y="2107472"/>
                  <a:pt x="0" y="2109040"/>
                </a:cubicBezTo>
                <a:cubicBezTo>
                  <a:pt x="11627" y="1956015"/>
                  <a:pt x="8304" y="1804793"/>
                  <a:pt x="0" y="1560690"/>
                </a:cubicBezTo>
                <a:cubicBezTo>
                  <a:pt x="-8304" y="1316587"/>
                  <a:pt x="17834" y="1194829"/>
                  <a:pt x="0" y="1033430"/>
                </a:cubicBezTo>
                <a:cubicBezTo>
                  <a:pt x="-17834" y="872031"/>
                  <a:pt x="21110" y="749354"/>
                  <a:pt x="0" y="485079"/>
                </a:cubicBezTo>
                <a:cubicBezTo>
                  <a:pt x="-21110" y="220804"/>
                  <a:pt x="-16996" y="197420"/>
                  <a:pt x="0" y="0"/>
                </a:cubicBezTo>
                <a:close/>
              </a:path>
              <a:path w="16958408" h="2109040" stroke="0" extrusionOk="0">
                <a:moveTo>
                  <a:pt x="0" y="0"/>
                </a:moveTo>
                <a:cubicBezTo>
                  <a:pt x="387898" y="-5052"/>
                  <a:pt x="771891" y="-16934"/>
                  <a:pt x="1017504" y="0"/>
                </a:cubicBezTo>
                <a:cubicBezTo>
                  <a:pt x="1263117" y="16934"/>
                  <a:pt x="1462629" y="-40372"/>
                  <a:pt x="1865425" y="0"/>
                </a:cubicBezTo>
                <a:cubicBezTo>
                  <a:pt x="2268221" y="40372"/>
                  <a:pt x="1970494" y="-7059"/>
                  <a:pt x="2035009" y="0"/>
                </a:cubicBezTo>
                <a:cubicBezTo>
                  <a:pt x="2099524" y="7059"/>
                  <a:pt x="2228727" y="4148"/>
                  <a:pt x="2374177" y="0"/>
                </a:cubicBezTo>
                <a:cubicBezTo>
                  <a:pt x="2519627" y="-4148"/>
                  <a:pt x="2492719" y="-4591"/>
                  <a:pt x="2543761" y="0"/>
                </a:cubicBezTo>
                <a:cubicBezTo>
                  <a:pt x="2594803" y="4591"/>
                  <a:pt x="2961613" y="10722"/>
                  <a:pt x="3222098" y="0"/>
                </a:cubicBezTo>
                <a:cubicBezTo>
                  <a:pt x="3482583" y="-10722"/>
                  <a:pt x="3430914" y="15412"/>
                  <a:pt x="3561266" y="0"/>
                </a:cubicBezTo>
                <a:cubicBezTo>
                  <a:pt x="3691618" y="-15412"/>
                  <a:pt x="3905321" y="-156"/>
                  <a:pt x="4070018" y="0"/>
                </a:cubicBezTo>
                <a:cubicBezTo>
                  <a:pt x="4234715" y="156"/>
                  <a:pt x="4872168" y="8931"/>
                  <a:pt x="5087522" y="0"/>
                </a:cubicBezTo>
                <a:cubicBezTo>
                  <a:pt x="5302876" y="-8931"/>
                  <a:pt x="5378945" y="24228"/>
                  <a:pt x="5596275" y="0"/>
                </a:cubicBezTo>
                <a:cubicBezTo>
                  <a:pt x="5813605" y="-24228"/>
                  <a:pt x="5719809" y="1419"/>
                  <a:pt x="5765859" y="0"/>
                </a:cubicBezTo>
                <a:cubicBezTo>
                  <a:pt x="5811909" y="-1419"/>
                  <a:pt x="6129900" y="10275"/>
                  <a:pt x="6444195" y="0"/>
                </a:cubicBezTo>
                <a:cubicBezTo>
                  <a:pt x="6758490" y="-10275"/>
                  <a:pt x="6823138" y="8878"/>
                  <a:pt x="6952947" y="0"/>
                </a:cubicBezTo>
                <a:cubicBezTo>
                  <a:pt x="7082756" y="-8878"/>
                  <a:pt x="7361177" y="-25226"/>
                  <a:pt x="7631284" y="0"/>
                </a:cubicBezTo>
                <a:cubicBezTo>
                  <a:pt x="7901391" y="25226"/>
                  <a:pt x="8244923" y="-28646"/>
                  <a:pt x="8479204" y="0"/>
                </a:cubicBezTo>
                <a:cubicBezTo>
                  <a:pt x="8713485" y="28646"/>
                  <a:pt x="8917960" y="17741"/>
                  <a:pt x="9327124" y="0"/>
                </a:cubicBezTo>
                <a:cubicBezTo>
                  <a:pt x="9736288" y="-17741"/>
                  <a:pt x="10070838" y="38256"/>
                  <a:pt x="10344629" y="0"/>
                </a:cubicBezTo>
                <a:cubicBezTo>
                  <a:pt x="10618420" y="-38256"/>
                  <a:pt x="10451372" y="7864"/>
                  <a:pt x="10514213" y="0"/>
                </a:cubicBezTo>
                <a:cubicBezTo>
                  <a:pt x="10577054" y="-7864"/>
                  <a:pt x="11000426" y="21323"/>
                  <a:pt x="11192549" y="0"/>
                </a:cubicBezTo>
                <a:cubicBezTo>
                  <a:pt x="11384672" y="-21323"/>
                  <a:pt x="11309091" y="6768"/>
                  <a:pt x="11362133" y="0"/>
                </a:cubicBezTo>
                <a:cubicBezTo>
                  <a:pt x="11415175" y="-6768"/>
                  <a:pt x="11490856" y="1896"/>
                  <a:pt x="11531717" y="0"/>
                </a:cubicBezTo>
                <a:cubicBezTo>
                  <a:pt x="11572578" y="-1896"/>
                  <a:pt x="11760938" y="-8738"/>
                  <a:pt x="11870886" y="0"/>
                </a:cubicBezTo>
                <a:cubicBezTo>
                  <a:pt x="11980834" y="8738"/>
                  <a:pt x="12406701" y="-665"/>
                  <a:pt x="12549222" y="0"/>
                </a:cubicBezTo>
                <a:cubicBezTo>
                  <a:pt x="12691743" y="665"/>
                  <a:pt x="12755636" y="-4068"/>
                  <a:pt x="12888390" y="0"/>
                </a:cubicBezTo>
                <a:cubicBezTo>
                  <a:pt x="13021144" y="4068"/>
                  <a:pt x="13213445" y="-7009"/>
                  <a:pt x="13397142" y="0"/>
                </a:cubicBezTo>
                <a:cubicBezTo>
                  <a:pt x="13580839" y="7009"/>
                  <a:pt x="13666801" y="-6599"/>
                  <a:pt x="13736310" y="0"/>
                </a:cubicBezTo>
                <a:cubicBezTo>
                  <a:pt x="13805819" y="6599"/>
                  <a:pt x="14019302" y="-8913"/>
                  <a:pt x="14245063" y="0"/>
                </a:cubicBezTo>
                <a:cubicBezTo>
                  <a:pt x="14470824" y="8913"/>
                  <a:pt x="14805148" y="-33329"/>
                  <a:pt x="15262567" y="0"/>
                </a:cubicBezTo>
                <a:cubicBezTo>
                  <a:pt x="15719986" y="33329"/>
                  <a:pt x="15514833" y="1287"/>
                  <a:pt x="15601735" y="0"/>
                </a:cubicBezTo>
                <a:cubicBezTo>
                  <a:pt x="15688637" y="-1287"/>
                  <a:pt x="15779732" y="3971"/>
                  <a:pt x="15940904" y="0"/>
                </a:cubicBezTo>
                <a:cubicBezTo>
                  <a:pt x="16102076" y="-3971"/>
                  <a:pt x="16733147" y="50720"/>
                  <a:pt x="16958408" y="0"/>
                </a:cubicBezTo>
                <a:cubicBezTo>
                  <a:pt x="16975134" y="132690"/>
                  <a:pt x="16974316" y="333123"/>
                  <a:pt x="16958408" y="569441"/>
                </a:cubicBezTo>
                <a:cubicBezTo>
                  <a:pt x="16942500" y="805759"/>
                  <a:pt x="16953507" y="862271"/>
                  <a:pt x="16958408" y="1033430"/>
                </a:cubicBezTo>
                <a:cubicBezTo>
                  <a:pt x="16963309" y="1204589"/>
                  <a:pt x="16977989" y="1415860"/>
                  <a:pt x="16958408" y="1560690"/>
                </a:cubicBezTo>
                <a:cubicBezTo>
                  <a:pt x="16938827" y="1705520"/>
                  <a:pt x="16933414" y="1856771"/>
                  <a:pt x="16958408" y="2109040"/>
                </a:cubicBezTo>
                <a:cubicBezTo>
                  <a:pt x="16690122" y="2116169"/>
                  <a:pt x="16581534" y="2086970"/>
                  <a:pt x="16280072" y="2109040"/>
                </a:cubicBezTo>
                <a:cubicBezTo>
                  <a:pt x="15978610" y="2131110"/>
                  <a:pt x="15687705" y="2073196"/>
                  <a:pt x="15432151" y="2109040"/>
                </a:cubicBezTo>
                <a:cubicBezTo>
                  <a:pt x="15176597" y="2144884"/>
                  <a:pt x="14628783" y="2109751"/>
                  <a:pt x="14414647" y="2109040"/>
                </a:cubicBezTo>
                <a:cubicBezTo>
                  <a:pt x="14200511" y="2108329"/>
                  <a:pt x="13878471" y="2110085"/>
                  <a:pt x="13397142" y="2109040"/>
                </a:cubicBezTo>
                <a:cubicBezTo>
                  <a:pt x="12915814" y="2107995"/>
                  <a:pt x="13063123" y="2128235"/>
                  <a:pt x="12888390" y="2109040"/>
                </a:cubicBezTo>
                <a:cubicBezTo>
                  <a:pt x="12713657" y="2089845"/>
                  <a:pt x="12498249" y="2097325"/>
                  <a:pt x="12379638" y="2109040"/>
                </a:cubicBezTo>
                <a:cubicBezTo>
                  <a:pt x="12261027" y="2120755"/>
                  <a:pt x="11751901" y="2123480"/>
                  <a:pt x="11531717" y="2109040"/>
                </a:cubicBezTo>
                <a:cubicBezTo>
                  <a:pt x="11311533" y="2094600"/>
                  <a:pt x="11411180" y="2116102"/>
                  <a:pt x="11362133" y="2109040"/>
                </a:cubicBezTo>
                <a:cubicBezTo>
                  <a:pt x="11313086" y="2101978"/>
                  <a:pt x="11158139" y="2106023"/>
                  <a:pt x="11022965" y="2109040"/>
                </a:cubicBezTo>
                <a:cubicBezTo>
                  <a:pt x="10887791" y="2112057"/>
                  <a:pt x="10542303" y="2104581"/>
                  <a:pt x="10344629" y="2109040"/>
                </a:cubicBezTo>
                <a:cubicBezTo>
                  <a:pt x="10146955" y="2113499"/>
                  <a:pt x="9960035" y="2113073"/>
                  <a:pt x="9666293" y="2109040"/>
                </a:cubicBezTo>
                <a:cubicBezTo>
                  <a:pt x="9372551" y="2105007"/>
                  <a:pt x="9371230" y="2112151"/>
                  <a:pt x="9157540" y="2109040"/>
                </a:cubicBezTo>
                <a:cubicBezTo>
                  <a:pt x="8943850" y="2105929"/>
                  <a:pt x="9028109" y="2108919"/>
                  <a:pt x="8987956" y="2109040"/>
                </a:cubicBezTo>
                <a:cubicBezTo>
                  <a:pt x="8947803" y="2109161"/>
                  <a:pt x="8794919" y="2120654"/>
                  <a:pt x="8648788" y="2109040"/>
                </a:cubicBezTo>
                <a:cubicBezTo>
                  <a:pt x="8502657" y="2097426"/>
                  <a:pt x="8192319" y="2112140"/>
                  <a:pt x="7970452" y="2109040"/>
                </a:cubicBezTo>
                <a:cubicBezTo>
                  <a:pt x="7748585" y="2105940"/>
                  <a:pt x="7429708" y="2086550"/>
                  <a:pt x="7292115" y="2109040"/>
                </a:cubicBezTo>
                <a:cubicBezTo>
                  <a:pt x="7154522" y="2131530"/>
                  <a:pt x="7188316" y="2112253"/>
                  <a:pt x="7122531" y="2109040"/>
                </a:cubicBezTo>
                <a:cubicBezTo>
                  <a:pt x="7056746" y="2105827"/>
                  <a:pt x="7005373" y="2107082"/>
                  <a:pt x="6952947" y="2109040"/>
                </a:cubicBezTo>
                <a:cubicBezTo>
                  <a:pt x="6900521" y="2110998"/>
                  <a:pt x="6738857" y="2093416"/>
                  <a:pt x="6613779" y="2109040"/>
                </a:cubicBezTo>
                <a:cubicBezTo>
                  <a:pt x="6488701" y="2124664"/>
                  <a:pt x="6419978" y="2093207"/>
                  <a:pt x="6274611" y="2109040"/>
                </a:cubicBezTo>
                <a:cubicBezTo>
                  <a:pt x="6129244" y="2124873"/>
                  <a:pt x="5758352" y="2112295"/>
                  <a:pt x="5426691" y="2109040"/>
                </a:cubicBezTo>
                <a:cubicBezTo>
                  <a:pt x="5095030" y="2105785"/>
                  <a:pt x="5159007" y="2102144"/>
                  <a:pt x="5087522" y="2109040"/>
                </a:cubicBezTo>
                <a:cubicBezTo>
                  <a:pt x="5016037" y="2115936"/>
                  <a:pt x="4981156" y="2115135"/>
                  <a:pt x="4917938" y="2109040"/>
                </a:cubicBezTo>
                <a:cubicBezTo>
                  <a:pt x="4854720" y="2102945"/>
                  <a:pt x="4513417" y="2128213"/>
                  <a:pt x="4409186" y="2109040"/>
                </a:cubicBezTo>
                <a:cubicBezTo>
                  <a:pt x="4304955" y="2089867"/>
                  <a:pt x="3791670" y="2115929"/>
                  <a:pt x="3391682" y="2109040"/>
                </a:cubicBezTo>
                <a:cubicBezTo>
                  <a:pt x="2991694" y="2102151"/>
                  <a:pt x="3271825" y="2113682"/>
                  <a:pt x="3222098" y="2109040"/>
                </a:cubicBezTo>
                <a:cubicBezTo>
                  <a:pt x="3172371" y="2104398"/>
                  <a:pt x="2581392" y="2122758"/>
                  <a:pt x="2374177" y="2109040"/>
                </a:cubicBezTo>
                <a:cubicBezTo>
                  <a:pt x="2166962" y="2095322"/>
                  <a:pt x="1945038" y="2149999"/>
                  <a:pt x="1526257" y="2109040"/>
                </a:cubicBezTo>
                <a:cubicBezTo>
                  <a:pt x="1107476" y="2068081"/>
                  <a:pt x="1411946" y="2106195"/>
                  <a:pt x="1356673" y="2109040"/>
                </a:cubicBezTo>
                <a:cubicBezTo>
                  <a:pt x="1301400" y="2111885"/>
                  <a:pt x="624472" y="2145500"/>
                  <a:pt x="0" y="2109040"/>
                </a:cubicBezTo>
                <a:cubicBezTo>
                  <a:pt x="-7344" y="1903623"/>
                  <a:pt x="19378" y="1746895"/>
                  <a:pt x="0" y="1539599"/>
                </a:cubicBezTo>
                <a:cubicBezTo>
                  <a:pt x="-19378" y="1332303"/>
                  <a:pt x="-14629" y="1164503"/>
                  <a:pt x="0" y="991249"/>
                </a:cubicBezTo>
                <a:cubicBezTo>
                  <a:pt x="14629" y="817995"/>
                  <a:pt x="-10583" y="638530"/>
                  <a:pt x="0" y="506170"/>
                </a:cubicBezTo>
                <a:cubicBezTo>
                  <a:pt x="10583" y="373810"/>
                  <a:pt x="-16746" y="140777"/>
                  <a:pt x="0" y="0"/>
                </a:cubicBez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51714961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19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A4ED0A-9405-45EB-92B2-8106F0D40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528" y="4033283"/>
            <a:ext cx="17031156" cy="3753866"/>
          </a:xfrm>
          <a:custGeom>
            <a:avLst/>
            <a:gdLst>
              <a:gd name="connsiteX0" fmla="*/ 0 w 17031156"/>
              <a:gd name="connsiteY0" fmla="*/ 0 h 3753866"/>
              <a:gd name="connsiteX1" fmla="*/ 510935 w 17031156"/>
              <a:gd name="connsiteY1" fmla="*/ 0 h 3753866"/>
              <a:gd name="connsiteX2" fmla="*/ 851558 w 17031156"/>
              <a:gd name="connsiteY2" fmla="*/ 0 h 3753866"/>
              <a:gd name="connsiteX3" fmla="*/ 1362492 w 17031156"/>
              <a:gd name="connsiteY3" fmla="*/ 0 h 3753866"/>
              <a:gd name="connsiteX4" fmla="*/ 2384362 w 17031156"/>
              <a:gd name="connsiteY4" fmla="*/ 0 h 3753866"/>
              <a:gd name="connsiteX5" fmla="*/ 3065608 w 17031156"/>
              <a:gd name="connsiteY5" fmla="*/ 0 h 3753866"/>
              <a:gd name="connsiteX6" fmla="*/ 3917166 w 17031156"/>
              <a:gd name="connsiteY6" fmla="*/ 0 h 3753866"/>
              <a:gd name="connsiteX7" fmla="*/ 4257789 w 17031156"/>
              <a:gd name="connsiteY7" fmla="*/ 0 h 3753866"/>
              <a:gd name="connsiteX8" fmla="*/ 4428101 w 17031156"/>
              <a:gd name="connsiteY8" fmla="*/ 0 h 3753866"/>
              <a:gd name="connsiteX9" fmla="*/ 4939035 w 17031156"/>
              <a:gd name="connsiteY9" fmla="*/ 0 h 3753866"/>
              <a:gd name="connsiteX10" fmla="*/ 5449970 w 17031156"/>
              <a:gd name="connsiteY10" fmla="*/ 0 h 3753866"/>
              <a:gd name="connsiteX11" fmla="*/ 5960905 w 17031156"/>
              <a:gd name="connsiteY11" fmla="*/ 0 h 3753866"/>
              <a:gd name="connsiteX12" fmla="*/ 6131216 w 17031156"/>
              <a:gd name="connsiteY12" fmla="*/ 0 h 3753866"/>
              <a:gd name="connsiteX13" fmla="*/ 7153086 w 17031156"/>
              <a:gd name="connsiteY13" fmla="*/ 0 h 3753866"/>
              <a:gd name="connsiteX14" fmla="*/ 7664020 w 17031156"/>
              <a:gd name="connsiteY14" fmla="*/ 0 h 3753866"/>
              <a:gd name="connsiteX15" fmla="*/ 8345266 w 17031156"/>
              <a:gd name="connsiteY15" fmla="*/ 0 h 3753866"/>
              <a:gd name="connsiteX16" fmla="*/ 8685890 w 17031156"/>
              <a:gd name="connsiteY16" fmla="*/ 0 h 3753866"/>
              <a:gd name="connsiteX17" fmla="*/ 9537447 w 17031156"/>
              <a:gd name="connsiteY17" fmla="*/ 0 h 3753866"/>
              <a:gd name="connsiteX18" fmla="*/ 10389005 w 17031156"/>
              <a:gd name="connsiteY18" fmla="*/ 0 h 3753866"/>
              <a:gd name="connsiteX19" fmla="*/ 11410875 w 17031156"/>
              <a:gd name="connsiteY19" fmla="*/ 0 h 3753866"/>
              <a:gd name="connsiteX20" fmla="*/ 11751498 w 17031156"/>
              <a:gd name="connsiteY20" fmla="*/ 0 h 3753866"/>
              <a:gd name="connsiteX21" fmla="*/ 12262432 w 17031156"/>
              <a:gd name="connsiteY21" fmla="*/ 0 h 3753866"/>
              <a:gd name="connsiteX22" fmla="*/ 13284302 w 17031156"/>
              <a:gd name="connsiteY22" fmla="*/ 0 h 3753866"/>
              <a:gd name="connsiteX23" fmla="*/ 14306171 w 17031156"/>
              <a:gd name="connsiteY23" fmla="*/ 0 h 3753866"/>
              <a:gd name="connsiteX24" fmla="*/ 14646794 w 17031156"/>
              <a:gd name="connsiteY24" fmla="*/ 0 h 3753866"/>
              <a:gd name="connsiteX25" fmla="*/ 15668664 w 17031156"/>
              <a:gd name="connsiteY25" fmla="*/ 0 h 3753866"/>
              <a:gd name="connsiteX26" fmla="*/ 17031156 w 17031156"/>
              <a:gd name="connsiteY26" fmla="*/ 0 h 3753866"/>
              <a:gd name="connsiteX27" fmla="*/ 17031156 w 17031156"/>
              <a:gd name="connsiteY27" fmla="*/ 663183 h 3753866"/>
              <a:gd name="connsiteX28" fmla="*/ 17031156 w 17031156"/>
              <a:gd name="connsiteY28" fmla="*/ 1288827 h 3753866"/>
              <a:gd name="connsiteX29" fmla="*/ 17031156 w 17031156"/>
              <a:gd name="connsiteY29" fmla="*/ 1876933 h 3753866"/>
              <a:gd name="connsiteX30" fmla="*/ 17031156 w 17031156"/>
              <a:gd name="connsiteY30" fmla="*/ 2427500 h 3753866"/>
              <a:gd name="connsiteX31" fmla="*/ 17031156 w 17031156"/>
              <a:gd name="connsiteY31" fmla="*/ 3090683 h 3753866"/>
              <a:gd name="connsiteX32" fmla="*/ 17031156 w 17031156"/>
              <a:gd name="connsiteY32" fmla="*/ 3753866 h 3753866"/>
              <a:gd name="connsiteX33" fmla="*/ 16179598 w 17031156"/>
              <a:gd name="connsiteY33" fmla="*/ 3753866 h 3753866"/>
              <a:gd name="connsiteX34" fmla="*/ 15157729 w 17031156"/>
              <a:gd name="connsiteY34" fmla="*/ 3753866 h 3753866"/>
              <a:gd name="connsiteX35" fmla="*/ 14135859 w 17031156"/>
              <a:gd name="connsiteY35" fmla="*/ 3753866 h 3753866"/>
              <a:gd name="connsiteX36" fmla="*/ 13113990 w 17031156"/>
              <a:gd name="connsiteY36" fmla="*/ 3753866 h 3753866"/>
              <a:gd name="connsiteX37" fmla="*/ 12603055 w 17031156"/>
              <a:gd name="connsiteY37" fmla="*/ 3753866 h 3753866"/>
              <a:gd name="connsiteX38" fmla="*/ 12432744 w 17031156"/>
              <a:gd name="connsiteY38" fmla="*/ 3753866 h 3753866"/>
              <a:gd name="connsiteX39" fmla="*/ 11410875 w 17031156"/>
              <a:gd name="connsiteY39" fmla="*/ 3753866 h 3753866"/>
              <a:gd name="connsiteX40" fmla="*/ 11240563 w 17031156"/>
              <a:gd name="connsiteY40" fmla="*/ 3753866 h 3753866"/>
              <a:gd name="connsiteX41" fmla="*/ 11070251 w 17031156"/>
              <a:gd name="connsiteY41" fmla="*/ 3753866 h 3753866"/>
              <a:gd name="connsiteX42" fmla="*/ 10218694 w 17031156"/>
              <a:gd name="connsiteY42" fmla="*/ 3753866 h 3753866"/>
              <a:gd name="connsiteX43" fmla="*/ 10048382 w 17031156"/>
              <a:gd name="connsiteY43" fmla="*/ 3753866 h 3753866"/>
              <a:gd name="connsiteX44" fmla="*/ 9367136 w 17031156"/>
              <a:gd name="connsiteY44" fmla="*/ 3753866 h 3753866"/>
              <a:gd name="connsiteX45" fmla="*/ 9196824 w 17031156"/>
              <a:gd name="connsiteY45" fmla="*/ 3753866 h 3753866"/>
              <a:gd name="connsiteX46" fmla="*/ 8345266 w 17031156"/>
              <a:gd name="connsiteY46" fmla="*/ 3753866 h 3753866"/>
              <a:gd name="connsiteX47" fmla="*/ 7664020 w 17031156"/>
              <a:gd name="connsiteY47" fmla="*/ 3753866 h 3753866"/>
              <a:gd name="connsiteX48" fmla="*/ 7323397 w 17031156"/>
              <a:gd name="connsiteY48" fmla="*/ 3753866 h 3753866"/>
              <a:gd name="connsiteX49" fmla="*/ 6642151 w 17031156"/>
              <a:gd name="connsiteY49" fmla="*/ 3753866 h 3753866"/>
              <a:gd name="connsiteX50" fmla="*/ 5620281 w 17031156"/>
              <a:gd name="connsiteY50" fmla="*/ 3753866 h 3753866"/>
              <a:gd name="connsiteX51" fmla="*/ 4598412 w 17031156"/>
              <a:gd name="connsiteY51" fmla="*/ 3753866 h 3753866"/>
              <a:gd name="connsiteX52" fmla="*/ 4257789 w 17031156"/>
              <a:gd name="connsiteY52" fmla="*/ 3753866 h 3753866"/>
              <a:gd name="connsiteX53" fmla="*/ 3576543 w 17031156"/>
              <a:gd name="connsiteY53" fmla="*/ 3753866 h 3753866"/>
              <a:gd name="connsiteX54" fmla="*/ 2724985 w 17031156"/>
              <a:gd name="connsiteY54" fmla="*/ 3753866 h 3753866"/>
              <a:gd name="connsiteX55" fmla="*/ 1873427 w 17031156"/>
              <a:gd name="connsiteY55" fmla="*/ 3753866 h 3753866"/>
              <a:gd name="connsiteX56" fmla="*/ 1021869 w 17031156"/>
              <a:gd name="connsiteY56" fmla="*/ 3753866 h 3753866"/>
              <a:gd name="connsiteX57" fmla="*/ 681246 w 17031156"/>
              <a:gd name="connsiteY57" fmla="*/ 3753866 h 3753866"/>
              <a:gd name="connsiteX58" fmla="*/ 0 w 17031156"/>
              <a:gd name="connsiteY58" fmla="*/ 3753866 h 3753866"/>
              <a:gd name="connsiteX59" fmla="*/ 0 w 17031156"/>
              <a:gd name="connsiteY59" fmla="*/ 3203299 h 3753866"/>
              <a:gd name="connsiteX60" fmla="*/ 0 w 17031156"/>
              <a:gd name="connsiteY60" fmla="*/ 2615193 h 3753866"/>
              <a:gd name="connsiteX61" fmla="*/ 0 w 17031156"/>
              <a:gd name="connsiteY61" fmla="*/ 2064626 h 3753866"/>
              <a:gd name="connsiteX62" fmla="*/ 0 w 17031156"/>
              <a:gd name="connsiteY62" fmla="*/ 1551598 h 3753866"/>
              <a:gd name="connsiteX63" fmla="*/ 0 w 17031156"/>
              <a:gd name="connsiteY63" fmla="*/ 925954 h 3753866"/>
              <a:gd name="connsiteX64" fmla="*/ 0 w 17031156"/>
              <a:gd name="connsiteY64" fmla="*/ 0 h 375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031156" h="3753866" fill="none" extrusionOk="0">
                <a:moveTo>
                  <a:pt x="0" y="0"/>
                </a:moveTo>
                <a:cubicBezTo>
                  <a:pt x="117740" y="12666"/>
                  <a:pt x="396907" y="-8089"/>
                  <a:pt x="510935" y="0"/>
                </a:cubicBezTo>
                <a:cubicBezTo>
                  <a:pt x="624964" y="8089"/>
                  <a:pt x="742569" y="16991"/>
                  <a:pt x="851558" y="0"/>
                </a:cubicBezTo>
                <a:cubicBezTo>
                  <a:pt x="960547" y="-16991"/>
                  <a:pt x="1110474" y="23068"/>
                  <a:pt x="1362492" y="0"/>
                </a:cubicBezTo>
                <a:cubicBezTo>
                  <a:pt x="1614510" y="-23068"/>
                  <a:pt x="2006280" y="-47761"/>
                  <a:pt x="2384362" y="0"/>
                </a:cubicBezTo>
                <a:cubicBezTo>
                  <a:pt x="2762444" y="47761"/>
                  <a:pt x="2756364" y="-19024"/>
                  <a:pt x="3065608" y="0"/>
                </a:cubicBezTo>
                <a:cubicBezTo>
                  <a:pt x="3374852" y="19024"/>
                  <a:pt x="3700740" y="18072"/>
                  <a:pt x="3917166" y="0"/>
                </a:cubicBezTo>
                <a:cubicBezTo>
                  <a:pt x="4133592" y="-18072"/>
                  <a:pt x="4115666" y="5334"/>
                  <a:pt x="4257789" y="0"/>
                </a:cubicBezTo>
                <a:cubicBezTo>
                  <a:pt x="4399912" y="-5334"/>
                  <a:pt x="4356378" y="4591"/>
                  <a:pt x="4428101" y="0"/>
                </a:cubicBezTo>
                <a:cubicBezTo>
                  <a:pt x="4499824" y="-4591"/>
                  <a:pt x="4734717" y="202"/>
                  <a:pt x="4939035" y="0"/>
                </a:cubicBezTo>
                <a:cubicBezTo>
                  <a:pt x="5143353" y="-202"/>
                  <a:pt x="5250051" y="-23720"/>
                  <a:pt x="5449970" y="0"/>
                </a:cubicBezTo>
                <a:cubicBezTo>
                  <a:pt x="5649889" y="23720"/>
                  <a:pt x="5764756" y="-24375"/>
                  <a:pt x="5960905" y="0"/>
                </a:cubicBezTo>
                <a:cubicBezTo>
                  <a:pt x="6157055" y="24375"/>
                  <a:pt x="6088940" y="869"/>
                  <a:pt x="6131216" y="0"/>
                </a:cubicBezTo>
                <a:cubicBezTo>
                  <a:pt x="6173492" y="-869"/>
                  <a:pt x="6730662" y="42888"/>
                  <a:pt x="7153086" y="0"/>
                </a:cubicBezTo>
                <a:cubicBezTo>
                  <a:pt x="7575510" y="-42888"/>
                  <a:pt x="7440606" y="-471"/>
                  <a:pt x="7664020" y="0"/>
                </a:cubicBezTo>
                <a:cubicBezTo>
                  <a:pt x="7887434" y="471"/>
                  <a:pt x="8168890" y="550"/>
                  <a:pt x="8345266" y="0"/>
                </a:cubicBezTo>
                <a:cubicBezTo>
                  <a:pt x="8521642" y="-550"/>
                  <a:pt x="8528572" y="-350"/>
                  <a:pt x="8685890" y="0"/>
                </a:cubicBezTo>
                <a:cubicBezTo>
                  <a:pt x="8843208" y="350"/>
                  <a:pt x="9225555" y="-38877"/>
                  <a:pt x="9537447" y="0"/>
                </a:cubicBezTo>
                <a:cubicBezTo>
                  <a:pt x="9849339" y="38877"/>
                  <a:pt x="10122137" y="27217"/>
                  <a:pt x="10389005" y="0"/>
                </a:cubicBezTo>
                <a:cubicBezTo>
                  <a:pt x="10655873" y="-27217"/>
                  <a:pt x="11193182" y="-44712"/>
                  <a:pt x="11410875" y="0"/>
                </a:cubicBezTo>
                <a:cubicBezTo>
                  <a:pt x="11628568" y="44712"/>
                  <a:pt x="11641716" y="10843"/>
                  <a:pt x="11751498" y="0"/>
                </a:cubicBezTo>
                <a:cubicBezTo>
                  <a:pt x="11861280" y="-10843"/>
                  <a:pt x="12038974" y="1126"/>
                  <a:pt x="12262432" y="0"/>
                </a:cubicBezTo>
                <a:cubicBezTo>
                  <a:pt x="12485890" y="-1126"/>
                  <a:pt x="12834745" y="-32095"/>
                  <a:pt x="13284302" y="0"/>
                </a:cubicBezTo>
                <a:cubicBezTo>
                  <a:pt x="13733859" y="32095"/>
                  <a:pt x="13831343" y="15965"/>
                  <a:pt x="14306171" y="0"/>
                </a:cubicBezTo>
                <a:cubicBezTo>
                  <a:pt x="14780999" y="-15965"/>
                  <a:pt x="14496165" y="23"/>
                  <a:pt x="14646794" y="0"/>
                </a:cubicBezTo>
                <a:cubicBezTo>
                  <a:pt x="14797423" y="-23"/>
                  <a:pt x="15419855" y="22556"/>
                  <a:pt x="15668664" y="0"/>
                </a:cubicBezTo>
                <a:cubicBezTo>
                  <a:pt x="15917473" y="-22556"/>
                  <a:pt x="16374075" y="-687"/>
                  <a:pt x="17031156" y="0"/>
                </a:cubicBezTo>
                <a:cubicBezTo>
                  <a:pt x="17011980" y="203000"/>
                  <a:pt x="17040429" y="522246"/>
                  <a:pt x="17031156" y="663183"/>
                </a:cubicBezTo>
                <a:cubicBezTo>
                  <a:pt x="17021883" y="804120"/>
                  <a:pt x="17041518" y="1019365"/>
                  <a:pt x="17031156" y="1288827"/>
                </a:cubicBezTo>
                <a:cubicBezTo>
                  <a:pt x="17020794" y="1558289"/>
                  <a:pt x="17012491" y="1678690"/>
                  <a:pt x="17031156" y="1876933"/>
                </a:cubicBezTo>
                <a:cubicBezTo>
                  <a:pt x="17049821" y="2075176"/>
                  <a:pt x="17034717" y="2179728"/>
                  <a:pt x="17031156" y="2427500"/>
                </a:cubicBezTo>
                <a:cubicBezTo>
                  <a:pt x="17027595" y="2675272"/>
                  <a:pt x="17045055" y="2820773"/>
                  <a:pt x="17031156" y="3090683"/>
                </a:cubicBezTo>
                <a:cubicBezTo>
                  <a:pt x="17017257" y="3360593"/>
                  <a:pt x="17050449" y="3548723"/>
                  <a:pt x="17031156" y="3753866"/>
                </a:cubicBezTo>
                <a:cubicBezTo>
                  <a:pt x="16785402" y="3791153"/>
                  <a:pt x="16420830" y="3717882"/>
                  <a:pt x="16179598" y="3753866"/>
                </a:cubicBezTo>
                <a:cubicBezTo>
                  <a:pt x="15938366" y="3789850"/>
                  <a:pt x="15640854" y="3797721"/>
                  <a:pt x="15157729" y="3753866"/>
                </a:cubicBezTo>
                <a:cubicBezTo>
                  <a:pt x="14674604" y="3710011"/>
                  <a:pt x="14401468" y="3727307"/>
                  <a:pt x="14135859" y="3753866"/>
                </a:cubicBezTo>
                <a:cubicBezTo>
                  <a:pt x="13870250" y="3780426"/>
                  <a:pt x="13415073" y="3753599"/>
                  <a:pt x="13113990" y="3753866"/>
                </a:cubicBezTo>
                <a:cubicBezTo>
                  <a:pt x="12812907" y="3754133"/>
                  <a:pt x="12765557" y="3731357"/>
                  <a:pt x="12603055" y="3753866"/>
                </a:cubicBezTo>
                <a:cubicBezTo>
                  <a:pt x="12440554" y="3776375"/>
                  <a:pt x="12489039" y="3752148"/>
                  <a:pt x="12432744" y="3753866"/>
                </a:cubicBezTo>
                <a:cubicBezTo>
                  <a:pt x="12376449" y="3755584"/>
                  <a:pt x="11833159" y="3761271"/>
                  <a:pt x="11410875" y="3753866"/>
                </a:cubicBezTo>
                <a:cubicBezTo>
                  <a:pt x="10988591" y="3746461"/>
                  <a:pt x="11278574" y="3756399"/>
                  <a:pt x="11240563" y="3753866"/>
                </a:cubicBezTo>
                <a:cubicBezTo>
                  <a:pt x="11202552" y="3751333"/>
                  <a:pt x="11142181" y="3761546"/>
                  <a:pt x="11070251" y="3753866"/>
                </a:cubicBezTo>
                <a:cubicBezTo>
                  <a:pt x="10998321" y="3746186"/>
                  <a:pt x="10628625" y="3718444"/>
                  <a:pt x="10218694" y="3753866"/>
                </a:cubicBezTo>
                <a:cubicBezTo>
                  <a:pt x="9808763" y="3789288"/>
                  <a:pt x="10087686" y="3760319"/>
                  <a:pt x="10048382" y="3753866"/>
                </a:cubicBezTo>
                <a:cubicBezTo>
                  <a:pt x="10009078" y="3747413"/>
                  <a:pt x="9626947" y="3735803"/>
                  <a:pt x="9367136" y="3753866"/>
                </a:cubicBezTo>
                <a:cubicBezTo>
                  <a:pt x="9107325" y="3771929"/>
                  <a:pt x="9279726" y="3761095"/>
                  <a:pt x="9196824" y="3753866"/>
                </a:cubicBezTo>
                <a:cubicBezTo>
                  <a:pt x="9113922" y="3746637"/>
                  <a:pt x="8647882" y="3780541"/>
                  <a:pt x="8345266" y="3753866"/>
                </a:cubicBezTo>
                <a:cubicBezTo>
                  <a:pt x="8042650" y="3727191"/>
                  <a:pt x="7999600" y="3727756"/>
                  <a:pt x="7664020" y="3753866"/>
                </a:cubicBezTo>
                <a:cubicBezTo>
                  <a:pt x="7328440" y="3779976"/>
                  <a:pt x="7492575" y="3746392"/>
                  <a:pt x="7323397" y="3753866"/>
                </a:cubicBezTo>
                <a:cubicBezTo>
                  <a:pt x="7154219" y="3761340"/>
                  <a:pt x="6790922" y="3774334"/>
                  <a:pt x="6642151" y="3753866"/>
                </a:cubicBezTo>
                <a:cubicBezTo>
                  <a:pt x="6493380" y="3733398"/>
                  <a:pt x="6128749" y="3756334"/>
                  <a:pt x="5620281" y="3753866"/>
                </a:cubicBezTo>
                <a:cubicBezTo>
                  <a:pt x="5111813" y="3751399"/>
                  <a:pt x="4970885" y="3771352"/>
                  <a:pt x="4598412" y="3753866"/>
                </a:cubicBezTo>
                <a:cubicBezTo>
                  <a:pt x="4225939" y="3736380"/>
                  <a:pt x="4357308" y="3745873"/>
                  <a:pt x="4257789" y="3753866"/>
                </a:cubicBezTo>
                <a:cubicBezTo>
                  <a:pt x="4158270" y="3761859"/>
                  <a:pt x="3716341" y="3755672"/>
                  <a:pt x="3576543" y="3753866"/>
                </a:cubicBezTo>
                <a:cubicBezTo>
                  <a:pt x="3436745" y="3752060"/>
                  <a:pt x="3096653" y="3791608"/>
                  <a:pt x="2724985" y="3753866"/>
                </a:cubicBezTo>
                <a:cubicBezTo>
                  <a:pt x="2353317" y="3716124"/>
                  <a:pt x="2245227" y="3745486"/>
                  <a:pt x="1873427" y="3753866"/>
                </a:cubicBezTo>
                <a:cubicBezTo>
                  <a:pt x="1501627" y="3762246"/>
                  <a:pt x="1401759" y="3728405"/>
                  <a:pt x="1021869" y="3753866"/>
                </a:cubicBezTo>
                <a:cubicBezTo>
                  <a:pt x="641979" y="3779327"/>
                  <a:pt x="757651" y="3747060"/>
                  <a:pt x="681246" y="3753866"/>
                </a:cubicBezTo>
                <a:cubicBezTo>
                  <a:pt x="604841" y="3760672"/>
                  <a:pt x="340528" y="3742590"/>
                  <a:pt x="0" y="3753866"/>
                </a:cubicBezTo>
                <a:cubicBezTo>
                  <a:pt x="-11108" y="3549160"/>
                  <a:pt x="-16865" y="3461218"/>
                  <a:pt x="0" y="3203299"/>
                </a:cubicBezTo>
                <a:cubicBezTo>
                  <a:pt x="16865" y="2945380"/>
                  <a:pt x="16426" y="2768792"/>
                  <a:pt x="0" y="2615193"/>
                </a:cubicBezTo>
                <a:cubicBezTo>
                  <a:pt x="-16426" y="2461594"/>
                  <a:pt x="18203" y="2212950"/>
                  <a:pt x="0" y="2064626"/>
                </a:cubicBezTo>
                <a:cubicBezTo>
                  <a:pt x="-18203" y="1916302"/>
                  <a:pt x="19083" y="1793594"/>
                  <a:pt x="0" y="1551598"/>
                </a:cubicBezTo>
                <a:cubicBezTo>
                  <a:pt x="-19083" y="1309602"/>
                  <a:pt x="-3116" y="1106371"/>
                  <a:pt x="0" y="925954"/>
                </a:cubicBezTo>
                <a:cubicBezTo>
                  <a:pt x="3116" y="745537"/>
                  <a:pt x="-43648" y="300867"/>
                  <a:pt x="0" y="0"/>
                </a:cubicBezTo>
                <a:close/>
              </a:path>
              <a:path w="17031156" h="3753866" stroke="0" extrusionOk="0">
                <a:moveTo>
                  <a:pt x="0" y="0"/>
                </a:moveTo>
                <a:cubicBezTo>
                  <a:pt x="387139" y="27236"/>
                  <a:pt x="792823" y="1198"/>
                  <a:pt x="1021869" y="0"/>
                </a:cubicBezTo>
                <a:cubicBezTo>
                  <a:pt x="1250915" y="-1198"/>
                  <a:pt x="1547133" y="-27876"/>
                  <a:pt x="1873427" y="0"/>
                </a:cubicBezTo>
                <a:cubicBezTo>
                  <a:pt x="2199721" y="27876"/>
                  <a:pt x="1977288" y="907"/>
                  <a:pt x="2043739" y="0"/>
                </a:cubicBezTo>
                <a:cubicBezTo>
                  <a:pt x="2110190" y="-907"/>
                  <a:pt x="2266940" y="-12262"/>
                  <a:pt x="2384362" y="0"/>
                </a:cubicBezTo>
                <a:cubicBezTo>
                  <a:pt x="2501784" y="12262"/>
                  <a:pt x="2495924" y="-3283"/>
                  <a:pt x="2554673" y="0"/>
                </a:cubicBezTo>
                <a:cubicBezTo>
                  <a:pt x="2613422" y="3283"/>
                  <a:pt x="3014125" y="-28466"/>
                  <a:pt x="3235920" y="0"/>
                </a:cubicBezTo>
                <a:cubicBezTo>
                  <a:pt x="3457715" y="28466"/>
                  <a:pt x="3423639" y="-2201"/>
                  <a:pt x="3576543" y="0"/>
                </a:cubicBezTo>
                <a:cubicBezTo>
                  <a:pt x="3729447" y="2201"/>
                  <a:pt x="3951437" y="-21067"/>
                  <a:pt x="4087477" y="0"/>
                </a:cubicBezTo>
                <a:cubicBezTo>
                  <a:pt x="4223517" y="21067"/>
                  <a:pt x="4789431" y="-7811"/>
                  <a:pt x="5109347" y="0"/>
                </a:cubicBezTo>
                <a:cubicBezTo>
                  <a:pt x="5429263" y="7811"/>
                  <a:pt x="5476999" y="-18072"/>
                  <a:pt x="5620281" y="0"/>
                </a:cubicBezTo>
                <a:cubicBezTo>
                  <a:pt x="5763563" y="18072"/>
                  <a:pt x="5743722" y="5486"/>
                  <a:pt x="5790593" y="0"/>
                </a:cubicBezTo>
                <a:cubicBezTo>
                  <a:pt x="5837464" y="-5486"/>
                  <a:pt x="6153635" y="-4149"/>
                  <a:pt x="6471839" y="0"/>
                </a:cubicBezTo>
                <a:cubicBezTo>
                  <a:pt x="6790043" y="4149"/>
                  <a:pt x="6807497" y="-7056"/>
                  <a:pt x="6982774" y="0"/>
                </a:cubicBezTo>
                <a:cubicBezTo>
                  <a:pt x="7158052" y="7056"/>
                  <a:pt x="7452722" y="-16686"/>
                  <a:pt x="7664020" y="0"/>
                </a:cubicBezTo>
                <a:cubicBezTo>
                  <a:pt x="7875318" y="16686"/>
                  <a:pt x="8176803" y="-41659"/>
                  <a:pt x="8515578" y="0"/>
                </a:cubicBezTo>
                <a:cubicBezTo>
                  <a:pt x="8854353" y="41659"/>
                  <a:pt x="9127947" y="-2423"/>
                  <a:pt x="9367136" y="0"/>
                </a:cubicBezTo>
                <a:cubicBezTo>
                  <a:pt x="9606325" y="2423"/>
                  <a:pt x="10056625" y="-42400"/>
                  <a:pt x="10389005" y="0"/>
                </a:cubicBezTo>
                <a:cubicBezTo>
                  <a:pt x="10721385" y="42400"/>
                  <a:pt x="10491925" y="-4182"/>
                  <a:pt x="10559317" y="0"/>
                </a:cubicBezTo>
                <a:cubicBezTo>
                  <a:pt x="10626709" y="4182"/>
                  <a:pt x="10955667" y="19117"/>
                  <a:pt x="11240563" y="0"/>
                </a:cubicBezTo>
                <a:cubicBezTo>
                  <a:pt x="11525459" y="-19117"/>
                  <a:pt x="11366455" y="-2695"/>
                  <a:pt x="11410875" y="0"/>
                </a:cubicBezTo>
                <a:cubicBezTo>
                  <a:pt x="11455295" y="2695"/>
                  <a:pt x="11533809" y="-244"/>
                  <a:pt x="11581186" y="0"/>
                </a:cubicBezTo>
                <a:cubicBezTo>
                  <a:pt x="11628563" y="244"/>
                  <a:pt x="11819492" y="-2315"/>
                  <a:pt x="11921809" y="0"/>
                </a:cubicBezTo>
                <a:cubicBezTo>
                  <a:pt x="12024126" y="2315"/>
                  <a:pt x="12431920" y="-6193"/>
                  <a:pt x="12603055" y="0"/>
                </a:cubicBezTo>
                <a:cubicBezTo>
                  <a:pt x="12774190" y="6193"/>
                  <a:pt x="12860611" y="-2688"/>
                  <a:pt x="12943679" y="0"/>
                </a:cubicBezTo>
                <a:cubicBezTo>
                  <a:pt x="13026747" y="2688"/>
                  <a:pt x="13350610" y="25434"/>
                  <a:pt x="13454613" y="0"/>
                </a:cubicBezTo>
                <a:cubicBezTo>
                  <a:pt x="13558616" y="-25434"/>
                  <a:pt x="13629770" y="-15664"/>
                  <a:pt x="13795236" y="0"/>
                </a:cubicBezTo>
                <a:cubicBezTo>
                  <a:pt x="13960702" y="15664"/>
                  <a:pt x="14090202" y="5451"/>
                  <a:pt x="14306171" y="0"/>
                </a:cubicBezTo>
                <a:cubicBezTo>
                  <a:pt x="14522141" y="-5451"/>
                  <a:pt x="14858518" y="-29462"/>
                  <a:pt x="15328040" y="0"/>
                </a:cubicBezTo>
                <a:cubicBezTo>
                  <a:pt x="15797562" y="29462"/>
                  <a:pt x="15591333" y="9322"/>
                  <a:pt x="15668664" y="0"/>
                </a:cubicBezTo>
                <a:cubicBezTo>
                  <a:pt x="15745995" y="-9322"/>
                  <a:pt x="15913767" y="10609"/>
                  <a:pt x="16009287" y="0"/>
                </a:cubicBezTo>
                <a:cubicBezTo>
                  <a:pt x="16104807" y="-10609"/>
                  <a:pt x="16623311" y="-1933"/>
                  <a:pt x="17031156" y="0"/>
                </a:cubicBezTo>
                <a:cubicBezTo>
                  <a:pt x="17007431" y="157189"/>
                  <a:pt x="17066038" y="518476"/>
                  <a:pt x="17031156" y="700722"/>
                </a:cubicBezTo>
                <a:cubicBezTo>
                  <a:pt x="16996274" y="882968"/>
                  <a:pt x="17045628" y="1089500"/>
                  <a:pt x="17031156" y="1213750"/>
                </a:cubicBezTo>
                <a:cubicBezTo>
                  <a:pt x="17016684" y="1338000"/>
                  <a:pt x="17011956" y="1548326"/>
                  <a:pt x="17031156" y="1839394"/>
                </a:cubicBezTo>
                <a:cubicBezTo>
                  <a:pt x="17050356" y="2130462"/>
                  <a:pt x="17034664" y="2236219"/>
                  <a:pt x="17031156" y="2502577"/>
                </a:cubicBezTo>
                <a:cubicBezTo>
                  <a:pt x="17027648" y="2768935"/>
                  <a:pt x="17037918" y="2833869"/>
                  <a:pt x="17031156" y="3128222"/>
                </a:cubicBezTo>
                <a:cubicBezTo>
                  <a:pt x="17024394" y="3422575"/>
                  <a:pt x="17041993" y="3600785"/>
                  <a:pt x="17031156" y="3753866"/>
                </a:cubicBezTo>
                <a:cubicBezTo>
                  <a:pt x="16973805" y="3747005"/>
                  <a:pt x="16901879" y="3758130"/>
                  <a:pt x="16860844" y="3753866"/>
                </a:cubicBezTo>
                <a:cubicBezTo>
                  <a:pt x="16819809" y="3749602"/>
                  <a:pt x="16261747" y="3790549"/>
                  <a:pt x="15838975" y="3753866"/>
                </a:cubicBezTo>
                <a:cubicBezTo>
                  <a:pt x="15416203" y="3717183"/>
                  <a:pt x="15568737" y="3779153"/>
                  <a:pt x="15328040" y="3753866"/>
                </a:cubicBezTo>
                <a:cubicBezTo>
                  <a:pt x="15087343" y="3728579"/>
                  <a:pt x="14941937" y="3737309"/>
                  <a:pt x="14817106" y="3753866"/>
                </a:cubicBezTo>
                <a:cubicBezTo>
                  <a:pt x="14692275" y="3770423"/>
                  <a:pt x="14336495" y="3759356"/>
                  <a:pt x="13965548" y="3753866"/>
                </a:cubicBezTo>
                <a:cubicBezTo>
                  <a:pt x="13594601" y="3748376"/>
                  <a:pt x="13830224" y="3761099"/>
                  <a:pt x="13795236" y="3753866"/>
                </a:cubicBezTo>
                <a:cubicBezTo>
                  <a:pt x="13760248" y="3746633"/>
                  <a:pt x="13567972" y="3737330"/>
                  <a:pt x="13454613" y="3753866"/>
                </a:cubicBezTo>
                <a:cubicBezTo>
                  <a:pt x="13341254" y="3770402"/>
                  <a:pt x="13001343" y="3764734"/>
                  <a:pt x="12773367" y="3753866"/>
                </a:cubicBezTo>
                <a:cubicBezTo>
                  <a:pt x="12545391" y="3742998"/>
                  <a:pt x="12431305" y="3751189"/>
                  <a:pt x="12092121" y="3753866"/>
                </a:cubicBezTo>
                <a:cubicBezTo>
                  <a:pt x="11752937" y="3756543"/>
                  <a:pt x="11709097" y="3770423"/>
                  <a:pt x="11581186" y="3753866"/>
                </a:cubicBezTo>
                <a:cubicBezTo>
                  <a:pt x="11453275" y="3737309"/>
                  <a:pt x="11478857" y="3756413"/>
                  <a:pt x="11410875" y="3753866"/>
                </a:cubicBezTo>
                <a:cubicBezTo>
                  <a:pt x="11342893" y="3751319"/>
                  <a:pt x="11177041" y="3750412"/>
                  <a:pt x="11070251" y="3753866"/>
                </a:cubicBezTo>
                <a:cubicBezTo>
                  <a:pt x="10963461" y="3757320"/>
                  <a:pt x="10581088" y="3748342"/>
                  <a:pt x="10389005" y="3753866"/>
                </a:cubicBezTo>
                <a:cubicBezTo>
                  <a:pt x="10196922" y="3759390"/>
                  <a:pt x="10039693" y="3753131"/>
                  <a:pt x="9707759" y="3753866"/>
                </a:cubicBezTo>
                <a:cubicBezTo>
                  <a:pt x="9375825" y="3754601"/>
                  <a:pt x="9577316" y="3747235"/>
                  <a:pt x="9537447" y="3753866"/>
                </a:cubicBezTo>
                <a:cubicBezTo>
                  <a:pt x="9497578" y="3760497"/>
                  <a:pt x="9409739" y="3756374"/>
                  <a:pt x="9367136" y="3753866"/>
                </a:cubicBezTo>
                <a:cubicBezTo>
                  <a:pt x="9324533" y="3751358"/>
                  <a:pt x="9181034" y="3768683"/>
                  <a:pt x="9026513" y="3753866"/>
                </a:cubicBezTo>
                <a:cubicBezTo>
                  <a:pt x="8871992" y="3739049"/>
                  <a:pt x="8760459" y="3756284"/>
                  <a:pt x="8685890" y="3753866"/>
                </a:cubicBezTo>
                <a:cubicBezTo>
                  <a:pt x="8611321" y="3751448"/>
                  <a:pt x="8245868" y="3784714"/>
                  <a:pt x="7834332" y="3753866"/>
                </a:cubicBezTo>
                <a:cubicBezTo>
                  <a:pt x="7422796" y="3723018"/>
                  <a:pt x="7653857" y="3737147"/>
                  <a:pt x="7493709" y="3753866"/>
                </a:cubicBezTo>
                <a:cubicBezTo>
                  <a:pt x="7333561" y="3770585"/>
                  <a:pt x="7366950" y="3748993"/>
                  <a:pt x="7323397" y="3753866"/>
                </a:cubicBezTo>
                <a:cubicBezTo>
                  <a:pt x="7279844" y="3758739"/>
                  <a:pt x="7056129" y="3757918"/>
                  <a:pt x="6812462" y="3753866"/>
                </a:cubicBezTo>
                <a:cubicBezTo>
                  <a:pt x="6568795" y="3749814"/>
                  <a:pt x="6153507" y="3729944"/>
                  <a:pt x="5790593" y="3753866"/>
                </a:cubicBezTo>
                <a:cubicBezTo>
                  <a:pt x="5427679" y="3777788"/>
                  <a:pt x="5669945" y="3751120"/>
                  <a:pt x="5620281" y="3753866"/>
                </a:cubicBezTo>
                <a:cubicBezTo>
                  <a:pt x="5570617" y="3756612"/>
                  <a:pt x="5053093" y="3727753"/>
                  <a:pt x="4768724" y="3753866"/>
                </a:cubicBezTo>
                <a:cubicBezTo>
                  <a:pt x="4484355" y="3779979"/>
                  <a:pt x="4189498" y="3721228"/>
                  <a:pt x="3917166" y="3753866"/>
                </a:cubicBezTo>
                <a:cubicBezTo>
                  <a:pt x="3644834" y="3786504"/>
                  <a:pt x="3789041" y="3747478"/>
                  <a:pt x="3746854" y="3753866"/>
                </a:cubicBezTo>
                <a:cubicBezTo>
                  <a:pt x="3704667" y="3760254"/>
                  <a:pt x="3167714" y="3740685"/>
                  <a:pt x="2724985" y="3753866"/>
                </a:cubicBezTo>
                <a:cubicBezTo>
                  <a:pt x="2282256" y="3767047"/>
                  <a:pt x="2201788" y="3714659"/>
                  <a:pt x="1703116" y="3753866"/>
                </a:cubicBezTo>
                <a:cubicBezTo>
                  <a:pt x="1204444" y="3793073"/>
                  <a:pt x="1277842" y="3784215"/>
                  <a:pt x="1021869" y="3753866"/>
                </a:cubicBezTo>
                <a:cubicBezTo>
                  <a:pt x="765896" y="3723517"/>
                  <a:pt x="382096" y="3708261"/>
                  <a:pt x="0" y="3753866"/>
                </a:cubicBezTo>
                <a:cubicBezTo>
                  <a:pt x="6021" y="3629731"/>
                  <a:pt x="-19599" y="3442888"/>
                  <a:pt x="0" y="3165760"/>
                </a:cubicBezTo>
                <a:cubicBezTo>
                  <a:pt x="19599" y="2888632"/>
                  <a:pt x="7395" y="2744319"/>
                  <a:pt x="0" y="2577655"/>
                </a:cubicBezTo>
                <a:cubicBezTo>
                  <a:pt x="-7395" y="2410992"/>
                  <a:pt x="-26046" y="2173188"/>
                  <a:pt x="0" y="1914472"/>
                </a:cubicBezTo>
                <a:cubicBezTo>
                  <a:pt x="26046" y="1655756"/>
                  <a:pt x="860" y="1474541"/>
                  <a:pt x="0" y="1251289"/>
                </a:cubicBezTo>
                <a:cubicBezTo>
                  <a:pt x="-860" y="1028037"/>
                  <a:pt x="-29196" y="861397"/>
                  <a:pt x="0" y="663183"/>
                </a:cubicBezTo>
                <a:cubicBezTo>
                  <a:pt x="29196" y="464969"/>
                  <a:pt x="28919" y="286712"/>
                  <a:pt x="0" y="0"/>
                </a:cubicBez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51714961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376407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522514" y="1233494"/>
            <a:ext cx="16890274" cy="826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Комплекс образовательных активностей </a:t>
            </a:r>
          </a:p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по теме «Деньги и операции с ними: иностранная валюта» </a:t>
            </a:r>
            <a:b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</a:b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для учащихся 9 класса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1.	Алексашкин Дмитрий Сергеевич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2.	Берман Леонид Эдуардович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3.	</a:t>
            </a:r>
            <a:r>
              <a:rPr lang="ru-RU" sz="28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Бондюкова</a:t>
            </a:r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Анна Владимировна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4.	</a:t>
            </a:r>
            <a:r>
              <a:rPr lang="ru-RU" sz="28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Будкина</a:t>
            </a:r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Анна Сергеевна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5.	Гусева Елена Вячеславовна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6.	</a:t>
            </a:r>
            <a:r>
              <a:rPr lang="ru-RU" sz="28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Касимова</a:t>
            </a:r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Кира Вячеславовна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7.	Обухова Яна Владиславовна 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8.	</a:t>
            </a:r>
            <a:r>
              <a:rPr lang="ru-RU" sz="28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Симоновская</a:t>
            </a:r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Галина Валерьевна</a:t>
            </a:r>
          </a:p>
          <a:p>
            <a:pPr lvl="0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9.	Черных Татьяна Станиславовна 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10EE00-50DF-4E19-80C7-7147C8F648E1}"/>
              </a:ext>
            </a:extLst>
          </p:cNvPr>
          <p:cNvSpPr txBox="1"/>
          <p:nvPr/>
        </p:nvSpPr>
        <p:spPr>
          <a:xfrm>
            <a:off x="522514" y="2772697"/>
            <a:ext cx="2977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dk1"/>
                </a:solidFill>
                <a:latin typeface="+mj-lt"/>
                <a:cs typeface="Proxima Nova"/>
              </a:rPr>
              <a:t>Группа №5</a:t>
            </a:r>
          </a:p>
        </p:txBody>
      </p:sp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 2. Организационно-действенный (30 минут)</a:t>
            </a: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20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88392E-F143-CF4D-782E-B5E7DF91D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689" y="5725607"/>
            <a:ext cx="5194806" cy="466233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659CC3-B848-1FEE-0A80-5315B6143139}"/>
              </a:ext>
            </a:extLst>
          </p:cNvPr>
          <p:cNvSpPr/>
          <p:nvPr/>
        </p:nvSpPr>
        <p:spPr>
          <a:xfrm>
            <a:off x="326425" y="2380883"/>
            <a:ext cx="915968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Игра- диалог «Распредели расход семьи»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6E7D8A3-42EE-C817-B0DA-72D89D4DC8CB}"/>
              </a:ext>
            </a:extLst>
          </p:cNvPr>
          <p:cNvSpPr/>
          <p:nvPr/>
        </p:nvSpPr>
        <p:spPr>
          <a:xfrm>
            <a:off x="2886815" y="5639481"/>
            <a:ext cx="2385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ИМЖС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44DF9AC-B4DA-E9BB-CC36-428530C4A0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1850" y="3433459"/>
            <a:ext cx="4876800" cy="382905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1A38667-3B09-AEA6-4A85-117E83C56D4D}"/>
              </a:ext>
            </a:extLst>
          </p:cNvPr>
          <p:cNvSpPr/>
          <p:nvPr/>
        </p:nvSpPr>
        <p:spPr>
          <a:xfrm>
            <a:off x="10792382" y="2505974"/>
            <a:ext cx="499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Инфографика</a:t>
            </a:r>
          </a:p>
        </p:txBody>
      </p:sp>
      <p:pic>
        <p:nvPicPr>
          <p:cNvPr id="1026" name="Picture 2" descr="Книга Проф-Пресс Развиваем образное мышление. Пословицы поговорки загадки  купить по цене 359 ₽ в интернет-магазине Детский мир">
            <a:extLst>
              <a:ext uri="{FF2B5EF4-FFF2-40B4-BE49-F238E27FC236}">
                <a16:creationId xmlns:a16="http://schemas.microsoft.com/office/drawing/2014/main" id="{6ADB29D5-8D1A-A24B-6569-8F5D91766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1073" y="7510072"/>
            <a:ext cx="4583660" cy="257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881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 3. Рефлексивно-оценочный (</a:t>
            </a:r>
            <a:r>
              <a:rPr lang="ru-RU" sz="3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36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минуты)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55993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21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F25D74C-97F0-B047-A85A-52481CBA7613}"/>
              </a:ext>
            </a:extLst>
          </p:cNvPr>
          <p:cNvSpPr/>
          <p:nvPr/>
        </p:nvSpPr>
        <p:spPr>
          <a:xfrm>
            <a:off x="929871" y="2225467"/>
            <a:ext cx="6314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Продолжи фразу:</a:t>
            </a:r>
          </a:p>
        </p:txBody>
      </p:sp>
      <p:sp>
        <p:nvSpPr>
          <p:cNvPr id="3" name="Облачко с текстом: овальное 2">
            <a:extLst>
              <a:ext uri="{FF2B5EF4-FFF2-40B4-BE49-F238E27FC236}">
                <a16:creationId xmlns:a16="http://schemas.microsoft.com/office/drawing/2014/main" id="{E335FC48-F1D7-D029-9D51-250AF6488FA7}"/>
              </a:ext>
            </a:extLst>
          </p:cNvPr>
          <p:cNvSpPr/>
          <p:nvPr/>
        </p:nvSpPr>
        <p:spPr>
          <a:xfrm>
            <a:off x="775142" y="3463552"/>
            <a:ext cx="4437088" cy="236844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Деньги-это особый товар, который можно….</a:t>
            </a:r>
            <a:endParaRPr lang="ru-RU" dirty="0"/>
          </a:p>
        </p:txBody>
      </p:sp>
      <p:sp>
        <p:nvSpPr>
          <p:cNvPr id="4" name="Облачко с текстом: овальное 3">
            <a:extLst>
              <a:ext uri="{FF2B5EF4-FFF2-40B4-BE49-F238E27FC236}">
                <a16:creationId xmlns:a16="http://schemas.microsoft.com/office/drawing/2014/main" id="{D67793BC-B969-69BA-7E10-29913A741A2B}"/>
              </a:ext>
            </a:extLst>
          </p:cNvPr>
          <p:cNvSpPr/>
          <p:nvPr/>
        </p:nvSpPr>
        <p:spPr>
          <a:xfrm>
            <a:off x="5212230" y="4189887"/>
            <a:ext cx="4437088" cy="195686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Сбережения нужны для…</a:t>
            </a:r>
            <a:endParaRPr lang="ru-RU" dirty="0"/>
          </a:p>
        </p:txBody>
      </p:sp>
      <p:sp>
        <p:nvSpPr>
          <p:cNvPr id="7" name="Облачко с текстом: овальное 6">
            <a:extLst>
              <a:ext uri="{FF2B5EF4-FFF2-40B4-BE49-F238E27FC236}">
                <a16:creationId xmlns:a16="http://schemas.microsoft.com/office/drawing/2014/main" id="{2669045C-F2F3-491E-53A1-917329E9A726}"/>
              </a:ext>
            </a:extLst>
          </p:cNvPr>
          <p:cNvSpPr/>
          <p:nvPr/>
        </p:nvSpPr>
        <p:spPr>
          <a:xfrm>
            <a:off x="7430774" y="1964574"/>
            <a:ext cx="4437088" cy="1953329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 деньги нельзя купить…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602119A-50FB-BF04-BF6F-763C42CF37B3}"/>
              </a:ext>
            </a:extLst>
          </p:cNvPr>
          <p:cNvSpPr/>
          <p:nvPr/>
        </p:nvSpPr>
        <p:spPr>
          <a:xfrm>
            <a:off x="10132771" y="4908668"/>
            <a:ext cx="4129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Номинации</a:t>
            </a:r>
          </a:p>
        </p:txBody>
      </p:sp>
      <p:pic>
        <p:nvPicPr>
          <p:cNvPr id="2052" name="Picture 4" descr="Мясорубка № 8, массивная | Posylka.de">
            <a:extLst>
              <a:ext uri="{FF2B5EF4-FFF2-40B4-BE49-F238E27FC236}">
                <a16:creationId xmlns:a16="http://schemas.microsoft.com/office/drawing/2014/main" id="{C8DF5D78-1A6D-10A3-10CD-5F9F2CCF3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654" y="6765721"/>
            <a:ext cx="3173647" cy="317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орзина для мусора 10 л пластик черная (26х26.5 см) – купить по выгодной  цене в интернет-магазине | 325533">
            <a:extLst>
              <a:ext uri="{FF2B5EF4-FFF2-40B4-BE49-F238E27FC236}">
                <a16:creationId xmlns:a16="http://schemas.microsoft.com/office/drawing/2014/main" id="{27A3A079-D972-1DCC-1743-87733CEC4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301" y="6415790"/>
            <a:ext cx="3418544" cy="341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Старинный чемодан реквизит - купить за 6000 руб: недорогие чемоданы и  портмоне СССР в СПб">
            <a:extLst>
              <a:ext uri="{FF2B5EF4-FFF2-40B4-BE49-F238E27FC236}">
                <a16:creationId xmlns:a16="http://schemas.microsoft.com/office/drawing/2014/main" id="{2A4F6DEF-017C-15D2-7481-BF9FAC0611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0" b="19166"/>
          <a:stretch/>
        </p:blipFill>
        <p:spPr bwMode="auto">
          <a:xfrm>
            <a:off x="8589882" y="7137518"/>
            <a:ext cx="3277980" cy="291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797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7967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1. СОШ в малом городе N.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97DE0A-CA9A-4B0F-8DD4-4A2885FCA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4622" y="3623350"/>
            <a:ext cx="13508638" cy="5973097"/>
          </a:xfrm>
          <a:custGeom>
            <a:avLst/>
            <a:gdLst>
              <a:gd name="connsiteX0" fmla="*/ 0 w 13508638"/>
              <a:gd name="connsiteY0" fmla="*/ 0 h 5973097"/>
              <a:gd name="connsiteX1" fmla="*/ 452246 w 13508638"/>
              <a:gd name="connsiteY1" fmla="*/ 0 h 5973097"/>
              <a:gd name="connsiteX2" fmla="*/ 1309751 w 13508638"/>
              <a:gd name="connsiteY2" fmla="*/ 0 h 5973097"/>
              <a:gd name="connsiteX3" fmla="*/ 1897083 w 13508638"/>
              <a:gd name="connsiteY3" fmla="*/ 0 h 5973097"/>
              <a:gd name="connsiteX4" fmla="*/ 2619501 w 13508638"/>
              <a:gd name="connsiteY4" fmla="*/ 0 h 5973097"/>
              <a:gd name="connsiteX5" fmla="*/ 2801574 w 13508638"/>
              <a:gd name="connsiteY5" fmla="*/ 0 h 5973097"/>
              <a:gd name="connsiteX6" fmla="*/ 3523993 w 13508638"/>
              <a:gd name="connsiteY6" fmla="*/ 0 h 5973097"/>
              <a:gd name="connsiteX7" fmla="*/ 3706065 w 13508638"/>
              <a:gd name="connsiteY7" fmla="*/ 0 h 5973097"/>
              <a:gd name="connsiteX8" fmla="*/ 4158311 w 13508638"/>
              <a:gd name="connsiteY8" fmla="*/ 0 h 5973097"/>
              <a:gd name="connsiteX9" fmla="*/ 4610557 w 13508638"/>
              <a:gd name="connsiteY9" fmla="*/ 0 h 5973097"/>
              <a:gd name="connsiteX10" fmla="*/ 4792630 w 13508638"/>
              <a:gd name="connsiteY10" fmla="*/ 0 h 5973097"/>
              <a:gd name="connsiteX11" fmla="*/ 5650135 w 13508638"/>
              <a:gd name="connsiteY11" fmla="*/ 0 h 5973097"/>
              <a:gd name="connsiteX12" fmla="*/ 6237467 w 13508638"/>
              <a:gd name="connsiteY12" fmla="*/ 0 h 5973097"/>
              <a:gd name="connsiteX13" fmla="*/ 6419540 w 13508638"/>
              <a:gd name="connsiteY13" fmla="*/ 0 h 5973097"/>
              <a:gd name="connsiteX14" fmla="*/ 6871785 w 13508638"/>
              <a:gd name="connsiteY14" fmla="*/ 0 h 5973097"/>
              <a:gd name="connsiteX15" fmla="*/ 7729290 w 13508638"/>
              <a:gd name="connsiteY15" fmla="*/ 0 h 5973097"/>
              <a:gd name="connsiteX16" fmla="*/ 8451709 w 13508638"/>
              <a:gd name="connsiteY16" fmla="*/ 0 h 5973097"/>
              <a:gd name="connsiteX17" fmla="*/ 9309214 w 13508638"/>
              <a:gd name="connsiteY17" fmla="*/ 0 h 5973097"/>
              <a:gd name="connsiteX18" fmla="*/ 9896546 w 13508638"/>
              <a:gd name="connsiteY18" fmla="*/ 0 h 5973097"/>
              <a:gd name="connsiteX19" fmla="*/ 10754051 w 13508638"/>
              <a:gd name="connsiteY19" fmla="*/ 0 h 5973097"/>
              <a:gd name="connsiteX20" fmla="*/ 11071210 w 13508638"/>
              <a:gd name="connsiteY20" fmla="*/ 0 h 5973097"/>
              <a:gd name="connsiteX21" fmla="*/ 11523456 w 13508638"/>
              <a:gd name="connsiteY21" fmla="*/ 0 h 5973097"/>
              <a:gd name="connsiteX22" fmla="*/ 12380960 w 13508638"/>
              <a:gd name="connsiteY22" fmla="*/ 0 h 5973097"/>
              <a:gd name="connsiteX23" fmla="*/ 12968292 w 13508638"/>
              <a:gd name="connsiteY23" fmla="*/ 0 h 5973097"/>
              <a:gd name="connsiteX24" fmla="*/ 13508638 w 13508638"/>
              <a:gd name="connsiteY24" fmla="*/ 0 h 5973097"/>
              <a:gd name="connsiteX25" fmla="*/ 13508638 w 13508638"/>
              <a:gd name="connsiteY25" fmla="*/ 597310 h 5973097"/>
              <a:gd name="connsiteX26" fmla="*/ 13508638 w 13508638"/>
              <a:gd name="connsiteY26" fmla="*/ 1194619 h 5973097"/>
              <a:gd name="connsiteX27" fmla="*/ 13508638 w 13508638"/>
              <a:gd name="connsiteY27" fmla="*/ 1732198 h 5973097"/>
              <a:gd name="connsiteX28" fmla="*/ 13508638 w 13508638"/>
              <a:gd name="connsiteY28" fmla="*/ 2389239 h 5973097"/>
              <a:gd name="connsiteX29" fmla="*/ 13508638 w 13508638"/>
              <a:gd name="connsiteY29" fmla="*/ 2986549 h 5973097"/>
              <a:gd name="connsiteX30" fmla="*/ 13508638 w 13508638"/>
              <a:gd name="connsiteY30" fmla="*/ 3464396 h 5973097"/>
              <a:gd name="connsiteX31" fmla="*/ 13508638 w 13508638"/>
              <a:gd name="connsiteY31" fmla="*/ 4001975 h 5973097"/>
              <a:gd name="connsiteX32" fmla="*/ 13508638 w 13508638"/>
              <a:gd name="connsiteY32" fmla="*/ 4659016 h 5973097"/>
              <a:gd name="connsiteX33" fmla="*/ 13508638 w 13508638"/>
              <a:gd name="connsiteY33" fmla="*/ 5316056 h 5973097"/>
              <a:gd name="connsiteX34" fmla="*/ 13508638 w 13508638"/>
              <a:gd name="connsiteY34" fmla="*/ 5973097 h 5973097"/>
              <a:gd name="connsiteX35" fmla="*/ 13191479 w 13508638"/>
              <a:gd name="connsiteY35" fmla="*/ 5973097 h 5973097"/>
              <a:gd name="connsiteX36" fmla="*/ 12604147 w 13508638"/>
              <a:gd name="connsiteY36" fmla="*/ 5973097 h 5973097"/>
              <a:gd name="connsiteX37" fmla="*/ 12016814 w 13508638"/>
              <a:gd name="connsiteY37" fmla="*/ 5973097 h 5973097"/>
              <a:gd name="connsiteX38" fmla="*/ 11429482 w 13508638"/>
              <a:gd name="connsiteY38" fmla="*/ 5973097 h 5973097"/>
              <a:gd name="connsiteX39" fmla="*/ 10842150 w 13508638"/>
              <a:gd name="connsiteY39" fmla="*/ 5973097 h 5973097"/>
              <a:gd name="connsiteX40" fmla="*/ 10119732 w 13508638"/>
              <a:gd name="connsiteY40" fmla="*/ 5973097 h 5973097"/>
              <a:gd name="connsiteX41" fmla="*/ 9937659 w 13508638"/>
              <a:gd name="connsiteY41" fmla="*/ 5973097 h 5973097"/>
              <a:gd name="connsiteX42" fmla="*/ 9485413 w 13508638"/>
              <a:gd name="connsiteY42" fmla="*/ 5973097 h 5973097"/>
              <a:gd name="connsiteX43" fmla="*/ 8898081 w 13508638"/>
              <a:gd name="connsiteY43" fmla="*/ 5973097 h 5973097"/>
              <a:gd name="connsiteX44" fmla="*/ 8040576 w 13508638"/>
              <a:gd name="connsiteY44" fmla="*/ 5973097 h 5973097"/>
              <a:gd name="connsiteX45" fmla="*/ 7723417 w 13508638"/>
              <a:gd name="connsiteY45" fmla="*/ 5973097 h 5973097"/>
              <a:gd name="connsiteX46" fmla="*/ 7136085 w 13508638"/>
              <a:gd name="connsiteY46" fmla="*/ 5973097 h 5973097"/>
              <a:gd name="connsiteX47" fmla="*/ 6954012 w 13508638"/>
              <a:gd name="connsiteY47" fmla="*/ 5973097 h 5973097"/>
              <a:gd name="connsiteX48" fmla="*/ 6096507 w 13508638"/>
              <a:gd name="connsiteY48" fmla="*/ 5973097 h 5973097"/>
              <a:gd name="connsiteX49" fmla="*/ 5509175 w 13508638"/>
              <a:gd name="connsiteY49" fmla="*/ 5973097 h 5973097"/>
              <a:gd name="connsiteX50" fmla="*/ 4921843 w 13508638"/>
              <a:gd name="connsiteY50" fmla="*/ 5973097 h 5973097"/>
              <a:gd name="connsiteX51" fmla="*/ 4604684 w 13508638"/>
              <a:gd name="connsiteY51" fmla="*/ 5973097 h 5973097"/>
              <a:gd name="connsiteX52" fmla="*/ 4287524 w 13508638"/>
              <a:gd name="connsiteY52" fmla="*/ 5973097 h 5973097"/>
              <a:gd name="connsiteX53" fmla="*/ 3565106 w 13508638"/>
              <a:gd name="connsiteY53" fmla="*/ 5973097 h 5973097"/>
              <a:gd name="connsiteX54" fmla="*/ 2707601 w 13508638"/>
              <a:gd name="connsiteY54" fmla="*/ 5973097 h 5973097"/>
              <a:gd name="connsiteX55" fmla="*/ 1850096 w 13508638"/>
              <a:gd name="connsiteY55" fmla="*/ 5973097 h 5973097"/>
              <a:gd name="connsiteX56" fmla="*/ 992591 w 13508638"/>
              <a:gd name="connsiteY56" fmla="*/ 5973097 h 5973097"/>
              <a:gd name="connsiteX57" fmla="*/ 0 w 13508638"/>
              <a:gd name="connsiteY57" fmla="*/ 5973097 h 5973097"/>
              <a:gd name="connsiteX58" fmla="*/ 0 w 13508638"/>
              <a:gd name="connsiteY58" fmla="*/ 5435518 h 5973097"/>
              <a:gd name="connsiteX59" fmla="*/ 0 w 13508638"/>
              <a:gd name="connsiteY59" fmla="*/ 4838209 h 5973097"/>
              <a:gd name="connsiteX60" fmla="*/ 0 w 13508638"/>
              <a:gd name="connsiteY60" fmla="*/ 4420092 h 5973097"/>
              <a:gd name="connsiteX61" fmla="*/ 0 w 13508638"/>
              <a:gd name="connsiteY61" fmla="*/ 3763051 h 5973097"/>
              <a:gd name="connsiteX62" fmla="*/ 0 w 13508638"/>
              <a:gd name="connsiteY62" fmla="*/ 3344934 h 5973097"/>
              <a:gd name="connsiteX63" fmla="*/ 0 w 13508638"/>
              <a:gd name="connsiteY63" fmla="*/ 2926818 h 5973097"/>
              <a:gd name="connsiteX64" fmla="*/ 0 w 13508638"/>
              <a:gd name="connsiteY64" fmla="*/ 2508701 h 5973097"/>
              <a:gd name="connsiteX65" fmla="*/ 0 w 13508638"/>
              <a:gd name="connsiteY65" fmla="*/ 1911391 h 5973097"/>
              <a:gd name="connsiteX66" fmla="*/ 0 w 13508638"/>
              <a:gd name="connsiteY66" fmla="*/ 1314081 h 5973097"/>
              <a:gd name="connsiteX67" fmla="*/ 0 w 13508638"/>
              <a:gd name="connsiteY67" fmla="*/ 895965 h 5973097"/>
              <a:gd name="connsiteX68" fmla="*/ 0 w 13508638"/>
              <a:gd name="connsiteY68" fmla="*/ 0 h 5973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3508638" h="5973097" fill="none" extrusionOk="0">
                <a:moveTo>
                  <a:pt x="0" y="0"/>
                </a:moveTo>
                <a:cubicBezTo>
                  <a:pt x="184448" y="-51710"/>
                  <a:pt x="273822" y="6021"/>
                  <a:pt x="452246" y="0"/>
                </a:cubicBezTo>
                <a:cubicBezTo>
                  <a:pt x="630670" y="-6021"/>
                  <a:pt x="897973" y="8031"/>
                  <a:pt x="1309751" y="0"/>
                </a:cubicBezTo>
                <a:cubicBezTo>
                  <a:pt x="1721529" y="-8031"/>
                  <a:pt x="1682712" y="47508"/>
                  <a:pt x="1897083" y="0"/>
                </a:cubicBezTo>
                <a:cubicBezTo>
                  <a:pt x="2111454" y="-47508"/>
                  <a:pt x="2426214" y="55606"/>
                  <a:pt x="2619501" y="0"/>
                </a:cubicBezTo>
                <a:cubicBezTo>
                  <a:pt x="2812788" y="-55606"/>
                  <a:pt x="2717697" y="541"/>
                  <a:pt x="2801574" y="0"/>
                </a:cubicBezTo>
                <a:cubicBezTo>
                  <a:pt x="2885451" y="-541"/>
                  <a:pt x="3182799" y="68515"/>
                  <a:pt x="3523993" y="0"/>
                </a:cubicBezTo>
                <a:cubicBezTo>
                  <a:pt x="3865187" y="-68515"/>
                  <a:pt x="3657703" y="18782"/>
                  <a:pt x="3706065" y="0"/>
                </a:cubicBezTo>
                <a:cubicBezTo>
                  <a:pt x="3754427" y="-18782"/>
                  <a:pt x="4043164" y="49110"/>
                  <a:pt x="4158311" y="0"/>
                </a:cubicBezTo>
                <a:cubicBezTo>
                  <a:pt x="4273458" y="-49110"/>
                  <a:pt x="4393976" y="20772"/>
                  <a:pt x="4610557" y="0"/>
                </a:cubicBezTo>
                <a:cubicBezTo>
                  <a:pt x="4827138" y="-20772"/>
                  <a:pt x="4717870" y="2965"/>
                  <a:pt x="4792630" y="0"/>
                </a:cubicBezTo>
                <a:cubicBezTo>
                  <a:pt x="4867390" y="-2965"/>
                  <a:pt x="5385502" y="79579"/>
                  <a:pt x="5650135" y="0"/>
                </a:cubicBezTo>
                <a:cubicBezTo>
                  <a:pt x="5914769" y="-79579"/>
                  <a:pt x="6010854" y="42564"/>
                  <a:pt x="6237467" y="0"/>
                </a:cubicBezTo>
                <a:cubicBezTo>
                  <a:pt x="6464080" y="-42564"/>
                  <a:pt x="6363209" y="191"/>
                  <a:pt x="6419540" y="0"/>
                </a:cubicBezTo>
                <a:cubicBezTo>
                  <a:pt x="6475871" y="-191"/>
                  <a:pt x="6732952" y="13346"/>
                  <a:pt x="6871785" y="0"/>
                </a:cubicBezTo>
                <a:cubicBezTo>
                  <a:pt x="7010618" y="-13346"/>
                  <a:pt x="7477810" y="42680"/>
                  <a:pt x="7729290" y="0"/>
                </a:cubicBezTo>
                <a:cubicBezTo>
                  <a:pt x="7980771" y="-42680"/>
                  <a:pt x="8287643" y="50122"/>
                  <a:pt x="8451709" y="0"/>
                </a:cubicBezTo>
                <a:cubicBezTo>
                  <a:pt x="8615775" y="-50122"/>
                  <a:pt x="8948421" y="68464"/>
                  <a:pt x="9309214" y="0"/>
                </a:cubicBezTo>
                <a:cubicBezTo>
                  <a:pt x="9670007" y="-68464"/>
                  <a:pt x="9743235" y="38909"/>
                  <a:pt x="9896546" y="0"/>
                </a:cubicBezTo>
                <a:cubicBezTo>
                  <a:pt x="10049857" y="-38909"/>
                  <a:pt x="10415388" y="26136"/>
                  <a:pt x="10754051" y="0"/>
                </a:cubicBezTo>
                <a:cubicBezTo>
                  <a:pt x="11092714" y="-26136"/>
                  <a:pt x="10924178" y="26962"/>
                  <a:pt x="11071210" y="0"/>
                </a:cubicBezTo>
                <a:cubicBezTo>
                  <a:pt x="11218242" y="-26962"/>
                  <a:pt x="11362007" y="45449"/>
                  <a:pt x="11523456" y="0"/>
                </a:cubicBezTo>
                <a:cubicBezTo>
                  <a:pt x="11684905" y="-45449"/>
                  <a:pt x="12076609" y="72617"/>
                  <a:pt x="12380960" y="0"/>
                </a:cubicBezTo>
                <a:cubicBezTo>
                  <a:pt x="12685311" y="-72617"/>
                  <a:pt x="12793524" y="64702"/>
                  <a:pt x="12968292" y="0"/>
                </a:cubicBezTo>
                <a:cubicBezTo>
                  <a:pt x="13143060" y="-64702"/>
                  <a:pt x="13266868" y="53826"/>
                  <a:pt x="13508638" y="0"/>
                </a:cubicBezTo>
                <a:cubicBezTo>
                  <a:pt x="13579420" y="184904"/>
                  <a:pt x="13465227" y="371624"/>
                  <a:pt x="13508638" y="597310"/>
                </a:cubicBezTo>
                <a:cubicBezTo>
                  <a:pt x="13552049" y="822996"/>
                  <a:pt x="13479348" y="1004041"/>
                  <a:pt x="13508638" y="1194619"/>
                </a:cubicBezTo>
                <a:cubicBezTo>
                  <a:pt x="13537928" y="1385197"/>
                  <a:pt x="13453800" y="1620572"/>
                  <a:pt x="13508638" y="1732198"/>
                </a:cubicBezTo>
                <a:cubicBezTo>
                  <a:pt x="13563476" y="1843824"/>
                  <a:pt x="13466786" y="2146314"/>
                  <a:pt x="13508638" y="2389239"/>
                </a:cubicBezTo>
                <a:cubicBezTo>
                  <a:pt x="13550490" y="2632164"/>
                  <a:pt x="13460773" y="2733531"/>
                  <a:pt x="13508638" y="2986549"/>
                </a:cubicBezTo>
                <a:cubicBezTo>
                  <a:pt x="13556503" y="3239567"/>
                  <a:pt x="13456171" y="3314706"/>
                  <a:pt x="13508638" y="3464396"/>
                </a:cubicBezTo>
                <a:cubicBezTo>
                  <a:pt x="13561105" y="3614086"/>
                  <a:pt x="13490129" y="3775394"/>
                  <a:pt x="13508638" y="4001975"/>
                </a:cubicBezTo>
                <a:cubicBezTo>
                  <a:pt x="13527147" y="4228556"/>
                  <a:pt x="13497974" y="4418506"/>
                  <a:pt x="13508638" y="4659016"/>
                </a:cubicBezTo>
                <a:cubicBezTo>
                  <a:pt x="13519302" y="4899526"/>
                  <a:pt x="13463161" y="5062299"/>
                  <a:pt x="13508638" y="5316056"/>
                </a:cubicBezTo>
                <a:cubicBezTo>
                  <a:pt x="13554115" y="5569813"/>
                  <a:pt x="13461193" y="5707603"/>
                  <a:pt x="13508638" y="5973097"/>
                </a:cubicBezTo>
                <a:cubicBezTo>
                  <a:pt x="13443653" y="6009030"/>
                  <a:pt x="13263084" y="5945155"/>
                  <a:pt x="13191479" y="5973097"/>
                </a:cubicBezTo>
                <a:cubicBezTo>
                  <a:pt x="13119874" y="6001039"/>
                  <a:pt x="12830653" y="5928982"/>
                  <a:pt x="12604147" y="5973097"/>
                </a:cubicBezTo>
                <a:cubicBezTo>
                  <a:pt x="12377641" y="6017212"/>
                  <a:pt x="12248519" y="5967748"/>
                  <a:pt x="12016814" y="5973097"/>
                </a:cubicBezTo>
                <a:cubicBezTo>
                  <a:pt x="11785109" y="5978446"/>
                  <a:pt x="11657218" y="5946389"/>
                  <a:pt x="11429482" y="5973097"/>
                </a:cubicBezTo>
                <a:cubicBezTo>
                  <a:pt x="11201746" y="5999805"/>
                  <a:pt x="11114517" y="5904644"/>
                  <a:pt x="10842150" y="5973097"/>
                </a:cubicBezTo>
                <a:cubicBezTo>
                  <a:pt x="10569783" y="6041550"/>
                  <a:pt x="10297819" y="5921732"/>
                  <a:pt x="10119732" y="5973097"/>
                </a:cubicBezTo>
                <a:cubicBezTo>
                  <a:pt x="9941645" y="6024462"/>
                  <a:pt x="10000569" y="5954799"/>
                  <a:pt x="9937659" y="5973097"/>
                </a:cubicBezTo>
                <a:cubicBezTo>
                  <a:pt x="9874749" y="5991395"/>
                  <a:pt x="9611758" y="5924739"/>
                  <a:pt x="9485413" y="5973097"/>
                </a:cubicBezTo>
                <a:cubicBezTo>
                  <a:pt x="9359068" y="6021455"/>
                  <a:pt x="9163002" y="5918791"/>
                  <a:pt x="8898081" y="5973097"/>
                </a:cubicBezTo>
                <a:cubicBezTo>
                  <a:pt x="8633160" y="6027403"/>
                  <a:pt x="8356635" y="5922459"/>
                  <a:pt x="8040576" y="5973097"/>
                </a:cubicBezTo>
                <a:cubicBezTo>
                  <a:pt x="7724517" y="6023735"/>
                  <a:pt x="7833246" y="5963666"/>
                  <a:pt x="7723417" y="5973097"/>
                </a:cubicBezTo>
                <a:cubicBezTo>
                  <a:pt x="7613588" y="5982528"/>
                  <a:pt x="7408106" y="5940889"/>
                  <a:pt x="7136085" y="5973097"/>
                </a:cubicBezTo>
                <a:cubicBezTo>
                  <a:pt x="6864064" y="6005305"/>
                  <a:pt x="6991410" y="5954086"/>
                  <a:pt x="6954012" y="5973097"/>
                </a:cubicBezTo>
                <a:cubicBezTo>
                  <a:pt x="6916614" y="5992108"/>
                  <a:pt x="6442988" y="5888435"/>
                  <a:pt x="6096507" y="5973097"/>
                </a:cubicBezTo>
                <a:cubicBezTo>
                  <a:pt x="5750027" y="6057759"/>
                  <a:pt x="5778735" y="5972656"/>
                  <a:pt x="5509175" y="5973097"/>
                </a:cubicBezTo>
                <a:cubicBezTo>
                  <a:pt x="5239615" y="5973538"/>
                  <a:pt x="5197068" y="5948999"/>
                  <a:pt x="4921843" y="5973097"/>
                </a:cubicBezTo>
                <a:cubicBezTo>
                  <a:pt x="4646618" y="5997195"/>
                  <a:pt x="4760478" y="5947897"/>
                  <a:pt x="4604684" y="5973097"/>
                </a:cubicBezTo>
                <a:cubicBezTo>
                  <a:pt x="4448890" y="5998297"/>
                  <a:pt x="4431051" y="5954179"/>
                  <a:pt x="4287524" y="5973097"/>
                </a:cubicBezTo>
                <a:cubicBezTo>
                  <a:pt x="4143997" y="5992015"/>
                  <a:pt x="3783791" y="5923699"/>
                  <a:pt x="3565106" y="5973097"/>
                </a:cubicBezTo>
                <a:cubicBezTo>
                  <a:pt x="3346421" y="6022495"/>
                  <a:pt x="3012508" y="5903667"/>
                  <a:pt x="2707601" y="5973097"/>
                </a:cubicBezTo>
                <a:cubicBezTo>
                  <a:pt x="2402695" y="6042527"/>
                  <a:pt x="2157406" y="5914454"/>
                  <a:pt x="1850096" y="5973097"/>
                </a:cubicBezTo>
                <a:cubicBezTo>
                  <a:pt x="1542786" y="6031740"/>
                  <a:pt x="1420847" y="5880405"/>
                  <a:pt x="992591" y="5973097"/>
                </a:cubicBezTo>
                <a:cubicBezTo>
                  <a:pt x="564335" y="6065789"/>
                  <a:pt x="476505" y="5924489"/>
                  <a:pt x="0" y="5973097"/>
                </a:cubicBezTo>
                <a:cubicBezTo>
                  <a:pt x="-51342" y="5726950"/>
                  <a:pt x="13047" y="5568122"/>
                  <a:pt x="0" y="5435518"/>
                </a:cubicBezTo>
                <a:cubicBezTo>
                  <a:pt x="-13047" y="5302914"/>
                  <a:pt x="28250" y="4990940"/>
                  <a:pt x="0" y="4838209"/>
                </a:cubicBezTo>
                <a:cubicBezTo>
                  <a:pt x="-28250" y="4685478"/>
                  <a:pt x="6275" y="4617472"/>
                  <a:pt x="0" y="4420092"/>
                </a:cubicBezTo>
                <a:cubicBezTo>
                  <a:pt x="-6275" y="4222712"/>
                  <a:pt x="63867" y="4076957"/>
                  <a:pt x="0" y="3763051"/>
                </a:cubicBezTo>
                <a:cubicBezTo>
                  <a:pt x="-63867" y="3449145"/>
                  <a:pt x="7697" y="3497541"/>
                  <a:pt x="0" y="3344934"/>
                </a:cubicBezTo>
                <a:cubicBezTo>
                  <a:pt x="-7697" y="3192327"/>
                  <a:pt x="26357" y="3021837"/>
                  <a:pt x="0" y="2926818"/>
                </a:cubicBezTo>
                <a:cubicBezTo>
                  <a:pt x="-26357" y="2831799"/>
                  <a:pt x="44961" y="2689291"/>
                  <a:pt x="0" y="2508701"/>
                </a:cubicBezTo>
                <a:cubicBezTo>
                  <a:pt x="-44961" y="2328111"/>
                  <a:pt x="47007" y="2055294"/>
                  <a:pt x="0" y="1911391"/>
                </a:cubicBezTo>
                <a:cubicBezTo>
                  <a:pt x="-47007" y="1767488"/>
                  <a:pt x="45797" y="1585933"/>
                  <a:pt x="0" y="1314081"/>
                </a:cubicBezTo>
                <a:cubicBezTo>
                  <a:pt x="-45797" y="1042229"/>
                  <a:pt x="37219" y="1007219"/>
                  <a:pt x="0" y="895965"/>
                </a:cubicBezTo>
                <a:cubicBezTo>
                  <a:pt x="-37219" y="784711"/>
                  <a:pt x="15644" y="440513"/>
                  <a:pt x="0" y="0"/>
                </a:cubicBezTo>
                <a:close/>
              </a:path>
              <a:path w="13508638" h="5973097" stroke="0" extrusionOk="0">
                <a:moveTo>
                  <a:pt x="0" y="0"/>
                </a:moveTo>
                <a:cubicBezTo>
                  <a:pt x="261731" y="-4873"/>
                  <a:pt x="429379" y="14603"/>
                  <a:pt x="587332" y="0"/>
                </a:cubicBezTo>
                <a:cubicBezTo>
                  <a:pt x="745285" y="-14603"/>
                  <a:pt x="1016406" y="59208"/>
                  <a:pt x="1309751" y="0"/>
                </a:cubicBezTo>
                <a:cubicBezTo>
                  <a:pt x="1603096" y="-59208"/>
                  <a:pt x="1949765" y="10121"/>
                  <a:pt x="2167255" y="0"/>
                </a:cubicBezTo>
                <a:cubicBezTo>
                  <a:pt x="2384745" y="-10121"/>
                  <a:pt x="2466703" y="38094"/>
                  <a:pt x="2619501" y="0"/>
                </a:cubicBezTo>
                <a:cubicBezTo>
                  <a:pt x="2772299" y="-38094"/>
                  <a:pt x="2922972" y="20065"/>
                  <a:pt x="3071747" y="0"/>
                </a:cubicBezTo>
                <a:cubicBezTo>
                  <a:pt x="3220522" y="-20065"/>
                  <a:pt x="3317677" y="12128"/>
                  <a:pt x="3523993" y="0"/>
                </a:cubicBezTo>
                <a:cubicBezTo>
                  <a:pt x="3730309" y="-12128"/>
                  <a:pt x="3648240" y="5731"/>
                  <a:pt x="3706065" y="0"/>
                </a:cubicBezTo>
                <a:cubicBezTo>
                  <a:pt x="3763890" y="-5731"/>
                  <a:pt x="3871698" y="33582"/>
                  <a:pt x="4023225" y="0"/>
                </a:cubicBezTo>
                <a:cubicBezTo>
                  <a:pt x="4174752" y="-33582"/>
                  <a:pt x="4371428" y="19302"/>
                  <a:pt x="4475471" y="0"/>
                </a:cubicBezTo>
                <a:cubicBezTo>
                  <a:pt x="4579514" y="-19302"/>
                  <a:pt x="4615545" y="11822"/>
                  <a:pt x="4657543" y="0"/>
                </a:cubicBezTo>
                <a:cubicBezTo>
                  <a:pt x="4699541" y="-11822"/>
                  <a:pt x="5246152" y="19301"/>
                  <a:pt x="5515048" y="0"/>
                </a:cubicBezTo>
                <a:cubicBezTo>
                  <a:pt x="5783944" y="-19301"/>
                  <a:pt x="5629435" y="18159"/>
                  <a:pt x="5697121" y="0"/>
                </a:cubicBezTo>
                <a:cubicBezTo>
                  <a:pt x="5764807" y="-18159"/>
                  <a:pt x="5830805" y="949"/>
                  <a:pt x="5879194" y="0"/>
                </a:cubicBezTo>
                <a:cubicBezTo>
                  <a:pt x="5927583" y="-949"/>
                  <a:pt x="6334341" y="48587"/>
                  <a:pt x="6736699" y="0"/>
                </a:cubicBezTo>
                <a:cubicBezTo>
                  <a:pt x="7139058" y="-48587"/>
                  <a:pt x="6985172" y="26560"/>
                  <a:pt x="7053858" y="0"/>
                </a:cubicBezTo>
                <a:cubicBezTo>
                  <a:pt x="7122544" y="-26560"/>
                  <a:pt x="7218726" y="28412"/>
                  <a:pt x="7371018" y="0"/>
                </a:cubicBezTo>
                <a:cubicBezTo>
                  <a:pt x="7523310" y="-28412"/>
                  <a:pt x="7531098" y="16411"/>
                  <a:pt x="7688177" y="0"/>
                </a:cubicBezTo>
                <a:cubicBezTo>
                  <a:pt x="7845256" y="-16411"/>
                  <a:pt x="8004868" y="40246"/>
                  <a:pt x="8275509" y="0"/>
                </a:cubicBezTo>
                <a:cubicBezTo>
                  <a:pt x="8546150" y="-40246"/>
                  <a:pt x="8792592" y="94882"/>
                  <a:pt x="9133014" y="0"/>
                </a:cubicBezTo>
                <a:cubicBezTo>
                  <a:pt x="9473437" y="-94882"/>
                  <a:pt x="9566718" y="6891"/>
                  <a:pt x="9855432" y="0"/>
                </a:cubicBezTo>
                <a:cubicBezTo>
                  <a:pt x="10144146" y="-6891"/>
                  <a:pt x="10188140" y="13952"/>
                  <a:pt x="10307678" y="0"/>
                </a:cubicBezTo>
                <a:cubicBezTo>
                  <a:pt x="10427216" y="-13952"/>
                  <a:pt x="10644754" y="11835"/>
                  <a:pt x="10895010" y="0"/>
                </a:cubicBezTo>
                <a:cubicBezTo>
                  <a:pt x="11145266" y="-11835"/>
                  <a:pt x="11433243" y="47966"/>
                  <a:pt x="11752515" y="0"/>
                </a:cubicBezTo>
                <a:cubicBezTo>
                  <a:pt x="12071788" y="-47966"/>
                  <a:pt x="12204933" y="67949"/>
                  <a:pt x="12474934" y="0"/>
                </a:cubicBezTo>
                <a:cubicBezTo>
                  <a:pt x="12744935" y="-67949"/>
                  <a:pt x="13262949" y="68681"/>
                  <a:pt x="13508638" y="0"/>
                </a:cubicBezTo>
                <a:cubicBezTo>
                  <a:pt x="13539751" y="200217"/>
                  <a:pt x="13490968" y="303128"/>
                  <a:pt x="13508638" y="477848"/>
                </a:cubicBezTo>
                <a:cubicBezTo>
                  <a:pt x="13526308" y="652568"/>
                  <a:pt x="13443126" y="891931"/>
                  <a:pt x="13508638" y="1075157"/>
                </a:cubicBezTo>
                <a:cubicBezTo>
                  <a:pt x="13574150" y="1258383"/>
                  <a:pt x="13486071" y="1415400"/>
                  <a:pt x="13508638" y="1732198"/>
                </a:cubicBezTo>
                <a:cubicBezTo>
                  <a:pt x="13531205" y="2048996"/>
                  <a:pt x="13487849" y="2296734"/>
                  <a:pt x="13508638" y="2448970"/>
                </a:cubicBezTo>
                <a:cubicBezTo>
                  <a:pt x="13529427" y="2601206"/>
                  <a:pt x="13468343" y="2776968"/>
                  <a:pt x="13508638" y="2926818"/>
                </a:cubicBezTo>
                <a:cubicBezTo>
                  <a:pt x="13548933" y="3076668"/>
                  <a:pt x="13480115" y="3364360"/>
                  <a:pt x="13508638" y="3643589"/>
                </a:cubicBezTo>
                <a:cubicBezTo>
                  <a:pt x="13537161" y="3922818"/>
                  <a:pt x="13506751" y="3931869"/>
                  <a:pt x="13508638" y="4181168"/>
                </a:cubicBezTo>
                <a:cubicBezTo>
                  <a:pt x="13510525" y="4430467"/>
                  <a:pt x="13507313" y="4738768"/>
                  <a:pt x="13508638" y="4897940"/>
                </a:cubicBezTo>
                <a:cubicBezTo>
                  <a:pt x="13509963" y="5057112"/>
                  <a:pt x="13416736" y="5628872"/>
                  <a:pt x="13508638" y="5973097"/>
                </a:cubicBezTo>
                <a:cubicBezTo>
                  <a:pt x="13252418" y="6027549"/>
                  <a:pt x="13060034" y="5919984"/>
                  <a:pt x="12786220" y="5973097"/>
                </a:cubicBezTo>
                <a:cubicBezTo>
                  <a:pt x="12512406" y="6026210"/>
                  <a:pt x="12453392" y="5934709"/>
                  <a:pt x="12333974" y="5973097"/>
                </a:cubicBezTo>
                <a:cubicBezTo>
                  <a:pt x="12214556" y="6011485"/>
                  <a:pt x="11855990" y="5903591"/>
                  <a:pt x="11476469" y="5973097"/>
                </a:cubicBezTo>
                <a:cubicBezTo>
                  <a:pt x="11096949" y="6042603"/>
                  <a:pt x="11248447" y="5947812"/>
                  <a:pt x="11159310" y="5973097"/>
                </a:cubicBezTo>
                <a:cubicBezTo>
                  <a:pt x="11070173" y="5998382"/>
                  <a:pt x="10682150" y="5917640"/>
                  <a:pt x="10301805" y="5973097"/>
                </a:cubicBezTo>
                <a:cubicBezTo>
                  <a:pt x="9921460" y="6028554"/>
                  <a:pt x="10016957" y="5932766"/>
                  <a:pt x="9849559" y="5973097"/>
                </a:cubicBezTo>
                <a:cubicBezTo>
                  <a:pt x="9682161" y="6013428"/>
                  <a:pt x="9568682" y="5945201"/>
                  <a:pt x="9397313" y="5973097"/>
                </a:cubicBezTo>
                <a:cubicBezTo>
                  <a:pt x="9225944" y="6000993"/>
                  <a:pt x="8972048" y="5945636"/>
                  <a:pt x="8674895" y="5973097"/>
                </a:cubicBezTo>
                <a:cubicBezTo>
                  <a:pt x="8377742" y="6000558"/>
                  <a:pt x="8576011" y="5963079"/>
                  <a:pt x="8492822" y="5973097"/>
                </a:cubicBezTo>
                <a:cubicBezTo>
                  <a:pt x="8409633" y="5983115"/>
                  <a:pt x="8388981" y="5961470"/>
                  <a:pt x="8310749" y="5973097"/>
                </a:cubicBezTo>
                <a:cubicBezTo>
                  <a:pt x="8232517" y="5984724"/>
                  <a:pt x="8123362" y="5939557"/>
                  <a:pt x="7993590" y="5973097"/>
                </a:cubicBezTo>
                <a:cubicBezTo>
                  <a:pt x="7863818" y="6006637"/>
                  <a:pt x="7437861" y="5924683"/>
                  <a:pt x="7271171" y="5973097"/>
                </a:cubicBezTo>
                <a:cubicBezTo>
                  <a:pt x="7104481" y="6021511"/>
                  <a:pt x="7157102" y="5971011"/>
                  <a:pt x="7089098" y="5973097"/>
                </a:cubicBezTo>
                <a:cubicBezTo>
                  <a:pt x="7021094" y="5975183"/>
                  <a:pt x="6844098" y="5929938"/>
                  <a:pt x="6636853" y="5973097"/>
                </a:cubicBezTo>
                <a:cubicBezTo>
                  <a:pt x="6429609" y="6016256"/>
                  <a:pt x="6273941" y="5916787"/>
                  <a:pt x="6049520" y="5973097"/>
                </a:cubicBezTo>
                <a:cubicBezTo>
                  <a:pt x="5825099" y="6029407"/>
                  <a:pt x="5931721" y="5966528"/>
                  <a:pt x="5867448" y="5973097"/>
                </a:cubicBezTo>
                <a:cubicBezTo>
                  <a:pt x="5803175" y="5979666"/>
                  <a:pt x="5764072" y="5967713"/>
                  <a:pt x="5685375" y="5973097"/>
                </a:cubicBezTo>
                <a:cubicBezTo>
                  <a:pt x="5606678" y="5978481"/>
                  <a:pt x="5472279" y="5939097"/>
                  <a:pt x="5368215" y="5973097"/>
                </a:cubicBezTo>
                <a:cubicBezTo>
                  <a:pt x="5264151" y="6007097"/>
                  <a:pt x="5261888" y="5957646"/>
                  <a:pt x="5186142" y="5973097"/>
                </a:cubicBezTo>
                <a:cubicBezTo>
                  <a:pt x="5110396" y="5988548"/>
                  <a:pt x="4718357" y="5893084"/>
                  <a:pt x="4463724" y="5973097"/>
                </a:cubicBezTo>
                <a:cubicBezTo>
                  <a:pt x="4209091" y="6053110"/>
                  <a:pt x="4027250" y="5951351"/>
                  <a:pt x="3741305" y="5973097"/>
                </a:cubicBezTo>
                <a:cubicBezTo>
                  <a:pt x="3455360" y="5994843"/>
                  <a:pt x="3503675" y="5967542"/>
                  <a:pt x="3289060" y="5973097"/>
                </a:cubicBezTo>
                <a:cubicBezTo>
                  <a:pt x="3074446" y="5978652"/>
                  <a:pt x="2859577" y="5949049"/>
                  <a:pt x="2431555" y="5973097"/>
                </a:cubicBezTo>
                <a:cubicBezTo>
                  <a:pt x="2003534" y="5997145"/>
                  <a:pt x="2076330" y="5968667"/>
                  <a:pt x="1979309" y="5973097"/>
                </a:cubicBezTo>
                <a:cubicBezTo>
                  <a:pt x="1882288" y="5977527"/>
                  <a:pt x="1741585" y="5946361"/>
                  <a:pt x="1527063" y="5973097"/>
                </a:cubicBezTo>
                <a:cubicBezTo>
                  <a:pt x="1312541" y="5999833"/>
                  <a:pt x="890147" y="5972514"/>
                  <a:pt x="669559" y="5973097"/>
                </a:cubicBezTo>
                <a:cubicBezTo>
                  <a:pt x="448971" y="5973680"/>
                  <a:pt x="142806" y="5968570"/>
                  <a:pt x="0" y="5973097"/>
                </a:cubicBezTo>
                <a:cubicBezTo>
                  <a:pt x="-30029" y="5742575"/>
                  <a:pt x="22117" y="5521817"/>
                  <a:pt x="0" y="5316056"/>
                </a:cubicBezTo>
                <a:cubicBezTo>
                  <a:pt x="-22117" y="5110295"/>
                  <a:pt x="41080" y="4903364"/>
                  <a:pt x="0" y="4778478"/>
                </a:cubicBezTo>
                <a:cubicBezTo>
                  <a:pt x="-41080" y="4653592"/>
                  <a:pt x="42713" y="4406572"/>
                  <a:pt x="0" y="4240899"/>
                </a:cubicBezTo>
                <a:cubicBezTo>
                  <a:pt x="-42713" y="4075226"/>
                  <a:pt x="44332" y="3960164"/>
                  <a:pt x="0" y="3763051"/>
                </a:cubicBezTo>
                <a:cubicBezTo>
                  <a:pt x="-44332" y="3565938"/>
                  <a:pt x="56876" y="3304231"/>
                  <a:pt x="0" y="3106010"/>
                </a:cubicBezTo>
                <a:cubicBezTo>
                  <a:pt x="-56876" y="2907789"/>
                  <a:pt x="22233" y="2712614"/>
                  <a:pt x="0" y="2508701"/>
                </a:cubicBezTo>
                <a:cubicBezTo>
                  <a:pt x="-22233" y="2304788"/>
                  <a:pt x="13579" y="2212400"/>
                  <a:pt x="0" y="2090584"/>
                </a:cubicBezTo>
                <a:cubicBezTo>
                  <a:pt x="-13579" y="1968768"/>
                  <a:pt x="69768" y="1625412"/>
                  <a:pt x="0" y="1433543"/>
                </a:cubicBezTo>
                <a:cubicBezTo>
                  <a:pt x="-69768" y="1241674"/>
                  <a:pt x="5635" y="1029134"/>
                  <a:pt x="0" y="716772"/>
                </a:cubicBezTo>
                <a:cubicBezTo>
                  <a:pt x="-5635" y="404410"/>
                  <a:pt x="74763" y="243795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15308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2. Тематика «Деньги и операции с ними: иностранная валюта.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478CF1-EA93-4970-9585-97822A8A47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256"/>
          <a:stretch/>
        </p:blipFill>
        <p:spPr>
          <a:xfrm>
            <a:off x="1966948" y="4095931"/>
            <a:ext cx="15038316" cy="4325397"/>
          </a:xfrm>
          <a:custGeom>
            <a:avLst/>
            <a:gdLst>
              <a:gd name="connsiteX0" fmla="*/ 0 w 15038316"/>
              <a:gd name="connsiteY0" fmla="*/ 0 h 4325397"/>
              <a:gd name="connsiteX1" fmla="*/ 428014 w 15038316"/>
              <a:gd name="connsiteY1" fmla="*/ 0 h 4325397"/>
              <a:gd name="connsiteX2" fmla="*/ 555261 w 15038316"/>
              <a:gd name="connsiteY2" fmla="*/ 0 h 4325397"/>
              <a:gd name="connsiteX3" fmla="*/ 1434424 w 15038316"/>
              <a:gd name="connsiteY3" fmla="*/ 0 h 4325397"/>
              <a:gd name="connsiteX4" fmla="*/ 2012821 w 15038316"/>
              <a:gd name="connsiteY4" fmla="*/ 0 h 4325397"/>
              <a:gd name="connsiteX5" fmla="*/ 2140068 w 15038316"/>
              <a:gd name="connsiteY5" fmla="*/ 0 h 4325397"/>
              <a:gd name="connsiteX6" fmla="*/ 2568082 w 15038316"/>
              <a:gd name="connsiteY6" fmla="*/ 0 h 4325397"/>
              <a:gd name="connsiteX7" fmla="*/ 3447245 w 15038316"/>
              <a:gd name="connsiteY7" fmla="*/ 0 h 4325397"/>
              <a:gd name="connsiteX8" fmla="*/ 4176025 w 15038316"/>
              <a:gd name="connsiteY8" fmla="*/ 0 h 4325397"/>
              <a:gd name="connsiteX9" fmla="*/ 5055188 w 15038316"/>
              <a:gd name="connsiteY9" fmla="*/ 0 h 4325397"/>
              <a:gd name="connsiteX10" fmla="*/ 5633585 w 15038316"/>
              <a:gd name="connsiteY10" fmla="*/ 0 h 4325397"/>
              <a:gd name="connsiteX11" fmla="*/ 6512748 w 15038316"/>
              <a:gd name="connsiteY11" fmla="*/ 0 h 4325397"/>
              <a:gd name="connsiteX12" fmla="*/ 6790378 w 15038316"/>
              <a:gd name="connsiteY12" fmla="*/ 0 h 4325397"/>
              <a:gd name="connsiteX13" fmla="*/ 7218392 w 15038316"/>
              <a:gd name="connsiteY13" fmla="*/ 0 h 4325397"/>
              <a:gd name="connsiteX14" fmla="*/ 8097555 w 15038316"/>
              <a:gd name="connsiteY14" fmla="*/ 0 h 4325397"/>
              <a:gd name="connsiteX15" fmla="*/ 8675952 w 15038316"/>
              <a:gd name="connsiteY15" fmla="*/ 0 h 4325397"/>
              <a:gd name="connsiteX16" fmla="*/ 8803199 w 15038316"/>
              <a:gd name="connsiteY16" fmla="*/ 0 h 4325397"/>
              <a:gd name="connsiteX17" fmla="*/ 9381596 w 15038316"/>
              <a:gd name="connsiteY17" fmla="*/ 0 h 4325397"/>
              <a:gd name="connsiteX18" fmla="*/ 10260759 w 15038316"/>
              <a:gd name="connsiteY18" fmla="*/ 0 h 4325397"/>
              <a:gd name="connsiteX19" fmla="*/ 10688772 w 15038316"/>
              <a:gd name="connsiteY19" fmla="*/ 0 h 4325397"/>
              <a:gd name="connsiteX20" fmla="*/ 11417552 w 15038316"/>
              <a:gd name="connsiteY20" fmla="*/ 0 h 4325397"/>
              <a:gd name="connsiteX21" fmla="*/ 11544800 w 15038316"/>
              <a:gd name="connsiteY21" fmla="*/ 0 h 4325397"/>
              <a:gd name="connsiteX22" fmla="*/ 12123196 w 15038316"/>
              <a:gd name="connsiteY22" fmla="*/ 0 h 4325397"/>
              <a:gd name="connsiteX23" fmla="*/ 12701593 w 15038316"/>
              <a:gd name="connsiteY23" fmla="*/ 0 h 4325397"/>
              <a:gd name="connsiteX24" fmla="*/ 13279990 w 15038316"/>
              <a:gd name="connsiteY24" fmla="*/ 0 h 4325397"/>
              <a:gd name="connsiteX25" fmla="*/ 14008770 w 15038316"/>
              <a:gd name="connsiteY25" fmla="*/ 0 h 4325397"/>
              <a:gd name="connsiteX26" fmla="*/ 15038316 w 15038316"/>
              <a:gd name="connsiteY26" fmla="*/ 0 h 4325397"/>
              <a:gd name="connsiteX27" fmla="*/ 15038316 w 15038316"/>
              <a:gd name="connsiteY27" fmla="*/ 454167 h 4325397"/>
              <a:gd name="connsiteX28" fmla="*/ 15038316 w 15038316"/>
              <a:gd name="connsiteY28" fmla="*/ 1081349 h 4325397"/>
              <a:gd name="connsiteX29" fmla="*/ 15038316 w 15038316"/>
              <a:gd name="connsiteY29" fmla="*/ 1665278 h 4325397"/>
              <a:gd name="connsiteX30" fmla="*/ 15038316 w 15038316"/>
              <a:gd name="connsiteY30" fmla="*/ 2205952 h 4325397"/>
              <a:gd name="connsiteX31" fmla="*/ 15038316 w 15038316"/>
              <a:gd name="connsiteY31" fmla="*/ 2616865 h 4325397"/>
              <a:gd name="connsiteX32" fmla="*/ 15038316 w 15038316"/>
              <a:gd name="connsiteY32" fmla="*/ 3114286 h 4325397"/>
              <a:gd name="connsiteX33" fmla="*/ 15038316 w 15038316"/>
              <a:gd name="connsiteY33" fmla="*/ 3741468 h 4325397"/>
              <a:gd name="connsiteX34" fmla="*/ 15038316 w 15038316"/>
              <a:gd name="connsiteY34" fmla="*/ 4325397 h 4325397"/>
              <a:gd name="connsiteX35" fmla="*/ 14459919 w 15038316"/>
              <a:gd name="connsiteY35" fmla="*/ 4325397 h 4325397"/>
              <a:gd name="connsiteX36" fmla="*/ 13580756 w 15038316"/>
              <a:gd name="connsiteY36" fmla="*/ 4325397 h 4325397"/>
              <a:gd name="connsiteX37" fmla="*/ 13303126 w 15038316"/>
              <a:gd name="connsiteY37" fmla="*/ 4325397 h 4325397"/>
              <a:gd name="connsiteX38" fmla="*/ 12724729 w 15038316"/>
              <a:gd name="connsiteY38" fmla="*/ 4325397 h 4325397"/>
              <a:gd name="connsiteX39" fmla="*/ 12597482 w 15038316"/>
              <a:gd name="connsiteY39" fmla="*/ 4325397 h 4325397"/>
              <a:gd name="connsiteX40" fmla="*/ 11718319 w 15038316"/>
              <a:gd name="connsiteY40" fmla="*/ 4325397 h 4325397"/>
              <a:gd name="connsiteX41" fmla="*/ 11139922 w 15038316"/>
              <a:gd name="connsiteY41" fmla="*/ 4325397 h 4325397"/>
              <a:gd name="connsiteX42" fmla="*/ 10561525 w 15038316"/>
              <a:gd name="connsiteY42" fmla="*/ 4325397 h 4325397"/>
              <a:gd name="connsiteX43" fmla="*/ 10283895 w 15038316"/>
              <a:gd name="connsiteY43" fmla="*/ 4325397 h 4325397"/>
              <a:gd name="connsiteX44" fmla="*/ 10006264 w 15038316"/>
              <a:gd name="connsiteY44" fmla="*/ 4325397 h 4325397"/>
              <a:gd name="connsiteX45" fmla="*/ 9277484 w 15038316"/>
              <a:gd name="connsiteY45" fmla="*/ 4325397 h 4325397"/>
              <a:gd name="connsiteX46" fmla="*/ 8398321 w 15038316"/>
              <a:gd name="connsiteY46" fmla="*/ 4325397 h 4325397"/>
              <a:gd name="connsiteX47" fmla="*/ 7519158 w 15038316"/>
              <a:gd name="connsiteY47" fmla="*/ 4325397 h 4325397"/>
              <a:gd name="connsiteX48" fmla="*/ 6639995 w 15038316"/>
              <a:gd name="connsiteY48" fmla="*/ 4325397 h 4325397"/>
              <a:gd name="connsiteX49" fmla="*/ 5760832 w 15038316"/>
              <a:gd name="connsiteY49" fmla="*/ 4325397 h 4325397"/>
              <a:gd name="connsiteX50" fmla="*/ 5332818 w 15038316"/>
              <a:gd name="connsiteY50" fmla="*/ 4325397 h 4325397"/>
              <a:gd name="connsiteX51" fmla="*/ 5205571 w 15038316"/>
              <a:gd name="connsiteY51" fmla="*/ 4325397 h 4325397"/>
              <a:gd name="connsiteX52" fmla="*/ 5078324 w 15038316"/>
              <a:gd name="connsiteY52" fmla="*/ 4325397 h 4325397"/>
              <a:gd name="connsiteX53" fmla="*/ 4800693 w 15038316"/>
              <a:gd name="connsiteY53" fmla="*/ 4325397 h 4325397"/>
              <a:gd name="connsiteX54" fmla="*/ 4222296 w 15038316"/>
              <a:gd name="connsiteY54" fmla="*/ 4325397 h 4325397"/>
              <a:gd name="connsiteX55" fmla="*/ 3493516 w 15038316"/>
              <a:gd name="connsiteY55" fmla="*/ 4325397 h 4325397"/>
              <a:gd name="connsiteX56" fmla="*/ 2915120 w 15038316"/>
              <a:gd name="connsiteY56" fmla="*/ 4325397 h 4325397"/>
              <a:gd name="connsiteX57" fmla="*/ 2637489 w 15038316"/>
              <a:gd name="connsiteY57" fmla="*/ 4325397 h 4325397"/>
              <a:gd name="connsiteX58" fmla="*/ 2510242 w 15038316"/>
              <a:gd name="connsiteY58" fmla="*/ 4325397 h 4325397"/>
              <a:gd name="connsiteX59" fmla="*/ 1931845 w 15038316"/>
              <a:gd name="connsiteY59" fmla="*/ 4325397 h 4325397"/>
              <a:gd name="connsiteX60" fmla="*/ 1203065 w 15038316"/>
              <a:gd name="connsiteY60" fmla="*/ 4325397 h 4325397"/>
              <a:gd name="connsiteX61" fmla="*/ 1075818 w 15038316"/>
              <a:gd name="connsiteY61" fmla="*/ 4325397 h 4325397"/>
              <a:gd name="connsiteX62" fmla="*/ 0 w 15038316"/>
              <a:gd name="connsiteY62" fmla="*/ 4325397 h 4325397"/>
              <a:gd name="connsiteX63" fmla="*/ 0 w 15038316"/>
              <a:gd name="connsiteY63" fmla="*/ 3871230 h 4325397"/>
              <a:gd name="connsiteX64" fmla="*/ 0 w 15038316"/>
              <a:gd name="connsiteY64" fmla="*/ 3287302 h 4325397"/>
              <a:gd name="connsiteX65" fmla="*/ 0 w 15038316"/>
              <a:gd name="connsiteY65" fmla="*/ 2789881 h 4325397"/>
              <a:gd name="connsiteX66" fmla="*/ 0 w 15038316"/>
              <a:gd name="connsiteY66" fmla="*/ 2249206 h 4325397"/>
              <a:gd name="connsiteX67" fmla="*/ 0 w 15038316"/>
              <a:gd name="connsiteY67" fmla="*/ 1665278 h 4325397"/>
              <a:gd name="connsiteX68" fmla="*/ 0 w 15038316"/>
              <a:gd name="connsiteY68" fmla="*/ 1038095 h 4325397"/>
              <a:gd name="connsiteX69" fmla="*/ 0 w 15038316"/>
              <a:gd name="connsiteY69" fmla="*/ 583929 h 4325397"/>
              <a:gd name="connsiteX70" fmla="*/ 0 w 15038316"/>
              <a:gd name="connsiteY70" fmla="*/ 0 h 432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038316" h="4325397" fill="none" extrusionOk="0">
                <a:moveTo>
                  <a:pt x="0" y="0"/>
                </a:moveTo>
                <a:cubicBezTo>
                  <a:pt x="161507" y="-34392"/>
                  <a:pt x="294063" y="15348"/>
                  <a:pt x="428014" y="0"/>
                </a:cubicBezTo>
                <a:cubicBezTo>
                  <a:pt x="561965" y="-15348"/>
                  <a:pt x="529787" y="3206"/>
                  <a:pt x="555261" y="0"/>
                </a:cubicBezTo>
                <a:cubicBezTo>
                  <a:pt x="580735" y="-3206"/>
                  <a:pt x="1191768" y="62008"/>
                  <a:pt x="1434424" y="0"/>
                </a:cubicBezTo>
                <a:cubicBezTo>
                  <a:pt x="1677080" y="-62008"/>
                  <a:pt x="1868993" y="5695"/>
                  <a:pt x="2012821" y="0"/>
                </a:cubicBezTo>
                <a:cubicBezTo>
                  <a:pt x="2156649" y="-5695"/>
                  <a:pt x="2089506" y="14653"/>
                  <a:pt x="2140068" y="0"/>
                </a:cubicBezTo>
                <a:cubicBezTo>
                  <a:pt x="2190630" y="-14653"/>
                  <a:pt x="2394885" y="31222"/>
                  <a:pt x="2568082" y="0"/>
                </a:cubicBezTo>
                <a:cubicBezTo>
                  <a:pt x="2741279" y="-31222"/>
                  <a:pt x="3157146" y="27182"/>
                  <a:pt x="3447245" y="0"/>
                </a:cubicBezTo>
                <a:cubicBezTo>
                  <a:pt x="3737344" y="-27182"/>
                  <a:pt x="3972254" y="48399"/>
                  <a:pt x="4176025" y="0"/>
                </a:cubicBezTo>
                <a:cubicBezTo>
                  <a:pt x="4379796" y="-48399"/>
                  <a:pt x="4806107" y="33359"/>
                  <a:pt x="5055188" y="0"/>
                </a:cubicBezTo>
                <a:cubicBezTo>
                  <a:pt x="5304269" y="-33359"/>
                  <a:pt x="5516475" y="43640"/>
                  <a:pt x="5633585" y="0"/>
                </a:cubicBezTo>
                <a:cubicBezTo>
                  <a:pt x="5750695" y="-43640"/>
                  <a:pt x="6197409" y="99669"/>
                  <a:pt x="6512748" y="0"/>
                </a:cubicBezTo>
                <a:cubicBezTo>
                  <a:pt x="6828087" y="-99669"/>
                  <a:pt x="6677974" y="15473"/>
                  <a:pt x="6790378" y="0"/>
                </a:cubicBezTo>
                <a:cubicBezTo>
                  <a:pt x="6902782" y="-15473"/>
                  <a:pt x="7024348" y="39397"/>
                  <a:pt x="7218392" y="0"/>
                </a:cubicBezTo>
                <a:cubicBezTo>
                  <a:pt x="7412436" y="-39397"/>
                  <a:pt x="7732121" y="42886"/>
                  <a:pt x="8097555" y="0"/>
                </a:cubicBezTo>
                <a:cubicBezTo>
                  <a:pt x="8462989" y="-42886"/>
                  <a:pt x="8426481" y="1362"/>
                  <a:pt x="8675952" y="0"/>
                </a:cubicBezTo>
                <a:cubicBezTo>
                  <a:pt x="8925423" y="-1362"/>
                  <a:pt x="8758219" y="9412"/>
                  <a:pt x="8803199" y="0"/>
                </a:cubicBezTo>
                <a:cubicBezTo>
                  <a:pt x="8848179" y="-9412"/>
                  <a:pt x="9255231" y="13350"/>
                  <a:pt x="9381596" y="0"/>
                </a:cubicBezTo>
                <a:cubicBezTo>
                  <a:pt x="9507961" y="-13350"/>
                  <a:pt x="10021208" y="18274"/>
                  <a:pt x="10260759" y="0"/>
                </a:cubicBezTo>
                <a:cubicBezTo>
                  <a:pt x="10500310" y="-18274"/>
                  <a:pt x="10475269" y="31525"/>
                  <a:pt x="10688772" y="0"/>
                </a:cubicBezTo>
                <a:cubicBezTo>
                  <a:pt x="10902275" y="-31525"/>
                  <a:pt x="11114910" y="29825"/>
                  <a:pt x="11417552" y="0"/>
                </a:cubicBezTo>
                <a:cubicBezTo>
                  <a:pt x="11720194" y="-29825"/>
                  <a:pt x="11513821" y="10260"/>
                  <a:pt x="11544800" y="0"/>
                </a:cubicBezTo>
                <a:cubicBezTo>
                  <a:pt x="11575779" y="-10260"/>
                  <a:pt x="11936799" y="47587"/>
                  <a:pt x="12123196" y="0"/>
                </a:cubicBezTo>
                <a:cubicBezTo>
                  <a:pt x="12309593" y="-47587"/>
                  <a:pt x="12559147" y="1946"/>
                  <a:pt x="12701593" y="0"/>
                </a:cubicBezTo>
                <a:cubicBezTo>
                  <a:pt x="12844039" y="-1946"/>
                  <a:pt x="13120330" y="23625"/>
                  <a:pt x="13279990" y="0"/>
                </a:cubicBezTo>
                <a:cubicBezTo>
                  <a:pt x="13439650" y="-23625"/>
                  <a:pt x="13803981" y="52074"/>
                  <a:pt x="14008770" y="0"/>
                </a:cubicBezTo>
                <a:cubicBezTo>
                  <a:pt x="14213559" y="-52074"/>
                  <a:pt x="14626382" y="109977"/>
                  <a:pt x="15038316" y="0"/>
                </a:cubicBezTo>
                <a:cubicBezTo>
                  <a:pt x="15051737" y="178862"/>
                  <a:pt x="14987640" y="286933"/>
                  <a:pt x="15038316" y="454167"/>
                </a:cubicBezTo>
                <a:cubicBezTo>
                  <a:pt x="15088992" y="621401"/>
                  <a:pt x="14998780" y="819521"/>
                  <a:pt x="15038316" y="1081349"/>
                </a:cubicBezTo>
                <a:cubicBezTo>
                  <a:pt x="15077852" y="1343177"/>
                  <a:pt x="14985912" y="1537875"/>
                  <a:pt x="15038316" y="1665278"/>
                </a:cubicBezTo>
                <a:cubicBezTo>
                  <a:pt x="15090720" y="1792681"/>
                  <a:pt x="15006088" y="1962521"/>
                  <a:pt x="15038316" y="2205952"/>
                </a:cubicBezTo>
                <a:cubicBezTo>
                  <a:pt x="15070544" y="2449383"/>
                  <a:pt x="15036390" y="2439592"/>
                  <a:pt x="15038316" y="2616865"/>
                </a:cubicBezTo>
                <a:cubicBezTo>
                  <a:pt x="15040242" y="2794138"/>
                  <a:pt x="15003837" y="2885648"/>
                  <a:pt x="15038316" y="3114286"/>
                </a:cubicBezTo>
                <a:cubicBezTo>
                  <a:pt x="15072795" y="3342924"/>
                  <a:pt x="14982746" y="3573095"/>
                  <a:pt x="15038316" y="3741468"/>
                </a:cubicBezTo>
                <a:cubicBezTo>
                  <a:pt x="15093886" y="3909841"/>
                  <a:pt x="14982839" y="4203830"/>
                  <a:pt x="15038316" y="4325397"/>
                </a:cubicBezTo>
                <a:cubicBezTo>
                  <a:pt x="14832490" y="4348204"/>
                  <a:pt x="14645570" y="4281689"/>
                  <a:pt x="14459919" y="4325397"/>
                </a:cubicBezTo>
                <a:cubicBezTo>
                  <a:pt x="14274268" y="4369105"/>
                  <a:pt x="13854454" y="4252812"/>
                  <a:pt x="13580756" y="4325397"/>
                </a:cubicBezTo>
                <a:cubicBezTo>
                  <a:pt x="13307058" y="4397982"/>
                  <a:pt x="13359602" y="4313497"/>
                  <a:pt x="13303126" y="4325397"/>
                </a:cubicBezTo>
                <a:cubicBezTo>
                  <a:pt x="13246650" y="4337297"/>
                  <a:pt x="12955187" y="4290675"/>
                  <a:pt x="12724729" y="4325397"/>
                </a:cubicBezTo>
                <a:cubicBezTo>
                  <a:pt x="12494271" y="4360119"/>
                  <a:pt x="12640653" y="4311666"/>
                  <a:pt x="12597482" y="4325397"/>
                </a:cubicBezTo>
                <a:cubicBezTo>
                  <a:pt x="12554311" y="4339128"/>
                  <a:pt x="12004747" y="4239995"/>
                  <a:pt x="11718319" y="4325397"/>
                </a:cubicBezTo>
                <a:cubicBezTo>
                  <a:pt x="11431891" y="4410799"/>
                  <a:pt x="11343298" y="4275028"/>
                  <a:pt x="11139922" y="4325397"/>
                </a:cubicBezTo>
                <a:cubicBezTo>
                  <a:pt x="10936546" y="4375766"/>
                  <a:pt x="10838572" y="4297975"/>
                  <a:pt x="10561525" y="4325397"/>
                </a:cubicBezTo>
                <a:cubicBezTo>
                  <a:pt x="10284478" y="4352819"/>
                  <a:pt x="10386171" y="4314212"/>
                  <a:pt x="10283895" y="4325397"/>
                </a:cubicBezTo>
                <a:cubicBezTo>
                  <a:pt x="10181619" y="4336582"/>
                  <a:pt x="10135809" y="4312166"/>
                  <a:pt x="10006264" y="4325397"/>
                </a:cubicBezTo>
                <a:cubicBezTo>
                  <a:pt x="9876719" y="4338628"/>
                  <a:pt x="9490827" y="4297661"/>
                  <a:pt x="9277484" y="4325397"/>
                </a:cubicBezTo>
                <a:cubicBezTo>
                  <a:pt x="9064141" y="4353133"/>
                  <a:pt x="8676815" y="4280249"/>
                  <a:pt x="8398321" y="4325397"/>
                </a:cubicBezTo>
                <a:cubicBezTo>
                  <a:pt x="8119827" y="4370545"/>
                  <a:pt x="7807443" y="4226125"/>
                  <a:pt x="7519158" y="4325397"/>
                </a:cubicBezTo>
                <a:cubicBezTo>
                  <a:pt x="7230873" y="4424669"/>
                  <a:pt x="6949219" y="4229938"/>
                  <a:pt x="6639995" y="4325397"/>
                </a:cubicBezTo>
                <a:cubicBezTo>
                  <a:pt x="6330771" y="4420856"/>
                  <a:pt x="5988211" y="4276220"/>
                  <a:pt x="5760832" y="4325397"/>
                </a:cubicBezTo>
                <a:cubicBezTo>
                  <a:pt x="5533453" y="4374574"/>
                  <a:pt x="5503356" y="4299195"/>
                  <a:pt x="5332818" y="4325397"/>
                </a:cubicBezTo>
                <a:cubicBezTo>
                  <a:pt x="5162280" y="4351599"/>
                  <a:pt x="5242761" y="4318327"/>
                  <a:pt x="5205571" y="4325397"/>
                </a:cubicBezTo>
                <a:cubicBezTo>
                  <a:pt x="5168381" y="4332467"/>
                  <a:pt x="5115505" y="4310642"/>
                  <a:pt x="5078324" y="4325397"/>
                </a:cubicBezTo>
                <a:cubicBezTo>
                  <a:pt x="5041143" y="4340152"/>
                  <a:pt x="4867646" y="4322460"/>
                  <a:pt x="4800693" y="4325397"/>
                </a:cubicBezTo>
                <a:cubicBezTo>
                  <a:pt x="4733740" y="4328334"/>
                  <a:pt x="4425721" y="4293433"/>
                  <a:pt x="4222296" y="4325397"/>
                </a:cubicBezTo>
                <a:cubicBezTo>
                  <a:pt x="4018871" y="4357361"/>
                  <a:pt x="3640489" y="4285784"/>
                  <a:pt x="3493516" y="4325397"/>
                </a:cubicBezTo>
                <a:cubicBezTo>
                  <a:pt x="3346543" y="4365010"/>
                  <a:pt x="3196104" y="4314553"/>
                  <a:pt x="2915120" y="4325397"/>
                </a:cubicBezTo>
                <a:cubicBezTo>
                  <a:pt x="2634136" y="4336241"/>
                  <a:pt x="2733309" y="4319921"/>
                  <a:pt x="2637489" y="4325397"/>
                </a:cubicBezTo>
                <a:cubicBezTo>
                  <a:pt x="2541669" y="4330873"/>
                  <a:pt x="2542821" y="4315681"/>
                  <a:pt x="2510242" y="4325397"/>
                </a:cubicBezTo>
                <a:cubicBezTo>
                  <a:pt x="2477663" y="4335113"/>
                  <a:pt x="2205441" y="4273910"/>
                  <a:pt x="1931845" y="4325397"/>
                </a:cubicBezTo>
                <a:cubicBezTo>
                  <a:pt x="1658249" y="4376884"/>
                  <a:pt x="1534183" y="4276670"/>
                  <a:pt x="1203065" y="4325397"/>
                </a:cubicBezTo>
                <a:cubicBezTo>
                  <a:pt x="871947" y="4374124"/>
                  <a:pt x="1121549" y="4322379"/>
                  <a:pt x="1075818" y="4325397"/>
                </a:cubicBezTo>
                <a:cubicBezTo>
                  <a:pt x="1030087" y="4328415"/>
                  <a:pt x="423581" y="4234167"/>
                  <a:pt x="0" y="4325397"/>
                </a:cubicBezTo>
                <a:cubicBezTo>
                  <a:pt x="-48535" y="4110127"/>
                  <a:pt x="48363" y="4071471"/>
                  <a:pt x="0" y="3871230"/>
                </a:cubicBezTo>
                <a:cubicBezTo>
                  <a:pt x="-48363" y="3670989"/>
                  <a:pt x="20837" y="3571442"/>
                  <a:pt x="0" y="3287302"/>
                </a:cubicBezTo>
                <a:cubicBezTo>
                  <a:pt x="-20837" y="3003162"/>
                  <a:pt x="34278" y="3019102"/>
                  <a:pt x="0" y="2789881"/>
                </a:cubicBezTo>
                <a:cubicBezTo>
                  <a:pt x="-34278" y="2560660"/>
                  <a:pt x="64045" y="2483524"/>
                  <a:pt x="0" y="2249206"/>
                </a:cubicBezTo>
                <a:cubicBezTo>
                  <a:pt x="-64045" y="2014889"/>
                  <a:pt x="42884" y="1846313"/>
                  <a:pt x="0" y="1665278"/>
                </a:cubicBezTo>
                <a:cubicBezTo>
                  <a:pt x="-42884" y="1484243"/>
                  <a:pt x="42817" y="1201488"/>
                  <a:pt x="0" y="1038095"/>
                </a:cubicBezTo>
                <a:cubicBezTo>
                  <a:pt x="-42817" y="874702"/>
                  <a:pt x="43997" y="754311"/>
                  <a:pt x="0" y="583929"/>
                </a:cubicBezTo>
                <a:cubicBezTo>
                  <a:pt x="-43997" y="413547"/>
                  <a:pt x="46666" y="119721"/>
                  <a:pt x="0" y="0"/>
                </a:cubicBezTo>
                <a:close/>
              </a:path>
              <a:path w="15038316" h="4325397" stroke="0" extrusionOk="0">
                <a:moveTo>
                  <a:pt x="0" y="0"/>
                </a:moveTo>
                <a:cubicBezTo>
                  <a:pt x="161564" y="-58410"/>
                  <a:pt x="407998" y="9521"/>
                  <a:pt x="578397" y="0"/>
                </a:cubicBezTo>
                <a:cubicBezTo>
                  <a:pt x="748796" y="-9521"/>
                  <a:pt x="1065653" y="77088"/>
                  <a:pt x="1307177" y="0"/>
                </a:cubicBezTo>
                <a:cubicBezTo>
                  <a:pt x="1548701" y="-77088"/>
                  <a:pt x="1807826" y="45897"/>
                  <a:pt x="2186340" y="0"/>
                </a:cubicBezTo>
                <a:cubicBezTo>
                  <a:pt x="2564854" y="-45897"/>
                  <a:pt x="2423496" y="30320"/>
                  <a:pt x="2614353" y="0"/>
                </a:cubicBezTo>
                <a:cubicBezTo>
                  <a:pt x="2805210" y="-30320"/>
                  <a:pt x="2831585" y="47854"/>
                  <a:pt x="3042367" y="0"/>
                </a:cubicBezTo>
                <a:cubicBezTo>
                  <a:pt x="3253149" y="-47854"/>
                  <a:pt x="3339005" y="48606"/>
                  <a:pt x="3470381" y="0"/>
                </a:cubicBezTo>
                <a:cubicBezTo>
                  <a:pt x="3601757" y="-48606"/>
                  <a:pt x="3559024" y="649"/>
                  <a:pt x="3597628" y="0"/>
                </a:cubicBezTo>
                <a:cubicBezTo>
                  <a:pt x="3636232" y="-649"/>
                  <a:pt x="3796119" y="10379"/>
                  <a:pt x="3875258" y="0"/>
                </a:cubicBezTo>
                <a:cubicBezTo>
                  <a:pt x="3954397" y="-10379"/>
                  <a:pt x="4098618" y="32075"/>
                  <a:pt x="4303272" y="0"/>
                </a:cubicBezTo>
                <a:cubicBezTo>
                  <a:pt x="4507926" y="-32075"/>
                  <a:pt x="4376034" y="14897"/>
                  <a:pt x="4430519" y="0"/>
                </a:cubicBezTo>
                <a:cubicBezTo>
                  <a:pt x="4485004" y="-14897"/>
                  <a:pt x="5095638" y="52211"/>
                  <a:pt x="5309682" y="0"/>
                </a:cubicBezTo>
                <a:cubicBezTo>
                  <a:pt x="5523726" y="-52211"/>
                  <a:pt x="5381877" y="10623"/>
                  <a:pt x="5436930" y="0"/>
                </a:cubicBezTo>
                <a:cubicBezTo>
                  <a:pt x="5491983" y="-10623"/>
                  <a:pt x="5515632" y="948"/>
                  <a:pt x="5564177" y="0"/>
                </a:cubicBezTo>
                <a:cubicBezTo>
                  <a:pt x="5612722" y="-948"/>
                  <a:pt x="6156440" y="27100"/>
                  <a:pt x="6443340" y="0"/>
                </a:cubicBezTo>
                <a:cubicBezTo>
                  <a:pt x="6730240" y="-27100"/>
                  <a:pt x="6626282" y="19031"/>
                  <a:pt x="6720970" y="0"/>
                </a:cubicBezTo>
                <a:cubicBezTo>
                  <a:pt x="6815658" y="-19031"/>
                  <a:pt x="6926824" y="12725"/>
                  <a:pt x="6998601" y="0"/>
                </a:cubicBezTo>
                <a:cubicBezTo>
                  <a:pt x="7070378" y="-12725"/>
                  <a:pt x="7176147" y="12676"/>
                  <a:pt x="7276231" y="0"/>
                </a:cubicBezTo>
                <a:cubicBezTo>
                  <a:pt x="7376315" y="-12676"/>
                  <a:pt x="7698178" y="35567"/>
                  <a:pt x="7854628" y="0"/>
                </a:cubicBezTo>
                <a:cubicBezTo>
                  <a:pt x="8011078" y="-35567"/>
                  <a:pt x="8526315" y="39365"/>
                  <a:pt x="8733791" y="0"/>
                </a:cubicBezTo>
                <a:cubicBezTo>
                  <a:pt x="8941267" y="-39365"/>
                  <a:pt x="9315879" y="49512"/>
                  <a:pt x="9462571" y="0"/>
                </a:cubicBezTo>
                <a:cubicBezTo>
                  <a:pt x="9609263" y="-49512"/>
                  <a:pt x="9755905" y="1156"/>
                  <a:pt x="9890585" y="0"/>
                </a:cubicBezTo>
                <a:cubicBezTo>
                  <a:pt x="10025265" y="-1156"/>
                  <a:pt x="10342718" y="17253"/>
                  <a:pt x="10468982" y="0"/>
                </a:cubicBezTo>
                <a:cubicBezTo>
                  <a:pt x="10595246" y="-17253"/>
                  <a:pt x="11008999" y="53976"/>
                  <a:pt x="11348145" y="0"/>
                </a:cubicBezTo>
                <a:cubicBezTo>
                  <a:pt x="11687291" y="-53976"/>
                  <a:pt x="11809459" y="52683"/>
                  <a:pt x="12076925" y="0"/>
                </a:cubicBezTo>
                <a:cubicBezTo>
                  <a:pt x="12344391" y="-52683"/>
                  <a:pt x="12699180" y="78292"/>
                  <a:pt x="12956088" y="0"/>
                </a:cubicBezTo>
                <a:cubicBezTo>
                  <a:pt x="13212996" y="-78292"/>
                  <a:pt x="13175098" y="30596"/>
                  <a:pt x="13233718" y="0"/>
                </a:cubicBezTo>
                <a:cubicBezTo>
                  <a:pt x="13292338" y="-30596"/>
                  <a:pt x="13323507" y="13851"/>
                  <a:pt x="13360965" y="0"/>
                </a:cubicBezTo>
                <a:cubicBezTo>
                  <a:pt x="13398423" y="-13851"/>
                  <a:pt x="13887081" y="79776"/>
                  <a:pt x="14240128" y="0"/>
                </a:cubicBezTo>
                <a:cubicBezTo>
                  <a:pt x="14593175" y="-79776"/>
                  <a:pt x="14323914" y="1565"/>
                  <a:pt x="14367376" y="0"/>
                </a:cubicBezTo>
                <a:cubicBezTo>
                  <a:pt x="14410838" y="-1565"/>
                  <a:pt x="14821884" y="50133"/>
                  <a:pt x="15038316" y="0"/>
                </a:cubicBezTo>
                <a:cubicBezTo>
                  <a:pt x="15043149" y="114764"/>
                  <a:pt x="14996003" y="351835"/>
                  <a:pt x="15038316" y="454167"/>
                </a:cubicBezTo>
                <a:cubicBezTo>
                  <a:pt x="15080629" y="556499"/>
                  <a:pt x="15035927" y="713177"/>
                  <a:pt x="15038316" y="951587"/>
                </a:cubicBezTo>
                <a:cubicBezTo>
                  <a:pt x="15040705" y="1189997"/>
                  <a:pt x="14986604" y="1395781"/>
                  <a:pt x="15038316" y="1578770"/>
                </a:cubicBezTo>
                <a:cubicBezTo>
                  <a:pt x="15090028" y="1761759"/>
                  <a:pt x="15019241" y="1931040"/>
                  <a:pt x="15038316" y="2205952"/>
                </a:cubicBezTo>
                <a:cubicBezTo>
                  <a:pt x="15057391" y="2480864"/>
                  <a:pt x="15035014" y="2663730"/>
                  <a:pt x="15038316" y="2789881"/>
                </a:cubicBezTo>
                <a:cubicBezTo>
                  <a:pt x="15041618" y="2916032"/>
                  <a:pt x="15003204" y="3214329"/>
                  <a:pt x="15038316" y="3417064"/>
                </a:cubicBezTo>
                <a:cubicBezTo>
                  <a:pt x="15073428" y="3619799"/>
                  <a:pt x="14998003" y="3907008"/>
                  <a:pt x="15038316" y="4325397"/>
                </a:cubicBezTo>
                <a:cubicBezTo>
                  <a:pt x="14985270" y="4331994"/>
                  <a:pt x="14948956" y="4310797"/>
                  <a:pt x="14911069" y="4325397"/>
                </a:cubicBezTo>
                <a:cubicBezTo>
                  <a:pt x="14873182" y="4339997"/>
                  <a:pt x="14452759" y="4310320"/>
                  <a:pt x="14031906" y="4325397"/>
                </a:cubicBezTo>
                <a:cubicBezTo>
                  <a:pt x="13611053" y="4340474"/>
                  <a:pt x="13792654" y="4295178"/>
                  <a:pt x="13603892" y="4325397"/>
                </a:cubicBezTo>
                <a:cubicBezTo>
                  <a:pt x="13415130" y="4355616"/>
                  <a:pt x="13383831" y="4321386"/>
                  <a:pt x="13175878" y="4325397"/>
                </a:cubicBezTo>
                <a:cubicBezTo>
                  <a:pt x="12967925" y="4329408"/>
                  <a:pt x="12774124" y="4251911"/>
                  <a:pt x="12447098" y="4325397"/>
                </a:cubicBezTo>
                <a:cubicBezTo>
                  <a:pt x="12120072" y="4398883"/>
                  <a:pt x="12367241" y="4319889"/>
                  <a:pt x="12319851" y="4325397"/>
                </a:cubicBezTo>
                <a:cubicBezTo>
                  <a:pt x="12272461" y="4330905"/>
                  <a:pt x="12231157" y="4317347"/>
                  <a:pt x="12192604" y="4325397"/>
                </a:cubicBezTo>
                <a:cubicBezTo>
                  <a:pt x="12154051" y="4333447"/>
                  <a:pt x="11976086" y="4317986"/>
                  <a:pt x="11914973" y="4325397"/>
                </a:cubicBezTo>
                <a:cubicBezTo>
                  <a:pt x="11853860" y="4332808"/>
                  <a:pt x="11334691" y="4277452"/>
                  <a:pt x="11186194" y="4325397"/>
                </a:cubicBezTo>
                <a:cubicBezTo>
                  <a:pt x="11037697" y="4373342"/>
                  <a:pt x="11096016" y="4324340"/>
                  <a:pt x="11058946" y="4325397"/>
                </a:cubicBezTo>
                <a:cubicBezTo>
                  <a:pt x="11021876" y="4326454"/>
                  <a:pt x="10797970" y="4318719"/>
                  <a:pt x="10630933" y="4325397"/>
                </a:cubicBezTo>
                <a:cubicBezTo>
                  <a:pt x="10463896" y="4332075"/>
                  <a:pt x="10281655" y="4286313"/>
                  <a:pt x="10052536" y="4325397"/>
                </a:cubicBezTo>
                <a:cubicBezTo>
                  <a:pt x="9823417" y="4364481"/>
                  <a:pt x="9958465" y="4321925"/>
                  <a:pt x="9925289" y="4325397"/>
                </a:cubicBezTo>
                <a:cubicBezTo>
                  <a:pt x="9892113" y="4328869"/>
                  <a:pt x="9851780" y="4314860"/>
                  <a:pt x="9798041" y="4325397"/>
                </a:cubicBezTo>
                <a:cubicBezTo>
                  <a:pt x="9744302" y="4335934"/>
                  <a:pt x="9593460" y="4307839"/>
                  <a:pt x="9520411" y="4325397"/>
                </a:cubicBezTo>
                <a:cubicBezTo>
                  <a:pt x="9447362" y="4342955"/>
                  <a:pt x="9453441" y="4322142"/>
                  <a:pt x="9393164" y="4325397"/>
                </a:cubicBezTo>
                <a:cubicBezTo>
                  <a:pt x="9332887" y="4328652"/>
                  <a:pt x="9014665" y="4300551"/>
                  <a:pt x="8664384" y="4325397"/>
                </a:cubicBezTo>
                <a:cubicBezTo>
                  <a:pt x="8314103" y="4350243"/>
                  <a:pt x="8153092" y="4322947"/>
                  <a:pt x="7935604" y="4325397"/>
                </a:cubicBezTo>
                <a:cubicBezTo>
                  <a:pt x="7718116" y="4327847"/>
                  <a:pt x="7682822" y="4284830"/>
                  <a:pt x="7507590" y="4325397"/>
                </a:cubicBezTo>
                <a:cubicBezTo>
                  <a:pt x="7332358" y="4365964"/>
                  <a:pt x="6931907" y="4222301"/>
                  <a:pt x="6628427" y="4325397"/>
                </a:cubicBezTo>
                <a:cubicBezTo>
                  <a:pt x="6324947" y="4428493"/>
                  <a:pt x="6356348" y="4282658"/>
                  <a:pt x="6200413" y="4325397"/>
                </a:cubicBezTo>
                <a:cubicBezTo>
                  <a:pt x="6044478" y="4368136"/>
                  <a:pt x="5912576" y="4313708"/>
                  <a:pt x="5772400" y="4325397"/>
                </a:cubicBezTo>
                <a:cubicBezTo>
                  <a:pt x="5632224" y="4337086"/>
                  <a:pt x="5300556" y="4312138"/>
                  <a:pt x="4893237" y="4325397"/>
                </a:cubicBezTo>
                <a:cubicBezTo>
                  <a:pt x="4485918" y="4338656"/>
                  <a:pt x="4285401" y="4306408"/>
                  <a:pt x="4014074" y="4325397"/>
                </a:cubicBezTo>
                <a:cubicBezTo>
                  <a:pt x="3742747" y="4344386"/>
                  <a:pt x="3512452" y="4276265"/>
                  <a:pt x="3285294" y="4325397"/>
                </a:cubicBezTo>
                <a:cubicBezTo>
                  <a:pt x="3058136" y="4374529"/>
                  <a:pt x="3215301" y="4314867"/>
                  <a:pt x="3158046" y="4325397"/>
                </a:cubicBezTo>
                <a:cubicBezTo>
                  <a:pt x="3100791" y="4335927"/>
                  <a:pt x="2769118" y="4301964"/>
                  <a:pt x="2429266" y="4325397"/>
                </a:cubicBezTo>
                <a:cubicBezTo>
                  <a:pt x="2089414" y="4348830"/>
                  <a:pt x="2092268" y="4283418"/>
                  <a:pt x="2001253" y="4325397"/>
                </a:cubicBezTo>
                <a:cubicBezTo>
                  <a:pt x="1910238" y="4367376"/>
                  <a:pt x="1921173" y="4314190"/>
                  <a:pt x="1874006" y="4325397"/>
                </a:cubicBezTo>
                <a:cubicBezTo>
                  <a:pt x="1826839" y="4336604"/>
                  <a:pt x="1686658" y="4316259"/>
                  <a:pt x="1596375" y="4325397"/>
                </a:cubicBezTo>
                <a:cubicBezTo>
                  <a:pt x="1506092" y="4334535"/>
                  <a:pt x="1503256" y="4319243"/>
                  <a:pt x="1469128" y="4325397"/>
                </a:cubicBezTo>
                <a:cubicBezTo>
                  <a:pt x="1435000" y="4331551"/>
                  <a:pt x="1045832" y="4315957"/>
                  <a:pt x="890731" y="4325397"/>
                </a:cubicBezTo>
                <a:cubicBezTo>
                  <a:pt x="735630" y="4334837"/>
                  <a:pt x="716797" y="4298116"/>
                  <a:pt x="613101" y="4325397"/>
                </a:cubicBezTo>
                <a:cubicBezTo>
                  <a:pt x="509405" y="4352678"/>
                  <a:pt x="241063" y="4260756"/>
                  <a:pt x="0" y="4325397"/>
                </a:cubicBezTo>
                <a:cubicBezTo>
                  <a:pt x="-25286" y="4224886"/>
                  <a:pt x="8404" y="4012812"/>
                  <a:pt x="0" y="3914484"/>
                </a:cubicBezTo>
                <a:cubicBezTo>
                  <a:pt x="-8404" y="3816156"/>
                  <a:pt x="2099" y="3617453"/>
                  <a:pt x="0" y="3460318"/>
                </a:cubicBezTo>
                <a:cubicBezTo>
                  <a:pt x="-2099" y="3303183"/>
                  <a:pt x="7361" y="3213496"/>
                  <a:pt x="0" y="3049405"/>
                </a:cubicBezTo>
                <a:cubicBezTo>
                  <a:pt x="-7361" y="2885314"/>
                  <a:pt x="9769" y="2673736"/>
                  <a:pt x="0" y="2508730"/>
                </a:cubicBezTo>
                <a:cubicBezTo>
                  <a:pt x="-9769" y="2343724"/>
                  <a:pt x="16902" y="2221036"/>
                  <a:pt x="0" y="2054564"/>
                </a:cubicBezTo>
                <a:cubicBezTo>
                  <a:pt x="-16902" y="1888092"/>
                  <a:pt x="62854" y="1722761"/>
                  <a:pt x="0" y="1470635"/>
                </a:cubicBezTo>
                <a:cubicBezTo>
                  <a:pt x="-62854" y="1218509"/>
                  <a:pt x="52877" y="1100632"/>
                  <a:pt x="0" y="843452"/>
                </a:cubicBezTo>
                <a:cubicBezTo>
                  <a:pt x="-52877" y="586272"/>
                  <a:pt x="64140" y="376856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868052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7026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3. Учащиеся 9 класса.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DF97C9-E8B0-4EEB-A0BF-E4B3D0E37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181" y="3910628"/>
            <a:ext cx="16434532" cy="5365158"/>
          </a:xfrm>
          <a:custGeom>
            <a:avLst/>
            <a:gdLst>
              <a:gd name="connsiteX0" fmla="*/ 0 w 16434532"/>
              <a:gd name="connsiteY0" fmla="*/ 0 h 5365158"/>
              <a:gd name="connsiteX1" fmla="*/ 915638 w 16434532"/>
              <a:gd name="connsiteY1" fmla="*/ 0 h 5365158"/>
              <a:gd name="connsiteX2" fmla="*/ 1173895 w 16434532"/>
              <a:gd name="connsiteY2" fmla="*/ 0 h 5365158"/>
              <a:gd name="connsiteX3" fmla="*/ 1596497 w 16434532"/>
              <a:gd name="connsiteY3" fmla="*/ 0 h 5365158"/>
              <a:gd name="connsiteX4" fmla="*/ 2512136 w 16434532"/>
              <a:gd name="connsiteY4" fmla="*/ 0 h 5365158"/>
              <a:gd name="connsiteX5" fmla="*/ 3099083 w 16434532"/>
              <a:gd name="connsiteY5" fmla="*/ 0 h 5365158"/>
              <a:gd name="connsiteX6" fmla="*/ 3192995 w 16434532"/>
              <a:gd name="connsiteY6" fmla="*/ 0 h 5365158"/>
              <a:gd name="connsiteX7" fmla="*/ 3779942 w 16434532"/>
              <a:gd name="connsiteY7" fmla="*/ 0 h 5365158"/>
              <a:gd name="connsiteX8" fmla="*/ 4695581 w 16434532"/>
              <a:gd name="connsiteY8" fmla="*/ 0 h 5365158"/>
              <a:gd name="connsiteX9" fmla="*/ 5118183 w 16434532"/>
              <a:gd name="connsiteY9" fmla="*/ 0 h 5365158"/>
              <a:gd name="connsiteX10" fmla="*/ 5869476 w 16434532"/>
              <a:gd name="connsiteY10" fmla="*/ 0 h 5365158"/>
              <a:gd name="connsiteX11" fmla="*/ 5963387 w 16434532"/>
              <a:gd name="connsiteY11" fmla="*/ 0 h 5365158"/>
              <a:gd name="connsiteX12" fmla="*/ 6550335 w 16434532"/>
              <a:gd name="connsiteY12" fmla="*/ 0 h 5365158"/>
              <a:gd name="connsiteX13" fmla="*/ 7137282 w 16434532"/>
              <a:gd name="connsiteY13" fmla="*/ 0 h 5365158"/>
              <a:gd name="connsiteX14" fmla="*/ 7724230 w 16434532"/>
              <a:gd name="connsiteY14" fmla="*/ 0 h 5365158"/>
              <a:gd name="connsiteX15" fmla="*/ 8475523 w 16434532"/>
              <a:gd name="connsiteY15" fmla="*/ 0 h 5365158"/>
              <a:gd name="connsiteX16" fmla="*/ 9391161 w 16434532"/>
              <a:gd name="connsiteY16" fmla="*/ 0 h 5365158"/>
              <a:gd name="connsiteX17" fmla="*/ 9649418 w 16434532"/>
              <a:gd name="connsiteY17" fmla="*/ 0 h 5365158"/>
              <a:gd name="connsiteX18" fmla="*/ 9907675 w 16434532"/>
              <a:gd name="connsiteY18" fmla="*/ 0 h 5365158"/>
              <a:gd name="connsiteX19" fmla="*/ 10823313 w 16434532"/>
              <a:gd name="connsiteY19" fmla="*/ 0 h 5365158"/>
              <a:gd name="connsiteX20" fmla="*/ 11245915 w 16434532"/>
              <a:gd name="connsiteY20" fmla="*/ 0 h 5365158"/>
              <a:gd name="connsiteX21" fmla="*/ 11997208 w 16434532"/>
              <a:gd name="connsiteY21" fmla="*/ 0 h 5365158"/>
              <a:gd name="connsiteX22" fmla="*/ 12255465 w 16434532"/>
              <a:gd name="connsiteY22" fmla="*/ 0 h 5365158"/>
              <a:gd name="connsiteX23" fmla="*/ 12513722 w 16434532"/>
              <a:gd name="connsiteY23" fmla="*/ 0 h 5365158"/>
              <a:gd name="connsiteX24" fmla="*/ 13429360 w 16434532"/>
              <a:gd name="connsiteY24" fmla="*/ 0 h 5365158"/>
              <a:gd name="connsiteX25" fmla="*/ 13851963 w 16434532"/>
              <a:gd name="connsiteY25" fmla="*/ 0 h 5365158"/>
              <a:gd name="connsiteX26" fmla="*/ 14110220 w 16434532"/>
              <a:gd name="connsiteY26" fmla="*/ 0 h 5365158"/>
              <a:gd name="connsiteX27" fmla="*/ 14532822 w 16434532"/>
              <a:gd name="connsiteY27" fmla="*/ 0 h 5365158"/>
              <a:gd name="connsiteX28" fmla="*/ 14955424 w 16434532"/>
              <a:gd name="connsiteY28" fmla="*/ 0 h 5365158"/>
              <a:gd name="connsiteX29" fmla="*/ 15706717 w 16434532"/>
              <a:gd name="connsiteY29" fmla="*/ 0 h 5365158"/>
              <a:gd name="connsiteX30" fmla="*/ 16434532 w 16434532"/>
              <a:gd name="connsiteY30" fmla="*/ 0 h 5365158"/>
              <a:gd name="connsiteX31" fmla="*/ 16434532 w 16434532"/>
              <a:gd name="connsiteY31" fmla="*/ 542477 h 5365158"/>
              <a:gd name="connsiteX32" fmla="*/ 16434532 w 16434532"/>
              <a:gd name="connsiteY32" fmla="*/ 977651 h 5365158"/>
              <a:gd name="connsiteX33" fmla="*/ 16434532 w 16434532"/>
              <a:gd name="connsiteY33" fmla="*/ 1627431 h 5365158"/>
              <a:gd name="connsiteX34" fmla="*/ 16434532 w 16434532"/>
              <a:gd name="connsiteY34" fmla="*/ 2116257 h 5365158"/>
              <a:gd name="connsiteX35" fmla="*/ 16434532 w 16434532"/>
              <a:gd name="connsiteY35" fmla="*/ 2712385 h 5365158"/>
              <a:gd name="connsiteX36" fmla="*/ 16434532 w 16434532"/>
              <a:gd name="connsiteY36" fmla="*/ 3147559 h 5365158"/>
              <a:gd name="connsiteX37" fmla="*/ 16434532 w 16434532"/>
              <a:gd name="connsiteY37" fmla="*/ 3797340 h 5365158"/>
              <a:gd name="connsiteX38" fmla="*/ 16434532 w 16434532"/>
              <a:gd name="connsiteY38" fmla="*/ 4500771 h 5365158"/>
              <a:gd name="connsiteX39" fmla="*/ 16434532 w 16434532"/>
              <a:gd name="connsiteY39" fmla="*/ 5365158 h 5365158"/>
              <a:gd name="connsiteX40" fmla="*/ 15847584 w 16434532"/>
              <a:gd name="connsiteY40" fmla="*/ 5365158 h 5365158"/>
              <a:gd name="connsiteX41" fmla="*/ 15753673 w 16434532"/>
              <a:gd name="connsiteY41" fmla="*/ 5365158 h 5365158"/>
              <a:gd name="connsiteX42" fmla="*/ 15659761 w 16434532"/>
              <a:gd name="connsiteY42" fmla="*/ 5365158 h 5365158"/>
              <a:gd name="connsiteX43" fmla="*/ 15401504 w 16434532"/>
              <a:gd name="connsiteY43" fmla="*/ 5365158 h 5365158"/>
              <a:gd name="connsiteX44" fmla="*/ 14814557 w 16434532"/>
              <a:gd name="connsiteY44" fmla="*/ 5365158 h 5365158"/>
              <a:gd name="connsiteX45" fmla="*/ 14063264 w 16434532"/>
              <a:gd name="connsiteY45" fmla="*/ 5365158 h 5365158"/>
              <a:gd name="connsiteX46" fmla="*/ 13476316 w 16434532"/>
              <a:gd name="connsiteY46" fmla="*/ 5365158 h 5365158"/>
              <a:gd name="connsiteX47" fmla="*/ 13218059 w 16434532"/>
              <a:gd name="connsiteY47" fmla="*/ 5365158 h 5365158"/>
              <a:gd name="connsiteX48" fmla="*/ 13124148 w 16434532"/>
              <a:gd name="connsiteY48" fmla="*/ 5365158 h 5365158"/>
              <a:gd name="connsiteX49" fmla="*/ 12537200 w 16434532"/>
              <a:gd name="connsiteY49" fmla="*/ 5365158 h 5365158"/>
              <a:gd name="connsiteX50" fmla="*/ 11785907 w 16434532"/>
              <a:gd name="connsiteY50" fmla="*/ 5365158 h 5365158"/>
              <a:gd name="connsiteX51" fmla="*/ 11691996 w 16434532"/>
              <a:gd name="connsiteY51" fmla="*/ 5365158 h 5365158"/>
              <a:gd name="connsiteX52" fmla="*/ 10940703 w 16434532"/>
              <a:gd name="connsiteY52" fmla="*/ 5365158 h 5365158"/>
              <a:gd name="connsiteX53" fmla="*/ 10682446 w 16434532"/>
              <a:gd name="connsiteY53" fmla="*/ 5365158 h 5365158"/>
              <a:gd name="connsiteX54" fmla="*/ 9766808 w 16434532"/>
              <a:gd name="connsiteY54" fmla="*/ 5365158 h 5365158"/>
              <a:gd name="connsiteX55" fmla="*/ 9015515 w 16434532"/>
              <a:gd name="connsiteY55" fmla="*/ 5365158 h 5365158"/>
              <a:gd name="connsiteX56" fmla="*/ 8428567 w 16434532"/>
              <a:gd name="connsiteY56" fmla="*/ 5365158 h 5365158"/>
              <a:gd name="connsiteX57" fmla="*/ 8334656 w 16434532"/>
              <a:gd name="connsiteY57" fmla="*/ 5365158 h 5365158"/>
              <a:gd name="connsiteX58" fmla="*/ 7583363 w 16434532"/>
              <a:gd name="connsiteY58" fmla="*/ 5365158 h 5365158"/>
              <a:gd name="connsiteX59" fmla="*/ 6832070 w 16434532"/>
              <a:gd name="connsiteY59" fmla="*/ 5365158 h 5365158"/>
              <a:gd name="connsiteX60" fmla="*/ 5916432 w 16434532"/>
              <a:gd name="connsiteY60" fmla="*/ 5365158 h 5365158"/>
              <a:gd name="connsiteX61" fmla="*/ 5493829 w 16434532"/>
              <a:gd name="connsiteY61" fmla="*/ 5365158 h 5365158"/>
              <a:gd name="connsiteX62" fmla="*/ 4578191 w 16434532"/>
              <a:gd name="connsiteY62" fmla="*/ 5365158 h 5365158"/>
              <a:gd name="connsiteX63" fmla="*/ 4484279 w 16434532"/>
              <a:gd name="connsiteY63" fmla="*/ 5365158 h 5365158"/>
              <a:gd name="connsiteX64" fmla="*/ 4390368 w 16434532"/>
              <a:gd name="connsiteY64" fmla="*/ 5365158 h 5365158"/>
              <a:gd name="connsiteX65" fmla="*/ 4132111 w 16434532"/>
              <a:gd name="connsiteY65" fmla="*/ 5365158 h 5365158"/>
              <a:gd name="connsiteX66" fmla="*/ 3873854 w 16434532"/>
              <a:gd name="connsiteY66" fmla="*/ 5365158 h 5365158"/>
              <a:gd name="connsiteX67" fmla="*/ 3122561 w 16434532"/>
              <a:gd name="connsiteY67" fmla="*/ 5365158 h 5365158"/>
              <a:gd name="connsiteX68" fmla="*/ 2699959 w 16434532"/>
              <a:gd name="connsiteY68" fmla="*/ 5365158 h 5365158"/>
              <a:gd name="connsiteX69" fmla="*/ 2113011 w 16434532"/>
              <a:gd name="connsiteY69" fmla="*/ 5365158 h 5365158"/>
              <a:gd name="connsiteX70" fmla="*/ 1361718 w 16434532"/>
              <a:gd name="connsiteY70" fmla="*/ 5365158 h 5365158"/>
              <a:gd name="connsiteX71" fmla="*/ 610425 w 16434532"/>
              <a:gd name="connsiteY71" fmla="*/ 5365158 h 5365158"/>
              <a:gd name="connsiteX72" fmla="*/ 0 w 16434532"/>
              <a:gd name="connsiteY72" fmla="*/ 5365158 h 5365158"/>
              <a:gd name="connsiteX73" fmla="*/ 0 w 16434532"/>
              <a:gd name="connsiteY73" fmla="*/ 4715378 h 5365158"/>
              <a:gd name="connsiteX74" fmla="*/ 0 w 16434532"/>
              <a:gd name="connsiteY74" fmla="*/ 4065598 h 5365158"/>
              <a:gd name="connsiteX75" fmla="*/ 0 w 16434532"/>
              <a:gd name="connsiteY75" fmla="*/ 3523120 h 5365158"/>
              <a:gd name="connsiteX76" fmla="*/ 0 w 16434532"/>
              <a:gd name="connsiteY76" fmla="*/ 2980643 h 5365158"/>
              <a:gd name="connsiteX77" fmla="*/ 0 w 16434532"/>
              <a:gd name="connsiteY77" fmla="*/ 2384515 h 5365158"/>
              <a:gd name="connsiteX78" fmla="*/ 0 w 16434532"/>
              <a:gd name="connsiteY78" fmla="*/ 1734734 h 5365158"/>
              <a:gd name="connsiteX79" fmla="*/ 0 w 16434532"/>
              <a:gd name="connsiteY79" fmla="*/ 1299560 h 5365158"/>
              <a:gd name="connsiteX80" fmla="*/ 0 w 16434532"/>
              <a:gd name="connsiteY80" fmla="*/ 596129 h 5365158"/>
              <a:gd name="connsiteX81" fmla="*/ 0 w 16434532"/>
              <a:gd name="connsiteY81" fmla="*/ 0 h 536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6434532" h="5365158" fill="none" extrusionOk="0">
                <a:moveTo>
                  <a:pt x="0" y="0"/>
                </a:moveTo>
                <a:cubicBezTo>
                  <a:pt x="190140" y="-8899"/>
                  <a:pt x="602926" y="97514"/>
                  <a:pt x="915638" y="0"/>
                </a:cubicBezTo>
                <a:cubicBezTo>
                  <a:pt x="1228350" y="-97514"/>
                  <a:pt x="1071657" y="4689"/>
                  <a:pt x="1173895" y="0"/>
                </a:cubicBezTo>
                <a:cubicBezTo>
                  <a:pt x="1276133" y="-4689"/>
                  <a:pt x="1511476" y="33583"/>
                  <a:pt x="1596497" y="0"/>
                </a:cubicBezTo>
                <a:cubicBezTo>
                  <a:pt x="1681518" y="-33583"/>
                  <a:pt x="2110287" y="67644"/>
                  <a:pt x="2512136" y="0"/>
                </a:cubicBezTo>
                <a:cubicBezTo>
                  <a:pt x="2913985" y="-67644"/>
                  <a:pt x="2968555" y="33611"/>
                  <a:pt x="3099083" y="0"/>
                </a:cubicBezTo>
                <a:cubicBezTo>
                  <a:pt x="3229611" y="-33611"/>
                  <a:pt x="3147538" y="3278"/>
                  <a:pt x="3192995" y="0"/>
                </a:cubicBezTo>
                <a:cubicBezTo>
                  <a:pt x="3238452" y="-3278"/>
                  <a:pt x="3592792" y="11435"/>
                  <a:pt x="3779942" y="0"/>
                </a:cubicBezTo>
                <a:cubicBezTo>
                  <a:pt x="3967092" y="-11435"/>
                  <a:pt x="4410307" y="37258"/>
                  <a:pt x="4695581" y="0"/>
                </a:cubicBezTo>
                <a:cubicBezTo>
                  <a:pt x="4980855" y="-37258"/>
                  <a:pt x="4928927" y="47248"/>
                  <a:pt x="5118183" y="0"/>
                </a:cubicBezTo>
                <a:cubicBezTo>
                  <a:pt x="5307439" y="-47248"/>
                  <a:pt x="5529181" y="85231"/>
                  <a:pt x="5869476" y="0"/>
                </a:cubicBezTo>
                <a:cubicBezTo>
                  <a:pt x="6209771" y="-85231"/>
                  <a:pt x="5935770" y="5458"/>
                  <a:pt x="5963387" y="0"/>
                </a:cubicBezTo>
                <a:cubicBezTo>
                  <a:pt x="5991004" y="-5458"/>
                  <a:pt x="6406692" y="61068"/>
                  <a:pt x="6550335" y="0"/>
                </a:cubicBezTo>
                <a:cubicBezTo>
                  <a:pt x="6693978" y="-61068"/>
                  <a:pt x="6872600" y="36414"/>
                  <a:pt x="7137282" y="0"/>
                </a:cubicBezTo>
                <a:cubicBezTo>
                  <a:pt x="7401964" y="-36414"/>
                  <a:pt x="7502787" y="55558"/>
                  <a:pt x="7724230" y="0"/>
                </a:cubicBezTo>
                <a:cubicBezTo>
                  <a:pt x="7945673" y="-55558"/>
                  <a:pt x="8281349" y="61541"/>
                  <a:pt x="8475523" y="0"/>
                </a:cubicBezTo>
                <a:cubicBezTo>
                  <a:pt x="8669697" y="-61541"/>
                  <a:pt x="8946563" y="79223"/>
                  <a:pt x="9391161" y="0"/>
                </a:cubicBezTo>
                <a:cubicBezTo>
                  <a:pt x="9835759" y="-79223"/>
                  <a:pt x="9543244" y="11721"/>
                  <a:pt x="9649418" y="0"/>
                </a:cubicBezTo>
                <a:cubicBezTo>
                  <a:pt x="9755592" y="-11721"/>
                  <a:pt x="9785441" y="3110"/>
                  <a:pt x="9907675" y="0"/>
                </a:cubicBezTo>
                <a:cubicBezTo>
                  <a:pt x="10029909" y="-3110"/>
                  <a:pt x="10451338" y="8405"/>
                  <a:pt x="10823313" y="0"/>
                </a:cubicBezTo>
                <a:cubicBezTo>
                  <a:pt x="11195288" y="-8405"/>
                  <a:pt x="11117364" y="47337"/>
                  <a:pt x="11245915" y="0"/>
                </a:cubicBezTo>
                <a:cubicBezTo>
                  <a:pt x="11374466" y="-47337"/>
                  <a:pt x="11844037" y="86948"/>
                  <a:pt x="11997208" y="0"/>
                </a:cubicBezTo>
                <a:cubicBezTo>
                  <a:pt x="12150379" y="-86948"/>
                  <a:pt x="12134834" y="1805"/>
                  <a:pt x="12255465" y="0"/>
                </a:cubicBezTo>
                <a:cubicBezTo>
                  <a:pt x="12376096" y="-1805"/>
                  <a:pt x="12416854" y="12042"/>
                  <a:pt x="12513722" y="0"/>
                </a:cubicBezTo>
                <a:cubicBezTo>
                  <a:pt x="12610590" y="-12042"/>
                  <a:pt x="12999777" y="61354"/>
                  <a:pt x="13429360" y="0"/>
                </a:cubicBezTo>
                <a:cubicBezTo>
                  <a:pt x="13858943" y="-61354"/>
                  <a:pt x="13746633" y="29825"/>
                  <a:pt x="13851963" y="0"/>
                </a:cubicBezTo>
                <a:cubicBezTo>
                  <a:pt x="13957293" y="-29825"/>
                  <a:pt x="14010934" y="29285"/>
                  <a:pt x="14110220" y="0"/>
                </a:cubicBezTo>
                <a:cubicBezTo>
                  <a:pt x="14209506" y="-29285"/>
                  <a:pt x="14331116" y="27173"/>
                  <a:pt x="14532822" y="0"/>
                </a:cubicBezTo>
                <a:cubicBezTo>
                  <a:pt x="14734528" y="-27173"/>
                  <a:pt x="14870565" y="18655"/>
                  <a:pt x="14955424" y="0"/>
                </a:cubicBezTo>
                <a:cubicBezTo>
                  <a:pt x="15040283" y="-18655"/>
                  <a:pt x="15383952" y="40197"/>
                  <a:pt x="15706717" y="0"/>
                </a:cubicBezTo>
                <a:cubicBezTo>
                  <a:pt x="16029482" y="-40197"/>
                  <a:pt x="16100721" y="75343"/>
                  <a:pt x="16434532" y="0"/>
                </a:cubicBezTo>
                <a:cubicBezTo>
                  <a:pt x="16482510" y="256543"/>
                  <a:pt x="16397179" y="385132"/>
                  <a:pt x="16434532" y="542477"/>
                </a:cubicBezTo>
                <a:cubicBezTo>
                  <a:pt x="16471885" y="699822"/>
                  <a:pt x="16425537" y="843425"/>
                  <a:pt x="16434532" y="977651"/>
                </a:cubicBezTo>
                <a:cubicBezTo>
                  <a:pt x="16443527" y="1111877"/>
                  <a:pt x="16397201" y="1494120"/>
                  <a:pt x="16434532" y="1627431"/>
                </a:cubicBezTo>
                <a:cubicBezTo>
                  <a:pt x="16471863" y="1760742"/>
                  <a:pt x="16404380" y="2015521"/>
                  <a:pt x="16434532" y="2116257"/>
                </a:cubicBezTo>
                <a:cubicBezTo>
                  <a:pt x="16464684" y="2216993"/>
                  <a:pt x="16428810" y="2534862"/>
                  <a:pt x="16434532" y="2712385"/>
                </a:cubicBezTo>
                <a:cubicBezTo>
                  <a:pt x="16440254" y="2889908"/>
                  <a:pt x="16431260" y="2995456"/>
                  <a:pt x="16434532" y="3147559"/>
                </a:cubicBezTo>
                <a:cubicBezTo>
                  <a:pt x="16437804" y="3299662"/>
                  <a:pt x="16362494" y="3567313"/>
                  <a:pt x="16434532" y="3797340"/>
                </a:cubicBezTo>
                <a:cubicBezTo>
                  <a:pt x="16506570" y="4027367"/>
                  <a:pt x="16374187" y="4197779"/>
                  <a:pt x="16434532" y="4500771"/>
                </a:cubicBezTo>
                <a:cubicBezTo>
                  <a:pt x="16494877" y="4803763"/>
                  <a:pt x="16381691" y="5038788"/>
                  <a:pt x="16434532" y="5365158"/>
                </a:cubicBezTo>
                <a:cubicBezTo>
                  <a:pt x="16303223" y="5367341"/>
                  <a:pt x="16130723" y="5320504"/>
                  <a:pt x="15847584" y="5365158"/>
                </a:cubicBezTo>
                <a:cubicBezTo>
                  <a:pt x="15564445" y="5409812"/>
                  <a:pt x="15776493" y="5360789"/>
                  <a:pt x="15753673" y="5365158"/>
                </a:cubicBezTo>
                <a:cubicBezTo>
                  <a:pt x="15730853" y="5369527"/>
                  <a:pt x="15694039" y="5362967"/>
                  <a:pt x="15659761" y="5365158"/>
                </a:cubicBezTo>
                <a:cubicBezTo>
                  <a:pt x="15625483" y="5367349"/>
                  <a:pt x="15500857" y="5343110"/>
                  <a:pt x="15401504" y="5365158"/>
                </a:cubicBezTo>
                <a:cubicBezTo>
                  <a:pt x="15302151" y="5387206"/>
                  <a:pt x="15010346" y="5314383"/>
                  <a:pt x="14814557" y="5365158"/>
                </a:cubicBezTo>
                <a:cubicBezTo>
                  <a:pt x="14618768" y="5415933"/>
                  <a:pt x="14353532" y="5337399"/>
                  <a:pt x="14063264" y="5365158"/>
                </a:cubicBezTo>
                <a:cubicBezTo>
                  <a:pt x="13772996" y="5392917"/>
                  <a:pt x="13646199" y="5360542"/>
                  <a:pt x="13476316" y="5365158"/>
                </a:cubicBezTo>
                <a:cubicBezTo>
                  <a:pt x="13306433" y="5369774"/>
                  <a:pt x="13319835" y="5336422"/>
                  <a:pt x="13218059" y="5365158"/>
                </a:cubicBezTo>
                <a:cubicBezTo>
                  <a:pt x="13116283" y="5393894"/>
                  <a:pt x="13167449" y="5357075"/>
                  <a:pt x="13124148" y="5365158"/>
                </a:cubicBezTo>
                <a:cubicBezTo>
                  <a:pt x="13080847" y="5373241"/>
                  <a:pt x="12661685" y="5327078"/>
                  <a:pt x="12537200" y="5365158"/>
                </a:cubicBezTo>
                <a:cubicBezTo>
                  <a:pt x="12412715" y="5403238"/>
                  <a:pt x="12038331" y="5328763"/>
                  <a:pt x="11785907" y="5365158"/>
                </a:cubicBezTo>
                <a:cubicBezTo>
                  <a:pt x="11533483" y="5401553"/>
                  <a:pt x="11713583" y="5356420"/>
                  <a:pt x="11691996" y="5365158"/>
                </a:cubicBezTo>
                <a:cubicBezTo>
                  <a:pt x="11670409" y="5373896"/>
                  <a:pt x="11110006" y="5311380"/>
                  <a:pt x="10940703" y="5365158"/>
                </a:cubicBezTo>
                <a:cubicBezTo>
                  <a:pt x="10771400" y="5418936"/>
                  <a:pt x="10791037" y="5345167"/>
                  <a:pt x="10682446" y="5365158"/>
                </a:cubicBezTo>
                <a:cubicBezTo>
                  <a:pt x="10573855" y="5385149"/>
                  <a:pt x="10020223" y="5351634"/>
                  <a:pt x="9766808" y="5365158"/>
                </a:cubicBezTo>
                <a:cubicBezTo>
                  <a:pt x="9513393" y="5378682"/>
                  <a:pt x="9380054" y="5296816"/>
                  <a:pt x="9015515" y="5365158"/>
                </a:cubicBezTo>
                <a:cubicBezTo>
                  <a:pt x="8650976" y="5433500"/>
                  <a:pt x="8709431" y="5314637"/>
                  <a:pt x="8428567" y="5365158"/>
                </a:cubicBezTo>
                <a:cubicBezTo>
                  <a:pt x="8147703" y="5415679"/>
                  <a:pt x="8360410" y="5360616"/>
                  <a:pt x="8334656" y="5365158"/>
                </a:cubicBezTo>
                <a:cubicBezTo>
                  <a:pt x="8308902" y="5369700"/>
                  <a:pt x="7851858" y="5315849"/>
                  <a:pt x="7583363" y="5365158"/>
                </a:cubicBezTo>
                <a:cubicBezTo>
                  <a:pt x="7314868" y="5414467"/>
                  <a:pt x="7087024" y="5332553"/>
                  <a:pt x="6832070" y="5365158"/>
                </a:cubicBezTo>
                <a:cubicBezTo>
                  <a:pt x="6577116" y="5397763"/>
                  <a:pt x="6176662" y="5285089"/>
                  <a:pt x="5916432" y="5365158"/>
                </a:cubicBezTo>
                <a:cubicBezTo>
                  <a:pt x="5656202" y="5445227"/>
                  <a:pt x="5670280" y="5317077"/>
                  <a:pt x="5493829" y="5365158"/>
                </a:cubicBezTo>
                <a:cubicBezTo>
                  <a:pt x="5317378" y="5413239"/>
                  <a:pt x="4866908" y="5327605"/>
                  <a:pt x="4578191" y="5365158"/>
                </a:cubicBezTo>
                <a:cubicBezTo>
                  <a:pt x="4289474" y="5402711"/>
                  <a:pt x="4515196" y="5364777"/>
                  <a:pt x="4484279" y="5365158"/>
                </a:cubicBezTo>
                <a:cubicBezTo>
                  <a:pt x="4453362" y="5365539"/>
                  <a:pt x="4411514" y="5354052"/>
                  <a:pt x="4390368" y="5365158"/>
                </a:cubicBezTo>
                <a:cubicBezTo>
                  <a:pt x="4369222" y="5376264"/>
                  <a:pt x="4230775" y="5349983"/>
                  <a:pt x="4132111" y="5365158"/>
                </a:cubicBezTo>
                <a:cubicBezTo>
                  <a:pt x="4033447" y="5380333"/>
                  <a:pt x="3989336" y="5357154"/>
                  <a:pt x="3873854" y="5365158"/>
                </a:cubicBezTo>
                <a:cubicBezTo>
                  <a:pt x="3758372" y="5373162"/>
                  <a:pt x="3488361" y="5347272"/>
                  <a:pt x="3122561" y="5365158"/>
                </a:cubicBezTo>
                <a:cubicBezTo>
                  <a:pt x="2756761" y="5383044"/>
                  <a:pt x="2884877" y="5318561"/>
                  <a:pt x="2699959" y="5365158"/>
                </a:cubicBezTo>
                <a:cubicBezTo>
                  <a:pt x="2515041" y="5411755"/>
                  <a:pt x="2231712" y="5360541"/>
                  <a:pt x="2113011" y="5365158"/>
                </a:cubicBezTo>
                <a:cubicBezTo>
                  <a:pt x="1994310" y="5369775"/>
                  <a:pt x="1719151" y="5339399"/>
                  <a:pt x="1361718" y="5365158"/>
                </a:cubicBezTo>
                <a:cubicBezTo>
                  <a:pt x="1004285" y="5390917"/>
                  <a:pt x="819891" y="5290237"/>
                  <a:pt x="610425" y="5365158"/>
                </a:cubicBezTo>
                <a:cubicBezTo>
                  <a:pt x="400959" y="5440079"/>
                  <a:pt x="189134" y="5357512"/>
                  <a:pt x="0" y="5365158"/>
                </a:cubicBezTo>
                <a:cubicBezTo>
                  <a:pt x="-8404" y="5106139"/>
                  <a:pt x="61439" y="4905940"/>
                  <a:pt x="0" y="4715378"/>
                </a:cubicBezTo>
                <a:cubicBezTo>
                  <a:pt x="-61439" y="4524816"/>
                  <a:pt x="30757" y="4240382"/>
                  <a:pt x="0" y="4065598"/>
                </a:cubicBezTo>
                <a:cubicBezTo>
                  <a:pt x="-30757" y="3890814"/>
                  <a:pt x="55224" y="3671258"/>
                  <a:pt x="0" y="3523120"/>
                </a:cubicBezTo>
                <a:cubicBezTo>
                  <a:pt x="-55224" y="3374982"/>
                  <a:pt x="64213" y="3152051"/>
                  <a:pt x="0" y="2980643"/>
                </a:cubicBezTo>
                <a:cubicBezTo>
                  <a:pt x="-64213" y="2809235"/>
                  <a:pt x="1803" y="2650126"/>
                  <a:pt x="0" y="2384515"/>
                </a:cubicBezTo>
                <a:cubicBezTo>
                  <a:pt x="-1803" y="2118904"/>
                  <a:pt x="10519" y="1906044"/>
                  <a:pt x="0" y="1734734"/>
                </a:cubicBezTo>
                <a:cubicBezTo>
                  <a:pt x="-10519" y="1563424"/>
                  <a:pt x="37261" y="1459966"/>
                  <a:pt x="0" y="1299560"/>
                </a:cubicBezTo>
                <a:cubicBezTo>
                  <a:pt x="-37261" y="1139154"/>
                  <a:pt x="3146" y="911591"/>
                  <a:pt x="0" y="596129"/>
                </a:cubicBezTo>
                <a:cubicBezTo>
                  <a:pt x="-3146" y="280667"/>
                  <a:pt x="59057" y="194780"/>
                  <a:pt x="0" y="0"/>
                </a:cubicBezTo>
                <a:close/>
              </a:path>
              <a:path w="16434532" h="5365158" stroke="0" extrusionOk="0">
                <a:moveTo>
                  <a:pt x="0" y="0"/>
                </a:moveTo>
                <a:cubicBezTo>
                  <a:pt x="227140" y="-55508"/>
                  <a:pt x="465292" y="54564"/>
                  <a:pt x="586948" y="0"/>
                </a:cubicBezTo>
                <a:cubicBezTo>
                  <a:pt x="708604" y="-54564"/>
                  <a:pt x="1027171" y="75101"/>
                  <a:pt x="1338240" y="0"/>
                </a:cubicBezTo>
                <a:cubicBezTo>
                  <a:pt x="1649309" y="-75101"/>
                  <a:pt x="1864176" y="95391"/>
                  <a:pt x="2253879" y="0"/>
                </a:cubicBezTo>
                <a:cubicBezTo>
                  <a:pt x="2643582" y="-95391"/>
                  <a:pt x="2489654" y="19185"/>
                  <a:pt x="2676481" y="0"/>
                </a:cubicBezTo>
                <a:cubicBezTo>
                  <a:pt x="2863308" y="-19185"/>
                  <a:pt x="2989760" y="21408"/>
                  <a:pt x="3099083" y="0"/>
                </a:cubicBezTo>
                <a:cubicBezTo>
                  <a:pt x="3208406" y="-21408"/>
                  <a:pt x="3349657" y="22520"/>
                  <a:pt x="3521685" y="0"/>
                </a:cubicBezTo>
                <a:cubicBezTo>
                  <a:pt x="3693713" y="-22520"/>
                  <a:pt x="3592723" y="6984"/>
                  <a:pt x="3615597" y="0"/>
                </a:cubicBezTo>
                <a:cubicBezTo>
                  <a:pt x="3638471" y="-6984"/>
                  <a:pt x="3796437" y="18459"/>
                  <a:pt x="3873854" y="0"/>
                </a:cubicBezTo>
                <a:cubicBezTo>
                  <a:pt x="3951271" y="-18459"/>
                  <a:pt x="4086333" y="39473"/>
                  <a:pt x="4296456" y="0"/>
                </a:cubicBezTo>
                <a:cubicBezTo>
                  <a:pt x="4506579" y="-39473"/>
                  <a:pt x="4352238" y="8130"/>
                  <a:pt x="4390368" y="0"/>
                </a:cubicBezTo>
                <a:cubicBezTo>
                  <a:pt x="4428498" y="-8130"/>
                  <a:pt x="4899352" y="3210"/>
                  <a:pt x="5306006" y="0"/>
                </a:cubicBezTo>
                <a:cubicBezTo>
                  <a:pt x="5712660" y="-3210"/>
                  <a:pt x="5353894" y="8512"/>
                  <a:pt x="5399918" y="0"/>
                </a:cubicBezTo>
                <a:cubicBezTo>
                  <a:pt x="5445942" y="-8512"/>
                  <a:pt x="5465762" y="8132"/>
                  <a:pt x="5493829" y="0"/>
                </a:cubicBezTo>
                <a:cubicBezTo>
                  <a:pt x="5521896" y="-8132"/>
                  <a:pt x="6154342" y="65237"/>
                  <a:pt x="6409467" y="0"/>
                </a:cubicBezTo>
                <a:cubicBezTo>
                  <a:pt x="6664592" y="-65237"/>
                  <a:pt x="6602749" y="15471"/>
                  <a:pt x="6667724" y="0"/>
                </a:cubicBezTo>
                <a:cubicBezTo>
                  <a:pt x="6732699" y="-15471"/>
                  <a:pt x="6854784" y="2338"/>
                  <a:pt x="6925981" y="0"/>
                </a:cubicBezTo>
                <a:cubicBezTo>
                  <a:pt x="6997178" y="-2338"/>
                  <a:pt x="7080200" y="9592"/>
                  <a:pt x="7184238" y="0"/>
                </a:cubicBezTo>
                <a:cubicBezTo>
                  <a:pt x="7288276" y="-9592"/>
                  <a:pt x="7607270" y="20261"/>
                  <a:pt x="7771186" y="0"/>
                </a:cubicBezTo>
                <a:cubicBezTo>
                  <a:pt x="7935102" y="-20261"/>
                  <a:pt x="8272883" y="25434"/>
                  <a:pt x="8686824" y="0"/>
                </a:cubicBezTo>
                <a:cubicBezTo>
                  <a:pt x="9100765" y="-25434"/>
                  <a:pt x="9246455" y="11165"/>
                  <a:pt x="9438117" y="0"/>
                </a:cubicBezTo>
                <a:cubicBezTo>
                  <a:pt x="9629779" y="-11165"/>
                  <a:pt x="9741162" y="40974"/>
                  <a:pt x="9860719" y="0"/>
                </a:cubicBezTo>
                <a:cubicBezTo>
                  <a:pt x="9980276" y="-40974"/>
                  <a:pt x="10308361" y="53222"/>
                  <a:pt x="10447667" y="0"/>
                </a:cubicBezTo>
                <a:cubicBezTo>
                  <a:pt x="10586973" y="-53222"/>
                  <a:pt x="10946213" y="100836"/>
                  <a:pt x="11363305" y="0"/>
                </a:cubicBezTo>
                <a:cubicBezTo>
                  <a:pt x="11780397" y="-100836"/>
                  <a:pt x="11958763" y="18203"/>
                  <a:pt x="12114598" y="0"/>
                </a:cubicBezTo>
                <a:cubicBezTo>
                  <a:pt x="12270433" y="-18203"/>
                  <a:pt x="12610089" y="97812"/>
                  <a:pt x="13030236" y="0"/>
                </a:cubicBezTo>
                <a:cubicBezTo>
                  <a:pt x="13450383" y="-97812"/>
                  <a:pt x="13220565" y="18713"/>
                  <a:pt x="13288493" y="0"/>
                </a:cubicBezTo>
                <a:cubicBezTo>
                  <a:pt x="13356421" y="-18713"/>
                  <a:pt x="13346960" y="5191"/>
                  <a:pt x="13382405" y="0"/>
                </a:cubicBezTo>
                <a:cubicBezTo>
                  <a:pt x="13417850" y="-5191"/>
                  <a:pt x="13858536" y="14251"/>
                  <a:pt x="14298043" y="0"/>
                </a:cubicBezTo>
                <a:cubicBezTo>
                  <a:pt x="14737550" y="-14251"/>
                  <a:pt x="14366600" y="1376"/>
                  <a:pt x="14391954" y="0"/>
                </a:cubicBezTo>
                <a:cubicBezTo>
                  <a:pt x="14417308" y="-1376"/>
                  <a:pt x="14580898" y="14803"/>
                  <a:pt x="14650211" y="0"/>
                </a:cubicBezTo>
                <a:cubicBezTo>
                  <a:pt x="14719524" y="-14803"/>
                  <a:pt x="14827490" y="10056"/>
                  <a:pt x="14908468" y="0"/>
                </a:cubicBezTo>
                <a:cubicBezTo>
                  <a:pt x="14989446" y="-10056"/>
                  <a:pt x="15344826" y="7003"/>
                  <a:pt x="15659761" y="0"/>
                </a:cubicBezTo>
                <a:cubicBezTo>
                  <a:pt x="15974696" y="-7003"/>
                  <a:pt x="16232783" y="82960"/>
                  <a:pt x="16434532" y="0"/>
                </a:cubicBezTo>
                <a:cubicBezTo>
                  <a:pt x="16451681" y="228640"/>
                  <a:pt x="16432393" y="449834"/>
                  <a:pt x="16434532" y="596129"/>
                </a:cubicBezTo>
                <a:cubicBezTo>
                  <a:pt x="16436671" y="742424"/>
                  <a:pt x="16392831" y="994057"/>
                  <a:pt x="16434532" y="1245909"/>
                </a:cubicBezTo>
                <a:cubicBezTo>
                  <a:pt x="16476233" y="1497761"/>
                  <a:pt x="16419122" y="1728293"/>
                  <a:pt x="16434532" y="1949341"/>
                </a:cubicBezTo>
                <a:cubicBezTo>
                  <a:pt x="16449942" y="2170389"/>
                  <a:pt x="16383077" y="2345232"/>
                  <a:pt x="16434532" y="2491818"/>
                </a:cubicBezTo>
                <a:cubicBezTo>
                  <a:pt x="16485987" y="2638404"/>
                  <a:pt x="16413373" y="2838162"/>
                  <a:pt x="16434532" y="2926992"/>
                </a:cubicBezTo>
                <a:cubicBezTo>
                  <a:pt x="16455691" y="3015822"/>
                  <a:pt x="16433924" y="3234616"/>
                  <a:pt x="16434532" y="3469469"/>
                </a:cubicBezTo>
                <a:cubicBezTo>
                  <a:pt x="16435140" y="3704322"/>
                  <a:pt x="16376510" y="3832820"/>
                  <a:pt x="16434532" y="3958294"/>
                </a:cubicBezTo>
                <a:cubicBezTo>
                  <a:pt x="16492554" y="4083768"/>
                  <a:pt x="16404014" y="4229875"/>
                  <a:pt x="16434532" y="4447120"/>
                </a:cubicBezTo>
                <a:cubicBezTo>
                  <a:pt x="16465050" y="4664365"/>
                  <a:pt x="16364146" y="4957090"/>
                  <a:pt x="16434532" y="5365158"/>
                </a:cubicBezTo>
                <a:cubicBezTo>
                  <a:pt x="16403064" y="5372503"/>
                  <a:pt x="16361829" y="5360794"/>
                  <a:pt x="16340620" y="5365158"/>
                </a:cubicBezTo>
                <a:cubicBezTo>
                  <a:pt x="16319411" y="5369522"/>
                  <a:pt x="16275648" y="5363313"/>
                  <a:pt x="16246709" y="5365158"/>
                </a:cubicBezTo>
                <a:cubicBezTo>
                  <a:pt x="16217770" y="5367003"/>
                  <a:pt x="16047966" y="5354379"/>
                  <a:pt x="15988452" y="5365158"/>
                </a:cubicBezTo>
                <a:cubicBezTo>
                  <a:pt x="15928938" y="5375937"/>
                  <a:pt x="15487308" y="5279955"/>
                  <a:pt x="15237159" y="5365158"/>
                </a:cubicBezTo>
                <a:cubicBezTo>
                  <a:pt x="14987010" y="5450361"/>
                  <a:pt x="15162554" y="5354652"/>
                  <a:pt x="15143247" y="5365158"/>
                </a:cubicBezTo>
                <a:cubicBezTo>
                  <a:pt x="15123940" y="5375664"/>
                  <a:pt x="14822206" y="5354464"/>
                  <a:pt x="14720645" y="5365158"/>
                </a:cubicBezTo>
                <a:cubicBezTo>
                  <a:pt x="14619084" y="5375852"/>
                  <a:pt x="14316815" y="5330534"/>
                  <a:pt x="14133698" y="5365158"/>
                </a:cubicBezTo>
                <a:cubicBezTo>
                  <a:pt x="13950581" y="5399782"/>
                  <a:pt x="14080360" y="5355870"/>
                  <a:pt x="14039786" y="5365158"/>
                </a:cubicBezTo>
                <a:cubicBezTo>
                  <a:pt x="13999212" y="5374446"/>
                  <a:pt x="13966504" y="5362772"/>
                  <a:pt x="13945874" y="5365158"/>
                </a:cubicBezTo>
                <a:cubicBezTo>
                  <a:pt x="13925244" y="5367544"/>
                  <a:pt x="13752783" y="5343583"/>
                  <a:pt x="13687617" y="5365158"/>
                </a:cubicBezTo>
                <a:cubicBezTo>
                  <a:pt x="13622451" y="5386733"/>
                  <a:pt x="13623933" y="5363947"/>
                  <a:pt x="13593706" y="5365158"/>
                </a:cubicBezTo>
                <a:cubicBezTo>
                  <a:pt x="13563479" y="5366369"/>
                  <a:pt x="13171138" y="5322391"/>
                  <a:pt x="12842413" y="5365158"/>
                </a:cubicBezTo>
                <a:cubicBezTo>
                  <a:pt x="12513688" y="5407925"/>
                  <a:pt x="12407856" y="5356205"/>
                  <a:pt x="12091120" y="5365158"/>
                </a:cubicBezTo>
                <a:cubicBezTo>
                  <a:pt x="11774384" y="5374111"/>
                  <a:pt x="11803182" y="5347471"/>
                  <a:pt x="11668518" y="5365158"/>
                </a:cubicBezTo>
                <a:cubicBezTo>
                  <a:pt x="11533854" y="5382845"/>
                  <a:pt x="11155901" y="5309972"/>
                  <a:pt x="10752880" y="5365158"/>
                </a:cubicBezTo>
                <a:cubicBezTo>
                  <a:pt x="10349859" y="5420344"/>
                  <a:pt x="10487569" y="5317986"/>
                  <a:pt x="10330277" y="5365158"/>
                </a:cubicBezTo>
                <a:cubicBezTo>
                  <a:pt x="10172985" y="5412330"/>
                  <a:pt x="10116903" y="5317668"/>
                  <a:pt x="9907675" y="5365158"/>
                </a:cubicBezTo>
                <a:cubicBezTo>
                  <a:pt x="9698447" y="5412648"/>
                  <a:pt x="9209867" y="5320303"/>
                  <a:pt x="8992037" y="5365158"/>
                </a:cubicBezTo>
                <a:cubicBezTo>
                  <a:pt x="8774207" y="5410013"/>
                  <a:pt x="8510010" y="5354699"/>
                  <a:pt x="8076399" y="5365158"/>
                </a:cubicBezTo>
                <a:cubicBezTo>
                  <a:pt x="7642788" y="5375617"/>
                  <a:pt x="7631521" y="5364311"/>
                  <a:pt x="7325106" y="5365158"/>
                </a:cubicBezTo>
                <a:cubicBezTo>
                  <a:pt x="7018691" y="5366005"/>
                  <a:pt x="7269489" y="5361275"/>
                  <a:pt x="7231194" y="5365158"/>
                </a:cubicBezTo>
                <a:cubicBezTo>
                  <a:pt x="7192899" y="5369041"/>
                  <a:pt x="6726898" y="5350588"/>
                  <a:pt x="6479901" y="5365158"/>
                </a:cubicBezTo>
                <a:cubicBezTo>
                  <a:pt x="6232904" y="5379728"/>
                  <a:pt x="6241541" y="5323527"/>
                  <a:pt x="6057299" y="5365158"/>
                </a:cubicBezTo>
                <a:cubicBezTo>
                  <a:pt x="5873057" y="5406789"/>
                  <a:pt x="6005846" y="5364715"/>
                  <a:pt x="5963387" y="5365158"/>
                </a:cubicBezTo>
                <a:cubicBezTo>
                  <a:pt x="5920928" y="5365601"/>
                  <a:pt x="5773171" y="5354540"/>
                  <a:pt x="5705130" y="5365158"/>
                </a:cubicBezTo>
                <a:cubicBezTo>
                  <a:pt x="5637089" y="5375776"/>
                  <a:pt x="5631378" y="5358755"/>
                  <a:pt x="5611219" y="5365158"/>
                </a:cubicBezTo>
                <a:cubicBezTo>
                  <a:pt x="5591060" y="5371561"/>
                  <a:pt x="5294833" y="5360593"/>
                  <a:pt x="5024271" y="5365158"/>
                </a:cubicBezTo>
                <a:cubicBezTo>
                  <a:pt x="4753709" y="5369723"/>
                  <a:pt x="4828895" y="5345304"/>
                  <a:pt x="4766014" y="5365158"/>
                </a:cubicBezTo>
                <a:cubicBezTo>
                  <a:pt x="4703133" y="5385012"/>
                  <a:pt x="4168036" y="5325718"/>
                  <a:pt x="3850376" y="5365158"/>
                </a:cubicBezTo>
                <a:cubicBezTo>
                  <a:pt x="3532716" y="5404598"/>
                  <a:pt x="3776057" y="5356131"/>
                  <a:pt x="3756464" y="5365158"/>
                </a:cubicBezTo>
                <a:cubicBezTo>
                  <a:pt x="3736871" y="5374185"/>
                  <a:pt x="3266605" y="5351724"/>
                  <a:pt x="2840826" y="5365158"/>
                </a:cubicBezTo>
                <a:cubicBezTo>
                  <a:pt x="2415047" y="5378592"/>
                  <a:pt x="2254908" y="5281067"/>
                  <a:pt x="2089533" y="5365158"/>
                </a:cubicBezTo>
                <a:cubicBezTo>
                  <a:pt x="1924158" y="5449249"/>
                  <a:pt x="1927826" y="5345036"/>
                  <a:pt x="1831276" y="5365158"/>
                </a:cubicBezTo>
                <a:cubicBezTo>
                  <a:pt x="1734726" y="5385280"/>
                  <a:pt x="1255012" y="5291063"/>
                  <a:pt x="1079984" y="5365158"/>
                </a:cubicBezTo>
                <a:cubicBezTo>
                  <a:pt x="904956" y="5439253"/>
                  <a:pt x="1030228" y="5363925"/>
                  <a:pt x="986072" y="5365158"/>
                </a:cubicBezTo>
                <a:cubicBezTo>
                  <a:pt x="941916" y="5366391"/>
                  <a:pt x="676948" y="5331239"/>
                  <a:pt x="563470" y="5365158"/>
                </a:cubicBezTo>
                <a:cubicBezTo>
                  <a:pt x="449992" y="5399077"/>
                  <a:pt x="256693" y="5326610"/>
                  <a:pt x="0" y="5365158"/>
                </a:cubicBezTo>
                <a:cubicBezTo>
                  <a:pt x="-24227" y="5175531"/>
                  <a:pt x="7250" y="5042936"/>
                  <a:pt x="0" y="4822681"/>
                </a:cubicBezTo>
                <a:cubicBezTo>
                  <a:pt x="-7250" y="4602426"/>
                  <a:pt x="65526" y="4352717"/>
                  <a:pt x="0" y="4226552"/>
                </a:cubicBezTo>
                <a:cubicBezTo>
                  <a:pt x="-65526" y="4100387"/>
                  <a:pt x="51843" y="3886394"/>
                  <a:pt x="0" y="3684075"/>
                </a:cubicBezTo>
                <a:cubicBezTo>
                  <a:pt x="-51843" y="3481756"/>
                  <a:pt x="50934" y="3415208"/>
                  <a:pt x="0" y="3195250"/>
                </a:cubicBezTo>
                <a:cubicBezTo>
                  <a:pt x="-50934" y="2975293"/>
                  <a:pt x="11475" y="2861658"/>
                  <a:pt x="0" y="2652773"/>
                </a:cubicBezTo>
                <a:cubicBezTo>
                  <a:pt x="-11475" y="2443888"/>
                  <a:pt x="51966" y="2372013"/>
                  <a:pt x="0" y="2110295"/>
                </a:cubicBezTo>
                <a:cubicBezTo>
                  <a:pt x="-51966" y="1848577"/>
                  <a:pt x="46794" y="1802470"/>
                  <a:pt x="0" y="1675122"/>
                </a:cubicBezTo>
                <a:cubicBezTo>
                  <a:pt x="-46794" y="1547774"/>
                  <a:pt x="29594" y="1344460"/>
                  <a:pt x="0" y="1239948"/>
                </a:cubicBezTo>
                <a:cubicBezTo>
                  <a:pt x="-29594" y="1135436"/>
                  <a:pt x="19376" y="878034"/>
                  <a:pt x="0" y="643819"/>
                </a:cubicBezTo>
                <a:cubicBezTo>
                  <a:pt x="-19376" y="409604"/>
                  <a:pt x="14648" y="149359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45964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14639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5376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4. 22 ученика.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C89F0D-02F5-4EB5-B5D3-FAA08D32F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552" y="4539577"/>
            <a:ext cx="17578118" cy="3378762"/>
          </a:xfrm>
          <a:custGeom>
            <a:avLst/>
            <a:gdLst>
              <a:gd name="connsiteX0" fmla="*/ 0 w 17578118"/>
              <a:gd name="connsiteY0" fmla="*/ 0 h 3378762"/>
              <a:gd name="connsiteX1" fmla="*/ 410156 w 17578118"/>
              <a:gd name="connsiteY1" fmla="*/ 0 h 3378762"/>
              <a:gd name="connsiteX2" fmla="*/ 1347656 w 17578118"/>
              <a:gd name="connsiteY2" fmla="*/ 0 h 3378762"/>
              <a:gd name="connsiteX3" fmla="*/ 1582031 w 17578118"/>
              <a:gd name="connsiteY3" fmla="*/ 0 h 3378762"/>
              <a:gd name="connsiteX4" fmla="*/ 1992187 w 17578118"/>
              <a:gd name="connsiteY4" fmla="*/ 0 h 3378762"/>
              <a:gd name="connsiteX5" fmla="*/ 2929686 w 17578118"/>
              <a:gd name="connsiteY5" fmla="*/ 0 h 3378762"/>
              <a:gd name="connsiteX6" fmla="*/ 3515624 w 17578118"/>
              <a:gd name="connsiteY6" fmla="*/ 0 h 3378762"/>
              <a:gd name="connsiteX7" fmla="*/ 3574217 w 17578118"/>
              <a:gd name="connsiteY7" fmla="*/ 0 h 3378762"/>
              <a:gd name="connsiteX8" fmla="*/ 4160155 w 17578118"/>
              <a:gd name="connsiteY8" fmla="*/ 0 h 3378762"/>
              <a:gd name="connsiteX9" fmla="*/ 5097654 w 17578118"/>
              <a:gd name="connsiteY9" fmla="*/ 0 h 3378762"/>
              <a:gd name="connsiteX10" fmla="*/ 5507810 w 17578118"/>
              <a:gd name="connsiteY10" fmla="*/ 0 h 3378762"/>
              <a:gd name="connsiteX11" fmla="*/ 6269529 w 17578118"/>
              <a:gd name="connsiteY11" fmla="*/ 0 h 3378762"/>
              <a:gd name="connsiteX12" fmla="*/ 6328122 w 17578118"/>
              <a:gd name="connsiteY12" fmla="*/ 0 h 3378762"/>
              <a:gd name="connsiteX13" fmla="*/ 6914060 w 17578118"/>
              <a:gd name="connsiteY13" fmla="*/ 0 h 3378762"/>
              <a:gd name="connsiteX14" fmla="*/ 7499997 w 17578118"/>
              <a:gd name="connsiteY14" fmla="*/ 0 h 3378762"/>
              <a:gd name="connsiteX15" fmla="*/ 8085934 w 17578118"/>
              <a:gd name="connsiteY15" fmla="*/ 0 h 3378762"/>
              <a:gd name="connsiteX16" fmla="*/ 8847653 w 17578118"/>
              <a:gd name="connsiteY16" fmla="*/ 0 h 3378762"/>
              <a:gd name="connsiteX17" fmla="*/ 9785152 w 17578118"/>
              <a:gd name="connsiteY17" fmla="*/ 0 h 3378762"/>
              <a:gd name="connsiteX18" fmla="*/ 10019527 w 17578118"/>
              <a:gd name="connsiteY18" fmla="*/ 0 h 3378762"/>
              <a:gd name="connsiteX19" fmla="*/ 10253902 w 17578118"/>
              <a:gd name="connsiteY19" fmla="*/ 0 h 3378762"/>
              <a:gd name="connsiteX20" fmla="*/ 11191402 w 17578118"/>
              <a:gd name="connsiteY20" fmla="*/ 0 h 3378762"/>
              <a:gd name="connsiteX21" fmla="*/ 11601558 w 17578118"/>
              <a:gd name="connsiteY21" fmla="*/ 0 h 3378762"/>
              <a:gd name="connsiteX22" fmla="*/ 12363276 w 17578118"/>
              <a:gd name="connsiteY22" fmla="*/ 0 h 3378762"/>
              <a:gd name="connsiteX23" fmla="*/ 12597651 w 17578118"/>
              <a:gd name="connsiteY23" fmla="*/ 0 h 3378762"/>
              <a:gd name="connsiteX24" fmla="*/ 12832026 w 17578118"/>
              <a:gd name="connsiteY24" fmla="*/ 0 h 3378762"/>
              <a:gd name="connsiteX25" fmla="*/ 13769526 w 17578118"/>
              <a:gd name="connsiteY25" fmla="*/ 0 h 3378762"/>
              <a:gd name="connsiteX26" fmla="*/ 14179682 w 17578118"/>
              <a:gd name="connsiteY26" fmla="*/ 0 h 3378762"/>
              <a:gd name="connsiteX27" fmla="*/ 14414057 w 17578118"/>
              <a:gd name="connsiteY27" fmla="*/ 0 h 3378762"/>
              <a:gd name="connsiteX28" fmla="*/ 14824213 w 17578118"/>
              <a:gd name="connsiteY28" fmla="*/ 0 h 3378762"/>
              <a:gd name="connsiteX29" fmla="*/ 15234369 w 17578118"/>
              <a:gd name="connsiteY29" fmla="*/ 0 h 3378762"/>
              <a:gd name="connsiteX30" fmla="*/ 15996087 w 17578118"/>
              <a:gd name="connsiteY30" fmla="*/ 0 h 3378762"/>
              <a:gd name="connsiteX31" fmla="*/ 16757806 w 17578118"/>
              <a:gd name="connsiteY31" fmla="*/ 0 h 3378762"/>
              <a:gd name="connsiteX32" fmla="*/ 17578118 w 17578118"/>
              <a:gd name="connsiteY32" fmla="*/ 0 h 3378762"/>
              <a:gd name="connsiteX33" fmla="*/ 17578118 w 17578118"/>
              <a:gd name="connsiteY33" fmla="*/ 596915 h 3378762"/>
              <a:gd name="connsiteX34" fmla="*/ 17578118 w 17578118"/>
              <a:gd name="connsiteY34" fmla="*/ 1193829 h 3378762"/>
              <a:gd name="connsiteX35" fmla="*/ 17578118 w 17578118"/>
              <a:gd name="connsiteY35" fmla="*/ 1689381 h 3378762"/>
              <a:gd name="connsiteX36" fmla="*/ 17578118 w 17578118"/>
              <a:gd name="connsiteY36" fmla="*/ 2252508 h 3378762"/>
              <a:gd name="connsiteX37" fmla="*/ 17578118 w 17578118"/>
              <a:gd name="connsiteY37" fmla="*/ 2714272 h 3378762"/>
              <a:gd name="connsiteX38" fmla="*/ 17578118 w 17578118"/>
              <a:gd name="connsiteY38" fmla="*/ 3378762 h 3378762"/>
              <a:gd name="connsiteX39" fmla="*/ 16640618 w 17578118"/>
              <a:gd name="connsiteY39" fmla="*/ 3378762 h 3378762"/>
              <a:gd name="connsiteX40" fmla="*/ 15703119 w 17578118"/>
              <a:gd name="connsiteY40" fmla="*/ 3378762 h 3378762"/>
              <a:gd name="connsiteX41" fmla="*/ 15292963 w 17578118"/>
              <a:gd name="connsiteY41" fmla="*/ 3378762 h 3378762"/>
              <a:gd name="connsiteX42" fmla="*/ 15234369 w 17578118"/>
              <a:gd name="connsiteY42" fmla="*/ 3378762 h 3378762"/>
              <a:gd name="connsiteX43" fmla="*/ 15175775 w 17578118"/>
              <a:gd name="connsiteY43" fmla="*/ 3378762 h 3378762"/>
              <a:gd name="connsiteX44" fmla="*/ 14941400 w 17578118"/>
              <a:gd name="connsiteY44" fmla="*/ 3378762 h 3378762"/>
              <a:gd name="connsiteX45" fmla="*/ 14355463 w 17578118"/>
              <a:gd name="connsiteY45" fmla="*/ 3378762 h 3378762"/>
              <a:gd name="connsiteX46" fmla="*/ 13593745 w 17578118"/>
              <a:gd name="connsiteY46" fmla="*/ 3378762 h 3378762"/>
              <a:gd name="connsiteX47" fmla="*/ 13007807 w 17578118"/>
              <a:gd name="connsiteY47" fmla="*/ 3378762 h 3378762"/>
              <a:gd name="connsiteX48" fmla="*/ 12773432 w 17578118"/>
              <a:gd name="connsiteY48" fmla="*/ 3378762 h 3378762"/>
              <a:gd name="connsiteX49" fmla="*/ 12714839 w 17578118"/>
              <a:gd name="connsiteY49" fmla="*/ 3378762 h 3378762"/>
              <a:gd name="connsiteX50" fmla="*/ 12128901 w 17578118"/>
              <a:gd name="connsiteY50" fmla="*/ 3378762 h 3378762"/>
              <a:gd name="connsiteX51" fmla="*/ 11367183 w 17578118"/>
              <a:gd name="connsiteY51" fmla="*/ 3378762 h 3378762"/>
              <a:gd name="connsiteX52" fmla="*/ 11308589 w 17578118"/>
              <a:gd name="connsiteY52" fmla="*/ 3378762 h 3378762"/>
              <a:gd name="connsiteX53" fmla="*/ 10546871 w 17578118"/>
              <a:gd name="connsiteY53" fmla="*/ 3378762 h 3378762"/>
              <a:gd name="connsiteX54" fmla="*/ 10312496 w 17578118"/>
              <a:gd name="connsiteY54" fmla="*/ 3378762 h 3378762"/>
              <a:gd name="connsiteX55" fmla="*/ 9374996 w 17578118"/>
              <a:gd name="connsiteY55" fmla="*/ 3378762 h 3378762"/>
              <a:gd name="connsiteX56" fmla="*/ 8613278 w 17578118"/>
              <a:gd name="connsiteY56" fmla="*/ 3378762 h 3378762"/>
              <a:gd name="connsiteX57" fmla="*/ 8027341 w 17578118"/>
              <a:gd name="connsiteY57" fmla="*/ 3378762 h 3378762"/>
              <a:gd name="connsiteX58" fmla="*/ 7968747 w 17578118"/>
              <a:gd name="connsiteY58" fmla="*/ 3378762 h 3378762"/>
              <a:gd name="connsiteX59" fmla="*/ 7207028 w 17578118"/>
              <a:gd name="connsiteY59" fmla="*/ 3378762 h 3378762"/>
              <a:gd name="connsiteX60" fmla="*/ 6445310 w 17578118"/>
              <a:gd name="connsiteY60" fmla="*/ 3378762 h 3378762"/>
              <a:gd name="connsiteX61" fmla="*/ 5507810 w 17578118"/>
              <a:gd name="connsiteY61" fmla="*/ 3378762 h 3378762"/>
              <a:gd name="connsiteX62" fmla="*/ 5097654 w 17578118"/>
              <a:gd name="connsiteY62" fmla="*/ 3378762 h 3378762"/>
              <a:gd name="connsiteX63" fmla="*/ 4160155 w 17578118"/>
              <a:gd name="connsiteY63" fmla="*/ 3378762 h 3378762"/>
              <a:gd name="connsiteX64" fmla="*/ 4101561 w 17578118"/>
              <a:gd name="connsiteY64" fmla="*/ 3378762 h 3378762"/>
              <a:gd name="connsiteX65" fmla="*/ 4042967 w 17578118"/>
              <a:gd name="connsiteY65" fmla="*/ 3378762 h 3378762"/>
              <a:gd name="connsiteX66" fmla="*/ 3808592 w 17578118"/>
              <a:gd name="connsiteY66" fmla="*/ 3378762 h 3378762"/>
              <a:gd name="connsiteX67" fmla="*/ 3574217 w 17578118"/>
              <a:gd name="connsiteY67" fmla="*/ 3378762 h 3378762"/>
              <a:gd name="connsiteX68" fmla="*/ 2812499 w 17578118"/>
              <a:gd name="connsiteY68" fmla="*/ 3378762 h 3378762"/>
              <a:gd name="connsiteX69" fmla="*/ 2402343 w 17578118"/>
              <a:gd name="connsiteY69" fmla="*/ 3378762 h 3378762"/>
              <a:gd name="connsiteX70" fmla="*/ 1816406 w 17578118"/>
              <a:gd name="connsiteY70" fmla="*/ 3378762 h 3378762"/>
              <a:gd name="connsiteX71" fmla="*/ 1054687 w 17578118"/>
              <a:gd name="connsiteY71" fmla="*/ 3378762 h 3378762"/>
              <a:gd name="connsiteX72" fmla="*/ 0 w 17578118"/>
              <a:gd name="connsiteY72" fmla="*/ 3378762 h 3378762"/>
              <a:gd name="connsiteX73" fmla="*/ 0 w 17578118"/>
              <a:gd name="connsiteY73" fmla="*/ 2815635 h 3378762"/>
              <a:gd name="connsiteX74" fmla="*/ 0 w 17578118"/>
              <a:gd name="connsiteY74" fmla="*/ 2353871 h 3378762"/>
              <a:gd name="connsiteX75" fmla="*/ 0 w 17578118"/>
              <a:gd name="connsiteY75" fmla="*/ 1756956 h 3378762"/>
              <a:gd name="connsiteX76" fmla="*/ 0 w 17578118"/>
              <a:gd name="connsiteY76" fmla="*/ 1227617 h 3378762"/>
              <a:gd name="connsiteX77" fmla="*/ 0 w 17578118"/>
              <a:gd name="connsiteY77" fmla="*/ 698277 h 3378762"/>
              <a:gd name="connsiteX78" fmla="*/ 0 w 17578118"/>
              <a:gd name="connsiteY78" fmla="*/ 0 h 3378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7578118" h="3378762" fill="none" extrusionOk="0">
                <a:moveTo>
                  <a:pt x="0" y="0"/>
                </a:moveTo>
                <a:cubicBezTo>
                  <a:pt x="163308" y="-10934"/>
                  <a:pt x="281828" y="44750"/>
                  <a:pt x="410156" y="0"/>
                </a:cubicBezTo>
                <a:cubicBezTo>
                  <a:pt x="538484" y="-44750"/>
                  <a:pt x="1126351" y="53480"/>
                  <a:pt x="1347656" y="0"/>
                </a:cubicBezTo>
                <a:cubicBezTo>
                  <a:pt x="1568961" y="-53480"/>
                  <a:pt x="1467789" y="21288"/>
                  <a:pt x="1582031" y="0"/>
                </a:cubicBezTo>
                <a:cubicBezTo>
                  <a:pt x="1696274" y="-21288"/>
                  <a:pt x="1882997" y="12170"/>
                  <a:pt x="1992187" y="0"/>
                </a:cubicBezTo>
                <a:cubicBezTo>
                  <a:pt x="2101377" y="-12170"/>
                  <a:pt x="2511874" y="32066"/>
                  <a:pt x="2929686" y="0"/>
                </a:cubicBezTo>
                <a:cubicBezTo>
                  <a:pt x="3347498" y="-32066"/>
                  <a:pt x="3304345" y="54332"/>
                  <a:pt x="3515624" y="0"/>
                </a:cubicBezTo>
                <a:cubicBezTo>
                  <a:pt x="3726903" y="-54332"/>
                  <a:pt x="3550509" y="2708"/>
                  <a:pt x="3574217" y="0"/>
                </a:cubicBezTo>
                <a:cubicBezTo>
                  <a:pt x="3597925" y="-2708"/>
                  <a:pt x="4032880" y="14720"/>
                  <a:pt x="4160155" y="0"/>
                </a:cubicBezTo>
                <a:cubicBezTo>
                  <a:pt x="4287430" y="-14720"/>
                  <a:pt x="4754537" y="27201"/>
                  <a:pt x="5097654" y="0"/>
                </a:cubicBezTo>
                <a:cubicBezTo>
                  <a:pt x="5440771" y="-27201"/>
                  <a:pt x="5411305" y="9266"/>
                  <a:pt x="5507810" y="0"/>
                </a:cubicBezTo>
                <a:cubicBezTo>
                  <a:pt x="5604315" y="-9266"/>
                  <a:pt x="6006094" y="70304"/>
                  <a:pt x="6269529" y="0"/>
                </a:cubicBezTo>
                <a:cubicBezTo>
                  <a:pt x="6532964" y="-70304"/>
                  <a:pt x="6303229" y="2914"/>
                  <a:pt x="6328122" y="0"/>
                </a:cubicBezTo>
                <a:cubicBezTo>
                  <a:pt x="6353015" y="-2914"/>
                  <a:pt x="6652007" y="28166"/>
                  <a:pt x="6914060" y="0"/>
                </a:cubicBezTo>
                <a:cubicBezTo>
                  <a:pt x="7176113" y="-28166"/>
                  <a:pt x="7290789" y="67161"/>
                  <a:pt x="7499997" y="0"/>
                </a:cubicBezTo>
                <a:cubicBezTo>
                  <a:pt x="7709205" y="-67161"/>
                  <a:pt x="7796254" y="34605"/>
                  <a:pt x="8085934" y="0"/>
                </a:cubicBezTo>
                <a:cubicBezTo>
                  <a:pt x="8375614" y="-34605"/>
                  <a:pt x="8620359" y="86356"/>
                  <a:pt x="8847653" y="0"/>
                </a:cubicBezTo>
                <a:cubicBezTo>
                  <a:pt x="9074947" y="-86356"/>
                  <a:pt x="9387493" y="92959"/>
                  <a:pt x="9785152" y="0"/>
                </a:cubicBezTo>
                <a:cubicBezTo>
                  <a:pt x="10182811" y="-92959"/>
                  <a:pt x="9943872" y="23647"/>
                  <a:pt x="10019527" y="0"/>
                </a:cubicBezTo>
                <a:cubicBezTo>
                  <a:pt x="10095183" y="-23647"/>
                  <a:pt x="10162130" y="26939"/>
                  <a:pt x="10253902" y="0"/>
                </a:cubicBezTo>
                <a:cubicBezTo>
                  <a:pt x="10345674" y="-26939"/>
                  <a:pt x="10750230" y="24760"/>
                  <a:pt x="11191402" y="0"/>
                </a:cubicBezTo>
                <a:cubicBezTo>
                  <a:pt x="11632574" y="-24760"/>
                  <a:pt x="11511232" y="13264"/>
                  <a:pt x="11601558" y="0"/>
                </a:cubicBezTo>
                <a:cubicBezTo>
                  <a:pt x="11691884" y="-13264"/>
                  <a:pt x="12132763" y="29883"/>
                  <a:pt x="12363276" y="0"/>
                </a:cubicBezTo>
                <a:cubicBezTo>
                  <a:pt x="12593789" y="-29883"/>
                  <a:pt x="12503465" y="12719"/>
                  <a:pt x="12597651" y="0"/>
                </a:cubicBezTo>
                <a:cubicBezTo>
                  <a:pt x="12691837" y="-12719"/>
                  <a:pt x="12776763" y="4847"/>
                  <a:pt x="12832026" y="0"/>
                </a:cubicBezTo>
                <a:cubicBezTo>
                  <a:pt x="12887290" y="-4847"/>
                  <a:pt x="13454965" y="18110"/>
                  <a:pt x="13769526" y="0"/>
                </a:cubicBezTo>
                <a:cubicBezTo>
                  <a:pt x="14084087" y="-18110"/>
                  <a:pt x="14039907" y="42963"/>
                  <a:pt x="14179682" y="0"/>
                </a:cubicBezTo>
                <a:cubicBezTo>
                  <a:pt x="14319457" y="-42963"/>
                  <a:pt x="14319394" y="965"/>
                  <a:pt x="14414057" y="0"/>
                </a:cubicBezTo>
                <a:cubicBezTo>
                  <a:pt x="14508720" y="-965"/>
                  <a:pt x="14668161" y="41356"/>
                  <a:pt x="14824213" y="0"/>
                </a:cubicBezTo>
                <a:cubicBezTo>
                  <a:pt x="14980265" y="-41356"/>
                  <a:pt x="15047554" y="42321"/>
                  <a:pt x="15234369" y="0"/>
                </a:cubicBezTo>
                <a:cubicBezTo>
                  <a:pt x="15421184" y="-42321"/>
                  <a:pt x="15773078" y="36119"/>
                  <a:pt x="15996087" y="0"/>
                </a:cubicBezTo>
                <a:cubicBezTo>
                  <a:pt x="16219096" y="-36119"/>
                  <a:pt x="16414598" y="32907"/>
                  <a:pt x="16757806" y="0"/>
                </a:cubicBezTo>
                <a:cubicBezTo>
                  <a:pt x="17101014" y="-32907"/>
                  <a:pt x="17355219" y="10137"/>
                  <a:pt x="17578118" y="0"/>
                </a:cubicBezTo>
                <a:cubicBezTo>
                  <a:pt x="17609560" y="150494"/>
                  <a:pt x="17545864" y="452053"/>
                  <a:pt x="17578118" y="596915"/>
                </a:cubicBezTo>
                <a:cubicBezTo>
                  <a:pt x="17610372" y="741777"/>
                  <a:pt x="17506987" y="909887"/>
                  <a:pt x="17578118" y="1193829"/>
                </a:cubicBezTo>
                <a:cubicBezTo>
                  <a:pt x="17649249" y="1477771"/>
                  <a:pt x="17527709" y="1564453"/>
                  <a:pt x="17578118" y="1689381"/>
                </a:cubicBezTo>
                <a:cubicBezTo>
                  <a:pt x="17628527" y="1814309"/>
                  <a:pt x="17570134" y="2007952"/>
                  <a:pt x="17578118" y="2252508"/>
                </a:cubicBezTo>
                <a:cubicBezTo>
                  <a:pt x="17586102" y="2497064"/>
                  <a:pt x="17570159" y="2529508"/>
                  <a:pt x="17578118" y="2714272"/>
                </a:cubicBezTo>
                <a:cubicBezTo>
                  <a:pt x="17586077" y="2899036"/>
                  <a:pt x="17558416" y="3068531"/>
                  <a:pt x="17578118" y="3378762"/>
                </a:cubicBezTo>
                <a:cubicBezTo>
                  <a:pt x="17252573" y="3485041"/>
                  <a:pt x="16932512" y="3289625"/>
                  <a:pt x="16640618" y="3378762"/>
                </a:cubicBezTo>
                <a:cubicBezTo>
                  <a:pt x="16348724" y="3467899"/>
                  <a:pt x="16114202" y="3320794"/>
                  <a:pt x="15703119" y="3378762"/>
                </a:cubicBezTo>
                <a:cubicBezTo>
                  <a:pt x="15292036" y="3436730"/>
                  <a:pt x="15441099" y="3373407"/>
                  <a:pt x="15292963" y="3378762"/>
                </a:cubicBezTo>
                <a:cubicBezTo>
                  <a:pt x="15144827" y="3384117"/>
                  <a:pt x="15254190" y="3377658"/>
                  <a:pt x="15234369" y="3378762"/>
                </a:cubicBezTo>
                <a:cubicBezTo>
                  <a:pt x="15214548" y="3379866"/>
                  <a:pt x="15189050" y="3371887"/>
                  <a:pt x="15175775" y="3378762"/>
                </a:cubicBezTo>
                <a:cubicBezTo>
                  <a:pt x="15162500" y="3385637"/>
                  <a:pt x="15027344" y="3359771"/>
                  <a:pt x="14941400" y="3378762"/>
                </a:cubicBezTo>
                <a:cubicBezTo>
                  <a:pt x="14855457" y="3397753"/>
                  <a:pt x="14608015" y="3347833"/>
                  <a:pt x="14355463" y="3378762"/>
                </a:cubicBezTo>
                <a:cubicBezTo>
                  <a:pt x="14102911" y="3409691"/>
                  <a:pt x="13921527" y="3359325"/>
                  <a:pt x="13593745" y="3378762"/>
                </a:cubicBezTo>
                <a:cubicBezTo>
                  <a:pt x="13265963" y="3398199"/>
                  <a:pt x="13282774" y="3353917"/>
                  <a:pt x="13007807" y="3378762"/>
                </a:cubicBezTo>
                <a:cubicBezTo>
                  <a:pt x="12732840" y="3403607"/>
                  <a:pt x="12845229" y="3356844"/>
                  <a:pt x="12773432" y="3378762"/>
                </a:cubicBezTo>
                <a:cubicBezTo>
                  <a:pt x="12701636" y="3400680"/>
                  <a:pt x="12727116" y="3374312"/>
                  <a:pt x="12714839" y="3378762"/>
                </a:cubicBezTo>
                <a:cubicBezTo>
                  <a:pt x="12702562" y="3383212"/>
                  <a:pt x="12373366" y="3329815"/>
                  <a:pt x="12128901" y="3378762"/>
                </a:cubicBezTo>
                <a:cubicBezTo>
                  <a:pt x="11884436" y="3427709"/>
                  <a:pt x="11704672" y="3318374"/>
                  <a:pt x="11367183" y="3378762"/>
                </a:cubicBezTo>
                <a:cubicBezTo>
                  <a:pt x="11029694" y="3439150"/>
                  <a:pt x="11322049" y="3377595"/>
                  <a:pt x="11308589" y="3378762"/>
                </a:cubicBezTo>
                <a:cubicBezTo>
                  <a:pt x="11295129" y="3379929"/>
                  <a:pt x="10719655" y="3309564"/>
                  <a:pt x="10546871" y="3378762"/>
                </a:cubicBezTo>
                <a:cubicBezTo>
                  <a:pt x="10374087" y="3447960"/>
                  <a:pt x="10366524" y="3375800"/>
                  <a:pt x="10312496" y="3378762"/>
                </a:cubicBezTo>
                <a:cubicBezTo>
                  <a:pt x="10258468" y="3381724"/>
                  <a:pt x="9627647" y="3338228"/>
                  <a:pt x="9374996" y="3378762"/>
                </a:cubicBezTo>
                <a:cubicBezTo>
                  <a:pt x="9122345" y="3419296"/>
                  <a:pt x="8879732" y="3325489"/>
                  <a:pt x="8613278" y="3378762"/>
                </a:cubicBezTo>
                <a:cubicBezTo>
                  <a:pt x="8346824" y="3432035"/>
                  <a:pt x="8211935" y="3377261"/>
                  <a:pt x="8027341" y="3378762"/>
                </a:cubicBezTo>
                <a:cubicBezTo>
                  <a:pt x="7842747" y="3380263"/>
                  <a:pt x="7980863" y="3375235"/>
                  <a:pt x="7968747" y="3378762"/>
                </a:cubicBezTo>
                <a:cubicBezTo>
                  <a:pt x="7956631" y="3382289"/>
                  <a:pt x="7505719" y="3309015"/>
                  <a:pt x="7207028" y="3378762"/>
                </a:cubicBezTo>
                <a:cubicBezTo>
                  <a:pt x="6908337" y="3448509"/>
                  <a:pt x="6646442" y="3328845"/>
                  <a:pt x="6445310" y="3378762"/>
                </a:cubicBezTo>
                <a:cubicBezTo>
                  <a:pt x="6244178" y="3428679"/>
                  <a:pt x="5857729" y="3332256"/>
                  <a:pt x="5507810" y="3378762"/>
                </a:cubicBezTo>
                <a:cubicBezTo>
                  <a:pt x="5157891" y="3425268"/>
                  <a:pt x="5181649" y="3337092"/>
                  <a:pt x="5097654" y="3378762"/>
                </a:cubicBezTo>
                <a:cubicBezTo>
                  <a:pt x="5013659" y="3420432"/>
                  <a:pt x="4581963" y="3373359"/>
                  <a:pt x="4160155" y="3378762"/>
                </a:cubicBezTo>
                <a:cubicBezTo>
                  <a:pt x="3738347" y="3384165"/>
                  <a:pt x="4117970" y="3372785"/>
                  <a:pt x="4101561" y="3378762"/>
                </a:cubicBezTo>
                <a:cubicBezTo>
                  <a:pt x="4085152" y="3384739"/>
                  <a:pt x="4071804" y="3378174"/>
                  <a:pt x="4042967" y="3378762"/>
                </a:cubicBezTo>
                <a:cubicBezTo>
                  <a:pt x="4014130" y="3379350"/>
                  <a:pt x="3900375" y="3375441"/>
                  <a:pt x="3808592" y="3378762"/>
                </a:cubicBezTo>
                <a:cubicBezTo>
                  <a:pt x="3716810" y="3382083"/>
                  <a:pt x="3664374" y="3363912"/>
                  <a:pt x="3574217" y="3378762"/>
                </a:cubicBezTo>
                <a:cubicBezTo>
                  <a:pt x="3484060" y="3393612"/>
                  <a:pt x="3104453" y="3332772"/>
                  <a:pt x="2812499" y="3378762"/>
                </a:cubicBezTo>
                <a:cubicBezTo>
                  <a:pt x="2520545" y="3424752"/>
                  <a:pt x="2605331" y="3356690"/>
                  <a:pt x="2402343" y="3378762"/>
                </a:cubicBezTo>
                <a:cubicBezTo>
                  <a:pt x="2199355" y="3400834"/>
                  <a:pt x="1966856" y="3316186"/>
                  <a:pt x="1816406" y="3378762"/>
                </a:cubicBezTo>
                <a:cubicBezTo>
                  <a:pt x="1665956" y="3441338"/>
                  <a:pt x="1243711" y="3299631"/>
                  <a:pt x="1054687" y="3378762"/>
                </a:cubicBezTo>
                <a:cubicBezTo>
                  <a:pt x="865663" y="3457893"/>
                  <a:pt x="368972" y="3346793"/>
                  <a:pt x="0" y="3378762"/>
                </a:cubicBezTo>
                <a:cubicBezTo>
                  <a:pt x="-34344" y="3226131"/>
                  <a:pt x="62885" y="3051707"/>
                  <a:pt x="0" y="2815635"/>
                </a:cubicBezTo>
                <a:cubicBezTo>
                  <a:pt x="-62885" y="2579563"/>
                  <a:pt x="16642" y="2563316"/>
                  <a:pt x="0" y="2353871"/>
                </a:cubicBezTo>
                <a:cubicBezTo>
                  <a:pt x="-16642" y="2144426"/>
                  <a:pt x="55737" y="1908644"/>
                  <a:pt x="0" y="1756956"/>
                </a:cubicBezTo>
                <a:cubicBezTo>
                  <a:pt x="-55737" y="1605268"/>
                  <a:pt x="63010" y="1352863"/>
                  <a:pt x="0" y="1227617"/>
                </a:cubicBezTo>
                <a:cubicBezTo>
                  <a:pt x="-63010" y="1102371"/>
                  <a:pt x="18064" y="819749"/>
                  <a:pt x="0" y="698277"/>
                </a:cubicBezTo>
                <a:cubicBezTo>
                  <a:pt x="-18064" y="576805"/>
                  <a:pt x="39414" y="205875"/>
                  <a:pt x="0" y="0"/>
                </a:cubicBezTo>
                <a:close/>
              </a:path>
              <a:path w="17578118" h="3378762" stroke="0" extrusionOk="0">
                <a:moveTo>
                  <a:pt x="0" y="0"/>
                </a:moveTo>
                <a:cubicBezTo>
                  <a:pt x="170419" y="-41890"/>
                  <a:pt x="418408" y="37093"/>
                  <a:pt x="585937" y="0"/>
                </a:cubicBezTo>
                <a:cubicBezTo>
                  <a:pt x="753466" y="-37093"/>
                  <a:pt x="1044425" y="25497"/>
                  <a:pt x="1347656" y="0"/>
                </a:cubicBezTo>
                <a:cubicBezTo>
                  <a:pt x="1650887" y="-25497"/>
                  <a:pt x="1936939" y="29550"/>
                  <a:pt x="2285155" y="0"/>
                </a:cubicBezTo>
                <a:cubicBezTo>
                  <a:pt x="2633371" y="-29550"/>
                  <a:pt x="2523058" y="46515"/>
                  <a:pt x="2695311" y="0"/>
                </a:cubicBezTo>
                <a:cubicBezTo>
                  <a:pt x="2867564" y="-46515"/>
                  <a:pt x="2975453" y="30405"/>
                  <a:pt x="3105468" y="0"/>
                </a:cubicBezTo>
                <a:cubicBezTo>
                  <a:pt x="3235483" y="-30405"/>
                  <a:pt x="3415518" y="45166"/>
                  <a:pt x="3515624" y="0"/>
                </a:cubicBezTo>
                <a:cubicBezTo>
                  <a:pt x="3615730" y="-45166"/>
                  <a:pt x="3560403" y="6338"/>
                  <a:pt x="3574217" y="0"/>
                </a:cubicBezTo>
                <a:cubicBezTo>
                  <a:pt x="3588031" y="-6338"/>
                  <a:pt x="3720639" y="12634"/>
                  <a:pt x="3808592" y="0"/>
                </a:cubicBezTo>
                <a:cubicBezTo>
                  <a:pt x="3896546" y="-12634"/>
                  <a:pt x="4118370" y="3474"/>
                  <a:pt x="4218748" y="0"/>
                </a:cubicBezTo>
                <a:cubicBezTo>
                  <a:pt x="4319126" y="-3474"/>
                  <a:pt x="4256195" y="1119"/>
                  <a:pt x="4277342" y="0"/>
                </a:cubicBezTo>
                <a:cubicBezTo>
                  <a:pt x="4298489" y="-1119"/>
                  <a:pt x="4787548" y="43410"/>
                  <a:pt x="5214842" y="0"/>
                </a:cubicBezTo>
                <a:cubicBezTo>
                  <a:pt x="5642136" y="-43410"/>
                  <a:pt x="5255635" y="619"/>
                  <a:pt x="5273435" y="0"/>
                </a:cubicBezTo>
                <a:cubicBezTo>
                  <a:pt x="5291235" y="-619"/>
                  <a:pt x="5312155" y="2603"/>
                  <a:pt x="5332029" y="0"/>
                </a:cubicBezTo>
                <a:cubicBezTo>
                  <a:pt x="5351903" y="-2603"/>
                  <a:pt x="5850053" y="51501"/>
                  <a:pt x="6269529" y="0"/>
                </a:cubicBezTo>
                <a:cubicBezTo>
                  <a:pt x="6689005" y="-51501"/>
                  <a:pt x="6449673" y="12757"/>
                  <a:pt x="6503904" y="0"/>
                </a:cubicBezTo>
                <a:cubicBezTo>
                  <a:pt x="6558136" y="-12757"/>
                  <a:pt x="6635361" y="24171"/>
                  <a:pt x="6738279" y="0"/>
                </a:cubicBezTo>
                <a:cubicBezTo>
                  <a:pt x="6841197" y="-24171"/>
                  <a:pt x="6876443" y="23331"/>
                  <a:pt x="6972653" y="0"/>
                </a:cubicBezTo>
                <a:cubicBezTo>
                  <a:pt x="7068863" y="-23331"/>
                  <a:pt x="7435898" y="44538"/>
                  <a:pt x="7558591" y="0"/>
                </a:cubicBezTo>
                <a:cubicBezTo>
                  <a:pt x="7681284" y="-44538"/>
                  <a:pt x="8241528" y="40060"/>
                  <a:pt x="8496090" y="0"/>
                </a:cubicBezTo>
                <a:cubicBezTo>
                  <a:pt x="8750652" y="-40060"/>
                  <a:pt x="8929248" y="91319"/>
                  <a:pt x="9257809" y="0"/>
                </a:cubicBezTo>
                <a:cubicBezTo>
                  <a:pt x="9586370" y="-91319"/>
                  <a:pt x="9575934" y="10138"/>
                  <a:pt x="9667965" y="0"/>
                </a:cubicBezTo>
                <a:cubicBezTo>
                  <a:pt x="9759996" y="-10138"/>
                  <a:pt x="10040596" y="27866"/>
                  <a:pt x="10253902" y="0"/>
                </a:cubicBezTo>
                <a:cubicBezTo>
                  <a:pt x="10467208" y="-27866"/>
                  <a:pt x="10803186" y="68763"/>
                  <a:pt x="11191402" y="0"/>
                </a:cubicBezTo>
                <a:cubicBezTo>
                  <a:pt x="11579618" y="-68763"/>
                  <a:pt x="11729833" y="4165"/>
                  <a:pt x="11953120" y="0"/>
                </a:cubicBezTo>
                <a:cubicBezTo>
                  <a:pt x="12176407" y="-4165"/>
                  <a:pt x="12457494" y="99388"/>
                  <a:pt x="12890620" y="0"/>
                </a:cubicBezTo>
                <a:cubicBezTo>
                  <a:pt x="13323746" y="-99388"/>
                  <a:pt x="13034151" y="3968"/>
                  <a:pt x="13124995" y="0"/>
                </a:cubicBezTo>
                <a:cubicBezTo>
                  <a:pt x="13215839" y="-3968"/>
                  <a:pt x="13161746" y="1387"/>
                  <a:pt x="13183588" y="0"/>
                </a:cubicBezTo>
                <a:cubicBezTo>
                  <a:pt x="13205430" y="-1387"/>
                  <a:pt x="13686597" y="27562"/>
                  <a:pt x="14121088" y="0"/>
                </a:cubicBezTo>
                <a:cubicBezTo>
                  <a:pt x="14555579" y="-27562"/>
                  <a:pt x="14157297" y="2332"/>
                  <a:pt x="14179682" y="0"/>
                </a:cubicBezTo>
                <a:cubicBezTo>
                  <a:pt x="14202067" y="-2332"/>
                  <a:pt x="14358308" y="10795"/>
                  <a:pt x="14414057" y="0"/>
                </a:cubicBezTo>
                <a:cubicBezTo>
                  <a:pt x="14469807" y="-10795"/>
                  <a:pt x="14544906" y="12140"/>
                  <a:pt x="14648432" y="0"/>
                </a:cubicBezTo>
                <a:cubicBezTo>
                  <a:pt x="14751959" y="-12140"/>
                  <a:pt x="15046235" y="81582"/>
                  <a:pt x="15410150" y="0"/>
                </a:cubicBezTo>
                <a:cubicBezTo>
                  <a:pt x="15774065" y="-81582"/>
                  <a:pt x="15729770" y="6504"/>
                  <a:pt x="15820306" y="0"/>
                </a:cubicBezTo>
                <a:cubicBezTo>
                  <a:pt x="15910842" y="-6504"/>
                  <a:pt x="16179381" y="57288"/>
                  <a:pt x="16406243" y="0"/>
                </a:cubicBezTo>
                <a:cubicBezTo>
                  <a:pt x="16633105" y="-57288"/>
                  <a:pt x="16591273" y="25951"/>
                  <a:pt x="16640618" y="0"/>
                </a:cubicBezTo>
                <a:cubicBezTo>
                  <a:pt x="16689964" y="-25951"/>
                  <a:pt x="16866137" y="8319"/>
                  <a:pt x="17050774" y="0"/>
                </a:cubicBezTo>
                <a:cubicBezTo>
                  <a:pt x="17235411" y="-8319"/>
                  <a:pt x="17361969" y="35368"/>
                  <a:pt x="17578118" y="0"/>
                </a:cubicBezTo>
                <a:cubicBezTo>
                  <a:pt x="17630125" y="230018"/>
                  <a:pt x="17532062" y="433869"/>
                  <a:pt x="17578118" y="630702"/>
                </a:cubicBezTo>
                <a:cubicBezTo>
                  <a:pt x="17624174" y="827535"/>
                  <a:pt x="17549939" y="925972"/>
                  <a:pt x="17578118" y="1160042"/>
                </a:cubicBezTo>
                <a:cubicBezTo>
                  <a:pt x="17606297" y="1394112"/>
                  <a:pt x="17543203" y="1508076"/>
                  <a:pt x="17578118" y="1655593"/>
                </a:cubicBezTo>
                <a:cubicBezTo>
                  <a:pt x="17613033" y="1803110"/>
                  <a:pt x="17573499" y="1978879"/>
                  <a:pt x="17578118" y="2151145"/>
                </a:cubicBezTo>
                <a:cubicBezTo>
                  <a:pt x="17582737" y="2323411"/>
                  <a:pt x="17529832" y="2495786"/>
                  <a:pt x="17578118" y="2612909"/>
                </a:cubicBezTo>
                <a:cubicBezTo>
                  <a:pt x="17626404" y="2730032"/>
                  <a:pt x="17495244" y="3037260"/>
                  <a:pt x="17578118" y="3378762"/>
                </a:cubicBezTo>
                <a:cubicBezTo>
                  <a:pt x="17419194" y="3400865"/>
                  <a:pt x="17271020" y="3343841"/>
                  <a:pt x="16992181" y="3378762"/>
                </a:cubicBezTo>
                <a:cubicBezTo>
                  <a:pt x="16713342" y="3413683"/>
                  <a:pt x="16868006" y="3361731"/>
                  <a:pt x="16757806" y="3378762"/>
                </a:cubicBezTo>
                <a:cubicBezTo>
                  <a:pt x="16647606" y="3395793"/>
                  <a:pt x="16246896" y="3341932"/>
                  <a:pt x="15996087" y="3378762"/>
                </a:cubicBezTo>
                <a:cubicBezTo>
                  <a:pt x="15745278" y="3415592"/>
                  <a:pt x="15960184" y="3373888"/>
                  <a:pt x="15937494" y="3378762"/>
                </a:cubicBezTo>
                <a:cubicBezTo>
                  <a:pt x="15914804" y="3383636"/>
                  <a:pt x="15668507" y="3368220"/>
                  <a:pt x="15527338" y="3378762"/>
                </a:cubicBezTo>
                <a:cubicBezTo>
                  <a:pt x="15386169" y="3389304"/>
                  <a:pt x="15174566" y="3313607"/>
                  <a:pt x="14941400" y="3378762"/>
                </a:cubicBezTo>
                <a:cubicBezTo>
                  <a:pt x="14708234" y="3443917"/>
                  <a:pt x="14906392" y="3372170"/>
                  <a:pt x="14882807" y="3378762"/>
                </a:cubicBezTo>
                <a:cubicBezTo>
                  <a:pt x="14859222" y="3385354"/>
                  <a:pt x="14840994" y="3378402"/>
                  <a:pt x="14824213" y="3378762"/>
                </a:cubicBezTo>
                <a:cubicBezTo>
                  <a:pt x="14807432" y="3379122"/>
                  <a:pt x="14662220" y="3370939"/>
                  <a:pt x="14589838" y="3378762"/>
                </a:cubicBezTo>
                <a:cubicBezTo>
                  <a:pt x="14517457" y="3386585"/>
                  <a:pt x="14545096" y="3377512"/>
                  <a:pt x="14531244" y="3378762"/>
                </a:cubicBezTo>
                <a:cubicBezTo>
                  <a:pt x="14517392" y="3380012"/>
                  <a:pt x="14137448" y="3370997"/>
                  <a:pt x="13769526" y="3378762"/>
                </a:cubicBezTo>
                <a:cubicBezTo>
                  <a:pt x="13401604" y="3386527"/>
                  <a:pt x="13282109" y="3299396"/>
                  <a:pt x="13007807" y="3378762"/>
                </a:cubicBezTo>
                <a:cubicBezTo>
                  <a:pt x="12733505" y="3458128"/>
                  <a:pt x="12767249" y="3372351"/>
                  <a:pt x="12597651" y="3378762"/>
                </a:cubicBezTo>
                <a:cubicBezTo>
                  <a:pt x="12428053" y="3385173"/>
                  <a:pt x="11860375" y="3280108"/>
                  <a:pt x="11660152" y="3378762"/>
                </a:cubicBezTo>
                <a:cubicBezTo>
                  <a:pt x="11459929" y="3477416"/>
                  <a:pt x="11343857" y="3365074"/>
                  <a:pt x="11249996" y="3378762"/>
                </a:cubicBezTo>
                <a:cubicBezTo>
                  <a:pt x="11156135" y="3392450"/>
                  <a:pt x="11034824" y="3356133"/>
                  <a:pt x="10839839" y="3378762"/>
                </a:cubicBezTo>
                <a:cubicBezTo>
                  <a:pt x="10644854" y="3401391"/>
                  <a:pt x="10259214" y="3292183"/>
                  <a:pt x="9902340" y="3378762"/>
                </a:cubicBezTo>
                <a:cubicBezTo>
                  <a:pt x="9545466" y="3465341"/>
                  <a:pt x="9422384" y="3271695"/>
                  <a:pt x="8964840" y="3378762"/>
                </a:cubicBezTo>
                <a:cubicBezTo>
                  <a:pt x="8507296" y="3485829"/>
                  <a:pt x="8509043" y="3341317"/>
                  <a:pt x="8203122" y="3378762"/>
                </a:cubicBezTo>
                <a:cubicBezTo>
                  <a:pt x="7897201" y="3416207"/>
                  <a:pt x="8159282" y="3375913"/>
                  <a:pt x="8144528" y="3378762"/>
                </a:cubicBezTo>
                <a:cubicBezTo>
                  <a:pt x="8129774" y="3381611"/>
                  <a:pt x="7566620" y="3289872"/>
                  <a:pt x="7382810" y="3378762"/>
                </a:cubicBezTo>
                <a:cubicBezTo>
                  <a:pt x="7199000" y="3467652"/>
                  <a:pt x="7098359" y="3356724"/>
                  <a:pt x="6972653" y="3378762"/>
                </a:cubicBezTo>
                <a:cubicBezTo>
                  <a:pt x="6846947" y="3400800"/>
                  <a:pt x="6936075" y="3373802"/>
                  <a:pt x="6914060" y="3378762"/>
                </a:cubicBezTo>
                <a:cubicBezTo>
                  <a:pt x="6892045" y="3383722"/>
                  <a:pt x="6743857" y="3377820"/>
                  <a:pt x="6679685" y="3378762"/>
                </a:cubicBezTo>
                <a:cubicBezTo>
                  <a:pt x="6615514" y="3379704"/>
                  <a:pt x="6641757" y="3374858"/>
                  <a:pt x="6621091" y="3378762"/>
                </a:cubicBezTo>
                <a:cubicBezTo>
                  <a:pt x="6600425" y="3382666"/>
                  <a:pt x="6248730" y="3374187"/>
                  <a:pt x="6035154" y="3378762"/>
                </a:cubicBezTo>
                <a:cubicBezTo>
                  <a:pt x="5821578" y="3383337"/>
                  <a:pt x="5886248" y="3373402"/>
                  <a:pt x="5800779" y="3378762"/>
                </a:cubicBezTo>
                <a:cubicBezTo>
                  <a:pt x="5715311" y="3384122"/>
                  <a:pt x="5320838" y="3360952"/>
                  <a:pt x="4863279" y="3378762"/>
                </a:cubicBezTo>
                <a:cubicBezTo>
                  <a:pt x="4405720" y="3396572"/>
                  <a:pt x="4820762" y="3377204"/>
                  <a:pt x="4804686" y="3378762"/>
                </a:cubicBezTo>
                <a:cubicBezTo>
                  <a:pt x="4788610" y="3380320"/>
                  <a:pt x="4274614" y="3369161"/>
                  <a:pt x="3867186" y="3378762"/>
                </a:cubicBezTo>
                <a:cubicBezTo>
                  <a:pt x="3459758" y="3388363"/>
                  <a:pt x="3477230" y="3328914"/>
                  <a:pt x="3105468" y="3378762"/>
                </a:cubicBezTo>
                <a:cubicBezTo>
                  <a:pt x="2733706" y="3428610"/>
                  <a:pt x="2925498" y="3364599"/>
                  <a:pt x="2871093" y="3378762"/>
                </a:cubicBezTo>
                <a:cubicBezTo>
                  <a:pt x="2816689" y="3392925"/>
                  <a:pt x="2402996" y="3304792"/>
                  <a:pt x="2109374" y="3378762"/>
                </a:cubicBezTo>
                <a:cubicBezTo>
                  <a:pt x="1815752" y="3452732"/>
                  <a:pt x="2075655" y="3377976"/>
                  <a:pt x="2050780" y="3378762"/>
                </a:cubicBezTo>
                <a:cubicBezTo>
                  <a:pt x="2025905" y="3379548"/>
                  <a:pt x="1729565" y="3372038"/>
                  <a:pt x="1640624" y="3378762"/>
                </a:cubicBezTo>
                <a:cubicBezTo>
                  <a:pt x="1551683" y="3385486"/>
                  <a:pt x="1602781" y="3375429"/>
                  <a:pt x="1582031" y="3378762"/>
                </a:cubicBezTo>
                <a:cubicBezTo>
                  <a:pt x="1561281" y="3382095"/>
                  <a:pt x="1366834" y="3352963"/>
                  <a:pt x="1171875" y="3378762"/>
                </a:cubicBezTo>
                <a:cubicBezTo>
                  <a:pt x="976916" y="3404561"/>
                  <a:pt x="762954" y="3368517"/>
                  <a:pt x="585937" y="3378762"/>
                </a:cubicBezTo>
                <a:cubicBezTo>
                  <a:pt x="408920" y="3389007"/>
                  <a:pt x="189958" y="3322571"/>
                  <a:pt x="0" y="3378762"/>
                </a:cubicBezTo>
                <a:cubicBezTo>
                  <a:pt x="-6588" y="3181428"/>
                  <a:pt x="22838" y="3030338"/>
                  <a:pt x="0" y="2849423"/>
                </a:cubicBezTo>
                <a:cubicBezTo>
                  <a:pt x="-22838" y="2668508"/>
                  <a:pt x="2694" y="2565689"/>
                  <a:pt x="0" y="2320083"/>
                </a:cubicBezTo>
                <a:cubicBezTo>
                  <a:pt x="-2694" y="2074477"/>
                  <a:pt x="20653" y="1902070"/>
                  <a:pt x="0" y="1790744"/>
                </a:cubicBezTo>
                <a:cubicBezTo>
                  <a:pt x="-20653" y="1679418"/>
                  <a:pt x="38155" y="1519413"/>
                  <a:pt x="0" y="1328980"/>
                </a:cubicBezTo>
                <a:cubicBezTo>
                  <a:pt x="-38155" y="1138547"/>
                  <a:pt x="41873" y="1004487"/>
                  <a:pt x="0" y="867216"/>
                </a:cubicBezTo>
                <a:cubicBezTo>
                  <a:pt x="-41873" y="729945"/>
                  <a:pt x="75197" y="334045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729455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9886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5. Среди учеников есть дети с ОВЗ.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F9E085-ECBC-43A7-B2B4-CD997ADBC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2474" y="4045735"/>
            <a:ext cx="15407263" cy="4552574"/>
          </a:xfrm>
          <a:custGeom>
            <a:avLst/>
            <a:gdLst>
              <a:gd name="connsiteX0" fmla="*/ 0 w 15407263"/>
              <a:gd name="connsiteY0" fmla="*/ 0 h 4552574"/>
              <a:gd name="connsiteX1" fmla="*/ 438514 w 15407263"/>
              <a:gd name="connsiteY1" fmla="*/ 0 h 4552574"/>
              <a:gd name="connsiteX2" fmla="*/ 568884 w 15407263"/>
              <a:gd name="connsiteY2" fmla="*/ 0 h 4552574"/>
              <a:gd name="connsiteX3" fmla="*/ 1469616 w 15407263"/>
              <a:gd name="connsiteY3" fmla="*/ 0 h 4552574"/>
              <a:gd name="connsiteX4" fmla="*/ 2062203 w 15407263"/>
              <a:gd name="connsiteY4" fmla="*/ 0 h 4552574"/>
              <a:gd name="connsiteX5" fmla="*/ 2192572 w 15407263"/>
              <a:gd name="connsiteY5" fmla="*/ 0 h 4552574"/>
              <a:gd name="connsiteX6" fmla="*/ 2631086 w 15407263"/>
              <a:gd name="connsiteY6" fmla="*/ 0 h 4552574"/>
              <a:gd name="connsiteX7" fmla="*/ 3531819 w 15407263"/>
              <a:gd name="connsiteY7" fmla="*/ 0 h 4552574"/>
              <a:gd name="connsiteX8" fmla="*/ 4278478 w 15407263"/>
              <a:gd name="connsiteY8" fmla="*/ 0 h 4552574"/>
              <a:gd name="connsiteX9" fmla="*/ 5179211 w 15407263"/>
              <a:gd name="connsiteY9" fmla="*/ 0 h 4552574"/>
              <a:gd name="connsiteX10" fmla="*/ 5771798 w 15407263"/>
              <a:gd name="connsiteY10" fmla="*/ 0 h 4552574"/>
              <a:gd name="connsiteX11" fmla="*/ 6672530 w 15407263"/>
              <a:gd name="connsiteY11" fmla="*/ 0 h 4552574"/>
              <a:gd name="connsiteX12" fmla="*/ 6956972 w 15407263"/>
              <a:gd name="connsiteY12" fmla="*/ 0 h 4552574"/>
              <a:gd name="connsiteX13" fmla="*/ 7395486 w 15407263"/>
              <a:gd name="connsiteY13" fmla="*/ 0 h 4552574"/>
              <a:gd name="connsiteX14" fmla="*/ 8296219 w 15407263"/>
              <a:gd name="connsiteY14" fmla="*/ 0 h 4552574"/>
              <a:gd name="connsiteX15" fmla="*/ 8888806 w 15407263"/>
              <a:gd name="connsiteY15" fmla="*/ 0 h 4552574"/>
              <a:gd name="connsiteX16" fmla="*/ 9019175 w 15407263"/>
              <a:gd name="connsiteY16" fmla="*/ 0 h 4552574"/>
              <a:gd name="connsiteX17" fmla="*/ 9611762 w 15407263"/>
              <a:gd name="connsiteY17" fmla="*/ 0 h 4552574"/>
              <a:gd name="connsiteX18" fmla="*/ 10512494 w 15407263"/>
              <a:gd name="connsiteY18" fmla="*/ 0 h 4552574"/>
              <a:gd name="connsiteX19" fmla="*/ 10951008 w 15407263"/>
              <a:gd name="connsiteY19" fmla="*/ 0 h 4552574"/>
              <a:gd name="connsiteX20" fmla="*/ 11697668 w 15407263"/>
              <a:gd name="connsiteY20" fmla="*/ 0 h 4552574"/>
              <a:gd name="connsiteX21" fmla="*/ 11828037 w 15407263"/>
              <a:gd name="connsiteY21" fmla="*/ 0 h 4552574"/>
              <a:gd name="connsiteX22" fmla="*/ 12420624 w 15407263"/>
              <a:gd name="connsiteY22" fmla="*/ 0 h 4552574"/>
              <a:gd name="connsiteX23" fmla="*/ 13013211 w 15407263"/>
              <a:gd name="connsiteY23" fmla="*/ 0 h 4552574"/>
              <a:gd name="connsiteX24" fmla="*/ 13605798 w 15407263"/>
              <a:gd name="connsiteY24" fmla="*/ 0 h 4552574"/>
              <a:gd name="connsiteX25" fmla="*/ 14352458 w 15407263"/>
              <a:gd name="connsiteY25" fmla="*/ 0 h 4552574"/>
              <a:gd name="connsiteX26" fmla="*/ 15407263 w 15407263"/>
              <a:gd name="connsiteY26" fmla="*/ 0 h 4552574"/>
              <a:gd name="connsiteX27" fmla="*/ 15407263 w 15407263"/>
              <a:gd name="connsiteY27" fmla="*/ 478020 h 4552574"/>
              <a:gd name="connsiteX28" fmla="*/ 15407263 w 15407263"/>
              <a:gd name="connsiteY28" fmla="*/ 1138144 h 4552574"/>
              <a:gd name="connsiteX29" fmla="*/ 15407263 w 15407263"/>
              <a:gd name="connsiteY29" fmla="*/ 1752741 h 4552574"/>
              <a:gd name="connsiteX30" fmla="*/ 15407263 w 15407263"/>
              <a:gd name="connsiteY30" fmla="*/ 2321813 h 4552574"/>
              <a:gd name="connsiteX31" fmla="*/ 15407263 w 15407263"/>
              <a:gd name="connsiteY31" fmla="*/ 2754307 h 4552574"/>
              <a:gd name="connsiteX32" fmla="*/ 15407263 w 15407263"/>
              <a:gd name="connsiteY32" fmla="*/ 3277853 h 4552574"/>
              <a:gd name="connsiteX33" fmla="*/ 15407263 w 15407263"/>
              <a:gd name="connsiteY33" fmla="*/ 3937977 h 4552574"/>
              <a:gd name="connsiteX34" fmla="*/ 15407263 w 15407263"/>
              <a:gd name="connsiteY34" fmla="*/ 4552574 h 4552574"/>
              <a:gd name="connsiteX35" fmla="*/ 14814676 w 15407263"/>
              <a:gd name="connsiteY35" fmla="*/ 4552574 h 4552574"/>
              <a:gd name="connsiteX36" fmla="*/ 13913944 w 15407263"/>
              <a:gd name="connsiteY36" fmla="*/ 4552574 h 4552574"/>
              <a:gd name="connsiteX37" fmla="*/ 13629502 w 15407263"/>
              <a:gd name="connsiteY37" fmla="*/ 4552574 h 4552574"/>
              <a:gd name="connsiteX38" fmla="*/ 13036915 w 15407263"/>
              <a:gd name="connsiteY38" fmla="*/ 4552574 h 4552574"/>
              <a:gd name="connsiteX39" fmla="*/ 12906546 w 15407263"/>
              <a:gd name="connsiteY39" fmla="*/ 4552574 h 4552574"/>
              <a:gd name="connsiteX40" fmla="*/ 12005813 w 15407263"/>
              <a:gd name="connsiteY40" fmla="*/ 4552574 h 4552574"/>
              <a:gd name="connsiteX41" fmla="*/ 11413226 w 15407263"/>
              <a:gd name="connsiteY41" fmla="*/ 4552574 h 4552574"/>
              <a:gd name="connsiteX42" fmla="*/ 10820639 w 15407263"/>
              <a:gd name="connsiteY42" fmla="*/ 4552574 h 4552574"/>
              <a:gd name="connsiteX43" fmla="*/ 10536198 w 15407263"/>
              <a:gd name="connsiteY43" fmla="*/ 4552574 h 4552574"/>
              <a:gd name="connsiteX44" fmla="*/ 10251756 w 15407263"/>
              <a:gd name="connsiteY44" fmla="*/ 4552574 h 4552574"/>
              <a:gd name="connsiteX45" fmla="*/ 9505096 w 15407263"/>
              <a:gd name="connsiteY45" fmla="*/ 4552574 h 4552574"/>
              <a:gd name="connsiteX46" fmla="*/ 8604364 w 15407263"/>
              <a:gd name="connsiteY46" fmla="*/ 4552574 h 4552574"/>
              <a:gd name="connsiteX47" fmla="*/ 7703632 w 15407263"/>
              <a:gd name="connsiteY47" fmla="*/ 4552574 h 4552574"/>
              <a:gd name="connsiteX48" fmla="*/ 6802899 w 15407263"/>
              <a:gd name="connsiteY48" fmla="*/ 4552574 h 4552574"/>
              <a:gd name="connsiteX49" fmla="*/ 5902167 w 15407263"/>
              <a:gd name="connsiteY49" fmla="*/ 4552574 h 4552574"/>
              <a:gd name="connsiteX50" fmla="*/ 5463652 w 15407263"/>
              <a:gd name="connsiteY50" fmla="*/ 4552574 h 4552574"/>
              <a:gd name="connsiteX51" fmla="*/ 5333283 w 15407263"/>
              <a:gd name="connsiteY51" fmla="*/ 4552574 h 4552574"/>
              <a:gd name="connsiteX52" fmla="*/ 5202914 w 15407263"/>
              <a:gd name="connsiteY52" fmla="*/ 4552574 h 4552574"/>
              <a:gd name="connsiteX53" fmla="*/ 4918472 w 15407263"/>
              <a:gd name="connsiteY53" fmla="*/ 4552574 h 4552574"/>
              <a:gd name="connsiteX54" fmla="*/ 4325885 w 15407263"/>
              <a:gd name="connsiteY54" fmla="*/ 4552574 h 4552574"/>
              <a:gd name="connsiteX55" fmla="*/ 3579226 w 15407263"/>
              <a:gd name="connsiteY55" fmla="*/ 4552574 h 4552574"/>
              <a:gd name="connsiteX56" fmla="*/ 2986639 w 15407263"/>
              <a:gd name="connsiteY56" fmla="*/ 4552574 h 4552574"/>
              <a:gd name="connsiteX57" fmla="*/ 2702197 w 15407263"/>
              <a:gd name="connsiteY57" fmla="*/ 4552574 h 4552574"/>
              <a:gd name="connsiteX58" fmla="*/ 2571828 w 15407263"/>
              <a:gd name="connsiteY58" fmla="*/ 4552574 h 4552574"/>
              <a:gd name="connsiteX59" fmla="*/ 1979241 w 15407263"/>
              <a:gd name="connsiteY59" fmla="*/ 4552574 h 4552574"/>
              <a:gd name="connsiteX60" fmla="*/ 1232581 w 15407263"/>
              <a:gd name="connsiteY60" fmla="*/ 4552574 h 4552574"/>
              <a:gd name="connsiteX61" fmla="*/ 1102212 w 15407263"/>
              <a:gd name="connsiteY61" fmla="*/ 4552574 h 4552574"/>
              <a:gd name="connsiteX62" fmla="*/ 0 w 15407263"/>
              <a:gd name="connsiteY62" fmla="*/ 4552574 h 4552574"/>
              <a:gd name="connsiteX63" fmla="*/ 0 w 15407263"/>
              <a:gd name="connsiteY63" fmla="*/ 4074554 h 4552574"/>
              <a:gd name="connsiteX64" fmla="*/ 0 w 15407263"/>
              <a:gd name="connsiteY64" fmla="*/ 3459956 h 4552574"/>
              <a:gd name="connsiteX65" fmla="*/ 0 w 15407263"/>
              <a:gd name="connsiteY65" fmla="*/ 2936410 h 4552574"/>
              <a:gd name="connsiteX66" fmla="*/ 0 w 15407263"/>
              <a:gd name="connsiteY66" fmla="*/ 2367338 h 4552574"/>
              <a:gd name="connsiteX67" fmla="*/ 0 w 15407263"/>
              <a:gd name="connsiteY67" fmla="*/ 1752741 h 4552574"/>
              <a:gd name="connsiteX68" fmla="*/ 0 w 15407263"/>
              <a:gd name="connsiteY68" fmla="*/ 1092618 h 4552574"/>
              <a:gd name="connsiteX69" fmla="*/ 0 w 15407263"/>
              <a:gd name="connsiteY69" fmla="*/ 614597 h 4552574"/>
              <a:gd name="connsiteX70" fmla="*/ 0 w 15407263"/>
              <a:gd name="connsiteY70" fmla="*/ 0 h 455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407263" h="4552574" fill="none" extrusionOk="0">
                <a:moveTo>
                  <a:pt x="0" y="0"/>
                </a:moveTo>
                <a:cubicBezTo>
                  <a:pt x="94215" y="-31748"/>
                  <a:pt x="239693" y="25398"/>
                  <a:pt x="438514" y="0"/>
                </a:cubicBezTo>
                <a:cubicBezTo>
                  <a:pt x="637335" y="-25398"/>
                  <a:pt x="540337" y="11914"/>
                  <a:pt x="568884" y="0"/>
                </a:cubicBezTo>
                <a:cubicBezTo>
                  <a:pt x="597431" y="-11914"/>
                  <a:pt x="1287182" y="3740"/>
                  <a:pt x="1469616" y="0"/>
                </a:cubicBezTo>
                <a:cubicBezTo>
                  <a:pt x="1652050" y="-3740"/>
                  <a:pt x="1767906" y="11167"/>
                  <a:pt x="2062203" y="0"/>
                </a:cubicBezTo>
                <a:cubicBezTo>
                  <a:pt x="2356500" y="-11167"/>
                  <a:pt x="2157538" y="10478"/>
                  <a:pt x="2192572" y="0"/>
                </a:cubicBezTo>
                <a:cubicBezTo>
                  <a:pt x="2227606" y="-10478"/>
                  <a:pt x="2529802" y="5227"/>
                  <a:pt x="2631086" y="0"/>
                </a:cubicBezTo>
                <a:cubicBezTo>
                  <a:pt x="2732370" y="-5227"/>
                  <a:pt x="3125862" y="11867"/>
                  <a:pt x="3531819" y="0"/>
                </a:cubicBezTo>
                <a:cubicBezTo>
                  <a:pt x="3937776" y="-11867"/>
                  <a:pt x="4000033" y="43848"/>
                  <a:pt x="4278478" y="0"/>
                </a:cubicBezTo>
                <a:cubicBezTo>
                  <a:pt x="4556923" y="-43848"/>
                  <a:pt x="4953940" y="66513"/>
                  <a:pt x="5179211" y="0"/>
                </a:cubicBezTo>
                <a:cubicBezTo>
                  <a:pt x="5404482" y="-66513"/>
                  <a:pt x="5538604" y="27061"/>
                  <a:pt x="5771798" y="0"/>
                </a:cubicBezTo>
                <a:cubicBezTo>
                  <a:pt x="6004992" y="-27061"/>
                  <a:pt x="6427160" y="105203"/>
                  <a:pt x="6672530" y="0"/>
                </a:cubicBezTo>
                <a:cubicBezTo>
                  <a:pt x="6917900" y="-105203"/>
                  <a:pt x="6843812" y="1795"/>
                  <a:pt x="6956972" y="0"/>
                </a:cubicBezTo>
                <a:cubicBezTo>
                  <a:pt x="7070132" y="-1795"/>
                  <a:pt x="7294318" y="51220"/>
                  <a:pt x="7395486" y="0"/>
                </a:cubicBezTo>
                <a:cubicBezTo>
                  <a:pt x="7496654" y="-51220"/>
                  <a:pt x="8019608" y="46765"/>
                  <a:pt x="8296219" y="0"/>
                </a:cubicBezTo>
                <a:cubicBezTo>
                  <a:pt x="8572830" y="-46765"/>
                  <a:pt x="8722045" y="44051"/>
                  <a:pt x="8888806" y="0"/>
                </a:cubicBezTo>
                <a:cubicBezTo>
                  <a:pt x="9055567" y="-44051"/>
                  <a:pt x="8989278" y="12792"/>
                  <a:pt x="9019175" y="0"/>
                </a:cubicBezTo>
                <a:cubicBezTo>
                  <a:pt x="9049072" y="-12792"/>
                  <a:pt x="9481621" y="5746"/>
                  <a:pt x="9611762" y="0"/>
                </a:cubicBezTo>
                <a:cubicBezTo>
                  <a:pt x="9741903" y="-5746"/>
                  <a:pt x="10127651" y="49618"/>
                  <a:pt x="10512494" y="0"/>
                </a:cubicBezTo>
                <a:cubicBezTo>
                  <a:pt x="10897337" y="-49618"/>
                  <a:pt x="10742291" y="47908"/>
                  <a:pt x="10951008" y="0"/>
                </a:cubicBezTo>
                <a:cubicBezTo>
                  <a:pt x="11159725" y="-47908"/>
                  <a:pt x="11439650" y="64359"/>
                  <a:pt x="11697668" y="0"/>
                </a:cubicBezTo>
                <a:cubicBezTo>
                  <a:pt x="11955686" y="-64359"/>
                  <a:pt x="11801204" y="9088"/>
                  <a:pt x="11828037" y="0"/>
                </a:cubicBezTo>
                <a:cubicBezTo>
                  <a:pt x="11854870" y="-9088"/>
                  <a:pt x="12173563" y="12061"/>
                  <a:pt x="12420624" y="0"/>
                </a:cubicBezTo>
                <a:cubicBezTo>
                  <a:pt x="12667685" y="-12061"/>
                  <a:pt x="12757103" y="33000"/>
                  <a:pt x="13013211" y="0"/>
                </a:cubicBezTo>
                <a:cubicBezTo>
                  <a:pt x="13269319" y="-33000"/>
                  <a:pt x="13382645" y="37088"/>
                  <a:pt x="13605798" y="0"/>
                </a:cubicBezTo>
                <a:cubicBezTo>
                  <a:pt x="13828951" y="-37088"/>
                  <a:pt x="13984837" y="12213"/>
                  <a:pt x="14352458" y="0"/>
                </a:cubicBezTo>
                <a:cubicBezTo>
                  <a:pt x="14720079" y="-12213"/>
                  <a:pt x="15178093" y="75850"/>
                  <a:pt x="15407263" y="0"/>
                </a:cubicBezTo>
                <a:cubicBezTo>
                  <a:pt x="15451372" y="205816"/>
                  <a:pt x="15365284" y="293330"/>
                  <a:pt x="15407263" y="478020"/>
                </a:cubicBezTo>
                <a:cubicBezTo>
                  <a:pt x="15449242" y="662710"/>
                  <a:pt x="15376162" y="984629"/>
                  <a:pt x="15407263" y="1138144"/>
                </a:cubicBezTo>
                <a:cubicBezTo>
                  <a:pt x="15438364" y="1291659"/>
                  <a:pt x="15357233" y="1497088"/>
                  <a:pt x="15407263" y="1752741"/>
                </a:cubicBezTo>
                <a:cubicBezTo>
                  <a:pt x="15457293" y="2008394"/>
                  <a:pt x="15339026" y="2095507"/>
                  <a:pt x="15407263" y="2321813"/>
                </a:cubicBezTo>
                <a:cubicBezTo>
                  <a:pt x="15475500" y="2548119"/>
                  <a:pt x="15403254" y="2644642"/>
                  <a:pt x="15407263" y="2754307"/>
                </a:cubicBezTo>
                <a:cubicBezTo>
                  <a:pt x="15411272" y="2863972"/>
                  <a:pt x="15406416" y="3157609"/>
                  <a:pt x="15407263" y="3277853"/>
                </a:cubicBezTo>
                <a:cubicBezTo>
                  <a:pt x="15408110" y="3398097"/>
                  <a:pt x="15353027" y="3749974"/>
                  <a:pt x="15407263" y="3937977"/>
                </a:cubicBezTo>
                <a:cubicBezTo>
                  <a:pt x="15461499" y="4125980"/>
                  <a:pt x="15343075" y="4344432"/>
                  <a:pt x="15407263" y="4552574"/>
                </a:cubicBezTo>
                <a:cubicBezTo>
                  <a:pt x="15147827" y="4565109"/>
                  <a:pt x="14997434" y="4491793"/>
                  <a:pt x="14814676" y="4552574"/>
                </a:cubicBezTo>
                <a:cubicBezTo>
                  <a:pt x="14631918" y="4613355"/>
                  <a:pt x="14117405" y="4514234"/>
                  <a:pt x="13913944" y="4552574"/>
                </a:cubicBezTo>
                <a:cubicBezTo>
                  <a:pt x="13710483" y="4590914"/>
                  <a:pt x="13757778" y="4543773"/>
                  <a:pt x="13629502" y="4552574"/>
                </a:cubicBezTo>
                <a:cubicBezTo>
                  <a:pt x="13501226" y="4561375"/>
                  <a:pt x="13214194" y="4532394"/>
                  <a:pt x="13036915" y="4552574"/>
                </a:cubicBezTo>
                <a:cubicBezTo>
                  <a:pt x="12859636" y="4572754"/>
                  <a:pt x="12947486" y="4541790"/>
                  <a:pt x="12906546" y="4552574"/>
                </a:cubicBezTo>
                <a:cubicBezTo>
                  <a:pt x="12865606" y="4563358"/>
                  <a:pt x="12281801" y="4496047"/>
                  <a:pt x="12005813" y="4552574"/>
                </a:cubicBezTo>
                <a:cubicBezTo>
                  <a:pt x="11729825" y="4609101"/>
                  <a:pt x="11644984" y="4502387"/>
                  <a:pt x="11413226" y="4552574"/>
                </a:cubicBezTo>
                <a:cubicBezTo>
                  <a:pt x="11181468" y="4602761"/>
                  <a:pt x="11110923" y="4545947"/>
                  <a:pt x="10820639" y="4552574"/>
                </a:cubicBezTo>
                <a:cubicBezTo>
                  <a:pt x="10530355" y="4559201"/>
                  <a:pt x="10655588" y="4535418"/>
                  <a:pt x="10536198" y="4552574"/>
                </a:cubicBezTo>
                <a:cubicBezTo>
                  <a:pt x="10416808" y="4569730"/>
                  <a:pt x="10350181" y="4523425"/>
                  <a:pt x="10251756" y="4552574"/>
                </a:cubicBezTo>
                <a:cubicBezTo>
                  <a:pt x="10153331" y="4581723"/>
                  <a:pt x="9657682" y="4538225"/>
                  <a:pt x="9505096" y="4552574"/>
                </a:cubicBezTo>
                <a:cubicBezTo>
                  <a:pt x="9352510" y="4566923"/>
                  <a:pt x="8964090" y="4534603"/>
                  <a:pt x="8604364" y="4552574"/>
                </a:cubicBezTo>
                <a:cubicBezTo>
                  <a:pt x="8244638" y="4570545"/>
                  <a:pt x="8070224" y="4452488"/>
                  <a:pt x="7703632" y="4552574"/>
                </a:cubicBezTo>
                <a:cubicBezTo>
                  <a:pt x="7337040" y="4652660"/>
                  <a:pt x="7215365" y="4519067"/>
                  <a:pt x="6802899" y="4552574"/>
                </a:cubicBezTo>
                <a:cubicBezTo>
                  <a:pt x="6390433" y="4586081"/>
                  <a:pt x="6216111" y="4526746"/>
                  <a:pt x="5902167" y="4552574"/>
                </a:cubicBezTo>
                <a:cubicBezTo>
                  <a:pt x="5588223" y="4578402"/>
                  <a:pt x="5621052" y="4516706"/>
                  <a:pt x="5463652" y="4552574"/>
                </a:cubicBezTo>
                <a:cubicBezTo>
                  <a:pt x="5306252" y="4588442"/>
                  <a:pt x="5377308" y="4538807"/>
                  <a:pt x="5333283" y="4552574"/>
                </a:cubicBezTo>
                <a:cubicBezTo>
                  <a:pt x="5289258" y="4566341"/>
                  <a:pt x="5235511" y="4543799"/>
                  <a:pt x="5202914" y="4552574"/>
                </a:cubicBezTo>
                <a:cubicBezTo>
                  <a:pt x="5170317" y="4561349"/>
                  <a:pt x="5040498" y="4535398"/>
                  <a:pt x="4918472" y="4552574"/>
                </a:cubicBezTo>
                <a:cubicBezTo>
                  <a:pt x="4796446" y="4569750"/>
                  <a:pt x="4520037" y="4551134"/>
                  <a:pt x="4325885" y="4552574"/>
                </a:cubicBezTo>
                <a:cubicBezTo>
                  <a:pt x="4131733" y="4554014"/>
                  <a:pt x="3821697" y="4515695"/>
                  <a:pt x="3579226" y="4552574"/>
                </a:cubicBezTo>
                <a:cubicBezTo>
                  <a:pt x="3336755" y="4589453"/>
                  <a:pt x="3219911" y="4530355"/>
                  <a:pt x="2986639" y="4552574"/>
                </a:cubicBezTo>
                <a:cubicBezTo>
                  <a:pt x="2753367" y="4574793"/>
                  <a:pt x="2783914" y="4539167"/>
                  <a:pt x="2702197" y="4552574"/>
                </a:cubicBezTo>
                <a:cubicBezTo>
                  <a:pt x="2620480" y="4565981"/>
                  <a:pt x="2623729" y="4549722"/>
                  <a:pt x="2571828" y="4552574"/>
                </a:cubicBezTo>
                <a:cubicBezTo>
                  <a:pt x="2519927" y="4555426"/>
                  <a:pt x="2239835" y="4518522"/>
                  <a:pt x="1979241" y="4552574"/>
                </a:cubicBezTo>
                <a:cubicBezTo>
                  <a:pt x="1718647" y="4586626"/>
                  <a:pt x="1408309" y="4541873"/>
                  <a:pt x="1232581" y="4552574"/>
                </a:cubicBezTo>
                <a:cubicBezTo>
                  <a:pt x="1056853" y="4563275"/>
                  <a:pt x="1128333" y="4541530"/>
                  <a:pt x="1102212" y="4552574"/>
                </a:cubicBezTo>
                <a:cubicBezTo>
                  <a:pt x="1076091" y="4563618"/>
                  <a:pt x="455038" y="4534452"/>
                  <a:pt x="0" y="4552574"/>
                </a:cubicBezTo>
                <a:cubicBezTo>
                  <a:pt x="-46750" y="4451558"/>
                  <a:pt x="1194" y="4173245"/>
                  <a:pt x="0" y="4074554"/>
                </a:cubicBezTo>
                <a:cubicBezTo>
                  <a:pt x="-1194" y="3975863"/>
                  <a:pt x="53544" y="3765734"/>
                  <a:pt x="0" y="3459956"/>
                </a:cubicBezTo>
                <a:cubicBezTo>
                  <a:pt x="-53544" y="3154178"/>
                  <a:pt x="37695" y="3170413"/>
                  <a:pt x="0" y="2936410"/>
                </a:cubicBezTo>
                <a:cubicBezTo>
                  <a:pt x="-37695" y="2702407"/>
                  <a:pt x="49623" y="2626560"/>
                  <a:pt x="0" y="2367338"/>
                </a:cubicBezTo>
                <a:cubicBezTo>
                  <a:pt x="-49623" y="2108116"/>
                  <a:pt x="13171" y="1881344"/>
                  <a:pt x="0" y="1752741"/>
                </a:cubicBezTo>
                <a:cubicBezTo>
                  <a:pt x="-13171" y="1624138"/>
                  <a:pt x="18666" y="1364748"/>
                  <a:pt x="0" y="1092618"/>
                </a:cubicBezTo>
                <a:cubicBezTo>
                  <a:pt x="-18666" y="820488"/>
                  <a:pt x="20275" y="851184"/>
                  <a:pt x="0" y="614597"/>
                </a:cubicBezTo>
                <a:cubicBezTo>
                  <a:pt x="-20275" y="378010"/>
                  <a:pt x="20867" y="123891"/>
                  <a:pt x="0" y="0"/>
                </a:cubicBezTo>
                <a:close/>
              </a:path>
              <a:path w="15407263" h="4552574" stroke="0" extrusionOk="0">
                <a:moveTo>
                  <a:pt x="0" y="0"/>
                </a:moveTo>
                <a:cubicBezTo>
                  <a:pt x="242054" y="-44676"/>
                  <a:pt x="333770" y="38315"/>
                  <a:pt x="592587" y="0"/>
                </a:cubicBezTo>
                <a:cubicBezTo>
                  <a:pt x="851404" y="-38315"/>
                  <a:pt x="1067579" y="12674"/>
                  <a:pt x="1339247" y="0"/>
                </a:cubicBezTo>
                <a:cubicBezTo>
                  <a:pt x="1610915" y="-12674"/>
                  <a:pt x="1988874" y="25367"/>
                  <a:pt x="2239979" y="0"/>
                </a:cubicBezTo>
                <a:cubicBezTo>
                  <a:pt x="2491084" y="-25367"/>
                  <a:pt x="2579647" y="16577"/>
                  <a:pt x="2678493" y="0"/>
                </a:cubicBezTo>
                <a:cubicBezTo>
                  <a:pt x="2777339" y="-16577"/>
                  <a:pt x="2941717" y="23240"/>
                  <a:pt x="3117008" y="0"/>
                </a:cubicBezTo>
                <a:cubicBezTo>
                  <a:pt x="3292299" y="-23240"/>
                  <a:pt x="3387010" y="49372"/>
                  <a:pt x="3555522" y="0"/>
                </a:cubicBezTo>
                <a:cubicBezTo>
                  <a:pt x="3724034" y="-49372"/>
                  <a:pt x="3638646" y="9877"/>
                  <a:pt x="3685891" y="0"/>
                </a:cubicBezTo>
                <a:cubicBezTo>
                  <a:pt x="3733136" y="-9877"/>
                  <a:pt x="3892917" y="9033"/>
                  <a:pt x="3970333" y="0"/>
                </a:cubicBezTo>
                <a:cubicBezTo>
                  <a:pt x="4047749" y="-9033"/>
                  <a:pt x="4287589" y="9451"/>
                  <a:pt x="4408848" y="0"/>
                </a:cubicBezTo>
                <a:cubicBezTo>
                  <a:pt x="4530108" y="-9451"/>
                  <a:pt x="4476789" y="7830"/>
                  <a:pt x="4539217" y="0"/>
                </a:cubicBezTo>
                <a:cubicBezTo>
                  <a:pt x="4601645" y="-7830"/>
                  <a:pt x="5212269" y="62170"/>
                  <a:pt x="5439949" y="0"/>
                </a:cubicBezTo>
                <a:cubicBezTo>
                  <a:pt x="5667629" y="-62170"/>
                  <a:pt x="5519814" y="7138"/>
                  <a:pt x="5570318" y="0"/>
                </a:cubicBezTo>
                <a:cubicBezTo>
                  <a:pt x="5620822" y="-7138"/>
                  <a:pt x="5668695" y="2451"/>
                  <a:pt x="5700687" y="0"/>
                </a:cubicBezTo>
                <a:cubicBezTo>
                  <a:pt x="5732679" y="-2451"/>
                  <a:pt x="6361571" y="59195"/>
                  <a:pt x="6601420" y="0"/>
                </a:cubicBezTo>
                <a:cubicBezTo>
                  <a:pt x="6841269" y="-59195"/>
                  <a:pt x="6780488" y="23885"/>
                  <a:pt x="6885861" y="0"/>
                </a:cubicBezTo>
                <a:cubicBezTo>
                  <a:pt x="6991234" y="-23885"/>
                  <a:pt x="7040152" y="15410"/>
                  <a:pt x="7170303" y="0"/>
                </a:cubicBezTo>
                <a:cubicBezTo>
                  <a:pt x="7300454" y="-15410"/>
                  <a:pt x="7348087" y="14101"/>
                  <a:pt x="7454745" y="0"/>
                </a:cubicBezTo>
                <a:cubicBezTo>
                  <a:pt x="7561403" y="-14101"/>
                  <a:pt x="7799522" y="62093"/>
                  <a:pt x="8047332" y="0"/>
                </a:cubicBezTo>
                <a:cubicBezTo>
                  <a:pt x="8295142" y="-62093"/>
                  <a:pt x="8626138" y="5021"/>
                  <a:pt x="8948064" y="0"/>
                </a:cubicBezTo>
                <a:cubicBezTo>
                  <a:pt x="9269990" y="-5021"/>
                  <a:pt x="9519092" y="30482"/>
                  <a:pt x="9694724" y="0"/>
                </a:cubicBezTo>
                <a:cubicBezTo>
                  <a:pt x="9870356" y="-30482"/>
                  <a:pt x="9915709" y="8549"/>
                  <a:pt x="10133238" y="0"/>
                </a:cubicBezTo>
                <a:cubicBezTo>
                  <a:pt x="10350767" y="-8549"/>
                  <a:pt x="10439174" y="63822"/>
                  <a:pt x="10725825" y="0"/>
                </a:cubicBezTo>
                <a:cubicBezTo>
                  <a:pt x="11012476" y="-63822"/>
                  <a:pt x="11389782" y="73610"/>
                  <a:pt x="11626558" y="0"/>
                </a:cubicBezTo>
                <a:cubicBezTo>
                  <a:pt x="11863334" y="-73610"/>
                  <a:pt x="12043346" y="20700"/>
                  <a:pt x="12373217" y="0"/>
                </a:cubicBezTo>
                <a:cubicBezTo>
                  <a:pt x="12703088" y="-20700"/>
                  <a:pt x="12954035" y="58028"/>
                  <a:pt x="13273950" y="0"/>
                </a:cubicBezTo>
                <a:cubicBezTo>
                  <a:pt x="13593865" y="-58028"/>
                  <a:pt x="13445205" y="21564"/>
                  <a:pt x="13558391" y="0"/>
                </a:cubicBezTo>
                <a:cubicBezTo>
                  <a:pt x="13671577" y="-21564"/>
                  <a:pt x="13638531" y="8185"/>
                  <a:pt x="13688761" y="0"/>
                </a:cubicBezTo>
                <a:cubicBezTo>
                  <a:pt x="13738991" y="-8185"/>
                  <a:pt x="14302319" y="41794"/>
                  <a:pt x="14589493" y="0"/>
                </a:cubicBezTo>
                <a:cubicBezTo>
                  <a:pt x="14876667" y="-41794"/>
                  <a:pt x="14693171" y="2947"/>
                  <a:pt x="14719862" y="0"/>
                </a:cubicBezTo>
                <a:cubicBezTo>
                  <a:pt x="14746553" y="-2947"/>
                  <a:pt x="15211421" y="65398"/>
                  <a:pt x="15407263" y="0"/>
                </a:cubicBezTo>
                <a:cubicBezTo>
                  <a:pt x="15417427" y="214276"/>
                  <a:pt x="15389544" y="255807"/>
                  <a:pt x="15407263" y="478020"/>
                </a:cubicBezTo>
                <a:cubicBezTo>
                  <a:pt x="15424982" y="700233"/>
                  <a:pt x="15349010" y="783574"/>
                  <a:pt x="15407263" y="1001566"/>
                </a:cubicBezTo>
                <a:cubicBezTo>
                  <a:pt x="15465516" y="1219558"/>
                  <a:pt x="15378548" y="1446245"/>
                  <a:pt x="15407263" y="1661690"/>
                </a:cubicBezTo>
                <a:cubicBezTo>
                  <a:pt x="15435978" y="1877135"/>
                  <a:pt x="15335446" y="1998643"/>
                  <a:pt x="15407263" y="2321813"/>
                </a:cubicBezTo>
                <a:cubicBezTo>
                  <a:pt x="15479080" y="2644983"/>
                  <a:pt x="15400056" y="2793305"/>
                  <a:pt x="15407263" y="2936410"/>
                </a:cubicBezTo>
                <a:cubicBezTo>
                  <a:pt x="15414470" y="3079515"/>
                  <a:pt x="15358394" y="3426456"/>
                  <a:pt x="15407263" y="3596533"/>
                </a:cubicBezTo>
                <a:cubicBezTo>
                  <a:pt x="15456132" y="3766610"/>
                  <a:pt x="15355369" y="4347655"/>
                  <a:pt x="15407263" y="4552574"/>
                </a:cubicBezTo>
                <a:cubicBezTo>
                  <a:pt x="15374075" y="4564527"/>
                  <a:pt x="15325950" y="4544483"/>
                  <a:pt x="15276894" y="4552574"/>
                </a:cubicBezTo>
                <a:cubicBezTo>
                  <a:pt x="15227838" y="4560665"/>
                  <a:pt x="14617632" y="4496926"/>
                  <a:pt x="14376162" y="4552574"/>
                </a:cubicBezTo>
                <a:cubicBezTo>
                  <a:pt x="14134692" y="4608222"/>
                  <a:pt x="14087607" y="4520140"/>
                  <a:pt x="13937647" y="4552574"/>
                </a:cubicBezTo>
                <a:cubicBezTo>
                  <a:pt x="13787687" y="4585008"/>
                  <a:pt x="13610044" y="4539999"/>
                  <a:pt x="13499133" y="4552574"/>
                </a:cubicBezTo>
                <a:cubicBezTo>
                  <a:pt x="13388222" y="4565149"/>
                  <a:pt x="12904557" y="4491776"/>
                  <a:pt x="12752473" y="4552574"/>
                </a:cubicBezTo>
                <a:cubicBezTo>
                  <a:pt x="12600389" y="4613372"/>
                  <a:pt x="12674024" y="4548866"/>
                  <a:pt x="12622104" y="4552574"/>
                </a:cubicBezTo>
                <a:cubicBezTo>
                  <a:pt x="12570184" y="4556282"/>
                  <a:pt x="12526484" y="4550737"/>
                  <a:pt x="12491735" y="4552574"/>
                </a:cubicBezTo>
                <a:cubicBezTo>
                  <a:pt x="12456986" y="4554411"/>
                  <a:pt x="12307902" y="4531015"/>
                  <a:pt x="12207293" y="4552574"/>
                </a:cubicBezTo>
                <a:cubicBezTo>
                  <a:pt x="12106684" y="4574133"/>
                  <a:pt x="11644841" y="4535515"/>
                  <a:pt x="11460633" y="4552574"/>
                </a:cubicBezTo>
                <a:cubicBezTo>
                  <a:pt x="11276425" y="4569633"/>
                  <a:pt x="11374572" y="4549440"/>
                  <a:pt x="11330264" y="4552574"/>
                </a:cubicBezTo>
                <a:cubicBezTo>
                  <a:pt x="11285956" y="4555708"/>
                  <a:pt x="11043998" y="4531518"/>
                  <a:pt x="10891750" y="4552574"/>
                </a:cubicBezTo>
                <a:cubicBezTo>
                  <a:pt x="10739502" y="4573630"/>
                  <a:pt x="10447436" y="4482949"/>
                  <a:pt x="10299163" y="4552574"/>
                </a:cubicBezTo>
                <a:cubicBezTo>
                  <a:pt x="10150890" y="4622199"/>
                  <a:pt x="10197248" y="4539388"/>
                  <a:pt x="10168794" y="4552574"/>
                </a:cubicBezTo>
                <a:cubicBezTo>
                  <a:pt x="10140340" y="4565760"/>
                  <a:pt x="10094435" y="4548210"/>
                  <a:pt x="10038424" y="4552574"/>
                </a:cubicBezTo>
                <a:cubicBezTo>
                  <a:pt x="9982413" y="4556938"/>
                  <a:pt x="9870723" y="4547287"/>
                  <a:pt x="9753983" y="4552574"/>
                </a:cubicBezTo>
                <a:cubicBezTo>
                  <a:pt x="9637243" y="4557861"/>
                  <a:pt x="9676426" y="4550739"/>
                  <a:pt x="9623614" y="4552574"/>
                </a:cubicBezTo>
                <a:cubicBezTo>
                  <a:pt x="9570802" y="4554409"/>
                  <a:pt x="9209147" y="4482503"/>
                  <a:pt x="8876954" y="4552574"/>
                </a:cubicBezTo>
                <a:cubicBezTo>
                  <a:pt x="8544761" y="4622645"/>
                  <a:pt x="8358383" y="4518811"/>
                  <a:pt x="8130294" y="4552574"/>
                </a:cubicBezTo>
                <a:cubicBezTo>
                  <a:pt x="7902205" y="4586337"/>
                  <a:pt x="7871178" y="4551550"/>
                  <a:pt x="7691780" y="4552574"/>
                </a:cubicBezTo>
                <a:cubicBezTo>
                  <a:pt x="7512382" y="4553598"/>
                  <a:pt x="7020157" y="4499556"/>
                  <a:pt x="6791047" y="4552574"/>
                </a:cubicBezTo>
                <a:cubicBezTo>
                  <a:pt x="6561937" y="4605592"/>
                  <a:pt x="6492041" y="4508960"/>
                  <a:pt x="6352533" y="4552574"/>
                </a:cubicBezTo>
                <a:cubicBezTo>
                  <a:pt x="6213025" y="4596188"/>
                  <a:pt x="6077186" y="4514001"/>
                  <a:pt x="5914019" y="4552574"/>
                </a:cubicBezTo>
                <a:cubicBezTo>
                  <a:pt x="5750852" y="4591147"/>
                  <a:pt x="5389618" y="4446593"/>
                  <a:pt x="5013286" y="4552574"/>
                </a:cubicBezTo>
                <a:cubicBezTo>
                  <a:pt x="4636954" y="4658555"/>
                  <a:pt x="4522248" y="4529933"/>
                  <a:pt x="4112554" y="4552574"/>
                </a:cubicBezTo>
                <a:cubicBezTo>
                  <a:pt x="3702860" y="4575215"/>
                  <a:pt x="3661778" y="4476958"/>
                  <a:pt x="3365894" y="4552574"/>
                </a:cubicBezTo>
                <a:cubicBezTo>
                  <a:pt x="3070010" y="4628190"/>
                  <a:pt x="3275546" y="4540037"/>
                  <a:pt x="3235525" y="4552574"/>
                </a:cubicBezTo>
                <a:cubicBezTo>
                  <a:pt x="3195504" y="4565111"/>
                  <a:pt x="2831764" y="4551654"/>
                  <a:pt x="2488866" y="4552574"/>
                </a:cubicBezTo>
                <a:cubicBezTo>
                  <a:pt x="2145968" y="4553494"/>
                  <a:pt x="2167127" y="4514621"/>
                  <a:pt x="2050351" y="4552574"/>
                </a:cubicBezTo>
                <a:cubicBezTo>
                  <a:pt x="1933576" y="4590527"/>
                  <a:pt x="1957199" y="4540354"/>
                  <a:pt x="1919982" y="4552574"/>
                </a:cubicBezTo>
                <a:cubicBezTo>
                  <a:pt x="1882765" y="4564794"/>
                  <a:pt x="1725890" y="4550921"/>
                  <a:pt x="1635540" y="4552574"/>
                </a:cubicBezTo>
                <a:cubicBezTo>
                  <a:pt x="1545190" y="4554227"/>
                  <a:pt x="1568701" y="4537638"/>
                  <a:pt x="1505171" y="4552574"/>
                </a:cubicBezTo>
                <a:cubicBezTo>
                  <a:pt x="1441641" y="4567510"/>
                  <a:pt x="1150222" y="4537127"/>
                  <a:pt x="912584" y="4552574"/>
                </a:cubicBezTo>
                <a:cubicBezTo>
                  <a:pt x="674946" y="4568021"/>
                  <a:pt x="747653" y="4529302"/>
                  <a:pt x="628142" y="4552574"/>
                </a:cubicBezTo>
                <a:cubicBezTo>
                  <a:pt x="508631" y="4575846"/>
                  <a:pt x="177828" y="4525407"/>
                  <a:pt x="0" y="4552574"/>
                </a:cubicBezTo>
                <a:cubicBezTo>
                  <a:pt x="-4858" y="4379374"/>
                  <a:pt x="9734" y="4255320"/>
                  <a:pt x="0" y="4120079"/>
                </a:cubicBezTo>
                <a:cubicBezTo>
                  <a:pt x="-9734" y="3984839"/>
                  <a:pt x="2458" y="3743199"/>
                  <a:pt x="0" y="3642059"/>
                </a:cubicBezTo>
                <a:cubicBezTo>
                  <a:pt x="-2458" y="3540919"/>
                  <a:pt x="23667" y="3338730"/>
                  <a:pt x="0" y="3209565"/>
                </a:cubicBezTo>
                <a:cubicBezTo>
                  <a:pt x="-23667" y="3080400"/>
                  <a:pt x="40834" y="2896915"/>
                  <a:pt x="0" y="2640493"/>
                </a:cubicBezTo>
                <a:cubicBezTo>
                  <a:pt x="-40834" y="2384071"/>
                  <a:pt x="21374" y="2327750"/>
                  <a:pt x="0" y="2162473"/>
                </a:cubicBezTo>
                <a:cubicBezTo>
                  <a:pt x="-21374" y="1997196"/>
                  <a:pt x="28499" y="1817940"/>
                  <a:pt x="0" y="1547875"/>
                </a:cubicBezTo>
                <a:cubicBezTo>
                  <a:pt x="-28499" y="1277810"/>
                  <a:pt x="57646" y="1117582"/>
                  <a:pt x="0" y="887752"/>
                </a:cubicBezTo>
                <a:cubicBezTo>
                  <a:pt x="-57646" y="657922"/>
                  <a:pt x="49844" y="277361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590508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28EB1-0647-4753-922B-A14E49FBFFAA}"/>
              </a:ext>
            </a:extLst>
          </p:cNvPr>
          <p:cNvSpPr txBox="1"/>
          <p:nvPr/>
        </p:nvSpPr>
        <p:spPr>
          <a:xfrm>
            <a:off x="1342102" y="2631867"/>
            <a:ext cx="150637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Позиция № 6. Среди учеников дети из семей со средними доходами,</a:t>
            </a:r>
          </a:p>
          <a:p>
            <a:r>
              <a:rPr lang="ru-RU" sz="3200" b="1" dirty="0">
                <a:solidFill>
                  <a:srgbClr val="00B0F0"/>
                </a:solidFill>
              </a:rPr>
              <a:t> родители имеют высшее образование, постоянную работу, мобильны.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EDBB79-06D7-4932-B543-6FB07712B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9393" y="4802227"/>
            <a:ext cx="16802277" cy="3663347"/>
          </a:xfrm>
          <a:custGeom>
            <a:avLst/>
            <a:gdLst>
              <a:gd name="connsiteX0" fmla="*/ 0 w 16802277"/>
              <a:gd name="connsiteY0" fmla="*/ 0 h 3663347"/>
              <a:gd name="connsiteX1" fmla="*/ 411366 w 16802277"/>
              <a:gd name="connsiteY1" fmla="*/ 0 h 3663347"/>
              <a:gd name="connsiteX2" fmla="*/ 1326800 w 16802277"/>
              <a:gd name="connsiteY2" fmla="*/ 0 h 3663347"/>
              <a:gd name="connsiteX3" fmla="*/ 1570144 w 16802277"/>
              <a:gd name="connsiteY3" fmla="*/ 0 h 3663347"/>
              <a:gd name="connsiteX4" fmla="*/ 1981510 w 16802277"/>
              <a:gd name="connsiteY4" fmla="*/ 0 h 3663347"/>
              <a:gd name="connsiteX5" fmla="*/ 2896944 w 16802277"/>
              <a:gd name="connsiteY5" fmla="*/ 0 h 3663347"/>
              <a:gd name="connsiteX6" fmla="*/ 3476333 w 16802277"/>
              <a:gd name="connsiteY6" fmla="*/ 0 h 3663347"/>
              <a:gd name="connsiteX7" fmla="*/ 3551654 w 16802277"/>
              <a:gd name="connsiteY7" fmla="*/ 0 h 3663347"/>
              <a:gd name="connsiteX8" fmla="*/ 4131043 w 16802277"/>
              <a:gd name="connsiteY8" fmla="*/ 0 h 3663347"/>
              <a:gd name="connsiteX9" fmla="*/ 5046477 w 16802277"/>
              <a:gd name="connsiteY9" fmla="*/ 0 h 3663347"/>
              <a:gd name="connsiteX10" fmla="*/ 5457843 w 16802277"/>
              <a:gd name="connsiteY10" fmla="*/ 0 h 3663347"/>
              <a:gd name="connsiteX11" fmla="*/ 6205255 w 16802277"/>
              <a:gd name="connsiteY11" fmla="*/ 0 h 3663347"/>
              <a:gd name="connsiteX12" fmla="*/ 6280575 w 16802277"/>
              <a:gd name="connsiteY12" fmla="*/ 0 h 3663347"/>
              <a:gd name="connsiteX13" fmla="*/ 6859964 w 16802277"/>
              <a:gd name="connsiteY13" fmla="*/ 0 h 3663347"/>
              <a:gd name="connsiteX14" fmla="*/ 7439353 w 16802277"/>
              <a:gd name="connsiteY14" fmla="*/ 0 h 3663347"/>
              <a:gd name="connsiteX15" fmla="*/ 8018742 w 16802277"/>
              <a:gd name="connsiteY15" fmla="*/ 0 h 3663347"/>
              <a:gd name="connsiteX16" fmla="*/ 8766153 w 16802277"/>
              <a:gd name="connsiteY16" fmla="*/ 0 h 3663347"/>
              <a:gd name="connsiteX17" fmla="*/ 9681588 w 16802277"/>
              <a:gd name="connsiteY17" fmla="*/ 0 h 3663347"/>
              <a:gd name="connsiteX18" fmla="*/ 9924931 w 16802277"/>
              <a:gd name="connsiteY18" fmla="*/ 0 h 3663347"/>
              <a:gd name="connsiteX19" fmla="*/ 10168275 w 16802277"/>
              <a:gd name="connsiteY19" fmla="*/ 0 h 3663347"/>
              <a:gd name="connsiteX20" fmla="*/ 11083709 w 16802277"/>
              <a:gd name="connsiteY20" fmla="*/ 0 h 3663347"/>
              <a:gd name="connsiteX21" fmla="*/ 11495075 w 16802277"/>
              <a:gd name="connsiteY21" fmla="*/ 0 h 3663347"/>
              <a:gd name="connsiteX22" fmla="*/ 12242487 w 16802277"/>
              <a:gd name="connsiteY22" fmla="*/ 0 h 3663347"/>
              <a:gd name="connsiteX23" fmla="*/ 12485830 w 16802277"/>
              <a:gd name="connsiteY23" fmla="*/ 0 h 3663347"/>
              <a:gd name="connsiteX24" fmla="*/ 12729173 w 16802277"/>
              <a:gd name="connsiteY24" fmla="*/ 0 h 3663347"/>
              <a:gd name="connsiteX25" fmla="*/ 13644608 w 16802277"/>
              <a:gd name="connsiteY25" fmla="*/ 0 h 3663347"/>
              <a:gd name="connsiteX26" fmla="*/ 14055974 w 16802277"/>
              <a:gd name="connsiteY26" fmla="*/ 0 h 3663347"/>
              <a:gd name="connsiteX27" fmla="*/ 14299317 w 16802277"/>
              <a:gd name="connsiteY27" fmla="*/ 0 h 3663347"/>
              <a:gd name="connsiteX28" fmla="*/ 14710683 w 16802277"/>
              <a:gd name="connsiteY28" fmla="*/ 0 h 3663347"/>
              <a:gd name="connsiteX29" fmla="*/ 15122049 w 16802277"/>
              <a:gd name="connsiteY29" fmla="*/ 0 h 3663347"/>
              <a:gd name="connsiteX30" fmla="*/ 15869461 w 16802277"/>
              <a:gd name="connsiteY30" fmla="*/ 0 h 3663347"/>
              <a:gd name="connsiteX31" fmla="*/ 16802277 w 16802277"/>
              <a:gd name="connsiteY31" fmla="*/ 0 h 3663347"/>
              <a:gd name="connsiteX32" fmla="*/ 16802277 w 16802277"/>
              <a:gd name="connsiteY32" fmla="*/ 486702 h 3663347"/>
              <a:gd name="connsiteX33" fmla="*/ 16802277 w 16802277"/>
              <a:gd name="connsiteY33" fmla="*/ 900137 h 3663347"/>
              <a:gd name="connsiteX34" fmla="*/ 16802277 w 16802277"/>
              <a:gd name="connsiteY34" fmla="*/ 1460105 h 3663347"/>
              <a:gd name="connsiteX35" fmla="*/ 16802277 w 16802277"/>
              <a:gd name="connsiteY35" fmla="*/ 1910174 h 3663347"/>
              <a:gd name="connsiteX36" fmla="*/ 16802277 w 16802277"/>
              <a:gd name="connsiteY36" fmla="*/ 2433509 h 3663347"/>
              <a:gd name="connsiteX37" fmla="*/ 16802277 w 16802277"/>
              <a:gd name="connsiteY37" fmla="*/ 2846944 h 3663347"/>
              <a:gd name="connsiteX38" fmla="*/ 16802277 w 16802277"/>
              <a:gd name="connsiteY38" fmla="*/ 3663347 h 3663347"/>
              <a:gd name="connsiteX39" fmla="*/ 15886843 w 16802277"/>
              <a:gd name="connsiteY39" fmla="*/ 3663347 h 3663347"/>
              <a:gd name="connsiteX40" fmla="*/ 14971408 w 16802277"/>
              <a:gd name="connsiteY40" fmla="*/ 3663347 h 3663347"/>
              <a:gd name="connsiteX41" fmla="*/ 14560042 w 16802277"/>
              <a:gd name="connsiteY41" fmla="*/ 3663347 h 3663347"/>
              <a:gd name="connsiteX42" fmla="*/ 14484722 w 16802277"/>
              <a:gd name="connsiteY42" fmla="*/ 3663347 h 3663347"/>
              <a:gd name="connsiteX43" fmla="*/ 14409401 w 16802277"/>
              <a:gd name="connsiteY43" fmla="*/ 3663347 h 3663347"/>
              <a:gd name="connsiteX44" fmla="*/ 14166058 w 16802277"/>
              <a:gd name="connsiteY44" fmla="*/ 3663347 h 3663347"/>
              <a:gd name="connsiteX45" fmla="*/ 13586669 w 16802277"/>
              <a:gd name="connsiteY45" fmla="*/ 3663347 h 3663347"/>
              <a:gd name="connsiteX46" fmla="*/ 12839257 w 16802277"/>
              <a:gd name="connsiteY46" fmla="*/ 3663347 h 3663347"/>
              <a:gd name="connsiteX47" fmla="*/ 12259868 w 16802277"/>
              <a:gd name="connsiteY47" fmla="*/ 3663347 h 3663347"/>
              <a:gd name="connsiteX48" fmla="*/ 12016525 w 16802277"/>
              <a:gd name="connsiteY48" fmla="*/ 3663347 h 3663347"/>
              <a:gd name="connsiteX49" fmla="*/ 11941204 w 16802277"/>
              <a:gd name="connsiteY49" fmla="*/ 3663347 h 3663347"/>
              <a:gd name="connsiteX50" fmla="*/ 11361816 w 16802277"/>
              <a:gd name="connsiteY50" fmla="*/ 3663347 h 3663347"/>
              <a:gd name="connsiteX51" fmla="*/ 10614404 w 16802277"/>
              <a:gd name="connsiteY51" fmla="*/ 3663347 h 3663347"/>
              <a:gd name="connsiteX52" fmla="*/ 10539083 w 16802277"/>
              <a:gd name="connsiteY52" fmla="*/ 3663347 h 3663347"/>
              <a:gd name="connsiteX53" fmla="*/ 9791672 w 16802277"/>
              <a:gd name="connsiteY53" fmla="*/ 3663347 h 3663347"/>
              <a:gd name="connsiteX54" fmla="*/ 9548328 w 16802277"/>
              <a:gd name="connsiteY54" fmla="*/ 3663347 h 3663347"/>
              <a:gd name="connsiteX55" fmla="*/ 8632894 w 16802277"/>
              <a:gd name="connsiteY55" fmla="*/ 3663347 h 3663347"/>
              <a:gd name="connsiteX56" fmla="*/ 7885482 w 16802277"/>
              <a:gd name="connsiteY56" fmla="*/ 3663347 h 3663347"/>
              <a:gd name="connsiteX57" fmla="*/ 7306094 w 16802277"/>
              <a:gd name="connsiteY57" fmla="*/ 3663347 h 3663347"/>
              <a:gd name="connsiteX58" fmla="*/ 7230773 w 16802277"/>
              <a:gd name="connsiteY58" fmla="*/ 3663347 h 3663347"/>
              <a:gd name="connsiteX59" fmla="*/ 6483361 w 16802277"/>
              <a:gd name="connsiteY59" fmla="*/ 3663347 h 3663347"/>
              <a:gd name="connsiteX60" fmla="*/ 5735950 w 16802277"/>
              <a:gd name="connsiteY60" fmla="*/ 3663347 h 3663347"/>
              <a:gd name="connsiteX61" fmla="*/ 4820515 w 16802277"/>
              <a:gd name="connsiteY61" fmla="*/ 3663347 h 3663347"/>
              <a:gd name="connsiteX62" fmla="*/ 4409149 w 16802277"/>
              <a:gd name="connsiteY62" fmla="*/ 3663347 h 3663347"/>
              <a:gd name="connsiteX63" fmla="*/ 3493715 w 16802277"/>
              <a:gd name="connsiteY63" fmla="*/ 3663347 h 3663347"/>
              <a:gd name="connsiteX64" fmla="*/ 3418394 w 16802277"/>
              <a:gd name="connsiteY64" fmla="*/ 3663347 h 3663347"/>
              <a:gd name="connsiteX65" fmla="*/ 3343074 w 16802277"/>
              <a:gd name="connsiteY65" fmla="*/ 3663347 h 3663347"/>
              <a:gd name="connsiteX66" fmla="*/ 3099730 w 16802277"/>
              <a:gd name="connsiteY66" fmla="*/ 3663347 h 3663347"/>
              <a:gd name="connsiteX67" fmla="*/ 2856387 w 16802277"/>
              <a:gd name="connsiteY67" fmla="*/ 3663347 h 3663347"/>
              <a:gd name="connsiteX68" fmla="*/ 2108975 w 16802277"/>
              <a:gd name="connsiteY68" fmla="*/ 3663347 h 3663347"/>
              <a:gd name="connsiteX69" fmla="*/ 1697609 w 16802277"/>
              <a:gd name="connsiteY69" fmla="*/ 3663347 h 3663347"/>
              <a:gd name="connsiteX70" fmla="*/ 1118221 w 16802277"/>
              <a:gd name="connsiteY70" fmla="*/ 3663347 h 3663347"/>
              <a:gd name="connsiteX71" fmla="*/ 0 w 16802277"/>
              <a:gd name="connsiteY71" fmla="*/ 3663347 h 3663347"/>
              <a:gd name="connsiteX72" fmla="*/ 0 w 16802277"/>
              <a:gd name="connsiteY72" fmla="*/ 3103378 h 3663347"/>
              <a:gd name="connsiteX73" fmla="*/ 0 w 16802277"/>
              <a:gd name="connsiteY73" fmla="*/ 2506776 h 3663347"/>
              <a:gd name="connsiteX74" fmla="*/ 0 w 16802277"/>
              <a:gd name="connsiteY74" fmla="*/ 2093341 h 3663347"/>
              <a:gd name="connsiteX75" fmla="*/ 0 w 16802277"/>
              <a:gd name="connsiteY75" fmla="*/ 1533372 h 3663347"/>
              <a:gd name="connsiteX76" fmla="*/ 0 w 16802277"/>
              <a:gd name="connsiteY76" fmla="*/ 1046671 h 3663347"/>
              <a:gd name="connsiteX77" fmla="*/ 0 w 16802277"/>
              <a:gd name="connsiteY77" fmla="*/ 559969 h 3663347"/>
              <a:gd name="connsiteX78" fmla="*/ 0 w 16802277"/>
              <a:gd name="connsiteY78" fmla="*/ 0 h 3663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6802277" h="3663347" fill="none" extrusionOk="0">
                <a:moveTo>
                  <a:pt x="0" y="0"/>
                </a:moveTo>
                <a:cubicBezTo>
                  <a:pt x="90802" y="-33981"/>
                  <a:pt x="266373" y="39699"/>
                  <a:pt x="411366" y="0"/>
                </a:cubicBezTo>
                <a:cubicBezTo>
                  <a:pt x="556359" y="-39699"/>
                  <a:pt x="920622" y="36130"/>
                  <a:pt x="1326800" y="0"/>
                </a:cubicBezTo>
                <a:cubicBezTo>
                  <a:pt x="1732978" y="-36130"/>
                  <a:pt x="1487083" y="15681"/>
                  <a:pt x="1570144" y="0"/>
                </a:cubicBezTo>
                <a:cubicBezTo>
                  <a:pt x="1653205" y="-15681"/>
                  <a:pt x="1795769" y="28639"/>
                  <a:pt x="1981510" y="0"/>
                </a:cubicBezTo>
                <a:cubicBezTo>
                  <a:pt x="2167251" y="-28639"/>
                  <a:pt x="2471179" y="77477"/>
                  <a:pt x="2896944" y="0"/>
                </a:cubicBezTo>
                <a:cubicBezTo>
                  <a:pt x="3322709" y="-77477"/>
                  <a:pt x="3293202" y="56756"/>
                  <a:pt x="3476333" y="0"/>
                </a:cubicBezTo>
                <a:cubicBezTo>
                  <a:pt x="3659464" y="-56756"/>
                  <a:pt x="3531799" y="2386"/>
                  <a:pt x="3551654" y="0"/>
                </a:cubicBezTo>
                <a:cubicBezTo>
                  <a:pt x="3571509" y="-2386"/>
                  <a:pt x="3927911" y="49071"/>
                  <a:pt x="4131043" y="0"/>
                </a:cubicBezTo>
                <a:cubicBezTo>
                  <a:pt x="4334175" y="-49071"/>
                  <a:pt x="4811859" y="39200"/>
                  <a:pt x="5046477" y="0"/>
                </a:cubicBezTo>
                <a:cubicBezTo>
                  <a:pt x="5281095" y="-39200"/>
                  <a:pt x="5304375" y="8201"/>
                  <a:pt x="5457843" y="0"/>
                </a:cubicBezTo>
                <a:cubicBezTo>
                  <a:pt x="5611311" y="-8201"/>
                  <a:pt x="6031854" y="89002"/>
                  <a:pt x="6205255" y="0"/>
                </a:cubicBezTo>
                <a:cubicBezTo>
                  <a:pt x="6378656" y="-89002"/>
                  <a:pt x="6242916" y="1688"/>
                  <a:pt x="6280575" y="0"/>
                </a:cubicBezTo>
                <a:cubicBezTo>
                  <a:pt x="6318234" y="-1688"/>
                  <a:pt x="6730741" y="41670"/>
                  <a:pt x="6859964" y="0"/>
                </a:cubicBezTo>
                <a:cubicBezTo>
                  <a:pt x="6989187" y="-41670"/>
                  <a:pt x="7196162" y="68227"/>
                  <a:pt x="7439353" y="0"/>
                </a:cubicBezTo>
                <a:cubicBezTo>
                  <a:pt x="7682544" y="-68227"/>
                  <a:pt x="7741208" y="15374"/>
                  <a:pt x="8018742" y="0"/>
                </a:cubicBezTo>
                <a:cubicBezTo>
                  <a:pt x="8296276" y="-15374"/>
                  <a:pt x="8546280" y="89250"/>
                  <a:pt x="8766153" y="0"/>
                </a:cubicBezTo>
                <a:cubicBezTo>
                  <a:pt x="8986026" y="-89250"/>
                  <a:pt x="9486870" y="7247"/>
                  <a:pt x="9681588" y="0"/>
                </a:cubicBezTo>
                <a:cubicBezTo>
                  <a:pt x="9876307" y="-7247"/>
                  <a:pt x="9828615" y="7373"/>
                  <a:pt x="9924931" y="0"/>
                </a:cubicBezTo>
                <a:cubicBezTo>
                  <a:pt x="10021247" y="-7373"/>
                  <a:pt x="10075875" y="9973"/>
                  <a:pt x="10168275" y="0"/>
                </a:cubicBezTo>
                <a:cubicBezTo>
                  <a:pt x="10260675" y="-9973"/>
                  <a:pt x="10876961" y="13946"/>
                  <a:pt x="11083709" y="0"/>
                </a:cubicBezTo>
                <a:cubicBezTo>
                  <a:pt x="11290457" y="-13946"/>
                  <a:pt x="11333689" y="23955"/>
                  <a:pt x="11495075" y="0"/>
                </a:cubicBezTo>
                <a:cubicBezTo>
                  <a:pt x="11656461" y="-23955"/>
                  <a:pt x="11894492" y="18990"/>
                  <a:pt x="12242487" y="0"/>
                </a:cubicBezTo>
                <a:cubicBezTo>
                  <a:pt x="12590482" y="-18990"/>
                  <a:pt x="12402188" y="17898"/>
                  <a:pt x="12485830" y="0"/>
                </a:cubicBezTo>
                <a:cubicBezTo>
                  <a:pt x="12569472" y="-17898"/>
                  <a:pt x="12669747" y="18073"/>
                  <a:pt x="12729173" y="0"/>
                </a:cubicBezTo>
                <a:cubicBezTo>
                  <a:pt x="12788599" y="-18073"/>
                  <a:pt x="13194841" y="15459"/>
                  <a:pt x="13644608" y="0"/>
                </a:cubicBezTo>
                <a:cubicBezTo>
                  <a:pt x="14094376" y="-15459"/>
                  <a:pt x="13935392" y="46425"/>
                  <a:pt x="14055974" y="0"/>
                </a:cubicBezTo>
                <a:cubicBezTo>
                  <a:pt x="14176556" y="-46425"/>
                  <a:pt x="14249569" y="6468"/>
                  <a:pt x="14299317" y="0"/>
                </a:cubicBezTo>
                <a:cubicBezTo>
                  <a:pt x="14349065" y="-6468"/>
                  <a:pt x="14627503" y="35109"/>
                  <a:pt x="14710683" y="0"/>
                </a:cubicBezTo>
                <a:cubicBezTo>
                  <a:pt x="14793863" y="-35109"/>
                  <a:pt x="15039421" y="41054"/>
                  <a:pt x="15122049" y="0"/>
                </a:cubicBezTo>
                <a:cubicBezTo>
                  <a:pt x="15204677" y="-41054"/>
                  <a:pt x="15599493" y="75259"/>
                  <a:pt x="15869461" y="0"/>
                </a:cubicBezTo>
                <a:cubicBezTo>
                  <a:pt x="16139429" y="-75259"/>
                  <a:pt x="16401130" y="72414"/>
                  <a:pt x="16802277" y="0"/>
                </a:cubicBezTo>
                <a:cubicBezTo>
                  <a:pt x="16836809" y="137688"/>
                  <a:pt x="16745274" y="365567"/>
                  <a:pt x="16802277" y="486702"/>
                </a:cubicBezTo>
                <a:cubicBezTo>
                  <a:pt x="16859280" y="607837"/>
                  <a:pt x="16790853" y="722989"/>
                  <a:pt x="16802277" y="900137"/>
                </a:cubicBezTo>
                <a:cubicBezTo>
                  <a:pt x="16813701" y="1077286"/>
                  <a:pt x="16772368" y="1334439"/>
                  <a:pt x="16802277" y="1460105"/>
                </a:cubicBezTo>
                <a:cubicBezTo>
                  <a:pt x="16832186" y="1585771"/>
                  <a:pt x="16781798" y="1690337"/>
                  <a:pt x="16802277" y="1910174"/>
                </a:cubicBezTo>
                <a:cubicBezTo>
                  <a:pt x="16822756" y="2130011"/>
                  <a:pt x="16774651" y="2290353"/>
                  <a:pt x="16802277" y="2433509"/>
                </a:cubicBezTo>
                <a:cubicBezTo>
                  <a:pt x="16829903" y="2576666"/>
                  <a:pt x="16753908" y="2684896"/>
                  <a:pt x="16802277" y="2846944"/>
                </a:cubicBezTo>
                <a:cubicBezTo>
                  <a:pt x="16850646" y="3008992"/>
                  <a:pt x="16798560" y="3405731"/>
                  <a:pt x="16802277" y="3663347"/>
                </a:cubicBezTo>
                <a:cubicBezTo>
                  <a:pt x="16401179" y="3751086"/>
                  <a:pt x="16179884" y="3578171"/>
                  <a:pt x="15886843" y="3663347"/>
                </a:cubicBezTo>
                <a:cubicBezTo>
                  <a:pt x="15593802" y="3748523"/>
                  <a:pt x="15213017" y="3586599"/>
                  <a:pt x="14971408" y="3663347"/>
                </a:cubicBezTo>
                <a:cubicBezTo>
                  <a:pt x="14729799" y="3740095"/>
                  <a:pt x="14725490" y="3657697"/>
                  <a:pt x="14560042" y="3663347"/>
                </a:cubicBezTo>
                <a:cubicBezTo>
                  <a:pt x="14394594" y="3668997"/>
                  <a:pt x="14513092" y="3663020"/>
                  <a:pt x="14484722" y="3663347"/>
                </a:cubicBezTo>
                <a:cubicBezTo>
                  <a:pt x="14456352" y="3663674"/>
                  <a:pt x="14438248" y="3654663"/>
                  <a:pt x="14409401" y="3663347"/>
                </a:cubicBezTo>
                <a:cubicBezTo>
                  <a:pt x="14380554" y="3672031"/>
                  <a:pt x="14233991" y="3638422"/>
                  <a:pt x="14166058" y="3663347"/>
                </a:cubicBezTo>
                <a:cubicBezTo>
                  <a:pt x="14098125" y="3688272"/>
                  <a:pt x="13783348" y="3631008"/>
                  <a:pt x="13586669" y="3663347"/>
                </a:cubicBezTo>
                <a:cubicBezTo>
                  <a:pt x="13389990" y="3695686"/>
                  <a:pt x="13076062" y="3633459"/>
                  <a:pt x="12839257" y="3663347"/>
                </a:cubicBezTo>
                <a:cubicBezTo>
                  <a:pt x="12602452" y="3693235"/>
                  <a:pt x="12486161" y="3608145"/>
                  <a:pt x="12259868" y="3663347"/>
                </a:cubicBezTo>
                <a:cubicBezTo>
                  <a:pt x="12033575" y="3718549"/>
                  <a:pt x="12072891" y="3641431"/>
                  <a:pt x="12016525" y="3663347"/>
                </a:cubicBezTo>
                <a:cubicBezTo>
                  <a:pt x="11960159" y="3685263"/>
                  <a:pt x="11961248" y="3660291"/>
                  <a:pt x="11941204" y="3663347"/>
                </a:cubicBezTo>
                <a:cubicBezTo>
                  <a:pt x="11921160" y="3666403"/>
                  <a:pt x="11547614" y="3662765"/>
                  <a:pt x="11361816" y="3663347"/>
                </a:cubicBezTo>
                <a:cubicBezTo>
                  <a:pt x="11176018" y="3663929"/>
                  <a:pt x="10912332" y="3613521"/>
                  <a:pt x="10614404" y="3663347"/>
                </a:cubicBezTo>
                <a:cubicBezTo>
                  <a:pt x="10316476" y="3713173"/>
                  <a:pt x="10563156" y="3660788"/>
                  <a:pt x="10539083" y="3663347"/>
                </a:cubicBezTo>
                <a:cubicBezTo>
                  <a:pt x="10515010" y="3665906"/>
                  <a:pt x="9968350" y="3589968"/>
                  <a:pt x="9791672" y="3663347"/>
                </a:cubicBezTo>
                <a:cubicBezTo>
                  <a:pt x="9614994" y="3736726"/>
                  <a:pt x="9602222" y="3660125"/>
                  <a:pt x="9548328" y="3663347"/>
                </a:cubicBezTo>
                <a:cubicBezTo>
                  <a:pt x="9494434" y="3666569"/>
                  <a:pt x="8960557" y="3643777"/>
                  <a:pt x="8632894" y="3663347"/>
                </a:cubicBezTo>
                <a:cubicBezTo>
                  <a:pt x="8305231" y="3682917"/>
                  <a:pt x="8204501" y="3649428"/>
                  <a:pt x="7885482" y="3663347"/>
                </a:cubicBezTo>
                <a:cubicBezTo>
                  <a:pt x="7566463" y="3677266"/>
                  <a:pt x="7530845" y="3624644"/>
                  <a:pt x="7306094" y="3663347"/>
                </a:cubicBezTo>
                <a:cubicBezTo>
                  <a:pt x="7081343" y="3702050"/>
                  <a:pt x="7250218" y="3659877"/>
                  <a:pt x="7230773" y="3663347"/>
                </a:cubicBezTo>
                <a:cubicBezTo>
                  <a:pt x="7211328" y="3666817"/>
                  <a:pt x="6791718" y="3598059"/>
                  <a:pt x="6483361" y="3663347"/>
                </a:cubicBezTo>
                <a:cubicBezTo>
                  <a:pt x="6175004" y="3728635"/>
                  <a:pt x="6077394" y="3622272"/>
                  <a:pt x="5735950" y="3663347"/>
                </a:cubicBezTo>
                <a:cubicBezTo>
                  <a:pt x="5394506" y="3704422"/>
                  <a:pt x="5235247" y="3578955"/>
                  <a:pt x="4820515" y="3663347"/>
                </a:cubicBezTo>
                <a:cubicBezTo>
                  <a:pt x="4405783" y="3747739"/>
                  <a:pt x="4504819" y="3616053"/>
                  <a:pt x="4409149" y="3663347"/>
                </a:cubicBezTo>
                <a:cubicBezTo>
                  <a:pt x="4313479" y="3710641"/>
                  <a:pt x="3725862" y="3598114"/>
                  <a:pt x="3493715" y="3663347"/>
                </a:cubicBezTo>
                <a:cubicBezTo>
                  <a:pt x="3261568" y="3728580"/>
                  <a:pt x="3436242" y="3660364"/>
                  <a:pt x="3418394" y="3663347"/>
                </a:cubicBezTo>
                <a:cubicBezTo>
                  <a:pt x="3400546" y="3666330"/>
                  <a:pt x="3370877" y="3658588"/>
                  <a:pt x="3343074" y="3663347"/>
                </a:cubicBezTo>
                <a:cubicBezTo>
                  <a:pt x="3315271" y="3668106"/>
                  <a:pt x="3209099" y="3651431"/>
                  <a:pt x="3099730" y="3663347"/>
                </a:cubicBezTo>
                <a:cubicBezTo>
                  <a:pt x="2990361" y="3675263"/>
                  <a:pt x="2910669" y="3657701"/>
                  <a:pt x="2856387" y="3663347"/>
                </a:cubicBezTo>
                <a:cubicBezTo>
                  <a:pt x="2802105" y="3668993"/>
                  <a:pt x="2353391" y="3597103"/>
                  <a:pt x="2108975" y="3663347"/>
                </a:cubicBezTo>
                <a:cubicBezTo>
                  <a:pt x="1864559" y="3729591"/>
                  <a:pt x="1787601" y="3645996"/>
                  <a:pt x="1697609" y="3663347"/>
                </a:cubicBezTo>
                <a:cubicBezTo>
                  <a:pt x="1607617" y="3680698"/>
                  <a:pt x="1258514" y="3621750"/>
                  <a:pt x="1118221" y="3663347"/>
                </a:cubicBezTo>
                <a:cubicBezTo>
                  <a:pt x="977928" y="3704944"/>
                  <a:pt x="321059" y="3638185"/>
                  <a:pt x="0" y="3663347"/>
                </a:cubicBezTo>
                <a:cubicBezTo>
                  <a:pt x="-11351" y="3413892"/>
                  <a:pt x="14368" y="3251590"/>
                  <a:pt x="0" y="3103378"/>
                </a:cubicBezTo>
                <a:cubicBezTo>
                  <a:pt x="-14368" y="2955166"/>
                  <a:pt x="25087" y="2782606"/>
                  <a:pt x="0" y="2506776"/>
                </a:cubicBezTo>
                <a:cubicBezTo>
                  <a:pt x="-25087" y="2230946"/>
                  <a:pt x="33791" y="2192424"/>
                  <a:pt x="0" y="2093341"/>
                </a:cubicBezTo>
                <a:cubicBezTo>
                  <a:pt x="-33791" y="1994259"/>
                  <a:pt x="33040" y="1776312"/>
                  <a:pt x="0" y="1533372"/>
                </a:cubicBezTo>
                <a:cubicBezTo>
                  <a:pt x="-33040" y="1290432"/>
                  <a:pt x="29636" y="1188621"/>
                  <a:pt x="0" y="1046671"/>
                </a:cubicBezTo>
                <a:cubicBezTo>
                  <a:pt x="-29636" y="904721"/>
                  <a:pt x="20916" y="666332"/>
                  <a:pt x="0" y="559969"/>
                </a:cubicBezTo>
                <a:cubicBezTo>
                  <a:pt x="-20916" y="453606"/>
                  <a:pt x="55578" y="128975"/>
                  <a:pt x="0" y="0"/>
                </a:cubicBezTo>
                <a:close/>
              </a:path>
              <a:path w="16802277" h="3663347" stroke="0" extrusionOk="0">
                <a:moveTo>
                  <a:pt x="0" y="0"/>
                </a:moveTo>
                <a:cubicBezTo>
                  <a:pt x="202189" y="-43615"/>
                  <a:pt x="437631" y="61011"/>
                  <a:pt x="579389" y="0"/>
                </a:cubicBezTo>
                <a:cubicBezTo>
                  <a:pt x="721147" y="-61011"/>
                  <a:pt x="958982" y="32019"/>
                  <a:pt x="1326800" y="0"/>
                </a:cubicBezTo>
                <a:cubicBezTo>
                  <a:pt x="1694618" y="-32019"/>
                  <a:pt x="1991252" y="104988"/>
                  <a:pt x="2242235" y="0"/>
                </a:cubicBezTo>
                <a:cubicBezTo>
                  <a:pt x="2493218" y="-104988"/>
                  <a:pt x="2559881" y="43047"/>
                  <a:pt x="2653601" y="0"/>
                </a:cubicBezTo>
                <a:cubicBezTo>
                  <a:pt x="2747321" y="-43047"/>
                  <a:pt x="2922649" y="9661"/>
                  <a:pt x="3064967" y="0"/>
                </a:cubicBezTo>
                <a:cubicBezTo>
                  <a:pt x="3207285" y="-9661"/>
                  <a:pt x="3344403" y="48671"/>
                  <a:pt x="3476333" y="0"/>
                </a:cubicBezTo>
                <a:cubicBezTo>
                  <a:pt x="3608263" y="-48671"/>
                  <a:pt x="3517367" y="7726"/>
                  <a:pt x="3551654" y="0"/>
                </a:cubicBezTo>
                <a:cubicBezTo>
                  <a:pt x="3585941" y="-7726"/>
                  <a:pt x="3693661" y="20360"/>
                  <a:pt x="3794997" y="0"/>
                </a:cubicBezTo>
                <a:cubicBezTo>
                  <a:pt x="3896333" y="-20360"/>
                  <a:pt x="4059569" y="38450"/>
                  <a:pt x="4206363" y="0"/>
                </a:cubicBezTo>
                <a:cubicBezTo>
                  <a:pt x="4353157" y="-38450"/>
                  <a:pt x="4253577" y="7749"/>
                  <a:pt x="4281684" y="0"/>
                </a:cubicBezTo>
                <a:cubicBezTo>
                  <a:pt x="4309791" y="-7749"/>
                  <a:pt x="4817834" y="10254"/>
                  <a:pt x="5197118" y="0"/>
                </a:cubicBezTo>
                <a:cubicBezTo>
                  <a:pt x="5576402" y="-10254"/>
                  <a:pt x="5257316" y="2389"/>
                  <a:pt x="5272439" y="0"/>
                </a:cubicBezTo>
                <a:cubicBezTo>
                  <a:pt x="5287562" y="-2389"/>
                  <a:pt x="5331656" y="1411"/>
                  <a:pt x="5347759" y="0"/>
                </a:cubicBezTo>
                <a:cubicBezTo>
                  <a:pt x="5363862" y="-1411"/>
                  <a:pt x="5855095" y="75853"/>
                  <a:pt x="6263194" y="0"/>
                </a:cubicBezTo>
                <a:cubicBezTo>
                  <a:pt x="6671293" y="-75853"/>
                  <a:pt x="6411888" y="12325"/>
                  <a:pt x="6506537" y="0"/>
                </a:cubicBezTo>
                <a:cubicBezTo>
                  <a:pt x="6601186" y="-12325"/>
                  <a:pt x="6687236" y="20853"/>
                  <a:pt x="6749880" y="0"/>
                </a:cubicBezTo>
                <a:cubicBezTo>
                  <a:pt x="6812524" y="-20853"/>
                  <a:pt x="6903256" y="27097"/>
                  <a:pt x="6993224" y="0"/>
                </a:cubicBezTo>
                <a:cubicBezTo>
                  <a:pt x="7083192" y="-27097"/>
                  <a:pt x="7335264" y="57269"/>
                  <a:pt x="7572612" y="0"/>
                </a:cubicBezTo>
                <a:cubicBezTo>
                  <a:pt x="7809960" y="-57269"/>
                  <a:pt x="8299842" y="47236"/>
                  <a:pt x="8488047" y="0"/>
                </a:cubicBezTo>
                <a:cubicBezTo>
                  <a:pt x="8676252" y="-47236"/>
                  <a:pt x="9025706" y="82650"/>
                  <a:pt x="9235458" y="0"/>
                </a:cubicBezTo>
                <a:cubicBezTo>
                  <a:pt x="9445210" y="-82650"/>
                  <a:pt x="9556498" y="25615"/>
                  <a:pt x="9646825" y="0"/>
                </a:cubicBezTo>
                <a:cubicBezTo>
                  <a:pt x="9737152" y="-25615"/>
                  <a:pt x="9989417" y="5579"/>
                  <a:pt x="10226213" y="0"/>
                </a:cubicBezTo>
                <a:cubicBezTo>
                  <a:pt x="10463009" y="-5579"/>
                  <a:pt x="10789577" y="28888"/>
                  <a:pt x="11141648" y="0"/>
                </a:cubicBezTo>
                <a:cubicBezTo>
                  <a:pt x="11493720" y="-28888"/>
                  <a:pt x="11568319" y="87064"/>
                  <a:pt x="11889059" y="0"/>
                </a:cubicBezTo>
                <a:cubicBezTo>
                  <a:pt x="12209799" y="-87064"/>
                  <a:pt x="12443699" y="35997"/>
                  <a:pt x="12804494" y="0"/>
                </a:cubicBezTo>
                <a:cubicBezTo>
                  <a:pt x="13165290" y="-35997"/>
                  <a:pt x="12955262" y="118"/>
                  <a:pt x="13047837" y="0"/>
                </a:cubicBezTo>
                <a:cubicBezTo>
                  <a:pt x="13140412" y="-118"/>
                  <a:pt x="13090927" y="1356"/>
                  <a:pt x="13123158" y="0"/>
                </a:cubicBezTo>
                <a:cubicBezTo>
                  <a:pt x="13155389" y="-1356"/>
                  <a:pt x="13807301" y="87751"/>
                  <a:pt x="14038592" y="0"/>
                </a:cubicBezTo>
                <a:cubicBezTo>
                  <a:pt x="14269883" y="-87751"/>
                  <a:pt x="14088429" y="3626"/>
                  <a:pt x="14113913" y="0"/>
                </a:cubicBezTo>
                <a:cubicBezTo>
                  <a:pt x="14139397" y="-3626"/>
                  <a:pt x="14292351" y="13107"/>
                  <a:pt x="14357256" y="0"/>
                </a:cubicBezTo>
                <a:cubicBezTo>
                  <a:pt x="14422161" y="-13107"/>
                  <a:pt x="14551293" y="18522"/>
                  <a:pt x="14600599" y="0"/>
                </a:cubicBezTo>
                <a:cubicBezTo>
                  <a:pt x="14649905" y="-18522"/>
                  <a:pt x="15067717" y="52402"/>
                  <a:pt x="15348011" y="0"/>
                </a:cubicBezTo>
                <a:cubicBezTo>
                  <a:pt x="15628305" y="-52402"/>
                  <a:pt x="15633488" y="30974"/>
                  <a:pt x="15759377" y="0"/>
                </a:cubicBezTo>
                <a:cubicBezTo>
                  <a:pt x="15885266" y="-30974"/>
                  <a:pt x="16344302" y="125129"/>
                  <a:pt x="16802277" y="0"/>
                </a:cubicBezTo>
                <a:cubicBezTo>
                  <a:pt x="16829880" y="214739"/>
                  <a:pt x="16799173" y="304319"/>
                  <a:pt x="16802277" y="450068"/>
                </a:cubicBezTo>
                <a:cubicBezTo>
                  <a:pt x="16805381" y="595817"/>
                  <a:pt x="16769843" y="901129"/>
                  <a:pt x="16802277" y="1046671"/>
                </a:cubicBezTo>
                <a:cubicBezTo>
                  <a:pt x="16834711" y="1192213"/>
                  <a:pt x="16756230" y="1387207"/>
                  <a:pt x="16802277" y="1533372"/>
                </a:cubicBezTo>
                <a:cubicBezTo>
                  <a:pt x="16848324" y="1679537"/>
                  <a:pt x="16799836" y="1784927"/>
                  <a:pt x="16802277" y="1946807"/>
                </a:cubicBezTo>
                <a:cubicBezTo>
                  <a:pt x="16804718" y="2108688"/>
                  <a:pt x="16799665" y="2214184"/>
                  <a:pt x="16802277" y="2433509"/>
                </a:cubicBezTo>
                <a:cubicBezTo>
                  <a:pt x="16804889" y="2652834"/>
                  <a:pt x="16784659" y="2726170"/>
                  <a:pt x="16802277" y="2883577"/>
                </a:cubicBezTo>
                <a:cubicBezTo>
                  <a:pt x="16819895" y="3040984"/>
                  <a:pt x="16741207" y="3280541"/>
                  <a:pt x="16802277" y="3663347"/>
                </a:cubicBezTo>
                <a:cubicBezTo>
                  <a:pt x="16773197" y="3670897"/>
                  <a:pt x="16761074" y="3656825"/>
                  <a:pt x="16726956" y="3663347"/>
                </a:cubicBezTo>
                <a:cubicBezTo>
                  <a:pt x="16692838" y="3669869"/>
                  <a:pt x="16686219" y="3662975"/>
                  <a:pt x="16651636" y="3663347"/>
                </a:cubicBezTo>
                <a:cubicBezTo>
                  <a:pt x="16617053" y="3663719"/>
                  <a:pt x="16593431" y="3662471"/>
                  <a:pt x="16576315" y="3663347"/>
                </a:cubicBezTo>
                <a:cubicBezTo>
                  <a:pt x="16559199" y="3664223"/>
                  <a:pt x="16420566" y="3643190"/>
                  <a:pt x="16332972" y="3663347"/>
                </a:cubicBezTo>
                <a:cubicBezTo>
                  <a:pt x="16245378" y="3683504"/>
                  <a:pt x="15855973" y="3626240"/>
                  <a:pt x="15585560" y="3663347"/>
                </a:cubicBezTo>
                <a:cubicBezTo>
                  <a:pt x="15315147" y="3700454"/>
                  <a:pt x="15537853" y="3657437"/>
                  <a:pt x="15510240" y="3663347"/>
                </a:cubicBezTo>
                <a:cubicBezTo>
                  <a:pt x="15482627" y="3669257"/>
                  <a:pt x="15278115" y="3631494"/>
                  <a:pt x="15098874" y="3663347"/>
                </a:cubicBezTo>
                <a:cubicBezTo>
                  <a:pt x="14919633" y="3695200"/>
                  <a:pt x="14720557" y="3657208"/>
                  <a:pt x="14519485" y="3663347"/>
                </a:cubicBezTo>
                <a:cubicBezTo>
                  <a:pt x="14318413" y="3669486"/>
                  <a:pt x="14478314" y="3655364"/>
                  <a:pt x="14444164" y="3663347"/>
                </a:cubicBezTo>
                <a:cubicBezTo>
                  <a:pt x="14410014" y="3671330"/>
                  <a:pt x="14391324" y="3658616"/>
                  <a:pt x="14368844" y="3663347"/>
                </a:cubicBezTo>
                <a:cubicBezTo>
                  <a:pt x="14346364" y="3668078"/>
                  <a:pt x="14177647" y="3656732"/>
                  <a:pt x="14125500" y="3663347"/>
                </a:cubicBezTo>
                <a:cubicBezTo>
                  <a:pt x="14073353" y="3669962"/>
                  <a:pt x="14070189" y="3661562"/>
                  <a:pt x="14050180" y="3663347"/>
                </a:cubicBezTo>
                <a:cubicBezTo>
                  <a:pt x="14030171" y="3665132"/>
                  <a:pt x="13670982" y="3633554"/>
                  <a:pt x="13302768" y="3663347"/>
                </a:cubicBezTo>
                <a:cubicBezTo>
                  <a:pt x="12934554" y="3693140"/>
                  <a:pt x="12777760" y="3609261"/>
                  <a:pt x="12555357" y="3663347"/>
                </a:cubicBezTo>
                <a:cubicBezTo>
                  <a:pt x="12332954" y="3717433"/>
                  <a:pt x="12313294" y="3646690"/>
                  <a:pt x="12143991" y="3663347"/>
                </a:cubicBezTo>
                <a:cubicBezTo>
                  <a:pt x="11974688" y="3680004"/>
                  <a:pt x="11513729" y="3614995"/>
                  <a:pt x="11228556" y="3663347"/>
                </a:cubicBezTo>
                <a:cubicBezTo>
                  <a:pt x="10943384" y="3711699"/>
                  <a:pt x="10930106" y="3627825"/>
                  <a:pt x="10817190" y="3663347"/>
                </a:cubicBezTo>
                <a:cubicBezTo>
                  <a:pt x="10704274" y="3698869"/>
                  <a:pt x="10559837" y="3626104"/>
                  <a:pt x="10405824" y="3663347"/>
                </a:cubicBezTo>
                <a:cubicBezTo>
                  <a:pt x="10251811" y="3700590"/>
                  <a:pt x="9855576" y="3574032"/>
                  <a:pt x="9490390" y="3663347"/>
                </a:cubicBezTo>
                <a:cubicBezTo>
                  <a:pt x="9125204" y="3752662"/>
                  <a:pt x="8815506" y="3632139"/>
                  <a:pt x="8574955" y="3663347"/>
                </a:cubicBezTo>
                <a:cubicBezTo>
                  <a:pt x="8334404" y="3694555"/>
                  <a:pt x="8164547" y="3650285"/>
                  <a:pt x="7827544" y="3663347"/>
                </a:cubicBezTo>
                <a:cubicBezTo>
                  <a:pt x="7490541" y="3676409"/>
                  <a:pt x="7780130" y="3657947"/>
                  <a:pt x="7752223" y="3663347"/>
                </a:cubicBezTo>
                <a:cubicBezTo>
                  <a:pt x="7724316" y="3668747"/>
                  <a:pt x="7359795" y="3633664"/>
                  <a:pt x="7004811" y="3663347"/>
                </a:cubicBezTo>
                <a:cubicBezTo>
                  <a:pt x="6649827" y="3693030"/>
                  <a:pt x="6796065" y="3633411"/>
                  <a:pt x="6593445" y="3663347"/>
                </a:cubicBezTo>
                <a:cubicBezTo>
                  <a:pt x="6390825" y="3693283"/>
                  <a:pt x="6538669" y="3659114"/>
                  <a:pt x="6518125" y="3663347"/>
                </a:cubicBezTo>
                <a:cubicBezTo>
                  <a:pt x="6497581" y="3667580"/>
                  <a:pt x="6358547" y="3636174"/>
                  <a:pt x="6274781" y="3663347"/>
                </a:cubicBezTo>
                <a:cubicBezTo>
                  <a:pt x="6191015" y="3690520"/>
                  <a:pt x="6219462" y="3655913"/>
                  <a:pt x="6199461" y="3663347"/>
                </a:cubicBezTo>
                <a:cubicBezTo>
                  <a:pt x="6179460" y="3670781"/>
                  <a:pt x="5874094" y="3595521"/>
                  <a:pt x="5620072" y="3663347"/>
                </a:cubicBezTo>
                <a:cubicBezTo>
                  <a:pt x="5366050" y="3731173"/>
                  <a:pt x="5481378" y="3637987"/>
                  <a:pt x="5376729" y="3663347"/>
                </a:cubicBezTo>
                <a:cubicBezTo>
                  <a:pt x="5272080" y="3688707"/>
                  <a:pt x="4710590" y="3651535"/>
                  <a:pt x="4461294" y="3663347"/>
                </a:cubicBezTo>
                <a:cubicBezTo>
                  <a:pt x="4211999" y="3675159"/>
                  <a:pt x="4420317" y="3661241"/>
                  <a:pt x="4385974" y="3663347"/>
                </a:cubicBezTo>
                <a:cubicBezTo>
                  <a:pt x="4351631" y="3665453"/>
                  <a:pt x="3847287" y="3604583"/>
                  <a:pt x="3470539" y="3663347"/>
                </a:cubicBezTo>
                <a:cubicBezTo>
                  <a:pt x="3093792" y="3722111"/>
                  <a:pt x="2909154" y="3646717"/>
                  <a:pt x="2723128" y="3663347"/>
                </a:cubicBezTo>
                <a:cubicBezTo>
                  <a:pt x="2537102" y="3679977"/>
                  <a:pt x="2534370" y="3645568"/>
                  <a:pt x="2479784" y="3663347"/>
                </a:cubicBezTo>
                <a:cubicBezTo>
                  <a:pt x="2425198" y="3681126"/>
                  <a:pt x="2102602" y="3637469"/>
                  <a:pt x="1732373" y="3663347"/>
                </a:cubicBezTo>
                <a:cubicBezTo>
                  <a:pt x="1362144" y="3689225"/>
                  <a:pt x="1681321" y="3662101"/>
                  <a:pt x="1657052" y="3663347"/>
                </a:cubicBezTo>
                <a:cubicBezTo>
                  <a:pt x="1632783" y="3664593"/>
                  <a:pt x="1428239" y="3621938"/>
                  <a:pt x="1245686" y="3663347"/>
                </a:cubicBezTo>
                <a:cubicBezTo>
                  <a:pt x="1063133" y="3704756"/>
                  <a:pt x="1195942" y="3657237"/>
                  <a:pt x="1170366" y="3663347"/>
                </a:cubicBezTo>
                <a:cubicBezTo>
                  <a:pt x="1144790" y="3669457"/>
                  <a:pt x="940494" y="3623294"/>
                  <a:pt x="758999" y="3663347"/>
                </a:cubicBezTo>
                <a:cubicBezTo>
                  <a:pt x="577504" y="3703400"/>
                  <a:pt x="236640" y="3646531"/>
                  <a:pt x="0" y="3663347"/>
                </a:cubicBezTo>
                <a:cubicBezTo>
                  <a:pt x="-4137" y="3540717"/>
                  <a:pt x="1790" y="3243473"/>
                  <a:pt x="0" y="3103378"/>
                </a:cubicBezTo>
                <a:cubicBezTo>
                  <a:pt x="-1790" y="2963283"/>
                  <a:pt x="2046" y="2794189"/>
                  <a:pt x="0" y="2653310"/>
                </a:cubicBezTo>
                <a:cubicBezTo>
                  <a:pt x="-2046" y="2512431"/>
                  <a:pt x="42225" y="2316348"/>
                  <a:pt x="0" y="2166608"/>
                </a:cubicBezTo>
                <a:cubicBezTo>
                  <a:pt x="-42225" y="2016868"/>
                  <a:pt x="54593" y="1806342"/>
                  <a:pt x="0" y="1679906"/>
                </a:cubicBezTo>
                <a:cubicBezTo>
                  <a:pt x="-54593" y="1553470"/>
                  <a:pt x="14212" y="1357446"/>
                  <a:pt x="0" y="1266471"/>
                </a:cubicBezTo>
                <a:cubicBezTo>
                  <a:pt x="-14212" y="1175496"/>
                  <a:pt x="48936" y="991377"/>
                  <a:pt x="0" y="853037"/>
                </a:cubicBezTo>
                <a:cubicBezTo>
                  <a:pt x="-48936" y="714697"/>
                  <a:pt x="28652" y="316050"/>
                  <a:pt x="0" y="0"/>
                </a:cubicBezTo>
                <a:close/>
              </a:path>
            </a:pathLst>
          </a:custGeom>
          <a:ln w="57150">
            <a:solidFill>
              <a:srgbClr val="00B0F0"/>
            </a:solidFill>
            <a:extLst>
              <a:ext uri="{C807C97D-BFC1-408E-A445-0C87EB9F89A2}">
                <ask:lineSketchStyleProps xmlns:ask="http://schemas.microsoft.com/office/drawing/2018/sketchyshapes" sd="20547167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423423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63211" y="1460380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565D1-292D-4ED5-BA9C-D106EE2C7073}"/>
              </a:ext>
            </a:extLst>
          </p:cNvPr>
          <p:cNvSpPr txBox="1"/>
          <p:nvPr/>
        </p:nvSpPr>
        <p:spPr>
          <a:xfrm>
            <a:off x="1106128" y="2214538"/>
            <a:ext cx="1792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Знания: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BAA0AF3-6603-4E5D-BAF6-18F7BF1C4452}"/>
              </a:ext>
            </a:extLst>
          </p:cNvPr>
          <p:cNvGraphicFramePr>
            <a:graphicFrameLocks noGrp="1"/>
          </p:cNvGraphicFramePr>
          <p:nvPr/>
        </p:nvGraphicFramePr>
        <p:xfrm>
          <a:off x="1489587" y="2856450"/>
          <a:ext cx="16518193" cy="708774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8193">
                  <a:extLst>
                    <a:ext uri="{9D8B030D-6E8A-4147-A177-3AD203B41FA5}">
                      <a16:colId xmlns:a16="http://schemas.microsoft.com/office/drawing/2014/main" val="481785921"/>
                    </a:ext>
                  </a:extLst>
                </a:gridCol>
              </a:tblGrid>
              <a:tr h="425309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Знать, что такое валюта (национальная, иностранная). Понимать, что такое валютный курс. Знать правила обмена валют в России, перевода в/из России иностранной валюты, вывоза из России и ввоза в Россию наличной иностранной валюты.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Знать, что курсы обмена валют могут изменяться во времени.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Понимать, что существует разница между курсом покупки валюты и курсом продажи валюты.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Понимать, что есть курс Банка России и курс в банках и обменных пунктах, и эти курсы отличаются.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Понимать, что размер взимаемой при обмене валют комиссии может варьироваться в зависимости от поставщика услуги.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ru-RU" sz="3200" dirty="0">
                          <a:effectLst/>
                        </a:rPr>
                        <a:t>Понимать, что колебания обменных курсов влияют на стоимость товаров, купленных в своей стране.</a:t>
                      </a: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4848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1967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780</Words>
  <Application>Microsoft Office PowerPoint</Application>
  <PresentationFormat>Произвольный</PresentationFormat>
  <Paragraphs>109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Proxima Nova</vt:lpstr>
      <vt:lpstr>Times New Roman</vt:lpstr>
      <vt:lpstr>Proxima Nova Rg</vt:lpstr>
      <vt:lpstr>Calibri</vt:lpstr>
      <vt:lpstr>Noto Sans Symbols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Берман Леонид Эдуардович</cp:lastModifiedBy>
  <cp:revision>47</cp:revision>
  <dcterms:created xsi:type="dcterms:W3CDTF">2003-02-28T13:27:04Z</dcterms:created>
  <dcterms:modified xsi:type="dcterms:W3CDTF">2024-09-29T16:20:29Z</dcterms:modified>
</cp:coreProperties>
</file>