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71" r:id="rId5"/>
    <p:sldId id="286" r:id="rId6"/>
    <p:sldId id="299" r:id="rId7"/>
    <p:sldId id="272" r:id="rId8"/>
    <p:sldId id="298" r:id="rId9"/>
    <p:sldId id="287" r:id="rId10"/>
    <p:sldId id="274" r:id="rId11"/>
    <p:sldId id="288" r:id="rId12"/>
    <p:sldId id="293" r:id="rId13"/>
    <p:sldId id="294" r:id="rId14"/>
    <p:sldId id="300" r:id="rId1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5" userDrawn="1">
          <p15:clr>
            <a:srgbClr val="A4A3A4"/>
          </p15:clr>
        </p15:guide>
        <p15:guide id="4" pos="1209" userDrawn="1">
          <p15:clr>
            <a:srgbClr val="A4A3A4"/>
          </p15:clr>
        </p15:guide>
        <p15:guide id="5" pos="2955" userDrawn="1">
          <p15:clr>
            <a:srgbClr val="A4A3A4"/>
          </p15:clr>
        </p15:guide>
        <p15:guide id="6" pos="2071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4702" userDrawn="1">
          <p15:clr>
            <a:srgbClr val="A4A3A4"/>
          </p15:clr>
        </p15:guide>
        <p15:guide id="11" pos="5586" userDrawn="1">
          <p15:clr>
            <a:srgbClr val="A4A3A4"/>
          </p15:clr>
        </p15:guide>
        <p15:guide id="12" pos="7333" userDrawn="1">
          <p15:clr>
            <a:srgbClr val="A4A3A4"/>
          </p15:clr>
        </p15:guide>
        <p15:guide id="13" orient="horz" pos="3952" userDrawn="1">
          <p15:clr>
            <a:srgbClr val="A4A3A4"/>
          </p15:clr>
        </p15:guide>
        <p15:guide id="15" pos="6471" userDrawn="1">
          <p15:clr>
            <a:srgbClr val="A4A3A4"/>
          </p15:clr>
        </p15:guide>
        <p15:guide id="16" orient="horz" pos="9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утьков Юрий Юрьевич" initials="КЮЮ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66"/>
    <a:srgbClr val="CC0066"/>
    <a:srgbClr val="00CC99"/>
    <a:srgbClr val="66FFFF"/>
    <a:srgbClr val="029C63"/>
    <a:srgbClr val="96628C"/>
    <a:srgbClr val="11A0D7"/>
    <a:srgbClr val="E61F3D"/>
    <a:srgbClr val="CD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62"/>
    <p:restoredTop sz="94665"/>
  </p:normalViewPr>
  <p:slideViewPr>
    <p:cSldViewPr snapToGrid="0" snapToObjects="1">
      <p:cViewPr varScale="1">
        <p:scale>
          <a:sx n="95" d="100"/>
          <a:sy n="95" d="100"/>
        </p:scale>
        <p:origin x="432" y="72"/>
      </p:cViewPr>
      <p:guideLst>
        <p:guide pos="325"/>
        <p:guide pos="1209"/>
        <p:guide pos="2955"/>
        <p:guide pos="2071"/>
        <p:guide pos="3840"/>
        <p:guide pos="4702"/>
        <p:guide pos="5586"/>
        <p:guide pos="7333"/>
        <p:guide orient="horz" pos="3952"/>
        <p:guide pos="6471"/>
        <p:guide orient="horz" pos="91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34" d="100"/>
          <a:sy n="134" d="100"/>
        </p:scale>
        <p:origin x="364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65D040-0195-4BD4-A362-BE2B252034C0}" type="doc">
      <dgm:prSet loTypeId="urn:microsoft.com/office/officeart/2005/8/layout/cycle5" loCatId="cycle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140EEA41-EA4E-4EB6-AF85-DA764E59C128}">
      <dgm:prSet phldrT="[Текст]" custT="1"/>
      <dgm:spPr/>
      <dgm:t>
        <a:bodyPr/>
        <a:lstStyle/>
        <a:p>
          <a:r>
            <a:rPr lang="ru-RU" sz="1300" b="0" dirty="0" smtClean="0">
              <a:latin typeface="Arial" panose="020B0604020202020204" pitchFamily="34" charset="0"/>
              <a:cs typeface="Arial" panose="020B0604020202020204" pitchFamily="34" charset="0"/>
            </a:rPr>
            <a:t>Пищевая фабрика</a:t>
          </a:r>
          <a:endParaRPr lang="ru-RU" sz="13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FAD726-02AC-42B6-8291-468D2B2CE4C6}" type="parTrans" cxnId="{D3B55212-3A32-4E14-B107-100888190B8F}">
      <dgm:prSet/>
      <dgm:spPr/>
      <dgm:t>
        <a:bodyPr/>
        <a:lstStyle/>
        <a:p>
          <a:endParaRPr lang="ru-RU" sz="13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2448B7-DEC7-4BB2-8326-7C6FFFCDDC48}" type="sibTrans" cxnId="{D3B55212-3A32-4E14-B107-100888190B8F}">
      <dgm:prSet custT="1"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 sz="13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193410-A1BB-43A7-B282-A1291EF9EB00}">
      <dgm:prSet phldrT="[Текст]" custT="1"/>
      <dgm:spPr/>
      <dgm:t>
        <a:bodyPr/>
        <a:lstStyle/>
        <a:p>
          <a:r>
            <a:rPr lang="ru-RU" sz="1300" b="0" dirty="0" smtClean="0">
              <a:latin typeface="Arial" panose="020B0604020202020204" pitchFamily="34" charset="0"/>
              <a:cs typeface="Arial" panose="020B0604020202020204" pitchFamily="34" charset="0"/>
            </a:rPr>
            <a:t>Театральная студия</a:t>
          </a:r>
          <a:endParaRPr lang="ru-RU" sz="13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2C0A78-9F65-4881-8C3A-C0311823DAC6}" type="parTrans" cxnId="{CA05E6B4-8DA6-485D-A080-54BC5DEA483E}">
      <dgm:prSet/>
      <dgm:spPr/>
      <dgm:t>
        <a:bodyPr/>
        <a:lstStyle/>
        <a:p>
          <a:endParaRPr lang="ru-RU" sz="13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56024A-5723-49A7-B2C5-066AAE472AED}" type="sibTrans" cxnId="{CA05E6B4-8DA6-485D-A080-54BC5DEA483E}">
      <dgm:prSet custT="1"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 sz="13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B7C6DC-51D4-4847-9F26-B16419D020E5}">
      <dgm:prSet phldrT="[Текст]" custT="1"/>
      <dgm:spPr/>
      <dgm:t>
        <a:bodyPr/>
        <a:lstStyle/>
        <a:p>
          <a:r>
            <a:rPr lang="ru-RU" sz="1300" b="0" smtClean="0">
              <a:latin typeface="Arial" panose="020B0604020202020204" pitchFamily="34" charset="0"/>
              <a:cs typeface="Arial" panose="020B0604020202020204" pitchFamily="34" charset="0"/>
            </a:rPr>
            <a:t>Фабрика игрушек</a:t>
          </a:r>
          <a:endParaRPr lang="ru-RU" sz="13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932E26-06B8-4985-A42E-50387C7E5087}" type="parTrans" cxnId="{610C7E27-EA86-44F7-A76B-0C79C09796BD}">
      <dgm:prSet/>
      <dgm:spPr/>
      <dgm:t>
        <a:bodyPr/>
        <a:lstStyle/>
        <a:p>
          <a:endParaRPr lang="ru-RU" sz="13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5B92CA-7422-463F-B3CB-07C5F13C6F43}" type="sibTrans" cxnId="{610C7E27-EA86-44F7-A76B-0C79C09796BD}">
      <dgm:prSet custT="1"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 sz="13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46C997-83E3-43F4-8E4F-FE6C7995F569}">
      <dgm:prSet phldrT="[Текст]" custT="1"/>
      <dgm:spPr/>
      <dgm:t>
        <a:bodyPr/>
        <a:lstStyle/>
        <a:p>
          <a:r>
            <a:rPr lang="ru-RU" sz="1300" b="0" dirty="0" smtClean="0">
              <a:latin typeface="Arial" panose="020B0604020202020204" pitchFamily="34" charset="0"/>
              <a:cs typeface="Arial" panose="020B0604020202020204" pitchFamily="34" charset="0"/>
            </a:rPr>
            <a:t>Мини-типография</a:t>
          </a:r>
          <a:endParaRPr lang="ru-RU" sz="13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5AB83C-0684-4060-8F31-AB58031B2F21}" type="parTrans" cxnId="{08B87004-D9AD-451D-84D6-9BBFE5580E72}">
      <dgm:prSet/>
      <dgm:spPr/>
      <dgm:t>
        <a:bodyPr/>
        <a:lstStyle/>
        <a:p>
          <a:endParaRPr lang="ru-RU" sz="13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F9FEEF-33CD-49B9-A461-3CD3A90BE4CE}" type="sibTrans" cxnId="{08B87004-D9AD-451D-84D6-9BBFE5580E72}">
      <dgm:prSet custT="1"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>
        <a:ln w="38100"/>
      </dgm:spPr>
      <dgm:t>
        <a:bodyPr/>
        <a:lstStyle/>
        <a:p>
          <a:endParaRPr lang="ru-RU" sz="1300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6ACBFF-1C86-40F7-BD9F-98C37220AE69}" type="pres">
      <dgm:prSet presAssocID="{8565D040-0195-4BD4-A362-BE2B252034C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BE2AE15-7FF0-462F-95AE-5D79EF30E786}" type="pres">
      <dgm:prSet presAssocID="{140EEA41-EA4E-4EB6-AF85-DA764E59C128}" presName="node" presStyleLbl="node1" presStyleIdx="0" presStyleCnt="4" custScaleY="88068" custRadScaleRad="106251" custRadScaleInc="13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1CF72-2724-411A-83FD-DB22628B3690}" type="pres">
      <dgm:prSet presAssocID="{140EEA41-EA4E-4EB6-AF85-DA764E59C128}" presName="spNode" presStyleCnt="0"/>
      <dgm:spPr/>
      <dgm:t>
        <a:bodyPr/>
        <a:lstStyle/>
        <a:p>
          <a:endParaRPr lang="ru-RU"/>
        </a:p>
      </dgm:t>
    </dgm:pt>
    <dgm:pt modelId="{8B8F73CE-E4B3-438C-A93B-D841148D307A}" type="pres">
      <dgm:prSet presAssocID="{842448B7-DEC7-4BB2-8326-7C6FFFCDDC48}" presName="sibTrans" presStyleLbl="sibTrans1D1" presStyleIdx="0" presStyleCnt="4"/>
      <dgm:spPr/>
      <dgm:t>
        <a:bodyPr/>
        <a:lstStyle/>
        <a:p>
          <a:endParaRPr lang="ru-RU"/>
        </a:p>
      </dgm:t>
    </dgm:pt>
    <dgm:pt modelId="{279FF4C8-182F-461D-99E1-BDE8176DE6A9}" type="pres">
      <dgm:prSet presAssocID="{EC193410-A1BB-43A7-B282-A1291EF9EB00}" presName="node" presStyleLbl="node1" presStyleIdx="1" presStyleCnt="4" custScaleX="115670" custScaleY="91383" custRadScaleRad="105203" custRadScaleInc="-9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14E46D-906C-452B-A4AB-3F03B3FF60A7}" type="pres">
      <dgm:prSet presAssocID="{EC193410-A1BB-43A7-B282-A1291EF9EB00}" presName="spNode" presStyleCnt="0"/>
      <dgm:spPr/>
      <dgm:t>
        <a:bodyPr/>
        <a:lstStyle/>
        <a:p>
          <a:endParaRPr lang="ru-RU"/>
        </a:p>
      </dgm:t>
    </dgm:pt>
    <dgm:pt modelId="{013F8AE2-998F-4E2D-8C97-49A10D6F8DB4}" type="pres">
      <dgm:prSet presAssocID="{1356024A-5723-49A7-B2C5-066AAE472AED}" presName="sibTrans" presStyleLbl="sibTrans1D1" presStyleIdx="1" presStyleCnt="4"/>
      <dgm:spPr/>
      <dgm:t>
        <a:bodyPr/>
        <a:lstStyle/>
        <a:p>
          <a:endParaRPr lang="ru-RU"/>
        </a:p>
      </dgm:t>
    </dgm:pt>
    <dgm:pt modelId="{64401D6D-B7ED-4A3B-890D-53DA1237E48E}" type="pres">
      <dgm:prSet presAssocID="{9BB7C6DC-51D4-4847-9F26-B16419D020E5}" presName="node" presStyleLbl="node1" presStyleIdx="2" presStyleCnt="4" custScaleX="116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3A320D-7A8E-4B85-9B91-0E82BAD0AFA2}" type="pres">
      <dgm:prSet presAssocID="{9BB7C6DC-51D4-4847-9F26-B16419D020E5}" presName="spNode" presStyleCnt="0"/>
      <dgm:spPr/>
      <dgm:t>
        <a:bodyPr/>
        <a:lstStyle/>
        <a:p>
          <a:endParaRPr lang="ru-RU"/>
        </a:p>
      </dgm:t>
    </dgm:pt>
    <dgm:pt modelId="{2392435C-32B8-42C5-85E6-155F63676681}" type="pres">
      <dgm:prSet presAssocID="{8E5B92CA-7422-463F-B3CB-07C5F13C6F43}" presName="sibTrans" presStyleLbl="sibTrans1D1" presStyleIdx="2" presStyleCnt="4"/>
      <dgm:spPr/>
      <dgm:t>
        <a:bodyPr/>
        <a:lstStyle/>
        <a:p>
          <a:endParaRPr lang="ru-RU"/>
        </a:p>
      </dgm:t>
    </dgm:pt>
    <dgm:pt modelId="{0E030E2B-0206-4165-8FB7-B9BAD7CC1F7C}" type="pres">
      <dgm:prSet presAssocID="{CE46C997-83E3-43F4-8E4F-FE6C7995F569}" presName="node" presStyleLbl="node1" presStyleIdx="3" presStyleCnt="4" custScaleX="102838" custRadScaleRad="113165" custRadScaleInc="64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5236E3-58EB-4A9A-9BC7-FEAB8A8FFEDB}" type="pres">
      <dgm:prSet presAssocID="{CE46C997-83E3-43F4-8E4F-FE6C7995F569}" presName="spNode" presStyleCnt="0"/>
      <dgm:spPr/>
      <dgm:t>
        <a:bodyPr/>
        <a:lstStyle/>
        <a:p>
          <a:endParaRPr lang="ru-RU"/>
        </a:p>
      </dgm:t>
    </dgm:pt>
    <dgm:pt modelId="{91ABC774-A496-482B-8E13-36BF5855500E}" type="pres">
      <dgm:prSet presAssocID="{28F9FEEF-33CD-49B9-A461-3CD3A90BE4CE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6050ADED-4F13-4DBC-B1F8-C0B863E7E5CD}" type="presOf" srcId="{8E5B92CA-7422-463F-B3CB-07C5F13C6F43}" destId="{2392435C-32B8-42C5-85E6-155F63676681}" srcOrd="0" destOrd="0" presId="urn:microsoft.com/office/officeart/2005/8/layout/cycle5"/>
    <dgm:cxn modelId="{610C7E27-EA86-44F7-A76B-0C79C09796BD}" srcId="{8565D040-0195-4BD4-A362-BE2B252034C0}" destId="{9BB7C6DC-51D4-4847-9F26-B16419D020E5}" srcOrd="2" destOrd="0" parTransId="{7F932E26-06B8-4985-A42E-50387C7E5087}" sibTransId="{8E5B92CA-7422-463F-B3CB-07C5F13C6F43}"/>
    <dgm:cxn modelId="{D3B55212-3A32-4E14-B107-100888190B8F}" srcId="{8565D040-0195-4BD4-A362-BE2B252034C0}" destId="{140EEA41-EA4E-4EB6-AF85-DA764E59C128}" srcOrd="0" destOrd="0" parTransId="{12FAD726-02AC-42B6-8291-468D2B2CE4C6}" sibTransId="{842448B7-DEC7-4BB2-8326-7C6FFFCDDC48}"/>
    <dgm:cxn modelId="{A7D80312-7A97-4C4C-AB53-3CE9023A564C}" type="presOf" srcId="{9BB7C6DC-51D4-4847-9F26-B16419D020E5}" destId="{64401D6D-B7ED-4A3B-890D-53DA1237E48E}" srcOrd="0" destOrd="0" presId="urn:microsoft.com/office/officeart/2005/8/layout/cycle5"/>
    <dgm:cxn modelId="{CA05E6B4-8DA6-485D-A080-54BC5DEA483E}" srcId="{8565D040-0195-4BD4-A362-BE2B252034C0}" destId="{EC193410-A1BB-43A7-B282-A1291EF9EB00}" srcOrd="1" destOrd="0" parTransId="{792C0A78-9F65-4881-8C3A-C0311823DAC6}" sibTransId="{1356024A-5723-49A7-B2C5-066AAE472AED}"/>
    <dgm:cxn modelId="{CB64FAEC-79D5-4815-B5B1-208DC35BFBC2}" type="presOf" srcId="{EC193410-A1BB-43A7-B282-A1291EF9EB00}" destId="{279FF4C8-182F-461D-99E1-BDE8176DE6A9}" srcOrd="0" destOrd="0" presId="urn:microsoft.com/office/officeart/2005/8/layout/cycle5"/>
    <dgm:cxn modelId="{1F1C3E6B-57C4-4FF9-AA3A-EA03E1F2ECAB}" type="presOf" srcId="{1356024A-5723-49A7-B2C5-066AAE472AED}" destId="{013F8AE2-998F-4E2D-8C97-49A10D6F8DB4}" srcOrd="0" destOrd="0" presId="urn:microsoft.com/office/officeart/2005/8/layout/cycle5"/>
    <dgm:cxn modelId="{08B87004-D9AD-451D-84D6-9BBFE5580E72}" srcId="{8565D040-0195-4BD4-A362-BE2B252034C0}" destId="{CE46C997-83E3-43F4-8E4F-FE6C7995F569}" srcOrd="3" destOrd="0" parTransId="{195AB83C-0684-4060-8F31-AB58031B2F21}" sibTransId="{28F9FEEF-33CD-49B9-A461-3CD3A90BE4CE}"/>
    <dgm:cxn modelId="{62188575-F0EA-4A85-A7E2-4A1D721C84C9}" type="presOf" srcId="{CE46C997-83E3-43F4-8E4F-FE6C7995F569}" destId="{0E030E2B-0206-4165-8FB7-B9BAD7CC1F7C}" srcOrd="0" destOrd="0" presId="urn:microsoft.com/office/officeart/2005/8/layout/cycle5"/>
    <dgm:cxn modelId="{68D82B7A-E4A4-412D-824D-239A057882C5}" type="presOf" srcId="{140EEA41-EA4E-4EB6-AF85-DA764E59C128}" destId="{0BE2AE15-7FF0-462F-95AE-5D79EF30E786}" srcOrd="0" destOrd="0" presId="urn:microsoft.com/office/officeart/2005/8/layout/cycle5"/>
    <dgm:cxn modelId="{CCCD48D1-A3F3-49E1-9E0E-C92A3B5D4C2F}" type="presOf" srcId="{842448B7-DEC7-4BB2-8326-7C6FFFCDDC48}" destId="{8B8F73CE-E4B3-438C-A93B-D841148D307A}" srcOrd="0" destOrd="0" presId="urn:microsoft.com/office/officeart/2005/8/layout/cycle5"/>
    <dgm:cxn modelId="{B233C134-99C4-473F-956A-8E608341D152}" type="presOf" srcId="{28F9FEEF-33CD-49B9-A461-3CD3A90BE4CE}" destId="{91ABC774-A496-482B-8E13-36BF5855500E}" srcOrd="0" destOrd="0" presId="urn:microsoft.com/office/officeart/2005/8/layout/cycle5"/>
    <dgm:cxn modelId="{26030CE3-F12C-49C4-A42D-DF9FD1815157}" type="presOf" srcId="{8565D040-0195-4BD4-A362-BE2B252034C0}" destId="{FD6ACBFF-1C86-40F7-BD9F-98C37220AE69}" srcOrd="0" destOrd="0" presId="urn:microsoft.com/office/officeart/2005/8/layout/cycle5"/>
    <dgm:cxn modelId="{68161BD2-4B29-4CB9-BE99-A98803570D6C}" type="presParOf" srcId="{FD6ACBFF-1C86-40F7-BD9F-98C37220AE69}" destId="{0BE2AE15-7FF0-462F-95AE-5D79EF30E786}" srcOrd="0" destOrd="0" presId="urn:microsoft.com/office/officeart/2005/8/layout/cycle5"/>
    <dgm:cxn modelId="{79380BAC-9F93-4C31-91A6-2CCB00FEBD5A}" type="presParOf" srcId="{FD6ACBFF-1C86-40F7-BD9F-98C37220AE69}" destId="{A0E1CF72-2724-411A-83FD-DB22628B3690}" srcOrd="1" destOrd="0" presId="urn:microsoft.com/office/officeart/2005/8/layout/cycle5"/>
    <dgm:cxn modelId="{B88B16D6-EC73-40AD-AF68-DC60CEB8007A}" type="presParOf" srcId="{FD6ACBFF-1C86-40F7-BD9F-98C37220AE69}" destId="{8B8F73CE-E4B3-438C-A93B-D841148D307A}" srcOrd="2" destOrd="0" presId="urn:microsoft.com/office/officeart/2005/8/layout/cycle5"/>
    <dgm:cxn modelId="{45ADC45B-06ED-4343-975B-01129AEFD3F0}" type="presParOf" srcId="{FD6ACBFF-1C86-40F7-BD9F-98C37220AE69}" destId="{279FF4C8-182F-461D-99E1-BDE8176DE6A9}" srcOrd="3" destOrd="0" presId="urn:microsoft.com/office/officeart/2005/8/layout/cycle5"/>
    <dgm:cxn modelId="{50470F76-4CB2-45C9-A0F8-BDA2B1B80D8D}" type="presParOf" srcId="{FD6ACBFF-1C86-40F7-BD9F-98C37220AE69}" destId="{7014E46D-906C-452B-A4AB-3F03B3FF60A7}" srcOrd="4" destOrd="0" presId="urn:microsoft.com/office/officeart/2005/8/layout/cycle5"/>
    <dgm:cxn modelId="{BFA74193-88ED-4CE3-85BB-71FBDAB44716}" type="presParOf" srcId="{FD6ACBFF-1C86-40F7-BD9F-98C37220AE69}" destId="{013F8AE2-998F-4E2D-8C97-49A10D6F8DB4}" srcOrd="5" destOrd="0" presId="urn:microsoft.com/office/officeart/2005/8/layout/cycle5"/>
    <dgm:cxn modelId="{46F6C957-7719-4ED4-AE5E-E967098ABBB9}" type="presParOf" srcId="{FD6ACBFF-1C86-40F7-BD9F-98C37220AE69}" destId="{64401D6D-B7ED-4A3B-890D-53DA1237E48E}" srcOrd="6" destOrd="0" presId="urn:microsoft.com/office/officeart/2005/8/layout/cycle5"/>
    <dgm:cxn modelId="{A143C3C9-5696-4350-BA68-7590584BF144}" type="presParOf" srcId="{FD6ACBFF-1C86-40F7-BD9F-98C37220AE69}" destId="{E33A320D-7A8E-4B85-9B91-0E82BAD0AFA2}" srcOrd="7" destOrd="0" presId="urn:microsoft.com/office/officeart/2005/8/layout/cycle5"/>
    <dgm:cxn modelId="{405EB15C-0218-49D9-B2F4-9EA51A8F7201}" type="presParOf" srcId="{FD6ACBFF-1C86-40F7-BD9F-98C37220AE69}" destId="{2392435C-32B8-42C5-85E6-155F63676681}" srcOrd="8" destOrd="0" presId="urn:microsoft.com/office/officeart/2005/8/layout/cycle5"/>
    <dgm:cxn modelId="{D9B36408-847B-4854-8FED-72676898D500}" type="presParOf" srcId="{FD6ACBFF-1C86-40F7-BD9F-98C37220AE69}" destId="{0E030E2B-0206-4165-8FB7-B9BAD7CC1F7C}" srcOrd="9" destOrd="0" presId="urn:microsoft.com/office/officeart/2005/8/layout/cycle5"/>
    <dgm:cxn modelId="{D71A9922-AD9E-4055-BDDE-94929D54A278}" type="presParOf" srcId="{FD6ACBFF-1C86-40F7-BD9F-98C37220AE69}" destId="{355236E3-58EB-4A9A-9BC7-FEAB8A8FFEDB}" srcOrd="10" destOrd="0" presId="urn:microsoft.com/office/officeart/2005/8/layout/cycle5"/>
    <dgm:cxn modelId="{DA07C6BB-41CD-40A5-AB27-54EBEB8637C5}" type="presParOf" srcId="{FD6ACBFF-1C86-40F7-BD9F-98C37220AE69}" destId="{91ABC774-A496-482B-8E13-36BF5855500E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9DB629-4ED9-4C85-B324-72889F85A86F}" type="doc">
      <dgm:prSet loTypeId="urn:microsoft.com/office/officeart/2005/8/layout/list1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112F4756-6DBE-4254-B6E4-1625EAB616C1}">
      <dgm:prSet phldrT="[Текст]" custT="1"/>
      <dgm:spPr/>
      <dgm:t>
        <a:bodyPr/>
        <a:lstStyle/>
        <a:p>
          <a:r>
            <a:rPr lang="ru-RU" sz="1300" b="0" dirty="0" smtClean="0">
              <a:latin typeface="Arial" panose="020B0604020202020204" pitchFamily="34" charset="0"/>
              <a:cs typeface="Arial" panose="020B0604020202020204" pitchFamily="34" charset="0"/>
            </a:rPr>
            <a:t>1. Знакомство с правилами игры и выбор мастерской</a:t>
          </a:r>
          <a:endParaRPr lang="ru-RU" sz="13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09CA05-B04C-4581-AF0A-40D2F61AE670}" type="parTrans" cxnId="{930744F8-D969-47C3-BBF8-97ACDC5D0C31}">
      <dgm:prSet/>
      <dgm:spPr/>
      <dgm:t>
        <a:bodyPr/>
        <a:lstStyle/>
        <a:p>
          <a:endParaRPr lang="ru-RU" sz="13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85300A-2795-499B-97D5-C78FFC42A4CA}" type="sibTrans" cxnId="{930744F8-D969-47C3-BBF8-97ACDC5D0C31}">
      <dgm:prSet/>
      <dgm:spPr/>
      <dgm:t>
        <a:bodyPr/>
        <a:lstStyle/>
        <a:p>
          <a:endParaRPr lang="ru-RU" sz="13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BFF765-AA01-4BEC-9D00-22B27DC4E8C3}">
      <dgm:prSet custT="1"/>
      <dgm:spPr/>
      <dgm:t>
        <a:bodyPr/>
        <a:lstStyle/>
        <a:p>
          <a:r>
            <a:rPr lang="ru-RU" sz="1300" b="0" dirty="0" smtClean="0">
              <a:latin typeface="Arial" panose="020B0604020202020204" pitchFamily="34" charset="0"/>
              <a:cs typeface="Arial" panose="020B0604020202020204" pitchFamily="34" charset="0"/>
            </a:rPr>
            <a:t>2. Организация работы мастерской и знакомство с профессиями;</a:t>
          </a:r>
        </a:p>
      </dgm:t>
    </dgm:pt>
    <dgm:pt modelId="{97DA93C5-12C2-4CE8-B66D-AD39B8F4F0F8}" type="parTrans" cxnId="{5902D1C4-F5A5-42B6-AABF-343C936737C8}">
      <dgm:prSet/>
      <dgm:spPr/>
      <dgm:t>
        <a:bodyPr/>
        <a:lstStyle/>
        <a:p>
          <a:endParaRPr lang="ru-RU" sz="13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6661F3-D140-4151-9CCC-EA826A2CC637}" type="sibTrans" cxnId="{5902D1C4-F5A5-42B6-AABF-343C936737C8}">
      <dgm:prSet/>
      <dgm:spPr/>
      <dgm:t>
        <a:bodyPr/>
        <a:lstStyle/>
        <a:p>
          <a:endParaRPr lang="ru-RU" sz="13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1BE1D1-CF42-44F4-B22A-C806E4325E90}">
      <dgm:prSet custT="1"/>
      <dgm:spPr/>
      <dgm:t>
        <a:bodyPr/>
        <a:lstStyle/>
        <a:p>
          <a:r>
            <a:rPr lang="ru-RU" sz="1300" b="0" dirty="0" smtClean="0">
              <a:latin typeface="Arial" panose="020B0604020202020204" pitchFamily="34" charset="0"/>
              <a:cs typeface="Arial" panose="020B0604020202020204" pitchFamily="34" charset="0"/>
            </a:rPr>
            <a:t>3. Подготовка к познавательно-игровому событию «Ярмарка»;</a:t>
          </a:r>
          <a:endParaRPr lang="ru-RU" sz="13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89F823-9699-48EF-9DB8-6B4C5B8135CA}" type="parTrans" cxnId="{3ECA9A0D-E47B-4958-B788-20F8BC198781}">
      <dgm:prSet/>
      <dgm:spPr/>
      <dgm:t>
        <a:bodyPr/>
        <a:lstStyle/>
        <a:p>
          <a:endParaRPr lang="ru-RU" sz="13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163312-98F2-4CD3-898E-D41FF6406DF3}" type="sibTrans" cxnId="{3ECA9A0D-E47B-4958-B788-20F8BC198781}">
      <dgm:prSet/>
      <dgm:spPr/>
      <dgm:t>
        <a:bodyPr/>
        <a:lstStyle/>
        <a:p>
          <a:endParaRPr lang="ru-RU" sz="13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54EEED-52DB-4552-9C50-9C0349CB7A93}">
      <dgm:prSet custT="1"/>
      <dgm:spPr/>
      <dgm:t>
        <a:bodyPr/>
        <a:lstStyle/>
        <a:p>
          <a:r>
            <a:rPr lang="ru-RU" sz="1300" b="0" dirty="0" smtClean="0">
              <a:latin typeface="Arial" panose="020B0604020202020204" pitchFamily="34" charset="0"/>
              <a:cs typeface="Arial" panose="020B0604020202020204" pitchFamily="34" charset="0"/>
            </a:rPr>
            <a:t>4. Организация Ярмарки и подведение итогов.</a:t>
          </a:r>
          <a:endParaRPr lang="ru-RU" sz="13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B91464-F100-42F5-A42C-0E2D2D8B6FD4}" type="parTrans" cxnId="{511C7BDE-9FE3-49AB-8024-5F99E3929DEB}">
      <dgm:prSet/>
      <dgm:spPr/>
      <dgm:t>
        <a:bodyPr/>
        <a:lstStyle/>
        <a:p>
          <a:endParaRPr lang="ru-RU" sz="13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3F4B9A-EEBA-4A93-8C05-849F79D1233D}" type="sibTrans" cxnId="{511C7BDE-9FE3-49AB-8024-5F99E3929DEB}">
      <dgm:prSet/>
      <dgm:spPr/>
      <dgm:t>
        <a:bodyPr/>
        <a:lstStyle/>
        <a:p>
          <a:endParaRPr lang="ru-RU" sz="1300" b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67D87C-4414-49BF-94DA-8FC620F39B44}" type="pres">
      <dgm:prSet presAssocID="{339DB629-4ED9-4C85-B324-72889F85A86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FBBF9C-0017-48C7-ADC4-893F6FDFB522}" type="pres">
      <dgm:prSet presAssocID="{112F4756-6DBE-4254-B6E4-1625EAB616C1}" presName="parentLin" presStyleCnt="0"/>
      <dgm:spPr/>
      <dgm:t>
        <a:bodyPr/>
        <a:lstStyle/>
        <a:p>
          <a:endParaRPr lang="ru-RU"/>
        </a:p>
      </dgm:t>
    </dgm:pt>
    <dgm:pt modelId="{A1318B91-7B8E-4972-9B33-4654CFF6CA1B}" type="pres">
      <dgm:prSet presAssocID="{112F4756-6DBE-4254-B6E4-1625EAB616C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6DA0A13-0E60-44DE-94F5-137894BCF0E2}" type="pres">
      <dgm:prSet presAssocID="{112F4756-6DBE-4254-B6E4-1625EAB616C1}" presName="parentText" presStyleLbl="node1" presStyleIdx="0" presStyleCnt="4" custScaleX="82008" custLinFactNeighborX="10014" custLinFactNeighborY="78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9E8B05-E738-4F62-ACC9-781B8CE39131}" type="pres">
      <dgm:prSet presAssocID="{112F4756-6DBE-4254-B6E4-1625EAB616C1}" presName="negativeSpace" presStyleCnt="0"/>
      <dgm:spPr/>
      <dgm:t>
        <a:bodyPr/>
        <a:lstStyle/>
        <a:p>
          <a:endParaRPr lang="ru-RU"/>
        </a:p>
      </dgm:t>
    </dgm:pt>
    <dgm:pt modelId="{912E4228-7C74-4F64-9FBC-FCB1415E2AF7}" type="pres">
      <dgm:prSet presAssocID="{112F4756-6DBE-4254-B6E4-1625EAB616C1}" presName="childText" presStyleLbl="conFgAcc1" presStyleIdx="0" presStyleCnt="4" custScaleX="6838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AD66A0AB-92BD-4BDE-B029-1994CA0B9110}" type="pres">
      <dgm:prSet presAssocID="{9385300A-2795-499B-97D5-C78FFC42A4CA}" presName="spaceBetweenRectangles" presStyleCnt="0"/>
      <dgm:spPr/>
      <dgm:t>
        <a:bodyPr/>
        <a:lstStyle/>
        <a:p>
          <a:endParaRPr lang="ru-RU"/>
        </a:p>
      </dgm:t>
    </dgm:pt>
    <dgm:pt modelId="{2C9B35E2-6BBC-4D69-85F1-EE7585F89205}" type="pres">
      <dgm:prSet presAssocID="{24BFF765-AA01-4BEC-9D00-22B27DC4E8C3}" presName="parentLin" presStyleCnt="0"/>
      <dgm:spPr/>
      <dgm:t>
        <a:bodyPr/>
        <a:lstStyle/>
        <a:p>
          <a:endParaRPr lang="ru-RU"/>
        </a:p>
      </dgm:t>
    </dgm:pt>
    <dgm:pt modelId="{31DB1994-A5B4-441F-A89D-4FE418E1F743}" type="pres">
      <dgm:prSet presAssocID="{24BFF765-AA01-4BEC-9D00-22B27DC4E8C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5B85FCC4-E3A6-4FB6-9653-24BF4DC512AD}" type="pres">
      <dgm:prSet presAssocID="{24BFF765-AA01-4BEC-9D00-22B27DC4E8C3}" presName="parentText" presStyleLbl="node1" presStyleIdx="1" presStyleCnt="4" custScaleX="82008" custLinFactNeighborX="10014" custLinFactNeighborY="78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204067-26F6-434F-A344-C56D18413C69}" type="pres">
      <dgm:prSet presAssocID="{24BFF765-AA01-4BEC-9D00-22B27DC4E8C3}" presName="negativeSpace" presStyleCnt="0"/>
      <dgm:spPr/>
      <dgm:t>
        <a:bodyPr/>
        <a:lstStyle/>
        <a:p>
          <a:endParaRPr lang="ru-RU"/>
        </a:p>
      </dgm:t>
    </dgm:pt>
    <dgm:pt modelId="{F4C93AC9-F508-416B-AD49-102F9EE1C9CE}" type="pres">
      <dgm:prSet presAssocID="{24BFF765-AA01-4BEC-9D00-22B27DC4E8C3}" presName="childText" presStyleLbl="conFgAcc1" presStyleIdx="1" presStyleCnt="4" custScaleX="68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4CDAE8-B555-4276-A7F1-74234B3B23D9}" type="pres">
      <dgm:prSet presAssocID="{926661F3-D140-4151-9CCC-EA826A2CC637}" presName="spaceBetweenRectangles" presStyleCnt="0"/>
      <dgm:spPr/>
      <dgm:t>
        <a:bodyPr/>
        <a:lstStyle/>
        <a:p>
          <a:endParaRPr lang="ru-RU"/>
        </a:p>
      </dgm:t>
    </dgm:pt>
    <dgm:pt modelId="{4AB637AA-A1BC-4AC7-B7C2-13659E5853AA}" type="pres">
      <dgm:prSet presAssocID="{7D1BE1D1-CF42-44F4-B22A-C806E4325E90}" presName="parentLin" presStyleCnt="0"/>
      <dgm:spPr/>
      <dgm:t>
        <a:bodyPr/>
        <a:lstStyle/>
        <a:p>
          <a:endParaRPr lang="ru-RU"/>
        </a:p>
      </dgm:t>
    </dgm:pt>
    <dgm:pt modelId="{98E6A5FD-6404-4645-9BC2-EFC389F92988}" type="pres">
      <dgm:prSet presAssocID="{7D1BE1D1-CF42-44F4-B22A-C806E4325E90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F2B5CD35-A295-4F91-866C-04A158140E4A}" type="pres">
      <dgm:prSet presAssocID="{7D1BE1D1-CF42-44F4-B22A-C806E4325E90}" presName="parentText" presStyleLbl="node1" presStyleIdx="2" presStyleCnt="4" custScaleX="82008" custLinFactNeighborX="10014" custLinFactNeighborY="78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6B19F7-85F7-494E-8359-E99224C8252A}" type="pres">
      <dgm:prSet presAssocID="{7D1BE1D1-CF42-44F4-B22A-C806E4325E90}" presName="negativeSpace" presStyleCnt="0"/>
      <dgm:spPr/>
      <dgm:t>
        <a:bodyPr/>
        <a:lstStyle/>
        <a:p>
          <a:endParaRPr lang="ru-RU"/>
        </a:p>
      </dgm:t>
    </dgm:pt>
    <dgm:pt modelId="{0280A5FE-3C38-4F82-9749-32B2E3FF2F73}" type="pres">
      <dgm:prSet presAssocID="{7D1BE1D1-CF42-44F4-B22A-C806E4325E90}" presName="childText" presStyleLbl="conFgAcc1" presStyleIdx="2" presStyleCnt="4" custScaleX="683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801CE-D391-4098-8281-D583A6788F9E}" type="pres">
      <dgm:prSet presAssocID="{A2163312-98F2-4CD3-898E-D41FF6406DF3}" presName="spaceBetweenRectangles" presStyleCnt="0"/>
      <dgm:spPr/>
      <dgm:t>
        <a:bodyPr/>
        <a:lstStyle/>
        <a:p>
          <a:endParaRPr lang="ru-RU"/>
        </a:p>
      </dgm:t>
    </dgm:pt>
    <dgm:pt modelId="{2A01E114-1BDF-47DE-9C99-6DC6C8C2758D}" type="pres">
      <dgm:prSet presAssocID="{2B54EEED-52DB-4552-9C50-9C0349CB7A93}" presName="parentLin" presStyleCnt="0"/>
      <dgm:spPr/>
      <dgm:t>
        <a:bodyPr/>
        <a:lstStyle/>
        <a:p>
          <a:endParaRPr lang="ru-RU"/>
        </a:p>
      </dgm:t>
    </dgm:pt>
    <dgm:pt modelId="{C662D23A-511C-4374-A05D-243CF5E7F6DF}" type="pres">
      <dgm:prSet presAssocID="{2B54EEED-52DB-4552-9C50-9C0349CB7A93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6D069901-2898-4C42-9CFC-8DFB3C7FFF89}" type="pres">
      <dgm:prSet presAssocID="{2B54EEED-52DB-4552-9C50-9C0349CB7A93}" presName="parentText" presStyleLbl="node1" presStyleIdx="3" presStyleCnt="4" custScaleX="82008" custLinFactNeighborX="10014" custLinFactNeighborY="78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5C0DA-B73C-4323-90D8-444D2B79739B}" type="pres">
      <dgm:prSet presAssocID="{2B54EEED-52DB-4552-9C50-9C0349CB7A93}" presName="negativeSpace" presStyleCnt="0"/>
      <dgm:spPr/>
      <dgm:t>
        <a:bodyPr/>
        <a:lstStyle/>
        <a:p>
          <a:endParaRPr lang="ru-RU"/>
        </a:p>
      </dgm:t>
    </dgm:pt>
    <dgm:pt modelId="{5559B0F8-A1BE-458E-A7E0-7EE7B9AD3DFD}" type="pres">
      <dgm:prSet presAssocID="{2B54EEED-52DB-4552-9C50-9C0349CB7A93}" presName="childText" presStyleLbl="conFgAcc1" presStyleIdx="3" presStyleCnt="4" custScaleX="68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083970-A298-4641-B60D-469B35566E44}" type="presOf" srcId="{2B54EEED-52DB-4552-9C50-9C0349CB7A93}" destId="{C662D23A-511C-4374-A05D-243CF5E7F6DF}" srcOrd="0" destOrd="0" presId="urn:microsoft.com/office/officeart/2005/8/layout/list1"/>
    <dgm:cxn modelId="{3ECA9A0D-E47B-4958-B788-20F8BC198781}" srcId="{339DB629-4ED9-4C85-B324-72889F85A86F}" destId="{7D1BE1D1-CF42-44F4-B22A-C806E4325E90}" srcOrd="2" destOrd="0" parTransId="{E989F823-9699-48EF-9DB8-6B4C5B8135CA}" sibTransId="{A2163312-98F2-4CD3-898E-D41FF6406DF3}"/>
    <dgm:cxn modelId="{B610E413-87B4-478B-9F7E-27843DA25208}" type="presOf" srcId="{24BFF765-AA01-4BEC-9D00-22B27DC4E8C3}" destId="{5B85FCC4-E3A6-4FB6-9653-24BF4DC512AD}" srcOrd="1" destOrd="0" presId="urn:microsoft.com/office/officeart/2005/8/layout/list1"/>
    <dgm:cxn modelId="{5902D1C4-F5A5-42B6-AABF-343C936737C8}" srcId="{339DB629-4ED9-4C85-B324-72889F85A86F}" destId="{24BFF765-AA01-4BEC-9D00-22B27DC4E8C3}" srcOrd="1" destOrd="0" parTransId="{97DA93C5-12C2-4CE8-B66D-AD39B8F4F0F8}" sibTransId="{926661F3-D140-4151-9CCC-EA826A2CC637}"/>
    <dgm:cxn modelId="{306F5787-C8D1-4F93-9979-D63D119C09C9}" type="presOf" srcId="{339DB629-4ED9-4C85-B324-72889F85A86F}" destId="{3D67D87C-4414-49BF-94DA-8FC620F39B44}" srcOrd="0" destOrd="0" presId="urn:microsoft.com/office/officeart/2005/8/layout/list1"/>
    <dgm:cxn modelId="{2C530259-5CFA-42C7-BAA8-BBA69BD21DBF}" type="presOf" srcId="{112F4756-6DBE-4254-B6E4-1625EAB616C1}" destId="{F6DA0A13-0E60-44DE-94F5-137894BCF0E2}" srcOrd="1" destOrd="0" presId="urn:microsoft.com/office/officeart/2005/8/layout/list1"/>
    <dgm:cxn modelId="{9CA8CE19-5B84-4EE7-9A6D-C04D70D3A079}" type="presOf" srcId="{112F4756-6DBE-4254-B6E4-1625EAB616C1}" destId="{A1318B91-7B8E-4972-9B33-4654CFF6CA1B}" srcOrd="0" destOrd="0" presId="urn:microsoft.com/office/officeart/2005/8/layout/list1"/>
    <dgm:cxn modelId="{28533D08-76E3-49A7-B7A8-EB76099F0FD7}" type="presOf" srcId="{7D1BE1D1-CF42-44F4-B22A-C806E4325E90}" destId="{F2B5CD35-A295-4F91-866C-04A158140E4A}" srcOrd="1" destOrd="0" presId="urn:microsoft.com/office/officeart/2005/8/layout/list1"/>
    <dgm:cxn modelId="{0EA5B591-725D-46C5-A6CA-800FF7EA8B19}" type="presOf" srcId="{24BFF765-AA01-4BEC-9D00-22B27DC4E8C3}" destId="{31DB1994-A5B4-441F-A89D-4FE418E1F743}" srcOrd="0" destOrd="0" presId="urn:microsoft.com/office/officeart/2005/8/layout/list1"/>
    <dgm:cxn modelId="{E1DF33B9-F233-4F6D-9910-56DAE6C64020}" type="presOf" srcId="{2B54EEED-52DB-4552-9C50-9C0349CB7A93}" destId="{6D069901-2898-4C42-9CFC-8DFB3C7FFF89}" srcOrd="1" destOrd="0" presId="urn:microsoft.com/office/officeart/2005/8/layout/list1"/>
    <dgm:cxn modelId="{EA45EDD6-8FF7-4807-846F-5D300F4A2425}" type="presOf" srcId="{7D1BE1D1-CF42-44F4-B22A-C806E4325E90}" destId="{98E6A5FD-6404-4645-9BC2-EFC389F92988}" srcOrd="0" destOrd="0" presId="urn:microsoft.com/office/officeart/2005/8/layout/list1"/>
    <dgm:cxn modelId="{930744F8-D969-47C3-BBF8-97ACDC5D0C31}" srcId="{339DB629-4ED9-4C85-B324-72889F85A86F}" destId="{112F4756-6DBE-4254-B6E4-1625EAB616C1}" srcOrd="0" destOrd="0" parTransId="{0109CA05-B04C-4581-AF0A-40D2F61AE670}" sibTransId="{9385300A-2795-499B-97D5-C78FFC42A4CA}"/>
    <dgm:cxn modelId="{511C7BDE-9FE3-49AB-8024-5F99E3929DEB}" srcId="{339DB629-4ED9-4C85-B324-72889F85A86F}" destId="{2B54EEED-52DB-4552-9C50-9C0349CB7A93}" srcOrd="3" destOrd="0" parTransId="{32B91464-F100-42F5-A42C-0E2D2D8B6FD4}" sibTransId="{513F4B9A-EEBA-4A93-8C05-849F79D1233D}"/>
    <dgm:cxn modelId="{43A7DBF3-AC52-41F9-90DF-CD9E27F26CAB}" type="presParOf" srcId="{3D67D87C-4414-49BF-94DA-8FC620F39B44}" destId="{97FBBF9C-0017-48C7-ADC4-893F6FDFB522}" srcOrd="0" destOrd="0" presId="urn:microsoft.com/office/officeart/2005/8/layout/list1"/>
    <dgm:cxn modelId="{BEEE6D5B-8BFA-4E0C-AD95-761E60B35CFF}" type="presParOf" srcId="{97FBBF9C-0017-48C7-ADC4-893F6FDFB522}" destId="{A1318B91-7B8E-4972-9B33-4654CFF6CA1B}" srcOrd="0" destOrd="0" presId="urn:microsoft.com/office/officeart/2005/8/layout/list1"/>
    <dgm:cxn modelId="{80FB79CE-5D7F-4959-B2C0-62243FE86029}" type="presParOf" srcId="{97FBBF9C-0017-48C7-ADC4-893F6FDFB522}" destId="{F6DA0A13-0E60-44DE-94F5-137894BCF0E2}" srcOrd="1" destOrd="0" presId="urn:microsoft.com/office/officeart/2005/8/layout/list1"/>
    <dgm:cxn modelId="{46C3A3BE-C710-4070-ABBF-13F2CA74A97F}" type="presParOf" srcId="{3D67D87C-4414-49BF-94DA-8FC620F39B44}" destId="{069E8B05-E738-4F62-ACC9-781B8CE39131}" srcOrd="1" destOrd="0" presId="urn:microsoft.com/office/officeart/2005/8/layout/list1"/>
    <dgm:cxn modelId="{3033B2FA-C72C-40A3-865F-B6475477FA0E}" type="presParOf" srcId="{3D67D87C-4414-49BF-94DA-8FC620F39B44}" destId="{912E4228-7C74-4F64-9FBC-FCB1415E2AF7}" srcOrd="2" destOrd="0" presId="urn:microsoft.com/office/officeart/2005/8/layout/list1"/>
    <dgm:cxn modelId="{255D3BAE-E378-4CA0-98FF-592A23F7D4FC}" type="presParOf" srcId="{3D67D87C-4414-49BF-94DA-8FC620F39B44}" destId="{AD66A0AB-92BD-4BDE-B029-1994CA0B9110}" srcOrd="3" destOrd="0" presId="urn:microsoft.com/office/officeart/2005/8/layout/list1"/>
    <dgm:cxn modelId="{FE4C1B2D-A288-49F0-BB52-14D1F90A8088}" type="presParOf" srcId="{3D67D87C-4414-49BF-94DA-8FC620F39B44}" destId="{2C9B35E2-6BBC-4D69-85F1-EE7585F89205}" srcOrd="4" destOrd="0" presId="urn:microsoft.com/office/officeart/2005/8/layout/list1"/>
    <dgm:cxn modelId="{EC4214FD-ABFA-4B31-BFF4-D8BB9195B7D1}" type="presParOf" srcId="{2C9B35E2-6BBC-4D69-85F1-EE7585F89205}" destId="{31DB1994-A5B4-441F-A89D-4FE418E1F743}" srcOrd="0" destOrd="0" presId="urn:microsoft.com/office/officeart/2005/8/layout/list1"/>
    <dgm:cxn modelId="{A0D7F4AA-A62F-49BE-A112-6E77B1D79B18}" type="presParOf" srcId="{2C9B35E2-6BBC-4D69-85F1-EE7585F89205}" destId="{5B85FCC4-E3A6-4FB6-9653-24BF4DC512AD}" srcOrd="1" destOrd="0" presId="urn:microsoft.com/office/officeart/2005/8/layout/list1"/>
    <dgm:cxn modelId="{753F0FA5-23AC-42AD-9A6D-570C9481B506}" type="presParOf" srcId="{3D67D87C-4414-49BF-94DA-8FC620F39B44}" destId="{2B204067-26F6-434F-A344-C56D18413C69}" srcOrd="5" destOrd="0" presId="urn:microsoft.com/office/officeart/2005/8/layout/list1"/>
    <dgm:cxn modelId="{92946DA9-E100-4774-841E-F597B567FE72}" type="presParOf" srcId="{3D67D87C-4414-49BF-94DA-8FC620F39B44}" destId="{F4C93AC9-F508-416B-AD49-102F9EE1C9CE}" srcOrd="6" destOrd="0" presId="urn:microsoft.com/office/officeart/2005/8/layout/list1"/>
    <dgm:cxn modelId="{158A5F5A-D330-4A47-BE0A-1598E57B3E35}" type="presParOf" srcId="{3D67D87C-4414-49BF-94DA-8FC620F39B44}" destId="{8C4CDAE8-B555-4276-A7F1-74234B3B23D9}" srcOrd="7" destOrd="0" presId="urn:microsoft.com/office/officeart/2005/8/layout/list1"/>
    <dgm:cxn modelId="{BD244D87-1570-4CE4-B467-1A5BDA2CC745}" type="presParOf" srcId="{3D67D87C-4414-49BF-94DA-8FC620F39B44}" destId="{4AB637AA-A1BC-4AC7-B7C2-13659E5853AA}" srcOrd="8" destOrd="0" presId="urn:microsoft.com/office/officeart/2005/8/layout/list1"/>
    <dgm:cxn modelId="{EED1A2C0-3269-4BE9-96B7-F4A622D8CBDE}" type="presParOf" srcId="{4AB637AA-A1BC-4AC7-B7C2-13659E5853AA}" destId="{98E6A5FD-6404-4645-9BC2-EFC389F92988}" srcOrd="0" destOrd="0" presId="urn:microsoft.com/office/officeart/2005/8/layout/list1"/>
    <dgm:cxn modelId="{AA628EAE-73AE-4E33-BF12-9286B49A937B}" type="presParOf" srcId="{4AB637AA-A1BC-4AC7-B7C2-13659E5853AA}" destId="{F2B5CD35-A295-4F91-866C-04A158140E4A}" srcOrd="1" destOrd="0" presId="urn:microsoft.com/office/officeart/2005/8/layout/list1"/>
    <dgm:cxn modelId="{1CCE3DDE-689C-432C-BEF3-C944AD839090}" type="presParOf" srcId="{3D67D87C-4414-49BF-94DA-8FC620F39B44}" destId="{F36B19F7-85F7-494E-8359-E99224C8252A}" srcOrd="9" destOrd="0" presId="urn:microsoft.com/office/officeart/2005/8/layout/list1"/>
    <dgm:cxn modelId="{FBDBC750-00F5-4434-93F3-AA632BFAF897}" type="presParOf" srcId="{3D67D87C-4414-49BF-94DA-8FC620F39B44}" destId="{0280A5FE-3C38-4F82-9749-32B2E3FF2F73}" srcOrd="10" destOrd="0" presId="urn:microsoft.com/office/officeart/2005/8/layout/list1"/>
    <dgm:cxn modelId="{4374BC15-8778-491E-8946-322404CB641A}" type="presParOf" srcId="{3D67D87C-4414-49BF-94DA-8FC620F39B44}" destId="{F66801CE-D391-4098-8281-D583A6788F9E}" srcOrd="11" destOrd="0" presId="urn:microsoft.com/office/officeart/2005/8/layout/list1"/>
    <dgm:cxn modelId="{F247A19E-B445-4430-B1BF-CA43EBCC424E}" type="presParOf" srcId="{3D67D87C-4414-49BF-94DA-8FC620F39B44}" destId="{2A01E114-1BDF-47DE-9C99-6DC6C8C2758D}" srcOrd="12" destOrd="0" presId="urn:microsoft.com/office/officeart/2005/8/layout/list1"/>
    <dgm:cxn modelId="{F9B06900-1F0C-40CF-9CC9-617ED9B646EE}" type="presParOf" srcId="{2A01E114-1BDF-47DE-9C99-6DC6C8C2758D}" destId="{C662D23A-511C-4374-A05D-243CF5E7F6DF}" srcOrd="0" destOrd="0" presId="urn:microsoft.com/office/officeart/2005/8/layout/list1"/>
    <dgm:cxn modelId="{E93654B4-2DDB-46B9-9FA2-36B3B4759548}" type="presParOf" srcId="{2A01E114-1BDF-47DE-9C99-6DC6C8C2758D}" destId="{6D069901-2898-4C42-9CFC-8DFB3C7FFF89}" srcOrd="1" destOrd="0" presId="urn:microsoft.com/office/officeart/2005/8/layout/list1"/>
    <dgm:cxn modelId="{61E53BA0-F84B-41E2-BCE9-388E6C5232F0}" type="presParOf" srcId="{3D67D87C-4414-49BF-94DA-8FC620F39B44}" destId="{82B5C0DA-B73C-4323-90D8-444D2B79739B}" srcOrd="13" destOrd="0" presId="urn:microsoft.com/office/officeart/2005/8/layout/list1"/>
    <dgm:cxn modelId="{1683FE23-14D7-4171-B214-1AB55DDC8332}" type="presParOf" srcId="{3D67D87C-4414-49BF-94DA-8FC620F39B44}" destId="{5559B0F8-A1BE-458E-A7E0-7EE7B9AD3DF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2AE15-7FF0-462F-95AE-5D79EF30E786}">
      <dsp:nvSpPr>
        <dsp:cNvPr id="0" name=""/>
        <dsp:cNvSpPr/>
      </dsp:nvSpPr>
      <dsp:spPr>
        <a:xfrm>
          <a:off x="1329873" y="0"/>
          <a:ext cx="1072876" cy="61415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Пищевая фабрика</a:t>
          </a:r>
          <a:endParaRPr lang="ru-RU" sz="13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59854" y="29981"/>
        <a:ext cx="1012914" cy="554197"/>
      </dsp:txXfrm>
    </dsp:sp>
    <dsp:sp modelId="{8B8F73CE-E4B3-438C-A93B-D841148D307A}">
      <dsp:nvSpPr>
        <dsp:cNvPr id="0" name=""/>
        <dsp:cNvSpPr/>
      </dsp:nvSpPr>
      <dsp:spPr>
        <a:xfrm>
          <a:off x="692947" y="339189"/>
          <a:ext cx="2305013" cy="2305013"/>
        </a:xfrm>
        <a:custGeom>
          <a:avLst/>
          <a:gdLst/>
          <a:ahLst/>
          <a:cxnLst/>
          <a:rect l="0" t="0" r="0" b="0"/>
          <a:pathLst>
            <a:path>
              <a:moveTo>
                <a:pt x="1846263" y="232195"/>
              </a:moveTo>
              <a:arcTo wR="1152506" hR="1152506" stAng="18420602" swAng="1510154"/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279FF4C8-182F-461D-99E1-BDE8176DE6A9}">
      <dsp:nvSpPr>
        <dsp:cNvPr id="0" name=""/>
        <dsp:cNvSpPr/>
      </dsp:nvSpPr>
      <dsp:spPr>
        <a:xfrm>
          <a:off x="2368981" y="1102657"/>
          <a:ext cx="1240995" cy="63727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Театральная студия</a:t>
          </a:r>
          <a:endParaRPr lang="ru-RU" sz="13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00090" y="1133766"/>
        <a:ext cx="1178777" cy="575059"/>
      </dsp:txXfrm>
    </dsp:sp>
    <dsp:sp modelId="{013F8AE2-998F-4E2D-8C97-49A10D6F8DB4}">
      <dsp:nvSpPr>
        <dsp:cNvPr id="0" name=""/>
        <dsp:cNvSpPr/>
      </dsp:nvSpPr>
      <dsp:spPr>
        <a:xfrm>
          <a:off x="698217" y="285833"/>
          <a:ext cx="2305013" cy="2305013"/>
        </a:xfrm>
        <a:custGeom>
          <a:avLst/>
          <a:gdLst/>
          <a:ahLst/>
          <a:cxnLst/>
          <a:rect l="0" t="0" r="0" b="0"/>
          <a:pathLst>
            <a:path>
              <a:moveTo>
                <a:pt x="2204117" y="1624085"/>
              </a:moveTo>
              <a:arcTo wR="1152506" hR="1152506" stAng="1449189" swAng="1691211"/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64401D6D-B7ED-4A3B-890D-53DA1237E48E}">
      <dsp:nvSpPr>
        <dsp:cNvPr id="0" name=""/>
        <dsp:cNvSpPr/>
      </dsp:nvSpPr>
      <dsp:spPr>
        <a:xfrm>
          <a:off x="1153212" y="2285162"/>
          <a:ext cx="1250566" cy="69736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kern="1200" smtClean="0">
              <a:latin typeface="Arial" panose="020B0604020202020204" pitchFamily="34" charset="0"/>
              <a:cs typeface="Arial" panose="020B0604020202020204" pitchFamily="34" charset="0"/>
            </a:rPr>
            <a:t>Фабрика игрушек</a:t>
          </a:r>
          <a:endParaRPr lang="ru-RU" sz="13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87255" y="2319205"/>
        <a:ext cx="1182480" cy="629283"/>
      </dsp:txXfrm>
    </dsp:sp>
    <dsp:sp modelId="{2392435C-32B8-42C5-85E6-155F63676681}">
      <dsp:nvSpPr>
        <dsp:cNvPr id="0" name=""/>
        <dsp:cNvSpPr/>
      </dsp:nvSpPr>
      <dsp:spPr>
        <a:xfrm>
          <a:off x="531817" y="274137"/>
          <a:ext cx="2305013" cy="2305013"/>
        </a:xfrm>
        <a:custGeom>
          <a:avLst/>
          <a:gdLst/>
          <a:ahLst/>
          <a:cxnLst/>
          <a:rect l="0" t="0" r="0" b="0"/>
          <a:pathLst>
            <a:path>
              <a:moveTo>
                <a:pt x="473491" y="2083747"/>
              </a:moveTo>
              <a:arcTo wR="1152506" hR="1152506" stAng="7565863" swAng="1624342"/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0E030E2B-0206-4165-8FB7-B9BAD7CC1F7C}">
      <dsp:nvSpPr>
        <dsp:cNvPr id="0" name=""/>
        <dsp:cNvSpPr/>
      </dsp:nvSpPr>
      <dsp:spPr>
        <a:xfrm>
          <a:off x="0" y="1088726"/>
          <a:ext cx="1103324" cy="69736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Мини-типография</a:t>
          </a:r>
          <a:endParaRPr lang="ru-RU" sz="13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043" y="1122769"/>
        <a:ext cx="1035238" cy="629283"/>
      </dsp:txXfrm>
    </dsp:sp>
    <dsp:sp modelId="{91ABC774-A496-482B-8E13-36BF5855500E}">
      <dsp:nvSpPr>
        <dsp:cNvPr id="0" name=""/>
        <dsp:cNvSpPr/>
      </dsp:nvSpPr>
      <dsp:spPr>
        <a:xfrm>
          <a:off x="545133" y="332355"/>
          <a:ext cx="2305013" cy="2305013"/>
        </a:xfrm>
        <a:custGeom>
          <a:avLst/>
          <a:gdLst/>
          <a:ahLst/>
          <a:cxnLst/>
          <a:rect l="0" t="0" r="0" b="0"/>
          <a:pathLst>
            <a:path>
              <a:moveTo>
                <a:pt x="154628" y="575870"/>
              </a:moveTo>
              <a:arcTo wR="1152506" hR="1152506" stAng="12601320" swAng="1887052"/>
            </a:path>
          </a:pathLst>
        </a:custGeom>
        <a:noFill/>
        <a:ln w="38100" cap="flat" cmpd="sng" algn="ctr">
          <a:solidFill>
            <a:schemeClr val="accent1"/>
          </a:solidFill>
          <a:prstDash val="solid"/>
          <a:miter lim="800000"/>
          <a:tailEnd type="arrow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E4228-7C74-4F64-9FBC-FCB1415E2AF7}">
      <dsp:nvSpPr>
        <dsp:cNvPr id="0" name=""/>
        <dsp:cNvSpPr/>
      </dsp:nvSpPr>
      <dsp:spPr>
        <a:xfrm>
          <a:off x="0" y="332326"/>
          <a:ext cx="3924847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DA0A13-0E60-44DE-94F5-137894BCF0E2}">
      <dsp:nvSpPr>
        <dsp:cNvPr id="0" name=""/>
        <dsp:cNvSpPr/>
      </dsp:nvSpPr>
      <dsp:spPr>
        <a:xfrm>
          <a:off x="315717" y="108262"/>
          <a:ext cx="3294846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860" tIns="0" rIns="151860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1. Знакомство с правилами игры и выбор мастерской</a:t>
          </a:r>
          <a:endParaRPr lang="ru-RU" sz="13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1656" y="134201"/>
        <a:ext cx="3242968" cy="479482"/>
      </dsp:txXfrm>
    </dsp:sp>
    <dsp:sp modelId="{F4C93AC9-F508-416B-AD49-102F9EE1C9CE}">
      <dsp:nvSpPr>
        <dsp:cNvPr id="0" name=""/>
        <dsp:cNvSpPr/>
      </dsp:nvSpPr>
      <dsp:spPr>
        <a:xfrm>
          <a:off x="0" y="1148806"/>
          <a:ext cx="391067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85FCC4-E3A6-4FB6-9653-24BF4DC512AD}">
      <dsp:nvSpPr>
        <dsp:cNvPr id="0" name=""/>
        <dsp:cNvSpPr/>
      </dsp:nvSpPr>
      <dsp:spPr>
        <a:xfrm>
          <a:off x="315717" y="924742"/>
          <a:ext cx="3294846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860" tIns="0" rIns="151860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2. Организация работы мастерской и знакомство с профессиями;</a:t>
          </a:r>
        </a:p>
      </dsp:txBody>
      <dsp:txXfrm>
        <a:off x="341656" y="950681"/>
        <a:ext cx="3242968" cy="479482"/>
      </dsp:txXfrm>
    </dsp:sp>
    <dsp:sp modelId="{0280A5FE-3C38-4F82-9749-32B2E3FF2F73}">
      <dsp:nvSpPr>
        <dsp:cNvPr id="0" name=""/>
        <dsp:cNvSpPr/>
      </dsp:nvSpPr>
      <dsp:spPr>
        <a:xfrm>
          <a:off x="0" y="1965286"/>
          <a:ext cx="3924904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B5CD35-A295-4F91-866C-04A158140E4A}">
      <dsp:nvSpPr>
        <dsp:cNvPr id="0" name=""/>
        <dsp:cNvSpPr/>
      </dsp:nvSpPr>
      <dsp:spPr>
        <a:xfrm>
          <a:off x="315717" y="1741222"/>
          <a:ext cx="3294846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860" tIns="0" rIns="151860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3. Подготовка к познавательно-игровому событию «Ярмарка»;</a:t>
          </a:r>
          <a:endParaRPr lang="ru-RU" sz="13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1656" y="1767161"/>
        <a:ext cx="3242968" cy="479482"/>
      </dsp:txXfrm>
    </dsp:sp>
    <dsp:sp modelId="{5559B0F8-A1BE-458E-A7E0-7EE7B9AD3DFD}">
      <dsp:nvSpPr>
        <dsp:cNvPr id="0" name=""/>
        <dsp:cNvSpPr/>
      </dsp:nvSpPr>
      <dsp:spPr>
        <a:xfrm>
          <a:off x="0" y="2781766"/>
          <a:ext cx="3917615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069901-2898-4C42-9CFC-8DFB3C7FFF89}">
      <dsp:nvSpPr>
        <dsp:cNvPr id="0" name=""/>
        <dsp:cNvSpPr/>
      </dsp:nvSpPr>
      <dsp:spPr>
        <a:xfrm>
          <a:off x="315717" y="2557702"/>
          <a:ext cx="3294846" cy="5313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860" tIns="0" rIns="151860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4. Организация Ярмарки и подведение итогов.</a:t>
          </a:r>
          <a:endParaRPr lang="ru-RU" sz="13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1656" y="2583641"/>
        <a:ext cx="3242968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1BF4-8B2C-784B-9959-B59A059012C3}" type="datetimeFigureOut">
              <a:rPr lang="x-none" smtClean="0"/>
              <a:t>07.04.2025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8903-8EB5-294E-A216-6B54B036878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1680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48903-8EB5-294E-A216-6B54B0368783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3303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8" descr="A blue circle with white text&#10;&#10;Description automatically generated with low confidence">
            <a:extLst>
              <a:ext uri="{FF2B5EF4-FFF2-40B4-BE49-F238E27FC236}">
                <a16:creationId xmlns:a16="http://schemas.microsoft.com/office/drawing/2014/main" id="{BA292C80-0DA8-194A-9A66-279048FA2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859" y="962173"/>
            <a:ext cx="886499" cy="886499"/>
          </a:xfrm>
          <a:prstGeom prst="rect">
            <a:avLst/>
          </a:prstGeom>
        </p:spPr>
      </p:pic>
      <p:cxnSp>
        <p:nvCxnSpPr>
          <p:cNvPr id="11" name="Straight Connector 48">
            <a:extLst>
              <a:ext uri="{FF2B5EF4-FFF2-40B4-BE49-F238E27FC236}">
                <a16:creationId xmlns:a16="http://schemas.microsoft.com/office/drawing/2014/main" id="{313EF906-5BAC-0141-A198-076E155DF9E2}"/>
              </a:ext>
            </a:extLst>
          </p:cNvPr>
          <p:cNvCxnSpPr>
            <a:cxnSpLocks/>
          </p:cNvCxnSpPr>
          <p:nvPr userDrawn="1"/>
        </p:nvCxnSpPr>
        <p:spPr>
          <a:xfrm>
            <a:off x="6090212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50">
            <a:extLst>
              <a:ext uri="{FF2B5EF4-FFF2-40B4-BE49-F238E27FC236}">
                <a16:creationId xmlns:a16="http://schemas.microsoft.com/office/drawing/2014/main" id="{61206A97-26F2-E646-8775-9928FEF465B5}"/>
              </a:ext>
            </a:extLst>
          </p:cNvPr>
          <p:cNvCxnSpPr>
            <a:cxnSpLocks/>
          </p:cNvCxnSpPr>
          <p:nvPr userDrawn="1"/>
        </p:nvCxnSpPr>
        <p:spPr>
          <a:xfrm>
            <a:off x="8642581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51">
            <a:extLst>
              <a:ext uri="{FF2B5EF4-FFF2-40B4-BE49-F238E27FC236}">
                <a16:creationId xmlns:a16="http://schemas.microsoft.com/office/drawing/2014/main" id="{28E0E5F6-C1CA-9B41-B1DB-6E4FB509084D}"/>
              </a:ext>
            </a:extLst>
          </p:cNvPr>
          <p:cNvCxnSpPr>
            <a:cxnSpLocks/>
          </p:cNvCxnSpPr>
          <p:nvPr userDrawn="1"/>
        </p:nvCxnSpPr>
        <p:spPr>
          <a:xfrm>
            <a:off x="11179047" y="985336"/>
            <a:ext cx="0" cy="840173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6007C52F-2E27-E24A-B9DC-AAAB052DB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967" y="2404670"/>
            <a:ext cx="7634059" cy="1978323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4300" b="0" i="0" baseline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презентации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может быть набрано в две </a:t>
            </a:r>
            <a:b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4400" dirty="0">
                <a:solidFill>
                  <a:srgbClr val="102D69"/>
                </a:solidFill>
                <a:latin typeface="HSE Sans" panose="02000000000000000000" pitchFamily="2" charset="0"/>
              </a:rPr>
              <a:t>или три строки (43 </a:t>
            </a:r>
            <a:r>
              <a:rPr lang="en-GB" sz="4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4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4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8109844-C2E7-354F-9C01-8834E4DCE3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4947" y="1187841"/>
            <a:ext cx="3848717" cy="435163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 i="0">
                <a:latin typeface="HSE Sans" panose="02000000000000000000" pitchFamily="2" charset="0"/>
              </a:defRPr>
            </a:lvl1pPr>
            <a:lvl2pPr marL="457200" indent="0" algn="l">
              <a:buNone/>
              <a:defRPr sz="1600" b="0" i="0">
                <a:latin typeface="HSE Sans" panose="02000000000000000000" pitchFamily="2" charset="0"/>
              </a:defRPr>
            </a:lvl2pPr>
            <a:lvl3pPr marL="914400" indent="0" algn="l">
              <a:buNone/>
              <a:defRPr sz="1600" b="0" i="0">
                <a:latin typeface="HSE Sans" panose="02000000000000000000" pitchFamily="2" charset="0"/>
              </a:defRPr>
            </a:lvl3pPr>
            <a:lvl4pPr marL="1371600" indent="0" algn="l">
              <a:buNone/>
              <a:defRPr sz="1600" b="0" i="0">
                <a:latin typeface="HSE Sans" panose="02000000000000000000" pitchFamily="2" charset="0"/>
              </a:defRPr>
            </a:lvl4pPr>
            <a:lvl5pPr marL="1828800" indent="0" algn="l">
              <a:buNone/>
              <a:defRPr sz="1600" b="0" i="0">
                <a:latin typeface="HSE Sans" panose="02000000000000000000" pitchFamily="2" charset="0"/>
              </a:defRPr>
            </a:lvl5pPr>
          </a:lstStyle>
          <a:p>
            <a:r>
              <a:rPr lang="ru-RU" dirty="0">
                <a:latin typeface="HSE Sans" panose="02000000000000000000" pitchFamily="2" charset="0"/>
              </a:rPr>
              <a:t>Название факультета</a:t>
            </a:r>
            <a:br>
              <a:rPr lang="ru-RU" dirty="0">
                <a:latin typeface="HSE Sans" panose="02000000000000000000" pitchFamily="2" charset="0"/>
              </a:rPr>
            </a:br>
            <a:r>
              <a:rPr lang="ru-RU" dirty="0">
                <a:latin typeface="HSE Sans" panose="02000000000000000000" pitchFamily="2" charset="0"/>
              </a:rPr>
              <a:t>в две строки</a:t>
            </a:r>
            <a:r>
              <a:rPr lang="en-GB" dirty="0">
                <a:latin typeface="HSE Sans" panose="02000000000000000000" pitchFamily="2" charset="0"/>
              </a:rPr>
              <a:t> (16 </a:t>
            </a:r>
            <a:r>
              <a:rPr lang="en-GB" dirty="0" err="1">
                <a:latin typeface="HSE Sans" panose="02000000000000000000" pitchFamily="2" charset="0"/>
              </a:rPr>
              <a:t>pt</a:t>
            </a:r>
            <a:r>
              <a:rPr lang="en-GB" dirty="0">
                <a:latin typeface="HSE Sans" panose="02000000000000000000" pitchFamily="2" charset="0"/>
              </a:rPr>
              <a:t>)</a:t>
            </a:r>
            <a:endParaRPr lang="ru-RU" dirty="0">
              <a:latin typeface="HSE Sans" panose="02000000000000000000" pitchFamily="2" charset="0"/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40A04329-C800-BB42-BFE0-7E3C68848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9420" y="1173829"/>
            <a:ext cx="2278063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98337931-3EC2-F348-99EA-860F4FFDC18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786720" y="1173829"/>
            <a:ext cx="2217738" cy="463186"/>
          </a:xfrm>
        </p:spPr>
        <p:txBody>
          <a:bodyPr lIns="0" tIns="0" rIns="0" bIns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HSE Sans" panose="02000000000000000000" pitchFamily="2" charset="0"/>
              </a:rPr>
              <a:t>Москва</a:t>
            </a:r>
            <a:br>
              <a:rPr lang="ru-RU" sz="1200" dirty="0">
                <a:latin typeface="HSE Sans" panose="02000000000000000000" pitchFamily="2" charset="0"/>
              </a:rPr>
            </a:br>
            <a:r>
              <a:rPr lang="ru-RU" sz="1200" dirty="0">
                <a:latin typeface="HSE Sans" panose="02000000000000000000" pitchFamily="2" charset="0"/>
              </a:rPr>
              <a:t>2022</a:t>
            </a:r>
            <a:r>
              <a:rPr lang="en-GB" sz="1200" dirty="0">
                <a:latin typeface="HSE Sans" panose="02000000000000000000" pitchFamily="2" charset="0"/>
              </a:rPr>
              <a:t> (12pt)</a:t>
            </a:r>
            <a:endParaRPr lang="ru-RU" sz="1200" dirty="0">
              <a:latin typeface="HSE Sans" panose="02000000000000000000" pitchFamily="2" charset="0"/>
            </a:endParaRPr>
          </a:p>
        </p:txBody>
      </p:sp>
      <p:sp>
        <p:nvSpPr>
          <p:cNvPr id="29" name="Текст 28">
            <a:extLst>
              <a:ext uri="{FF2B5EF4-FFF2-40B4-BE49-F238E27FC236}">
                <a16:creationId xmlns:a16="http://schemas.microsoft.com/office/drawing/2014/main" id="{EEA7A79B-D410-B44F-BF32-C3EAEFC20A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7967" y="4824914"/>
            <a:ext cx="7625267" cy="652860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600" dirty="0">
                <a:latin typeface="HSE Sans" panose="02000000000000000000" pitchFamily="2" charset="0"/>
              </a:rPr>
              <a:t>Если нужно больше места, то используйте подзаголовок</a:t>
            </a:r>
            <a:r>
              <a:rPr lang="en-GB" sz="1600" dirty="0">
                <a:latin typeface="HSE Sans" panose="02000000000000000000" pitchFamily="2" charset="0"/>
              </a:rPr>
              <a:t> (16 </a:t>
            </a:r>
            <a:r>
              <a:rPr lang="en-GB" sz="1600" dirty="0" err="1">
                <a:latin typeface="HSE Sans" panose="02000000000000000000" pitchFamily="2" charset="0"/>
              </a:rPr>
              <a:t>pt</a:t>
            </a:r>
            <a:r>
              <a:rPr lang="en-GB" sz="1600" dirty="0">
                <a:latin typeface="HSE Sans" panose="02000000000000000000" pitchFamily="2" charset="0"/>
              </a:rPr>
              <a:t>)</a:t>
            </a:r>
            <a:endParaRPr lang="ru-RU" sz="16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895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328428E-0D3D-6E4B-BAC0-3F63BAF7DB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86CF47C6-D972-9E44-A717-6848F348939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412FEF63-77C0-7C4A-B9BE-4BC0EEEEB78C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C4F550E9-E979-284D-B65F-44E092DD9D0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A39D099-B515-F343-BF7A-A95468DA3860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396B1F99-9711-C64F-A7C9-4F1D89E7F11D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9C21DFE9-C3B2-C54E-9275-7776355F73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5A73F99D-6D58-724E-ADB3-150D9B24F8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7E89E360-BE39-5041-BAD6-C7B708340A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9" name="Заголовок 31">
            <a:extLst>
              <a:ext uri="{FF2B5EF4-FFF2-40B4-BE49-F238E27FC236}">
                <a16:creationId xmlns:a16="http://schemas.microsoft.com/office/drawing/2014/main" id="{1C20890C-BC1C-0745-9AF3-46700BA2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Дополнительная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цветовая гамма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CA2589F7-4500-024F-8E07-D726629A59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Вышки для этих целей.</a:t>
            </a:r>
          </a:p>
        </p:txBody>
      </p:sp>
      <p:sp>
        <p:nvSpPr>
          <p:cNvPr id="21" name="Oval 5">
            <a:extLst>
              <a:ext uri="{FF2B5EF4-FFF2-40B4-BE49-F238E27FC236}">
                <a16:creationId xmlns:a16="http://schemas.microsoft.com/office/drawing/2014/main" id="{D2CA403A-98E7-6C42-8F44-30AB6622C802}"/>
              </a:ext>
            </a:extLst>
          </p:cNvPr>
          <p:cNvSpPr/>
          <p:nvPr userDrawn="1"/>
        </p:nvSpPr>
        <p:spPr>
          <a:xfrm>
            <a:off x="5392982" y="1447790"/>
            <a:ext cx="830997" cy="830997"/>
          </a:xfrm>
          <a:prstGeom prst="ellipse">
            <a:avLst/>
          </a:prstGeom>
          <a:solidFill>
            <a:srgbClr val="0E2D69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Oval 20">
            <a:extLst>
              <a:ext uri="{FF2B5EF4-FFF2-40B4-BE49-F238E27FC236}">
                <a16:creationId xmlns:a16="http://schemas.microsoft.com/office/drawing/2014/main" id="{42ABAA5D-E7AB-6E48-9D43-A48178C9BDD4}"/>
              </a:ext>
            </a:extLst>
          </p:cNvPr>
          <p:cNvSpPr/>
          <p:nvPr userDrawn="1"/>
        </p:nvSpPr>
        <p:spPr>
          <a:xfrm>
            <a:off x="6742925" y="1447790"/>
            <a:ext cx="830997" cy="830997"/>
          </a:xfrm>
          <a:prstGeom prst="ellipse">
            <a:avLst/>
          </a:prstGeom>
          <a:solidFill>
            <a:srgbClr val="234A9B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09F185A-8F67-9C42-A7C5-87E483F4FC19}"/>
              </a:ext>
            </a:extLst>
          </p:cNvPr>
          <p:cNvSpPr/>
          <p:nvPr userDrawn="1"/>
        </p:nvSpPr>
        <p:spPr>
          <a:xfrm>
            <a:off x="8092868" y="1447790"/>
            <a:ext cx="830997" cy="830997"/>
          </a:xfrm>
          <a:prstGeom prst="ellipse">
            <a:avLst/>
          </a:prstGeom>
          <a:solidFill>
            <a:srgbClr val="11A0D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9AE0F6-4E37-6C4D-AF45-824EEE489A15}"/>
              </a:ext>
            </a:extLst>
          </p:cNvPr>
          <p:cNvSpPr/>
          <p:nvPr userDrawn="1"/>
        </p:nvSpPr>
        <p:spPr>
          <a:xfrm>
            <a:off x="9442811" y="1447790"/>
            <a:ext cx="830997" cy="830997"/>
          </a:xfrm>
          <a:prstGeom prst="ellipse">
            <a:avLst/>
          </a:prstGeom>
          <a:solidFill>
            <a:srgbClr val="029C6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Oval 26">
            <a:extLst>
              <a:ext uri="{FF2B5EF4-FFF2-40B4-BE49-F238E27FC236}">
                <a16:creationId xmlns:a16="http://schemas.microsoft.com/office/drawing/2014/main" id="{330C0EA4-7FD1-CE4D-AC95-8C484C5AC790}"/>
              </a:ext>
            </a:extLst>
          </p:cNvPr>
          <p:cNvSpPr/>
          <p:nvPr userDrawn="1"/>
        </p:nvSpPr>
        <p:spPr>
          <a:xfrm>
            <a:off x="10792754" y="1447790"/>
            <a:ext cx="830997" cy="830997"/>
          </a:xfrm>
          <a:prstGeom prst="ellipse">
            <a:avLst/>
          </a:prstGeom>
          <a:solidFill>
            <a:srgbClr val="EB681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6" name="Oval 29">
            <a:extLst>
              <a:ext uri="{FF2B5EF4-FFF2-40B4-BE49-F238E27FC236}">
                <a16:creationId xmlns:a16="http://schemas.microsoft.com/office/drawing/2014/main" id="{4C53CF3D-7EFB-DF4F-8EA6-5644574E9AFB}"/>
              </a:ext>
            </a:extLst>
          </p:cNvPr>
          <p:cNvSpPr/>
          <p:nvPr userDrawn="1"/>
        </p:nvSpPr>
        <p:spPr>
          <a:xfrm>
            <a:off x="5392982" y="2708699"/>
            <a:ext cx="830997" cy="830997"/>
          </a:xfrm>
          <a:prstGeom prst="ellipse">
            <a:avLst/>
          </a:prstGeom>
          <a:solidFill>
            <a:srgbClr val="7D4EB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Oval 33">
            <a:extLst>
              <a:ext uri="{FF2B5EF4-FFF2-40B4-BE49-F238E27FC236}">
                <a16:creationId xmlns:a16="http://schemas.microsoft.com/office/drawing/2014/main" id="{B42CE88A-E9A3-2A4E-BD50-EB37311F39EC}"/>
              </a:ext>
            </a:extLst>
          </p:cNvPr>
          <p:cNvSpPr/>
          <p:nvPr userDrawn="1"/>
        </p:nvSpPr>
        <p:spPr>
          <a:xfrm>
            <a:off x="6742925" y="2708699"/>
            <a:ext cx="830997" cy="830997"/>
          </a:xfrm>
          <a:prstGeom prst="ellipse">
            <a:avLst/>
          </a:prstGeom>
          <a:solidFill>
            <a:srgbClr val="E61F3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Oval 34">
            <a:extLst>
              <a:ext uri="{FF2B5EF4-FFF2-40B4-BE49-F238E27FC236}">
                <a16:creationId xmlns:a16="http://schemas.microsoft.com/office/drawing/2014/main" id="{B699EFDF-DB9D-3C4F-9D1F-461508017BDA}"/>
              </a:ext>
            </a:extLst>
          </p:cNvPr>
          <p:cNvSpPr/>
          <p:nvPr userDrawn="1"/>
        </p:nvSpPr>
        <p:spPr>
          <a:xfrm>
            <a:off x="8092868" y="2708699"/>
            <a:ext cx="830997" cy="830997"/>
          </a:xfrm>
          <a:prstGeom prst="ellipse">
            <a:avLst/>
          </a:prstGeom>
          <a:solidFill>
            <a:srgbClr val="FBBA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Oval 35">
            <a:extLst>
              <a:ext uri="{FF2B5EF4-FFF2-40B4-BE49-F238E27FC236}">
                <a16:creationId xmlns:a16="http://schemas.microsoft.com/office/drawing/2014/main" id="{5DF3131C-EEA1-5446-B567-C9DA0A2A1AFF}"/>
              </a:ext>
            </a:extLst>
          </p:cNvPr>
          <p:cNvSpPr/>
          <p:nvPr userDrawn="1"/>
        </p:nvSpPr>
        <p:spPr>
          <a:xfrm>
            <a:off x="9442811" y="2708699"/>
            <a:ext cx="830997" cy="830997"/>
          </a:xfrm>
          <a:prstGeom prst="ellipse">
            <a:avLst/>
          </a:prstGeom>
          <a:solidFill>
            <a:srgbClr val="7DA0D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36">
            <a:extLst>
              <a:ext uri="{FF2B5EF4-FFF2-40B4-BE49-F238E27FC236}">
                <a16:creationId xmlns:a16="http://schemas.microsoft.com/office/drawing/2014/main" id="{6D03B317-B61D-2945-8C0A-A6EBD87ACD07}"/>
              </a:ext>
            </a:extLst>
          </p:cNvPr>
          <p:cNvSpPr/>
          <p:nvPr userDrawn="1"/>
        </p:nvSpPr>
        <p:spPr>
          <a:xfrm>
            <a:off x="10792754" y="2708699"/>
            <a:ext cx="830997" cy="830997"/>
          </a:xfrm>
          <a:prstGeom prst="ellipse">
            <a:avLst/>
          </a:prstGeom>
          <a:solidFill>
            <a:srgbClr val="47A0A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1" name="Oval 37">
            <a:extLst>
              <a:ext uri="{FF2B5EF4-FFF2-40B4-BE49-F238E27FC236}">
                <a16:creationId xmlns:a16="http://schemas.microsoft.com/office/drawing/2014/main" id="{9C0266F1-C0B7-624A-A873-5F2C8801E766}"/>
              </a:ext>
            </a:extLst>
          </p:cNvPr>
          <p:cNvSpPr/>
          <p:nvPr userDrawn="1"/>
        </p:nvSpPr>
        <p:spPr>
          <a:xfrm>
            <a:off x="5392982" y="3969609"/>
            <a:ext cx="830997" cy="830997"/>
          </a:xfrm>
          <a:prstGeom prst="ellipse">
            <a:avLst/>
          </a:prstGeom>
          <a:solidFill>
            <a:srgbClr val="EB8C3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38">
            <a:extLst>
              <a:ext uri="{FF2B5EF4-FFF2-40B4-BE49-F238E27FC236}">
                <a16:creationId xmlns:a16="http://schemas.microsoft.com/office/drawing/2014/main" id="{30C0C10E-388C-9843-8270-19D471BD3756}"/>
              </a:ext>
            </a:extLst>
          </p:cNvPr>
          <p:cNvSpPr/>
          <p:nvPr userDrawn="1"/>
        </p:nvSpPr>
        <p:spPr>
          <a:xfrm>
            <a:off x="6742925" y="3969609"/>
            <a:ext cx="830997" cy="830997"/>
          </a:xfrm>
          <a:prstGeom prst="ellipse">
            <a:avLst/>
          </a:prstGeom>
          <a:solidFill>
            <a:srgbClr val="96628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Oval 39">
            <a:extLst>
              <a:ext uri="{FF2B5EF4-FFF2-40B4-BE49-F238E27FC236}">
                <a16:creationId xmlns:a16="http://schemas.microsoft.com/office/drawing/2014/main" id="{87047EA3-79D2-8644-A568-E64AA1D7D370}"/>
              </a:ext>
            </a:extLst>
          </p:cNvPr>
          <p:cNvSpPr/>
          <p:nvPr userDrawn="1"/>
        </p:nvSpPr>
        <p:spPr>
          <a:xfrm>
            <a:off x="8092868" y="3969609"/>
            <a:ext cx="830997" cy="830997"/>
          </a:xfrm>
          <a:prstGeom prst="ellipse">
            <a:avLst/>
          </a:prstGeom>
          <a:solidFill>
            <a:srgbClr val="CD5A5A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Oval 40">
            <a:extLst>
              <a:ext uri="{FF2B5EF4-FFF2-40B4-BE49-F238E27FC236}">
                <a16:creationId xmlns:a16="http://schemas.microsoft.com/office/drawing/2014/main" id="{7F5D1C6B-4E6B-0346-A5DC-C511DB14EFD6}"/>
              </a:ext>
            </a:extLst>
          </p:cNvPr>
          <p:cNvSpPr/>
          <p:nvPr userDrawn="1"/>
        </p:nvSpPr>
        <p:spPr>
          <a:xfrm>
            <a:off x="9442811" y="3969609"/>
            <a:ext cx="830997" cy="830997"/>
          </a:xfrm>
          <a:prstGeom prst="ellipse">
            <a:avLst/>
          </a:prstGeom>
          <a:solidFill>
            <a:srgbClr val="FFD746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Oval 41">
            <a:extLst>
              <a:ext uri="{FF2B5EF4-FFF2-40B4-BE49-F238E27FC236}">
                <a16:creationId xmlns:a16="http://schemas.microsoft.com/office/drawing/2014/main" id="{EB421DBA-35DE-2C4F-A89E-27F0998EF4E8}"/>
              </a:ext>
            </a:extLst>
          </p:cNvPr>
          <p:cNvSpPr/>
          <p:nvPr userDrawn="1"/>
        </p:nvSpPr>
        <p:spPr>
          <a:xfrm>
            <a:off x="10792754" y="3969609"/>
            <a:ext cx="830997" cy="830997"/>
          </a:xfrm>
          <a:prstGeom prst="ellipse">
            <a:avLst/>
          </a:prstGeom>
          <a:solidFill>
            <a:srgbClr val="CDDDF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Oval 42">
            <a:extLst>
              <a:ext uri="{FF2B5EF4-FFF2-40B4-BE49-F238E27FC236}">
                <a16:creationId xmlns:a16="http://schemas.microsoft.com/office/drawing/2014/main" id="{081BD842-A9A1-5B44-81ED-A97BA390032B}"/>
              </a:ext>
            </a:extLst>
          </p:cNvPr>
          <p:cNvSpPr/>
          <p:nvPr userDrawn="1"/>
        </p:nvSpPr>
        <p:spPr>
          <a:xfrm>
            <a:off x="5392982" y="5249769"/>
            <a:ext cx="830997" cy="830997"/>
          </a:xfrm>
          <a:prstGeom prst="ellipse">
            <a:avLst/>
          </a:prstGeom>
          <a:solidFill>
            <a:srgbClr val="D7EBB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Oval 43">
            <a:extLst>
              <a:ext uri="{FF2B5EF4-FFF2-40B4-BE49-F238E27FC236}">
                <a16:creationId xmlns:a16="http://schemas.microsoft.com/office/drawing/2014/main" id="{036EE7D2-A33A-434C-B272-C82E2CDD4D4D}"/>
              </a:ext>
            </a:extLst>
          </p:cNvPr>
          <p:cNvSpPr/>
          <p:nvPr userDrawn="1"/>
        </p:nvSpPr>
        <p:spPr>
          <a:xfrm>
            <a:off x="6742925" y="5249769"/>
            <a:ext cx="830997" cy="830997"/>
          </a:xfrm>
          <a:prstGeom prst="ellipse">
            <a:avLst/>
          </a:prstGeom>
          <a:solidFill>
            <a:srgbClr val="FFDC9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Oval 44">
            <a:extLst>
              <a:ext uri="{FF2B5EF4-FFF2-40B4-BE49-F238E27FC236}">
                <a16:creationId xmlns:a16="http://schemas.microsoft.com/office/drawing/2014/main" id="{7DD65DA4-F076-C242-813E-8C17DCABCCFB}"/>
              </a:ext>
            </a:extLst>
          </p:cNvPr>
          <p:cNvSpPr/>
          <p:nvPr userDrawn="1"/>
        </p:nvSpPr>
        <p:spPr>
          <a:xfrm>
            <a:off x="8092868" y="5249769"/>
            <a:ext cx="830997" cy="830997"/>
          </a:xfrm>
          <a:prstGeom prst="ellipse">
            <a:avLst/>
          </a:prstGeom>
          <a:solidFill>
            <a:srgbClr val="D7C3F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Oval 45">
            <a:extLst>
              <a:ext uri="{FF2B5EF4-FFF2-40B4-BE49-F238E27FC236}">
                <a16:creationId xmlns:a16="http://schemas.microsoft.com/office/drawing/2014/main" id="{8A44D99D-BF66-2848-B460-F59D8ECF5690}"/>
              </a:ext>
            </a:extLst>
          </p:cNvPr>
          <p:cNvSpPr/>
          <p:nvPr userDrawn="1"/>
        </p:nvSpPr>
        <p:spPr>
          <a:xfrm>
            <a:off x="9442811" y="5249769"/>
            <a:ext cx="830997" cy="830997"/>
          </a:xfrm>
          <a:prstGeom prst="ellipse">
            <a:avLst/>
          </a:prstGeom>
          <a:solidFill>
            <a:srgbClr val="F6C3C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Oval 46">
            <a:extLst>
              <a:ext uri="{FF2B5EF4-FFF2-40B4-BE49-F238E27FC236}">
                <a16:creationId xmlns:a16="http://schemas.microsoft.com/office/drawing/2014/main" id="{9B130CEB-3D74-B647-BA6B-32F7D70FD354}"/>
              </a:ext>
            </a:extLst>
          </p:cNvPr>
          <p:cNvSpPr/>
          <p:nvPr userDrawn="1"/>
        </p:nvSpPr>
        <p:spPr>
          <a:xfrm>
            <a:off x="10792754" y="5249769"/>
            <a:ext cx="830997" cy="830997"/>
          </a:xfrm>
          <a:prstGeom prst="ellipse">
            <a:avLst/>
          </a:prstGeom>
          <a:solidFill>
            <a:srgbClr val="FFF07D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705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A7FA04E4-3213-8F41-B068-4DC2814414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938052A0-3DF0-DC47-B7E0-C20EF981C230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8C6147F0-3CA1-264C-B2B2-F88597196943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2CDF50E-4D58-AF4A-ABFD-140AF88B3681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2171D1-2A5B-7A4A-9760-17CCE51B980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3C71A0C3-CD3E-0748-98E5-6B2507CAB296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9856D01B-EC9A-6047-B7FB-D47084AB3F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83E23342-AC91-354A-9A28-A14FF7BADC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BB1CCE68-8F57-1A41-BC43-633D2EFC80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20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5234703-C735-5D41-99C2-019C7EBECC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2F59B5-E815-AE43-BAE2-FA594BB42C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10809" y="2643809"/>
            <a:ext cx="1570383" cy="157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4A1436AC-5F96-2A4F-BFC7-B3442083EB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11" name="Straight Connector 19">
            <a:extLst>
              <a:ext uri="{FF2B5EF4-FFF2-40B4-BE49-F238E27FC236}">
                <a16:creationId xmlns:a16="http://schemas.microsoft.com/office/drawing/2014/main" id="{067DD2ED-246D-7D41-B51F-FED98BF873F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21">
            <a:extLst>
              <a:ext uri="{FF2B5EF4-FFF2-40B4-BE49-F238E27FC236}">
                <a16:creationId xmlns:a16="http://schemas.microsoft.com/office/drawing/2014/main" id="{68E8C250-D449-A743-8975-B5BFB04D9744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5">
            <a:extLst>
              <a:ext uri="{FF2B5EF4-FFF2-40B4-BE49-F238E27FC236}">
                <a16:creationId xmlns:a16="http://schemas.microsoft.com/office/drawing/2014/main" id="{DD1C71CA-B883-AF42-959D-BCA5690AAA4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4D3A12E-0E10-C441-81D2-C3C1EB6A053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9" name="Straight Connector 59">
            <a:extLst>
              <a:ext uri="{FF2B5EF4-FFF2-40B4-BE49-F238E27FC236}">
                <a16:creationId xmlns:a16="http://schemas.microsoft.com/office/drawing/2014/main" id="{3447008E-4F3B-FC4E-B96D-3927FAE1ED1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Рисунок 23">
            <a:extLst>
              <a:ext uri="{FF2B5EF4-FFF2-40B4-BE49-F238E27FC236}">
                <a16:creationId xmlns:a16="http://schemas.microsoft.com/office/drawing/2014/main" id="{61115A7A-23E5-E442-9551-F72F1CDA57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84653" y="1447790"/>
            <a:ext cx="4325167" cy="4325107"/>
          </a:xfrm>
          <a:solidFill>
            <a:srgbClr val="D9D9D9"/>
          </a:solidFill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>
                <a:solidFill>
                  <a:schemeClr val="tx1"/>
                </a:solidFill>
                <a:latin typeface="HSE Sans" panose="02000000000000000000" pitchFamily="2" charset="0"/>
              </a:rPr>
              <a:t>Чтобы слайд не выглядел пустым, сюда можно поставить иллюстрацию или фотографию</a:t>
            </a:r>
            <a:endParaRPr lang="x-none" sz="2800">
              <a:solidFill>
                <a:schemeClr val="tx1"/>
              </a:solidFill>
              <a:latin typeface="HSE Sans" panose="02000000000000000000" pitchFamily="2" charset="0"/>
            </a:endParaRPr>
          </a:p>
        </p:txBody>
      </p:sp>
      <p:sp>
        <p:nvSpPr>
          <p:cNvPr id="32" name="Заголовок 31">
            <a:extLst>
              <a:ext uri="{FF2B5EF4-FFF2-40B4-BE49-F238E27FC236}">
                <a16:creationId xmlns:a16="http://schemas.microsoft.com/office/drawing/2014/main" id="{9ED7AA97-D972-DF4F-B662-A65F2A544C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8" y="1447790"/>
            <a:ext cx="524556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69E35E54-2B19-7441-876F-1C6A84F4F1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5245561" cy="3393234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38" name="Текст 37">
            <a:extLst>
              <a:ext uri="{FF2B5EF4-FFF2-40B4-BE49-F238E27FC236}">
                <a16:creationId xmlns:a16="http://schemas.microsoft.com/office/drawing/2014/main" id="{7FB4A275-856E-364D-8AA4-2071AADC6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0" name="Текст 39">
            <a:extLst>
              <a:ext uri="{FF2B5EF4-FFF2-40B4-BE49-F238E27FC236}">
                <a16:creationId xmlns:a16="http://schemas.microsoft.com/office/drawing/2014/main" id="{58FBA0EA-8BE0-A643-B258-4E5C344671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41" name="Текст 39">
            <a:extLst>
              <a:ext uri="{FF2B5EF4-FFF2-40B4-BE49-F238E27FC236}">
                <a16:creationId xmlns:a16="http://schemas.microsoft.com/office/drawing/2014/main" id="{0BEC062F-1BEB-DE4C-B7EE-C552C9D45F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8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FDC66DB8-29BC-5940-A721-40F1002145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DE27C859-478F-3648-8A9D-2C85DBDCAC09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58EA1144-CFD8-1D47-B430-7014F576043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96EDC73C-5A3C-014E-8E52-04CAFCA9B20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5E88681-53A8-3B45-B80A-372EDFB53883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EDA7D8BF-DF37-704F-B77F-7E40752ACE25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5026DBD8-54A3-1446-9D3B-BA2B38460F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E8AA3569-5054-7D47-AB14-BCFB0440D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Заголовок 31">
            <a:extLst>
              <a:ext uri="{FF2B5EF4-FFF2-40B4-BE49-F238E27FC236}">
                <a16:creationId xmlns:a16="http://schemas.microsoft.com/office/drawing/2014/main" id="{76942483-EB13-0A4B-8060-DB65024C2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66FAD63B-F743-0F47-BBE3-D773176670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7" y="2379663"/>
            <a:ext cx="11057971" cy="3745092"/>
          </a:xfrm>
        </p:spPr>
        <p:txBody>
          <a:bodyPr lIns="0" tIns="0" rIns="0" numCol="3" spcCol="25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300" dirty="0">
                <a:latin typeface="HSE Sans" panose="02000000000000000000" pitchFamily="2" charset="0"/>
              </a:rPr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</a:t>
            </a:r>
          </a:p>
        </p:txBody>
      </p:sp>
      <p:sp>
        <p:nvSpPr>
          <p:cNvPr id="18" name="Текст 39">
            <a:extLst>
              <a:ext uri="{FF2B5EF4-FFF2-40B4-BE49-F238E27FC236}">
                <a16:creationId xmlns:a16="http://schemas.microsoft.com/office/drawing/2014/main" id="{8A048480-30C9-044E-8C2E-0F67398FE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183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0E78CA68-7A0C-CF41-9AC6-A547FB9EC3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45DC512A-A23B-B24D-A1F6-6793976867CF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21F91649-DF0F-5F45-A43B-2CED9ACDD04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3137B760-1A50-1845-B7F2-1EF31C71C72B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ECCF8F-5855-7943-B503-5573887A534D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FB81B23D-CDD8-E64C-9887-3540F7EE1C4B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C2D710AE-3CBE-5940-A7EB-F96132E659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FCC5A33D-0A3C-F140-B745-367744A5F3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5">
            <a:extLst>
              <a:ext uri="{FF2B5EF4-FFF2-40B4-BE49-F238E27FC236}">
                <a16:creationId xmlns:a16="http://schemas.microsoft.com/office/drawing/2014/main" id="{5163BE0A-A745-414A-AF21-D968BD69D2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lvl="0"/>
            <a:r>
              <a:rPr lang="ru-RU" dirty="0"/>
              <a:t>Небольшие куски текста (13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ru-RU" dirty="0"/>
              <a:t>можно набирать в одну колонку, но не делайте колонку на всю ширину экрана. Текст, набранный длинной строкой очень трудно читать, подумайте о тех, кто будет читать вашу презентацию. Старайтесь чтобы в строке было в среднем семь — девять слов. Большее количество слов в строке способствует хорошему сну, но не чтению. 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B3D47CF6-5FC1-2346-8894-A7CC39063D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CD14B8F3-89C2-9F45-809E-D1EAF85AC5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9892" y="2379663"/>
            <a:ext cx="5383968" cy="3451794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>
                <a:solidFill>
                  <a:srgbClr val="102D69"/>
                </a:solidFill>
                <a:latin typeface="HSE Sans" panose="02000000000000000000" pitchFamily="2" charset="0"/>
              </a:rPr>
              <a:t>Небольшую фразу, с важной информацией, можно выделить, набрав ее более крупным кеглем, чем обычный  текст. Делать это часто не рекомендуется.</a:t>
            </a:r>
          </a:p>
          <a:p>
            <a:pPr lvl="0"/>
            <a:endParaRPr lang="ru-RU" dirty="0"/>
          </a:p>
        </p:txBody>
      </p:sp>
      <p:sp>
        <p:nvSpPr>
          <p:cNvPr id="24" name="Текст 39">
            <a:extLst>
              <a:ext uri="{FF2B5EF4-FFF2-40B4-BE49-F238E27FC236}">
                <a16:creationId xmlns:a16="http://schemas.microsoft.com/office/drawing/2014/main" id="{3BE4279A-8109-B244-B721-18F10C696B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5" name="Заголовок 31">
            <a:extLst>
              <a:ext uri="{FF2B5EF4-FFF2-40B4-BE49-F238E27FC236}">
                <a16:creationId xmlns:a16="http://schemas.microsoft.com/office/drawing/2014/main" id="{B32DC3D4-97A5-3E4F-A29B-422D5E312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795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con&#10;&#10;Description automatically generated">
            <a:extLst>
              <a:ext uri="{FF2B5EF4-FFF2-40B4-BE49-F238E27FC236}">
                <a16:creationId xmlns:a16="http://schemas.microsoft.com/office/drawing/2014/main" id="{9E89D752-CAC6-0943-9A3D-4C52DBF50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8" name="Straight Connector 19">
            <a:extLst>
              <a:ext uri="{FF2B5EF4-FFF2-40B4-BE49-F238E27FC236}">
                <a16:creationId xmlns:a16="http://schemas.microsoft.com/office/drawing/2014/main" id="{64D89E64-93BB-044D-B3D4-8F2679C5CA4C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1">
            <a:extLst>
              <a:ext uri="{FF2B5EF4-FFF2-40B4-BE49-F238E27FC236}">
                <a16:creationId xmlns:a16="http://schemas.microsoft.com/office/drawing/2014/main" id="{D0C3B169-866D-C645-AF76-00F8C2A97E9B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5">
            <a:extLst>
              <a:ext uri="{FF2B5EF4-FFF2-40B4-BE49-F238E27FC236}">
                <a16:creationId xmlns:a16="http://schemas.microsoft.com/office/drawing/2014/main" id="{FDDF48AB-D8AE-0E42-A544-8EA5B8744778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6DF89EC-1E7C-3B40-85F4-6D19A7D29AC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2" name="Straight Connector 59">
            <a:extLst>
              <a:ext uri="{FF2B5EF4-FFF2-40B4-BE49-F238E27FC236}">
                <a16:creationId xmlns:a16="http://schemas.microsoft.com/office/drawing/2014/main" id="{019D6862-BD52-734D-9E19-38C147CA2D2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37">
            <a:extLst>
              <a:ext uri="{FF2B5EF4-FFF2-40B4-BE49-F238E27FC236}">
                <a16:creationId xmlns:a16="http://schemas.microsoft.com/office/drawing/2014/main" id="{A9BD5ADD-B3F2-C342-82F7-83683F040D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4F15CBC0-FC8B-744E-95A7-C9863CDC31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6" name="Текст 39">
            <a:extLst>
              <a:ext uri="{FF2B5EF4-FFF2-40B4-BE49-F238E27FC236}">
                <a16:creationId xmlns:a16="http://schemas.microsoft.com/office/drawing/2014/main" id="{BC3B54AA-A0BD-E646-B3B7-C0E724D26D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B3F16318-C9C3-B948-A508-4BC53D0B7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9" y="1447790"/>
            <a:ext cx="4322530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</a:t>
            </a:r>
            <a:b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</a:br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8" name="Текст 35">
            <a:extLst>
              <a:ext uri="{FF2B5EF4-FFF2-40B4-BE49-F238E27FC236}">
                <a16:creationId xmlns:a16="http://schemas.microsoft.com/office/drawing/2014/main" id="{23B3E5FB-BBCE-4149-AD9A-8CAB06CC9F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  <p:sp>
        <p:nvSpPr>
          <p:cNvPr id="19" name="Текст 35">
            <a:extLst>
              <a:ext uri="{FF2B5EF4-FFF2-40B4-BE49-F238E27FC236}">
                <a16:creationId xmlns:a16="http://schemas.microsoft.com/office/drawing/2014/main" id="{658542D3-7E45-6E46-8039-27C4C43DD6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57965DCA-4776-7546-97FD-A69317A34CF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11D7C3EB-CCEB-E142-9753-8B2D75A0A8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527C9F89-51CC-D243-9351-73AB081DB944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F09EE119-6C80-E846-95F9-BB3907664128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6C0A681B-44BF-6A46-98D8-483EF13B9114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65A5D7C-EB12-9D4D-A99A-4B26C81B738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D4C3D74D-BE91-9547-ADCA-ACCE93C18789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3E0AB43B-5E98-6042-A282-C61E0C5A37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7388A8DF-D130-5445-A3F8-F96E1202BA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02CBC466-1703-7541-94E4-AC76F4E6D9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0" name="Текст 35">
            <a:extLst>
              <a:ext uri="{FF2B5EF4-FFF2-40B4-BE49-F238E27FC236}">
                <a16:creationId xmlns:a16="http://schemas.microsoft.com/office/drawing/2014/main" id="{5812BF3C-1D24-3640-84D2-BFFCA525AE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5897" y="5183249"/>
            <a:ext cx="3934345" cy="553998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Примечания, или любая другая пояснительная или дополнительная информация набираются шрифтом размером 10 </a:t>
            </a:r>
            <a:r>
              <a:rPr lang="en-GB" sz="1000" dirty="0" err="1">
                <a:latin typeface="HSE Sans" panose="02000000000000000000" pitchFamily="2" charset="0"/>
              </a:rPr>
              <a:t>pt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21" name="Диаграмма 7">
            <a:extLst>
              <a:ext uri="{FF2B5EF4-FFF2-40B4-BE49-F238E27FC236}">
                <a16:creationId xmlns:a16="http://schemas.microsoft.com/office/drawing/2014/main" id="{BCBBDD44-9DC9-F74E-979F-120A7BBD4EE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2097" y="1447790"/>
            <a:ext cx="6371768" cy="4289457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7C68DF7B-E804-E44B-83DF-5DC36AF76F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8" y="1447064"/>
            <a:ext cx="4322762" cy="703205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графика. Обратите внимание, что название графика набирается меньшим кеглем, чем заголовок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 (16pt)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8" name="Текст 35">
            <a:extLst>
              <a:ext uri="{FF2B5EF4-FFF2-40B4-BE49-F238E27FC236}">
                <a16:creationId xmlns:a16="http://schemas.microsoft.com/office/drawing/2014/main" id="{89E931D8-2901-A54D-86EA-096E47B818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898" y="2379663"/>
            <a:ext cx="4322531" cy="239937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8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Icon&#10;&#10;Description automatically generated">
            <a:extLst>
              <a:ext uri="{FF2B5EF4-FFF2-40B4-BE49-F238E27FC236}">
                <a16:creationId xmlns:a16="http://schemas.microsoft.com/office/drawing/2014/main" id="{E9A64721-E55E-8749-B29E-51DD895593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7" name="Straight Connector 19">
            <a:extLst>
              <a:ext uri="{FF2B5EF4-FFF2-40B4-BE49-F238E27FC236}">
                <a16:creationId xmlns:a16="http://schemas.microsoft.com/office/drawing/2014/main" id="{B0C162B7-B84F-874A-960E-31F512518C6E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1">
            <a:extLst>
              <a:ext uri="{FF2B5EF4-FFF2-40B4-BE49-F238E27FC236}">
                <a16:creationId xmlns:a16="http://schemas.microsoft.com/office/drawing/2014/main" id="{1CB321BB-9FE3-294F-85D8-AA7DC75CA4AF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5">
            <a:extLst>
              <a:ext uri="{FF2B5EF4-FFF2-40B4-BE49-F238E27FC236}">
                <a16:creationId xmlns:a16="http://schemas.microsoft.com/office/drawing/2014/main" id="{0A610A45-8712-8A45-AFB3-931CF468EC32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460EF6-ECAD-8941-8132-1B3E005D6067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1" name="Straight Connector 59">
            <a:extLst>
              <a:ext uri="{FF2B5EF4-FFF2-40B4-BE49-F238E27FC236}">
                <a16:creationId xmlns:a16="http://schemas.microsoft.com/office/drawing/2014/main" id="{41AE56A2-5FAA-FD44-AE1A-338E1E304184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37">
            <a:extLst>
              <a:ext uri="{FF2B5EF4-FFF2-40B4-BE49-F238E27FC236}">
                <a16:creationId xmlns:a16="http://schemas.microsoft.com/office/drawing/2014/main" id="{D9986185-6D5E-FD48-A5CA-AF2D5B58A3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3" name="Текст 39">
            <a:extLst>
              <a:ext uri="{FF2B5EF4-FFF2-40B4-BE49-F238E27FC236}">
                <a16:creationId xmlns:a16="http://schemas.microsoft.com/office/drawing/2014/main" id="{5DBFD327-E3A8-944A-AABF-7D813AD0F1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D206FCE0-05C3-2C45-A7D6-1FC287C017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Заголовок 31">
            <a:extLst>
              <a:ext uri="{FF2B5EF4-FFF2-40B4-BE49-F238E27FC236}">
                <a16:creationId xmlns:a16="http://schemas.microsoft.com/office/drawing/2014/main" id="{3B28B62E-5EE9-834C-9BB6-BD66079B8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897" y="1447790"/>
            <a:ext cx="11057955" cy="777025"/>
          </a:xfrm>
        </p:spPr>
        <p:txBody>
          <a:bodyPr lIns="0" tIns="0" rIns="0" bIns="0" anchor="t">
            <a:normAutofit/>
          </a:bodyPr>
          <a:lstStyle>
            <a:lvl1pPr>
              <a:lnSpc>
                <a:spcPct val="100000"/>
              </a:lnSpc>
              <a:defRPr sz="2400" b="0" i="0">
                <a:latin typeface="HSE Sans" panose="02000000000000000000" pitchFamily="2" charset="0"/>
              </a:defRPr>
            </a:lvl1pPr>
          </a:lstStyle>
          <a:p>
            <a:r>
              <a:rPr lang="ru-RU" sz="2400" dirty="0">
                <a:solidFill>
                  <a:srgbClr val="102D69"/>
                </a:solidFill>
                <a:latin typeface="HSE Sans" panose="02000000000000000000" pitchFamily="2" charset="0"/>
              </a:rPr>
              <a:t>Заголовок может быть набран в две или три строки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 (24 </a:t>
            </a:r>
            <a:r>
              <a:rPr lang="en-GB" sz="24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24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24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24" name="Текст 35">
            <a:extLst>
              <a:ext uri="{FF2B5EF4-FFF2-40B4-BE49-F238E27FC236}">
                <a16:creationId xmlns:a16="http://schemas.microsoft.com/office/drawing/2014/main" id="{621215DE-C1FD-2B4C-B236-AF679CF906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5076" y="4103994"/>
            <a:ext cx="2758143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5" name="Текст 35">
            <a:extLst>
              <a:ext uri="{FF2B5EF4-FFF2-40B4-BE49-F238E27FC236}">
                <a16:creationId xmlns:a16="http://schemas.microsoft.com/office/drawing/2014/main" id="{8BC2F90D-0CE0-574C-A7C1-EAA3E6F1A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47007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6" name="Текст 35">
            <a:extLst>
              <a:ext uri="{FF2B5EF4-FFF2-40B4-BE49-F238E27FC236}">
                <a16:creationId xmlns:a16="http://schemas.microsoft.com/office/drawing/2014/main" id="{239E188B-2696-8A48-9F8A-36223EEF6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18938" y="4103994"/>
            <a:ext cx="2757612" cy="1569661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300" dirty="0">
                <a:latin typeface="HSE Sans" panose="02000000000000000000" pitchFamily="2" charset="0"/>
              </a:rPr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379BF4C6-F899-294C-B88E-8363AFBEEC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076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152</a:t>
            </a:r>
            <a:endParaRPr lang="ru-RU" dirty="0"/>
          </a:p>
        </p:txBody>
      </p:sp>
      <p:sp>
        <p:nvSpPr>
          <p:cNvPr id="29" name="Текст 27">
            <a:extLst>
              <a:ext uri="{FF2B5EF4-FFF2-40B4-BE49-F238E27FC236}">
                <a16:creationId xmlns:a16="http://schemas.microsoft.com/office/drawing/2014/main" id="{DE7F352B-F6D9-B545-A835-443A55956E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47007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95</a:t>
            </a:r>
            <a:endParaRPr lang="ru-RU" dirty="0"/>
          </a:p>
        </p:txBody>
      </p:sp>
      <p:sp>
        <p:nvSpPr>
          <p:cNvPr id="30" name="Текст 27">
            <a:extLst>
              <a:ext uri="{FF2B5EF4-FFF2-40B4-BE49-F238E27FC236}">
                <a16:creationId xmlns:a16="http://schemas.microsoft.com/office/drawing/2014/main" id="{D1D5AF9F-C1B0-7842-8789-1DB8963D98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8938" y="2710235"/>
            <a:ext cx="2758143" cy="116411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9600">
                <a:latin typeface="HSE Sans" panose="02000000000000000000" pitchFamily="2" charset="0"/>
              </a:defRPr>
            </a:lvl1pPr>
            <a:lvl2pPr>
              <a:defRPr sz="9600">
                <a:latin typeface="HSE Sans" panose="02000000000000000000" pitchFamily="2" charset="0"/>
              </a:defRPr>
            </a:lvl2pPr>
            <a:lvl3pPr>
              <a:defRPr sz="9600">
                <a:latin typeface="HSE Sans" panose="02000000000000000000" pitchFamily="2" charset="0"/>
              </a:defRPr>
            </a:lvl3pPr>
            <a:lvl4pPr>
              <a:defRPr sz="9600">
                <a:latin typeface="HSE Sans" panose="02000000000000000000" pitchFamily="2" charset="0"/>
              </a:defRPr>
            </a:lvl4pPr>
            <a:lvl5pPr>
              <a:defRPr sz="9600">
                <a:latin typeface="HSE Sans" panose="02000000000000000000" pitchFamily="2" charset="0"/>
              </a:defRPr>
            </a:lvl5pPr>
          </a:lstStyle>
          <a:p>
            <a:pPr lvl="0"/>
            <a:r>
              <a:rPr lang="ru-RU" sz="9600" dirty="0">
                <a:solidFill>
                  <a:srgbClr val="102D69"/>
                </a:solidFill>
                <a:latin typeface="HSE Sans" panose="02000000000000000000" pitchFamily="2" charset="0"/>
              </a:rPr>
              <a:t>284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052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5425806-16DD-844E-927C-26E7143A9E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6" name="Straight Connector 19">
            <a:extLst>
              <a:ext uri="{FF2B5EF4-FFF2-40B4-BE49-F238E27FC236}">
                <a16:creationId xmlns:a16="http://schemas.microsoft.com/office/drawing/2014/main" id="{479746FF-3282-DF46-9D7C-D80431604A55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51B44297-B0E7-D74D-B291-D39A0D468B42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5">
            <a:extLst>
              <a:ext uri="{FF2B5EF4-FFF2-40B4-BE49-F238E27FC236}">
                <a16:creationId xmlns:a16="http://schemas.microsoft.com/office/drawing/2014/main" id="{0EA4A057-F0CB-E04F-B472-4A1ABFB64C66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4502F5-56EE-354B-A3B1-E79F8B00517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0" name="Straight Connector 59">
            <a:extLst>
              <a:ext uri="{FF2B5EF4-FFF2-40B4-BE49-F238E27FC236}">
                <a16:creationId xmlns:a16="http://schemas.microsoft.com/office/drawing/2014/main" id="{A80E0956-5C10-CC40-A426-CBD2E0C4158E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37">
            <a:extLst>
              <a:ext uri="{FF2B5EF4-FFF2-40B4-BE49-F238E27FC236}">
                <a16:creationId xmlns:a16="http://schemas.microsoft.com/office/drawing/2014/main" id="{6EC59AAD-5962-8D49-BF4D-7DA5D57307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2" name="Текст 39">
            <a:extLst>
              <a:ext uri="{FF2B5EF4-FFF2-40B4-BE49-F238E27FC236}">
                <a16:creationId xmlns:a16="http://schemas.microsoft.com/office/drawing/2014/main" id="{49041ACC-EEF4-D34B-A7DE-87B1AF2ED38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4" name="Текст 39">
            <a:extLst>
              <a:ext uri="{FF2B5EF4-FFF2-40B4-BE49-F238E27FC236}">
                <a16:creationId xmlns:a16="http://schemas.microsoft.com/office/drawing/2014/main" id="{BF93B2CC-81A4-0943-AF6C-C865767929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22">
            <a:extLst>
              <a:ext uri="{FF2B5EF4-FFF2-40B4-BE49-F238E27FC236}">
                <a16:creationId xmlns:a16="http://schemas.microsoft.com/office/drawing/2014/main" id="{51340CB4-0355-3640-A212-F684523CDC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5"/>
            <a:ext cx="11058065" cy="30777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8C6F2EA4-CEDC-324C-9C06-8713118041E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19" name="Таблица 18">
            <a:extLst>
              <a:ext uri="{FF2B5EF4-FFF2-40B4-BE49-F238E27FC236}">
                <a16:creationId xmlns:a16="http://schemas.microsoft.com/office/drawing/2014/main" id="{7B291085-A9B9-D842-B1A7-96258FAF012C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1984076"/>
            <a:ext cx="11058527" cy="35195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16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59ABC72-D738-1143-BF2A-D85AE9A4F7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199" y="464363"/>
            <a:ext cx="448276" cy="448276"/>
          </a:xfrm>
          <a:prstGeom prst="rect">
            <a:avLst/>
          </a:prstGeom>
        </p:spPr>
      </p:pic>
      <p:cxnSp>
        <p:nvCxnSpPr>
          <p:cNvPr id="9" name="Straight Connector 19">
            <a:extLst>
              <a:ext uri="{FF2B5EF4-FFF2-40B4-BE49-F238E27FC236}">
                <a16:creationId xmlns:a16="http://schemas.microsoft.com/office/drawing/2014/main" id="{237A1E42-2FC3-8841-8C41-992C5BC2368D}"/>
              </a:ext>
            </a:extLst>
          </p:cNvPr>
          <p:cNvCxnSpPr>
            <a:cxnSpLocks/>
          </p:cNvCxnSpPr>
          <p:nvPr userDrawn="1"/>
        </p:nvCxnSpPr>
        <p:spPr>
          <a:xfrm>
            <a:off x="329868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21">
            <a:extLst>
              <a:ext uri="{FF2B5EF4-FFF2-40B4-BE49-F238E27FC236}">
                <a16:creationId xmlns:a16="http://schemas.microsoft.com/office/drawing/2014/main" id="{47503EA0-3883-E24D-9EB8-7B6175182929}"/>
              </a:ext>
            </a:extLst>
          </p:cNvPr>
          <p:cNvCxnSpPr>
            <a:cxnSpLocks/>
          </p:cNvCxnSpPr>
          <p:nvPr userDrawn="1"/>
        </p:nvCxnSpPr>
        <p:spPr>
          <a:xfrm>
            <a:off x="6099416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25">
            <a:extLst>
              <a:ext uri="{FF2B5EF4-FFF2-40B4-BE49-F238E27FC236}">
                <a16:creationId xmlns:a16="http://schemas.microsoft.com/office/drawing/2014/main" id="{E0144DF2-9891-324D-B34E-AFA025FBCBF9}"/>
              </a:ext>
            </a:extLst>
          </p:cNvPr>
          <p:cNvCxnSpPr>
            <a:cxnSpLocks/>
          </p:cNvCxnSpPr>
          <p:nvPr userDrawn="1"/>
        </p:nvCxnSpPr>
        <p:spPr>
          <a:xfrm>
            <a:off x="10277081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3F65D6-1072-F140-B6A5-758D7B595A92}"/>
              </a:ext>
            </a:extLst>
          </p:cNvPr>
          <p:cNvSpPr txBox="1"/>
          <p:nvPr userDrawn="1"/>
        </p:nvSpPr>
        <p:spPr>
          <a:xfrm>
            <a:off x="10410201" y="532278"/>
            <a:ext cx="6719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32AF94B5-93D7-5247-B727-C7089232F508}" type="slidenum">
              <a:rPr lang="ru-RU" sz="2000" smtClean="0">
                <a:solidFill>
                  <a:srgbClr val="102D69"/>
                </a:solidFill>
                <a:latin typeface="HSE Sans" panose="02000000000000000000" pitchFamily="2" charset="0"/>
              </a:rPr>
              <a:t>‹#›</a:t>
            </a:fld>
            <a:endParaRPr lang="ru-RU" sz="20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cxnSp>
        <p:nvCxnSpPr>
          <p:cNvPr id="13" name="Straight Connector 59">
            <a:extLst>
              <a:ext uri="{FF2B5EF4-FFF2-40B4-BE49-F238E27FC236}">
                <a16:creationId xmlns:a16="http://schemas.microsoft.com/office/drawing/2014/main" id="{5F1F09D4-22FA-7B4B-9488-F8FDDCC2D447}"/>
              </a:ext>
            </a:extLst>
          </p:cNvPr>
          <p:cNvCxnSpPr>
            <a:cxnSpLocks/>
          </p:cNvCxnSpPr>
          <p:nvPr userDrawn="1"/>
        </p:nvCxnSpPr>
        <p:spPr>
          <a:xfrm>
            <a:off x="11643868" y="464363"/>
            <a:ext cx="0" cy="586260"/>
          </a:xfrm>
          <a:prstGeom prst="line">
            <a:avLst/>
          </a:prstGeom>
          <a:ln w="12700">
            <a:solidFill>
              <a:srgbClr val="102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37">
            <a:extLst>
              <a:ext uri="{FF2B5EF4-FFF2-40B4-BE49-F238E27FC236}">
                <a16:creationId xmlns:a16="http://schemas.microsoft.com/office/drawing/2014/main" id="{44D0326E-FD7A-3541-A998-62A1C30E27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3689" y="540904"/>
            <a:ext cx="1901825" cy="415925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 i="0">
                <a:latin typeface="HSE Sans" panose="02000000000000000000" pitchFamily="2" charset="0"/>
              </a:defRPr>
            </a:lvl1pPr>
            <a:lvl2pPr marL="4572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2pPr>
            <a:lvl3pPr marL="9144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3pPr>
            <a:lvl4pPr marL="13716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4pPr>
            <a:lvl5pPr marL="1828800" indent="0">
              <a:lnSpc>
                <a:spcPct val="100000"/>
              </a:lnSpc>
              <a:buNone/>
              <a:defRPr sz="1000" b="0" i="0"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HSE Sans" panose="02000000000000000000" pitchFamily="2" charset="0"/>
              </a:rPr>
              <a:t>Название подразделения</a:t>
            </a:r>
            <a:br>
              <a:rPr lang="ru-RU" sz="1000" dirty="0">
                <a:latin typeface="HSE Sans" panose="02000000000000000000" pitchFamily="2" charset="0"/>
              </a:rPr>
            </a:br>
            <a:r>
              <a:rPr lang="ru-RU" sz="1000" dirty="0">
                <a:latin typeface="HSE Sans" panose="02000000000000000000" pitchFamily="2" charset="0"/>
              </a:rPr>
              <a:t>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5" name="Текст 39">
            <a:extLst>
              <a:ext uri="{FF2B5EF4-FFF2-40B4-BE49-F238E27FC236}">
                <a16:creationId xmlns:a16="http://schemas.microsoft.com/office/drawing/2014/main" id="{279CCCA0-F959-5245-8321-106D3C5E83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9163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презентации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7" name="Текст 39">
            <a:extLst>
              <a:ext uri="{FF2B5EF4-FFF2-40B4-BE49-F238E27FC236}">
                <a16:creationId xmlns:a16="http://schemas.microsoft.com/office/drawing/2014/main" id="{8B839C6B-8494-8841-9714-4C8F710F84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59892" y="548720"/>
            <a:ext cx="2070100" cy="40810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>
              <a:buNone/>
              <a:defRPr sz="10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000" dirty="0">
                <a:latin typeface="HSE Sans" panose="02000000000000000000" pitchFamily="2" charset="0"/>
              </a:rPr>
              <a:t>Название раздела может быть набрано в две или три строки</a:t>
            </a:r>
            <a:r>
              <a:rPr lang="en-GB" sz="1000" dirty="0">
                <a:latin typeface="HSE Sans" panose="02000000000000000000" pitchFamily="2" charset="0"/>
              </a:rPr>
              <a:t> (10pt)</a:t>
            </a:r>
            <a:endParaRPr lang="ru-RU" sz="1000" dirty="0">
              <a:latin typeface="HSE Sans" panose="02000000000000000000" pitchFamily="2" charset="0"/>
            </a:endParaRPr>
          </a:p>
        </p:txBody>
      </p:sp>
      <p:sp>
        <p:nvSpPr>
          <p:cNvPr id="18" name="Текст 22">
            <a:extLst>
              <a:ext uri="{FF2B5EF4-FFF2-40B4-BE49-F238E27FC236}">
                <a16:creationId xmlns:a16="http://schemas.microsoft.com/office/drawing/2014/main" id="{4D940599-2B77-CE47-91E6-CDB51ADE18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5787" y="1447064"/>
            <a:ext cx="7617877" cy="53701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6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ru-RU" sz="1600" dirty="0">
                <a:solidFill>
                  <a:srgbClr val="102D69"/>
                </a:solidFill>
                <a:latin typeface="HSE Sans" panose="02000000000000000000" pitchFamily="2" charset="0"/>
              </a:rPr>
              <a:t>Название таблицы. Обратите внимание, что название графика набирается меньшим кеглем, чем заголовок (16</a:t>
            </a:r>
            <a:r>
              <a:rPr lang="en-GB" sz="1600" dirty="0" err="1">
                <a:solidFill>
                  <a:srgbClr val="102D69"/>
                </a:solidFill>
                <a:latin typeface="HSE Sans" panose="02000000000000000000" pitchFamily="2" charset="0"/>
              </a:rPr>
              <a:t>pt</a:t>
            </a:r>
            <a:r>
              <a:rPr lang="en-GB" sz="1600" dirty="0">
                <a:solidFill>
                  <a:srgbClr val="102D69"/>
                </a:solidFill>
                <a:latin typeface="HSE Sans" panose="02000000000000000000" pitchFamily="2" charset="0"/>
              </a:rPr>
              <a:t>)</a:t>
            </a:r>
            <a:endParaRPr lang="ru-RU" sz="1600" dirty="0">
              <a:solidFill>
                <a:srgbClr val="102D69"/>
              </a:solidFill>
              <a:latin typeface="HSE Sans" panose="02000000000000000000" pitchFamily="2" charset="0"/>
            </a:endParaRPr>
          </a:p>
        </p:txBody>
      </p:sp>
      <p:sp>
        <p:nvSpPr>
          <p:cNvPr id="19" name="Текст 16">
            <a:extLst>
              <a:ext uri="{FF2B5EF4-FFF2-40B4-BE49-F238E27FC236}">
                <a16:creationId xmlns:a16="http://schemas.microsoft.com/office/drawing/2014/main" id="{A7333712-9DED-4F4B-B209-2F13075ED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788" y="5739189"/>
            <a:ext cx="6824303" cy="703205"/>
          </a:xfr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300" b="0" dirty="0">
                <a:ln>
                  <a:noFill/>
                </a:ln>
                <a:latin typeface="HSE Sans" panose="02000000000000000000" pitchFamily="2" charset="0"/>
              </a:rPr>
              <a:t>Мы рекомендуем очень аккуратно использовать жирное начертание, старайтесь выделять жирным самое важное. </a:t>
            </a:r>
            <a:r>
              <a:rPr lang="ru-RU" sz="1300" dirty="0">
                <a:latin typeface="HSE Sans" panose="02000000000000000000" pitchFamily="2" charset="0"/>
              </a:rPr>
              <a:t>Также старайтесь не использовать выделение жирным начертанием вместе с заливкой ячеек каким-либо цветом, достаточно и одного акцента.</a:t>
            </a:r>
            <a:endParaRPr lang="x-none" sz="1300" b="0">
              <a:ln>
                <a:noFill/>
              </a:ln>
              <a:latin typeface="HSE Sans" panose="02000000000000000000" pitchFamily="2" charset="0"/>
            </a:endParaRPr>
          </a:p>
        </p:txBody>
      </p:sp>
      <p:sp>
        <p:nvSpPr>
          <p:cNvPr id="20" name="Таблица 18">
            <a:extLst>
              <a:ext uri="{FF2B5EF4-FFF2-40B4-BE49-F238E27FC236}">
                <a16:creationId xmlns:a16="http://schemas.microsoft.com/office/drawing/2014/main" id="{DD467C42-8209-B740-8419-DBB6A6F7D5EE}"/>
              </a:ext>
            </a:extLst>
          </p:cNvPr>
          <p:cNvSpPr>
            <a:spLocks noGrp="1"/>
          </p:cNvSpPr>
          <p:nvPr>
            <p:ph type="tbl" sz="quarter" idx="19"/>
          </p:nvPr>
        </p:nvSpPr>
        <p:spPr>
          <a:xfrm>
            <a:off x="585787" y="2208362"/>
            <a:ext cx="7617895" cy="329529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35">
            <a:extLst>
              <a:ext uri="{FF2B5EF4-FFF2-40B4-BE49-F238E27FC236}">
                <a16:creationId xmlns:a16="http://schemas.microsoft.com/office/drawing/2014/main" id="{B4309850-76EA-224C-A9E2-B6BBDBF99D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86807" y="2208363"/>
            <a:ext cx="2930666" cy="2570672"/>
          </a:xfrm>
        </p:spPr>
        <p:txBody>
          <a:bodyPr lIns="0" tIns="0" r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1pPr>
            <a:lvl2pPr marL="4572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2pPr>
            <a:lvl3pPr marL="9144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3pPr>
            <a:lvl4pPr marL="13716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4pPr>
            <a:lvl5pPr marL="1828800" indent="0" algn="l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>
                <a:solidFill>
                  <a:srgbClr val="0E2D69"/>
                </a:solidFill>
                <a:latin typeface="HSE Sans" panose="02000000000000000000" pitchFamily="2" charset="0"/>
              </a:defRPr>
            </a:lvl5pPr>
          </a:lstStyle>
          <a:p>
            <a:r>
              <a:rPr lang="en-GB" sz="1300" dirty="0">
                <a:latin typeface="HSE Sans" panose="02000000000000000000" pitchFamily="2" charset="0"/>
              </a:rPr>
              <a:t>Lorem ipsum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sit </a:t>
            </a:r>
            <a:r>
              <a:rPr lang="en-GB" sz="1300" dirty="0" err="1">
                <a:latin typeface="HSE Sans" panose="02000000000000000000" pitchFamily="2" charset="0"/>
              </a:rPr>
              <a:t>amet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consectetur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adipiscing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elit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sed</a:t>
            </a:r>
            <a:r>
              <a:rPr lang="en-GB" sz="1300" dirty="0">
                <a:latin typeface="HSE Sans" panose="02000000000000000000" pitchFamily="2" charset="0"/>
              </a:rPr>
              <a:t> do </a:t>
            </a:r>
            <a:r>
              <a:rPr lang="en-GB" sz="1300" dirty="0" err="1">
                <a:latin typeface="HSE Sans" panose="02000000000000000000" pitchFamily="2" charset="0"/>
              </a:rPr>
              <a:t>eiusmod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tempor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incididunt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labore</a:t>
            </a:r>
            <a:r>
              <a:rPr lang="en-GB" sz="1300" dirty="0">
                <a:latin typeface="HSE Sans" panose="02000000000000000000" pitchFamily="2" charset="0"/>
              </a:rPr>
              <a:t> et dolore magna </a:t>
            </a:r>
            <a:r>
              <a:rPr lang="en-GB" sz="1300" dirty="0" err="1">
                <a:latin typeface="HSE Sans" panose="02000000000000000000" pitchFamily="2" charset="0"/>
              </a:rPr>
              <a:t>aliqua</a:t>
            </a:r>
            <a:r>
              <a:rPr lang="en-GB" sz="1300" dirty="0">
                <a:latin typeface="HSE Sans" panose="02000000000000000000" pitchFamily="2" charset="0"/>
              </a:rPr>
              <a:t>. Ut </a:t>
            </a:r>
            <a:r>
              <a:rPr lang="en-GB" sz="1300" dirty="0" err="1">
                <a:latin typeface="HSE Sans" panose="02000000000000000000" pitchFamily="2" charset="0"/>
              </a:rPr>
              <a:t>enim</a:t>
            </a:r>
            <a:r>
              <a:rPr lang="en-GB" sz="1300" dirty="0">
                <a:latin typeface="HSE Sans" panose="02000000000000000000" pitchFamily="2" charset="0"/>
              </a:rPr>
              <a:t> ad minim </a:t>
            </a:r>
            <a:r>
              <a:rPr lang="en-GB" sz="1300" dirty="0" err="1">
                <a:latin typeface="HSE Sans" panose="02000000000000000000" pitchFamily="2" charset="0"/>
              </a:rPr>
              <a:t>veniam</a:t>
            </a:r>
            <a:r>
              <a:rPr lang="en-GB" sz="1300" dirty="0">
                <a:latin typeface="HSE Sans" panose="02000000000000000000" pitchFamily="2" charset="0"/>
              </a:rPr>
              <a:t>, </a:t>
            </a:r>
            <a:r>
              <a:rPr lang="en-GB" sz="1300" dirty="0" err="1">
                <a:latin typeface="HSE Sans" panose="02000000000000000000" pitchFamily="2" charset="0"/>
              </a:rPr>
              <a:t>quis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nostrud</a:t>
            </a:r>
            <a:r>
              <a:rPr lang="en-GB" sz="1300" dirty="0">
                <a:latin typeface="HSE Sans" panose="02000000000000000000" pitchFamily="2" charset="0"/>
              </a:rPr>
              <a:t> exercitation </a:t>
            </a:r>
            <a:r>
              <a:rPr lang="en-GB" sz="1300" dirty="0" err="1">
                <a:latin typeface="HSE Sans" panose="02000000000000000000" pitchFamily="2" charset="0"/>
              </a:rPr>
              <a:t>ullamco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laboris</a:t>
            </a:r>
            <a:r>
              <a:rPr lang="en-GB" sz="1300" dirty="0">
                <a:latin typeface="HSE Sans" panose="02000000000000000000" pitchFamily="2" charset="0"/>
              </a:rPr>
              <a:t> nisi </a:t>
            </a:r>
            <a:r>
              <a:rPr lang="en-GB" sz="1300" dirty="0" err="1">
                <a:latin typeface="HSE Sans" panose="02000000000000000000" pitchFamily="2" charset="0"/>
              </a:rPr>
              <a:t>ut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aliquip</a:t>
            </a:r>
            <a:r>
              <a:rPr lang="en-GB" sz="1300" dirty="0">
                <a:latin typeface="HSE Sans" panose="02000000000000000000" pitchFamily="2" charset="0"/>
              </a:rPr>
              <a:t> ex </a:t>
            </a:r>
            <a:r>
              <a:rPr lang="en-GB" sz="1300" dirty="0" err="1">
                <a:latin typeface="HSE Sans" panose="02000000000000000000" pitchFamily="2" charset="0"/>
              </a:rPr>
              <a:t>ea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commodo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consequat</a:t>
            </a:r>
            <a:r>
              <a:rPr lang="en-GB" sz="1300" dirty="0">
                <a:latin typeface="HSE Sans" panose="02000000000000000000" pitchFamily="2" charset="0"/>
              </a:rPr>
              <a:t>. Duis </a:t>
            </a:r>
            <a:r>
              <a:rPr lang="en-GB" sz="1300" dirty="0" err="1">
                <a:latin typeface="HSE Sans" panose="02000000000000000000" pitchFamily="2" charset="0"/>
              </a:rPr>
              <a:t>aute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irure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dolor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reprehenderit</a:t>
            </a:r>
            <a:r>
              <a:rPr lang="en-GB" sz="1300" dirty="0">
                <a:latin typeface="HSE Sans" panose="02000000000000000000" pitchFamily="2" charset="0"/>
              </a:rPr>
              <a:t> in </a:t>
            </a:r>
            <a:r>
              <a:rPr lang="en-GB" sz="1300" dirty="0" err="1">
                <a:latin typeface="HSE Sans" panose="02000000000000000000" pitchFamily="2" charset="0"/>
              </a:rPr>
              <a:t>voluptate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velit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esse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cillum</a:t>
            </a:r>
            <a:r>
              <a:rPr lang="en-GB" sz="1300" dirty="0">
                <a:latin typeface="HSE Sans" panose="02000000000000000000" pitchFamily="2" charset="0"/>
              </a:rPr>
              <a:t> dolore </a:t>
            </a:r>
            <a:r>
              <a:rPr lang="en-GB" sz="1300" dirty="0" err="1">
                <a:latin typeface="HSE Sans" panose="02000000000000000000" pitchFamily="2" charset="0"/>
              </a:rPr>
              <a:t>eu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fugiat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nulla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pariatur</a:t>
            </a:r>
            <a:r>
              <a:rPr lang="en-GB" sz="1300" dirty="0">
                <a:latin typeface="HSE Sans" panose="02000000000000000000" pitchFamily="2" charset="0"/>
              </a:rPr>
              <a:t>. </a:t>
            </a:r>
            <a:r>
              <a:rPr lang="en-GB" sz="1300" dirty="0" err="1">
                <a:latin typeface="HSE Sans" panose="02000000000000000000" pitchFamily="2" charset="0"/>
              </a:rPr>
              <a:t>Excepteur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sint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occaecat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cupidatat</a:t>
            </a:r>
            <a:r>
              <a:rPr lang="en-GB" sz="1300" dirty="0">
                <a:latin typeface="HSE Sans" panose="02000000000000000000" pitchFamily="2" charset="0"/>
              </a:rPr>
              <a:t> non </a:t>
            </a:r>
            <a:r>
              <a:rPr lang="en-GB" sz="1300" dirty="0" err="1">
                <a:latin typeface="HSE Sans" panose="02000000000000000000" pitchFamily="2" charset="0"/>
              </a:rPr>
              <a:t>proident</a:t>
            </a:r>
            <a:r>
              <a:rPr lang="en-GB" sz="1300" dirty="0">
                <a:latin typeface="HSE Sans" panose="02000000000000000000" pitchFamily="2" charset="0"/>
              </a:rPr>
              <a:t>, sunt in culpa qui </a:t>
            </a:r>
            <a:r>
              <a:rPr lang="en-GB" sz="1300" dirty="0" err="1">
                <a:latin typeface="HSE Sans" panose="02000000000000000000" pitchFamily="2" charset="0"/>
              </a:rPr>
              <a:t>officia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deserunt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mollit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anim</a:t>
            </a:r>
            <a:r>
              <a:rPr lang="en-GB" sz="1300" dirty="0">
                <a:latin typeface="HSE Sans" panose="02000000000000000000" pitchFamily="2" charset="0"/>
              </a:rPr>
              <a:t> id </a:t>
            </a:r>
            <a:r>
              <a:rPr lang="en-GB" sz="1300" dirty="0" err="1">
                <a:latin typeface="HSE Sans" panose="02000000000000000000" pitchFamily="2" charset="0"/>
              </a:rPr>
              <a:t>est</a:t>
            </a:r>
            <a:r>
              <a:rPr lang="en-GB" sz="1300" dirty="0">
                <a:latin typeface="HSE Sans" panose="02000000000000000000" pitchFamily="2" charset="0"/>
              </a:rPr>
              <a:t> </a:t>
            </a:r>
            <a:r>
              <a:rPr lang="en-GB" sz="1300" dirty="0" err="1">
                <a:latin typeface="HSE Sans" panose="02000000000000000000" pitchFamily="2" charset="0"/>
              </a:rPr>
              <a:t>laborum</a:t>
            </a:r>
            <a:r>
              <a:rPr lang="en-GB" sz="1300" dirty="0">
                <a:latin typeface="HSE Sans" panose="02000000000000000000" pitchFamily="2" charset="0"/>
              </a:rPr>
              <a:t>.</a:t>
            </a:r>
            <a:endParaRPr lang="ru-RU" sz="1300" dirty="0">
              <a:latin typeface="HSE Sans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7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F8FDE-7383-E947-8568-FF6B7A7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E6541-45CA-8B42-98B4-D42737B85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0645B-C5D9-8544-BBF2-E4A13F8E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63DFB-8595-A44B-9F09-A50FA310E559}" type="datetimeFigureOut">
              <a:rPr lang="x-none" smtClean="0"/>
              <a:t>07.04.2025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52289-7F57-544F-95EE-F8B2E1062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C5F56-F795-5643-ABE3-DDED21869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F133-126C-5944-A0E4-6A9616EDC0D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850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7.png"/><Relationship Id="rId7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12.jpeg"/><Relationship Id="rId4" Type="http://schemas.openxmlformats.org/officeDocument/2006/relationships/image" Target="../media/image41.jpeg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6.pn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microsoft.com/office/2007/relationships/hdphoto" Target="../media/hdphoto2.wdp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0.jpeg"/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12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openxmlformats.org/officeDocument/2006/relationships/image" Target="../media/image12.jpeg"/><Relationship Id="rId15" Type="http://schemas.microsoft.com/office/2007/relationships/hdphoto" Target="../media/hdphoto5.wdp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7.png"/><Relationship Id="rId7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microsoft.com/office/2007/relationships/hdphoto" Target="../media/hdphoto6.wdp"/><Relationship Id="rId4" Type="http://schemas.openxmlformats.org/officeDocument/2006/relationships/image" Target="../media/image22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.png"/><Relationship Id="rId7" Type="http://schemas.openxmlformats.org/officeDocument/2006/relationships/image" Target="../media/image2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26.jpe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32.jpeg"/><Relationship Id="rId12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11" Type="http://schemas.openxmlformats.org/officeDocument/2006/relationships/image" Target="../media/image34.png"/><Relationship Id="rId5" Type="http://schemas.microsoft.com/office/2007/relationships/hdphoto" Target="../media/hdphoto10.wdp"/><Relationship Id="rId10" Type="http://schemas.microsoft.com/office/2007/relationships/hdphoto" Target="../media/hdphoto12.wdp"/><Relationship Id="rId4" Type="http://schemas.openxmlformats.org/officeDocument/2006/relationships/image" Target="../media/image30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7.png"/><Relationship Id="rId7" Type="http://schemas.microsoft.com/office/2007/relationships/hdphoto" Target="../media/hdphoto1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10" Type="http://schemas.openxmlformats.org/officeDocument/2006/relationships/image" Target="../media/image12.jpeg"/><Relationship Id="rId4" Type="http://schemas.openxmlformats.org/officeDocument/2006/relationships/image" Target="../media/image36.jpe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99" y="3589167"/>
            <a:ext cx="10413999" cy="913040"/>
          </a:xfrm>
        </p:spPr>
        <p:txBody>
          <a:bodyPr>
            <a:normAutofit fontScale="90000"/>
          </a:bodyPr>
          <a:lstStyle/>
          <a:p>
            <a:pPr marL="360000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Секция 1:</a:t>
            </a:r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«Лучшие практики развития финансовой культуры </a:t>
            </a:r>
            <a:b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системе общего и среднего профессионального образования» 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27967" y="5518128"/>
            <a:ext cx="10335358" cy="463186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65E480-CBD1-4331-97A1-8CDB6F9AD29F}"/>
              </a:ext>
            </a:extLst>
          </p:cNvPr>
          <p:cNvSpPr/>
          <p:nvPr/>
        </p:nvSpPr>
        <p:spPr>
          <a:xfrm>
            <a:off x="5995987" y="921983"/>
            <a:ext cx="200025" cy="980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62998B-FBF8-4233-BC8D-86B08E95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46" y="1052033"/>
            <a:ext cx="1583733" cy="7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BDEAC7-E656-4D70-8EEC-CE56D7805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06" y="1052033"/>
            <a:ext cx="1889517" cy="720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824AAA3-FBC1-4862-A77D-0AF25D02AC97}"/>
              </a:ext>
            </a:extLst>
          </p:cNvPr>
          <p:cNvSpPr txBox="1">
            <a:spLocks/>
          </p:cNvSpPr>
          <p:nvPr/>
        </p:nvSpPr>
        <p:spPr>
          <a:xfrm>
            <a:off x="1027967" y="2306250"/>
            <a:ext cx="10049608" cy="1066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300" b="0" i="0" kern="1200" baseline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Всероссийская научно-практическая конференция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«Формирование финансовой культуры в условиях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цифровизации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смыслы, практики, результаты»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DFBE5B-B95B-4C24-9ED9-24E8C2584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031" y="1191052"/>
            <a:ext cx="1853188" cy="4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2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EFB99-9651-4A24-94DF-E0E2500FD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935829-109B-4FE1-AC12-27A767EF1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sp>
        <p:nvSpPr>
          <p:cNvPr id="11" name="Текст 5">
            <a:extLst>
              <a:ext uri="{FF2B5EF4-FFF2-40B4-BE49-F238E27FC236}">
                <a16:creationId xmlns:a16="http://schemas.microsoft.com/office/drawing/2014/main" id="{2E77A0F4-1FB3-451B-BB98-E2AD71986ED0}"/>
              </a:ext>
            </a:extLst>
          </p:cNvPr>
          <p:cNvSpPr txBox="1">
            <a:spLocks/>
          </p:cNvSpPr>
          <p:nvPr/>
        </p:nvSpPr>
        <p:spPr>
          <a:xfrm>
            <a:off x="3459162" y="548720"/>
            <a:ext cx="2541587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DDE7489C-4769-443D-8489-7A036B23EC68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77609" y="1144357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90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400" b="1" dirty="0" smtClean="0">
                <a:ln w="190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этап</a:t>
            </a:r>
            <a:r>
              <a:rPr lang="ru-RU" sz="2400" b="1" dirty="0">
                <a:ln w="190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b="1" dirty="0" smtClean="0">
                <a:ln w="190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Организация Ярмарки и подведение итогов</a:t>
            </a:r>
            <a:endParaRPr lang="ru-RU" sz="2400" b="1" dirty="0">
              <a:ln w="1905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Текст 6">
            <a:extLst>
              <a:ext uri="{FF2B5EF4-FFF2-40B4-BE49-F238E27FC236}">
                <a16:creationId xmlns:a16="http://schemas.microsoft.com/office/drawing/2014/main" id="{F6B7DABF-1EA9-488D-8E0F-609732580F61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180992" y="548720"/>
            <a:ext cx="3982916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Длительная образовательная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финансово-экономическая игра для детей старшего дошкольного возраста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Город мастеров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C:\Users\USER\Desktop\ФОТО\Фото финграмота\Ярмарка фин грам 2017-2018\SDC101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2"/>
          <a:stretch/>
        </p:blipFill>
        <p:spPr bwMode="auto">
          <a:xfrm>
            <a:off x="211774" y="1705142"/>
            <a:ext cx="3402804" cy="234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USER\Desktop\ФОТО\Фото финграмота\Ярмарка фин грам 2017-2018\SDC101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8"/>
          <a:stretch/>
        </p:blipFill>
        <p:spPr bwMode="auto">
          <a:xfrm>
            <a:off x="214193" y="4155914"/>
            <a:ext cx="3412831" cy="249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USER\Desktop\ФОТО\Фото финграмота\Ярмарка фин грам 2017-2018\SDC1014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0"/>
          <a:stretch/>
        </p:blipFill>
        <p:spPr bwMode="auto">
          <a:xfrm>
            <a:off x="8399316" y="1705142"/>
            <a:ext cx="3529185" cy="236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893681" y="1756156"/>
            <a:ext cx="43118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Ярмарка</a:t>
            </a:r>
            <a:r>
              <a:rPr lang="ru-RU" sz="1300" dirty="0" smtClean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3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является </a:t>
            </a:r>
            <a:r>
              <a:rPr lang="ru-RU" sz="1300" b="0" dirty="0">
                <a:latin typeface="Arial" panose="020B0604020202020204" pitchFamily="34" charset="0"/>
                <a:cs typeface="Arial" panose="020B0604020202020204" pitchFamily="34" charset="0"/>
              </a:rPr>
              <a:t>эмоционально ярким и долгожданным событием для воспитанников, на котором встречаются все участники игры и происходит реализация продукции за игровые деньги – «</a:t>
            </a:r>
            <a:r>
              <a:rPr lang="ru-RU" sz="1300" b="0" dirty="0" err="1">
                <a:latin typeface="Arial" panose="020B0604020202020204" pitchFamily="34" charset="0"/>
                <a:cs typeface="Arial" panose="020B0604020202020204" pitchFamily="34" charset="0"/>
              </a:rPr>
              <a:t>бинки</a:t>
            </a:r>
            <a:r>
              <a:rPr lang="ru-RU" sz="1300" b="0" dirty="0"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93681" y="3001793"/>
            <a:ext cx="36069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подведении итогов Ярмарки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совместно с детьми: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41710" y="3586568"/>
            <a:ext cx="4363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Подсчитывают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сумму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заработка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Подсчитывают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потраченную сумму </a:t>
            </a:r>
            <a:endParaRPr lang="ru-RU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Обсуждают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целесообразность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покупок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Определяют 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стратегию для следующей Ярмарки.</a:t>
            </a:r>
          </a:p>
        </p:txBody>
      </p:sp>
      <p:pic>
        <p:nvPicPr>
          <p:cNvPr id="25" name="Рисунок 24" descr="C:\Users\USER\Desktop\ФОТО\Фото финграмота\Ярмарка фин грам 2017-2018\SDC10124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44"/>
          <a:stretch/>
        </p:blipFill>
        <p:spPr bwMode="auto">
          <a:xfrm>
            <a:off x="8399315" y="4178673"/>
            <a:ext cx="3529185" cy="24758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Рисунок 25" descr="C:\Users\USER\Desktop\ФОТО\Фото финграмота\Ярмарка фин грам 2017-2018\SDC10151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4" b="22151"/>
          <a:stretch/>
        </p:blipFill>
        <p:spPr bwMode="auto">
          <a:xfrm>
            <a:off x="3863138" y="4836695"/>
            <a:ext cx="4275221" cy="181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 descr="D:\Documents\рябинка новая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76" y="324127"/>
            <a:ext cx="779427" cy="63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63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655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D95C0D-D7DC-EF40-9E45-F5F0A48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62" y="2818395"/>
            <a:ext cx="10732169" cy="2443642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Тема: </a:t>
            </a: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«Длительная образовательная финансово-экономическая игра для детей старшего дошкольного возраста </a:t>
            </a:r>
            <a:b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«Город мастеров»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Номинация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: «Лучшее методическое обеспечение реализации программы по финансовой грамотности»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6FAE0FA-3CAF-BA4B-8F9F-5FEF3C2F3CC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28333" y="5588467"/>
            <a:ext cx="10335358" cy="463186"/>
          </a:xfrm>
        </p:spPr>
        <p:txBody>
          <a:bodyPr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AFB2BF-A7AB-5648-ADCD-2A7F1BD35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6670" y="4935607"/>
            <a:ext cx="9500455" cy="652860"/>
          </a:xfrm>
        </p:spPr>
        <p:txBody>
          <a:bodyPr>
            <a:normAutofit/>
          </a:bodyPr>
          <a:lstStyle/>
          <a:p>
            <a:pPr algn="just"/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Сивицкая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Анастасия Владимировна, старший воспитатель МБДОУ «ЦРР-ДС №32», г. Братск</a:t>
            </a:r>
          </a:p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Шут Наталья Леонидовна, педагог дополнительного образования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МБДОУ «ЦРР-ДС №32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 г. Братск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65E480-CBD1-4331-97A1-8CDB6F9AD29F}"/>
              </a:ext>
            </a:extLst>
          </p:cNvPr>
          <p:cNvSpPr/>
          <p:nvPr/>
        </p:nvSpPr>
        <p:spPr>
          <a:xfrm>
            <a:off x="5995987" y="921983"/>
            <a:ext cx="200025" cy="9801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62998B-FBF8-4233-BC8D-86B08E95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46" y="1052033"/>
            <a:ext cx="1583733" cy="7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BDEAC7-E656-4D70-8EEC-CE56D7805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706" y="1052033"/>
            <a:ext cx="1889517" cy="720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824AAA3-FBC1-4862-A77D-0AF25D02AC97}"/>
              </a:ext>
            </a:extLst>
          </p:cNvPr>
          <p:cNvSpPr txBox="1">
            <a:spLocks/>
          </p:cNvSpPr>
          <p:nvPr/>
        </p:nvSpPr>
        <p:spPr>
          <a:xfrm>
            <a:off x="1028333" y="1884500"/>
            <a:ext cx="10049608" cy="113948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300" b="0" i="0" kern="1200" baseline="0">
                <a:solidFill>
                  <a:srgbClr val="0E2D69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Всероссийская научно-практическая конференция </a:t>
            </a:r>
          </a:p>
          <a:p>
            <a:pPr algn="ctr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«Формирование финансовой культуры в условиях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цифровизации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смыслы, практики, результаты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DFBE5B-B95B-4C24-9ED9-24E8C2584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031" y="1191052"/>
            <a:ext cx="1853188" cy="44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8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>
            <a:extLst>
              <a:ext uri="{FF2B5EF4-FFF2-40B4-BE49-F238E27FC236}">
                <a16:creationId xmlns:a16="http://schemas.microsoft.com/office/drawing/2014/main" id="{F6B7DABF-1EA9-488D-8E0F-609732580F61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Длительная образовательная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финансово-экономическая игра для детей старшего дошкольного возраста «Город мастеров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F2A84A-3E3B-4538-9686-B80483CDB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9272E2-9681-46A5-9DA0-43D2CD341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385267" y="2276603"/>
            <a:ext cx="8197259" cy="151406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4" descr="Иннокентий Николаевич Жуков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0" y="1524800"/>
            <a:ext cx="2142137" cy="313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2835980" y="2472043"/>
            <a:ext cx="606574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Термин </a:t>
            </a:r>
            <a:r>
              <a:rPr lang="ru-RU" sz="1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«длительная игра» </a:t>
            </a:r>
            <a:r>
              <a:rPr lang="ru-RU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ввел в педагогическую литературу </a:t>
            </a:r>
            <a:r>
              <a:rPr lang="ru-RU" sz="1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Иннокéнтий</a:t>
            </a:r>
            <a:r>
              <a:rPr lang="ru-RU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Николáевич</a:t>
            </a:r>
            <a:r>
              <a:rPr lang="ru-RU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Жу́ков</a:t>
            </a:r>
            <a:r>
              <a:rPr lang="ru-RU" sz="1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(1875 - 1948)</a:t>
            </a:r>
          </a:p>
          <a:p>
            <a:r>
              <a:rPr lang="ru-RU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1300" i="1" dirty="0">
                <a:latin typeface="Arial" panose="020B0604020202020204" pitchFamily="34" charset="0"/>
                <a:cs typeface="Arial" panose="020B0604020202020204" pitchFamily="34" charset="0"/>
              </a:rPr>
              <a:t>знаменитый скульптор-самоучка, педагог-новатор, литератор, видный деятель скаутского движения в Российской </a:t>
            </a:r>
            <a:r>
              <a:rPr lang="ru-RU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империи.</a:t>
            </a:r>
          </a:p>
        </p:txBody>
      </p:sp>
      <p:pic>
        <p:nvPicPr>
          <p:cNvPr id="37" name="Picture 6" descr="Школа Нового Поколен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70" y="6014361"/>
            <a:ext cx="2290846" cy="41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Группа 37"/>
          <p:cNvGrpSpPr/>
          <p:nvPr/>
        </p:nvGrpSpPr>
        <p:grpSpPr>
          <a:xfrm>
            <a:off x="2835980" y="4524563"/>
            <a:ext cx="9091326" cy="1152128"/>
            <a:chOff x="0" y="3825935"/>
            <a:chExt cx="9144000" cy="1152128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0" y="3825935"/>
              <a:ext cx="9144000" cy="1152128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508171" y="3965876"/>
              <a:ext cx="5550416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13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Термин </a:t>
              </a:r>
              <a:r>
                <a:rPr lang="ru-RU" sz="13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«Длительная образовательная игра» </a:t>
              </a:r>
              <a:r>
                <a:rPr lang="ru-RU" sz="13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впервые был употреблен в программе </a:t>
              </a:r>
              <a:r>
                <a:rPr lang="ru-RU" sz="1300" dirty="0">
                  <a:latin typeface="Arial" panose="020B0604020202020204" pitchFamily="34" charset="0"/>
                  <a:cs typeface="Arial" panose="020B0604020202020204" pitchFamily="34" charset="0"/>
                </a:rPr>
                <a:t>«Школа нового поколения». </a:t>
              </a:r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7044025" y="1321820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300" i="1" dirty="0">
                <a:latin typeface="Arial" panose="020B0604020202020204" pitchFamily="34" charset="0"/>
                <a:cs typeface="Arial" panose="020B0604020202020204" pitchFamily="34" charset="0"/>
              </a:rPr>
              <a:t>«…ребенок должен играть,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300" i="1" dirty="0">
                <a:latin typeface="Arial" panose="020B0604020202020204" pitchFamily="34" charset="0"/>
                <a:cs typeface="Arial" panose="020B0604020202020204" pitchFamily="34" charset="0"/>
              </a:rPr>
              <a:t>даже когда делает серьезное дело.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300" i="1" dirty="0">
                <a:latin typeface="Arial" panose="020B0604020202020204" pitchFamily="34" charset="0"/>
                <a:cs typeface="Arial" panose="020B0604020202020204" pitchFamily="34" charset="0"/>
              </a:rPr>
              <a:t>Вся его жизнь - это игра».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300" i="1" dirty="0">
                <a:latin typeface="Arial" panose="020B0604020202020204" pitchFamily="34" charset="0"/>
                <a:cs typeface="Arial" panose="020B0604020202020204" pitchFamily="34" charset="0"/>
              </a:rPr>
              <a:t>А. С. Макаренко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2" descr="Купить книгу Длительная игра как форма реализации программы воспитания:  методическое пособ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72" y="2579363"/>
            <a:ext cx="2797453" cy="400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D:\Documents\рябинка новая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76" y="324127"/>
            <a:ext cx="779427" cy="63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99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6" y="1213634"/>
            <a:ext cx="11549499" cy="109318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Длительная образовательная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финансово-экономическая игра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детей старшего дошкольного возраста «Город мастеров»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3356540-7218-FF4B-B6BC-5BD291A372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49902" y="2107997"/>
            <a:ext cx="8262425" cy="82073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цель игры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у дошкольников практических навыков принятия финансово-экономических 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решений, 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моделирование различных жизненных ситуаций в игровой деятельности.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88968744-3B75-9B47-92FD-77E1E725F23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9892" y="548720"/>
            <a:ext cx="3798508" cy="408109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Длительная образовательная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финансово-экономическая игра для детей старшего дошкольного возраста «Город мастеров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E0AFD7-ECDA-43F8-B315-30B206574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772208-E175-41CA-97AC-9B02388C7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23420046"/>
              </p:ext>
            </p:extLst>
          </p:nvPr>
        </p:nvGraphicFramePr>
        <p:xfrm>
          <a:off x="8159146" y="3226666"/>
          <a:ext cx="3625826" cy="3004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 txBox="1">
            <a:spLocks/>
          </p:cNvSpPr>
          <p:nvPr/>
        </p:nvSpPr>
        <p:spPr>
          <a:xfrm>
            <a:off x="8835121" y="2632101"/>
            <a:ext cx="2394163" cy="52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+mn-ea"/>
                <a:cs typeface="+mn-cs"/>
                <a:sym typeface="Helvetica Neue Medium"/>
              </a:defRPr>
            </a:lvl1pPr>
            <a:lvl2pPr marL="0" marR="0" indent="15430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30861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46291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61722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77152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92583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08013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23444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ctr" hangingPunct="1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Творческие мастерские</a:t>
            </a:r>
          </a:p>
          <a:p>
            <a:pPr algn="ctr" hangingPunct="1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«Города мастеров»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042927" y="3324126"/>
            <a:ext cx="1394883" cy="600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Рекламная и полиграфическая  продукция</a:t>
            </a:r>
          </a:p>
        </p:txBody>
      </p:sp>
      <p:sp>
        <p:nvSpPr>
          <p:cNvPr id="15" name="Овал 14"/>
          <p:cNvSpPr/>
          <p:nvPr/>
        </p:nvSpPr>
        <p:spPr>
          <a:xfrm>
            <a:off x="9320191" y="4199185"/>
            <a:ext cx="1160972" cy="905885"/>
          </a:xfrm>
          <a:prstGeom prst="ellipse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b="1" dirty="0" smtClean="0">
                <a:solidFill>
                  <a:schemeClr val="bg2">
                    <a:lumMod val="25000"/>
                  </a:schemeClr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Город мастеров</a:t>
            </a:r>
            <a:endParaRPr lang="ru-RU" sz="1000" dirty="0">
              <a:solidFill>
                <a:schemeClr val="bg2">
                  <a:lumMod val="25000"/>
                </a:schemeClr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506306" y="3293872"/>
            <a:ext cx="1278665" cy="661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900430" algn="l"/>
                <a:tab pos="990600" algn="l"/>
              </a:tabLst>
            </a:pPr>
            <a:endParaRPr lang="ru-RU" sz="1000" b="1" i="1" dirty="0" smtClean="0">
              <a:solidFill>
                <a:srgbClr val="000000"/>
              </a:solidFill>
              <a:effectLst/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900430" algn="l"/>
                <a:tab pos="990600" algn="l"/>
              </a:tabLst>
            </a:pPr>
            <a:r>
              <a:rPr lang="ru-RU" sz="10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Муляжи 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180340" algn="l"/>
                <a:tab pos="900430" algn="l"/>
                <a:tab pos="990600" algn="l"/>
              </a:tabLst>
            </a:pPr>
            <a:r>
              <a:rPr lang="ru-RU" sz="10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продуктов и </a:t>
            </a:r>
            <a:r>
              <a:rPr lang="ru-RU" sz="1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кондитерских изделий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b="1" dirty="0"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272609" y="4017453"/>
            <a:ext cx="1208554" cy="9410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568619"/>
              </a:avLst>
            </a:prstTxWarp>
            <a:spAutoFit/>
          </a:bodyPr>
          <a:lstStyle/>
          <a:p>
            <a:pPr algn="ctr"/>
            <a:r>
              <a:rPr lang="ru-RU" sz="1600" b="1" cap="none" spc="30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  <a:r>
              <a:rPr lang="ru-RU" sz="1600" b="1" cap="none" spc="300" dirty="0" smtClean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ru-RU" sz="1600" b="1" cap="none" spc="30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товаро</a:t>
            </a:r>
            <a:r>
              <a:rPr lang="ru-RU" sz="1600" b="1" cap="none" spc="300" dirty="0" smtClean="0">
                <a:ln w="12700">
                  <a:noFill/>
                  <a:prstDash val="solid"/>
                </a:ln>
                <a:solidFill>
                  <a:schemeClr val="tx1"/>
                </a:solidFill>
              </a:rPr>
              <a:t>в</a:t>
            </a:r>
            <a:endParaRPr lang="ru-RU" sz="1600" b="1" cap="none" spc="300" dirty="0">
              <a:ln w="12700">
                <a:noFill/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20236" y="4781340"/>
            <a:ext cx="1208554" cy="610518"/>
          </a:xfrm>
          <a:prstGeom prst="rect">
            <a:avLst/>
          </a:prstGeom>
        </p:spPr>
        <p:txBody>
          <a:bodyPr wrap="none">
            <a:prstTxWarp prst="textArchDown">
              <a:avLst>
                <a:gd name="adj" fmla="val 21147954"/>
              </a:avLst>
            </a:prstTxWarp>
            <a:spAutoFit/>
          </a:bodyPr>
          <a:lstStyle/>
          <a:p>
            <a:pPr algn="ctr"/>
            <a:r>
              <a:rPr lang="ru-RU" sz="1000" b="1" spc="300" dirty="0">
                <a:ln w="12700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Оказание услуг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607362" y="5585020"/>
            <a:ext cx="114533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ru-RU" sz="1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Театральные постановки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227566" y="5532589"/>
            <a:ext cx="983335" cy="709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15000"/>
              </a:lnSpc>
              <a:tabLst>
                <a:tab pos="180340" algn="l"/>
                <a:tab pos="900430" algn="l"/>
                <a:tab pos="990600" algn="l"/>
              </a:tabLst>
            </a:pPr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 </a:t>
            </a:r>
            <a:endParaRPr lang="ru-RU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15000"/>
              </a:lnSpc>
              <a:tabLst>
                <a:tab pos="180340" algn="l"/>
                <a:tab pos="900430" algn="l"/>
                <a:tab pos="990600" algn="l"/>
              </a:tabLst>
            </a:pP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</a:p>
          <a:p>
            <a:pPr lvl="0" algn="ctr">
              <a:lnSpc>
                <a:spcPct val="115000"/>
              </a:lnSpc>
              <a:tabLst>
                <a:tab pos="180340" algn="l"/>
                <a:tab pos="900430" algn="l"/>
                <a:tab pos="990600" algn="l"/>
              </a:tabLst>
            </a:pPr>
            <a:r>
              <a:rPr lang="ru-RU" sz="1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игрушки</a:t>
            </a:r>
            <a:r>
              <a:rPr lang="ru-RU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980" y="2664714"/>
            <a:ext cx="28317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Этапы организации игры:</a:t>
            </a:r>
          </a:p>
        </p:txBody>
      </p:sp>
      <p:graphicFrame>
        <p:nvGraphicFramePr>
          <p:cNvPr id="43" name="Схема 42"/>
          <p:cNvGraphicFramePr/>
          <p:nvPr>
            <p:extLst>
              <p:ext uri="{D42A27DB-BD31-4B8C-83A1-F6EECF244321}">
                <p14:modId xmlns:p14="http://schemas.microsoft.com/office/powerpoint/2010/main" val="2813813467"/>
              </p:ext>
            </p:extLst>
          </p:nvPr>
        </p:nvGraphicFramePr>
        <p:xfrm>
          <a:off x="390444" y="3077802"/>
          <a:ext cx="5739591" cy="3302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44" name="Picture 3" descr="H:\Финансы\Финансовое чаепитие\SDC10848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91"/>
          <a:stretch/>
        </p:blipFill>
        <p:spPr bwMode="auto">
          <a:xfrm>
            <a:off x="4761098" y="2729623"/>
            <a:ext cx="2970312" cy="363602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D:\Documents\рябинка новая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76" y="324127"/>
            <a:ext cx="779427" cy="63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57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5" t="4886" r="4327"/>
          <a:stretch/>
        </p:blipFill>
        <p:spPr bwMode="auto">
          <a:xfrm>
            <a:off x="8367746" y="1635036"/>
            <a:ext cx="3309444" cy="242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Текст 6">
            <a:extLst>
              <a:ext uri="{FF2B5EF4-FFF2-40B4-BE49-F238E27FC236}">
                <a16:creationId xmlns:a16="http://schemas.microsoft.com/office/drawing/2014/main" id="{F6B7DABF-1EA9-488D-8E0F-609732580F61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Длительная образовательная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финансово-экономическая игра для детей старшего дошкольного возраста «Город мастеров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F2A84A-3E3B-4538-9686-B80483CDB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9272E2-9681-46A5-9DA0-43D2CD341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pic>
        <p:nvPicPr>
          <p:cNvPr id="11" name="Picture 2" descr="D:\Documents\рябинка нова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026" y="320370"/>
            <a:ext cx="980921" cy="79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734741" y="4767642"/>
            <a:ext cx="3633005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Игровая мотивация</a:t>
            </a:r>
          </a:p>
          <a:p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города мастеров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Помощь герою в организации бизнеса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Подготовка к Ярмарке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6" t="13867"/>
          <a:stretch/>
        </p:blipFill>
        <p:spPr bwMode="auto">
          <a:xfrm>
            <a:off x="8354395" y="4170476"/>
            <a:ext cx="3360531" cy="233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E2EAF03B-EC26-1D47-94AC-C75942861D6C}"/>
              </a:ext>
            </a:extLst>
          </p:cNvPr>
          <p:cNvSpPr txBox="1">
            <a:spLocks/>
          </p:cNvSpPr>
          <p:nvPr/>
        </p:nvSpPr>
        <p:spPr>
          <a:xfrm>
            <a:off x="449805" y="1167799"/>
            <a:ext cx="11264403" cy="41607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HSE Sans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этап. Выбор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мастерской и знакомство с правилами игры 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AC2BF8B5-D0A5-FB84-AF18-AE71065C4454}"/>
              </a:ext>
            </a:extLst>
          </p:cNvPr>
          <p:cNvSpPr txBox="1">
            <a:spLocks/>
          </p:cNvSpPr>
          <p:nvPr/>
        </p:nvSpPr>
        <p:spPr>
          <a:xfrm>
            <a:off x="865769" y="1919850"/>
            <a:ext cx="2632894" cy="608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+mn-ea"/>
                <a:cs typeface="+mn-cs"/>
                <a:sym typeface="Helvetica Neue Medium"/>
              </a:defRPr>
            </a:lvl1pPr>
            <a:lvl2pPr marL="0" marR="0" indent="15430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30861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46291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61722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77152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92583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080135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234440" algn="ctr" defTabSz="27860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ctr" hangingPunct="1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Игровая валюта </a:t>
            </a:r>
          </a:p>
          <a:p>
            <a:pPr algn="ctr" hangingPunct="1"/>
            <a:r>
              <a:rPr lang="ru-RU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«Города мастеров» - Бин</a:t>
            </a:r>
            <a:endParaRPr lang="ru-RU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716743" y="1887262"/>
            <a:ext cx="36510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Правила игры «Город мастеров»</a:t>
            </a:r>
          </a:p>
          <a:p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Открыть мастерскую в группе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Произвести продукцию / оказать услуги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Реализовать продукцию на Ярмарке / оказать услуги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Заработать 200 </a:t>
            </a:r>
            <a:r>
              <a:rPr lang="ru-RU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бинок</a:t>
            </a:r>
            <a:endParaRPr lang="ru-RU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Обменять заработок на поощрение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78546" y="2662429"/>
            <a:ext cx="4262480" cy="3678860"/>
            <a:chOff x="272716" y="2256419"/>
            <a:chExt cx="4262480" cy="3678860"/>
          </a:xfrm>
        </p:grpSpPr>
        <p:pic>
          <p:nvPicPr>
            <p:cNvPr id="21" name="Picture 2" descr="C:\Users\USER\Desktop\2018-02-06\002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15" b="78922"/>
            <a:stretch/>
          </p:blipFill>
          <p:spPr bwMode="auto">
            <a:xfrm>
              <a:off x="2430379" y="2256419"/>
              <a:ext cx="2087924" cy="1122649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C:\Users\Сивицкая Анастасия\Desktop\Финансовая грам Декабрь\Фото финграмота\20180205_132229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87" t="2266" r="20789" b="77483"/>
            <a:stretch/>
          </p:blipFill>
          <p:spPr bwMode="auto">
            <a:xfrm>
              <a:off x="2430379" y="4772260"/>
              <a:ext cx="2104817" cy="1163019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 l="4320" t="6491" r="1" b="5978"/>
            <a:stretch/>
          </p:blipFill>
          <p:spPr>
            <a:xfrm rot="10800000">
              <a:off x="299905" y="4772260"/>
              <a:ext cx="2060737" cy="1163019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pic>
          <p:nvPicPr>
            <p:cNvPr id="27" name="Picture 2" descr="C:\Users\USER\Desktop\2018-02-06\002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84" r="4743" b="81093"/>
            <a:stretch/>
          </p:blipFill>
          <p:spPr bwMode="auto">
            <a:xfrm>
              <a:off x="306793" y="3523577"/>
              <a:ext cx="2053850" cy="1114621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C:\Users\USER\Desktop\2018-02-06\002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84" t="22288" r="4743" b="55434"/>
            <a:stretch/>
          </p:blipFill>
          <p:spPr bwMode="auto">
            <a:xfrm>
              <a:off x="272716" y="2256771"/>
              <a:ext cx="2087926" cy="110931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" descr="C:\Users\Сивицкая Анастасия\Desktop\Финансовая грам Декабрь\Фото финграмота\20180205_132229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26" t="9453" r="48759" b="69953"/>
            <a:stretch/>
          </p:blipFill>
          <p:spPr bwMode="auto">
            <a:xfrm>
              <a:off x="2450470" y="3522013"/>
              <a:ext cx="2084726" cy="1116185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577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>
            <a:extLst>
              <a:ext uri="{FF2B5EF4-FFF2-40B4-BE49-F238E27FC236}">
                <a16:creationId xmlns:a16="http://schemas.microsoft.com/office/drawing/2014/main" id="{F6B7DABF-1EA9-488D-8E0F-609732580F61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180992" y="548720"/>
            <a:ext cx="3982916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Длительная образовательная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финансово-экономическая игра для детей старшего дошкольного возраста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Город мастеров»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F2A84A-3E3B-4538-9686-B80483CDB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9272E2-9681-46A5-9DA0-43D2CD341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BB794110-F454-4147-A40A-5E2CE382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1263162"/>
            <a:ext cx="10714037" cy="4953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 этап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 Организация работы мастерской и знакомство с профессиями</a:t>
            </a:r>
          </a:p>
        </p:txBody>
      </p:sp>
      <p:graphicFrame>
        <p:nvGraphicFramePr>
          <p:cNvPr id="1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9529002"/>
              </p:ext>
            </p:extLst>
          </p:nvPr>
        </p:nvGraphicFramePr>
        <p:xfrm>
          <a:off x="325315" y="1812757"/>
          <a:ext cx="5530361" cy="4748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58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2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58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Пищевая фабрика «Ромашка»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9274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Направление деятельности мастерской</a:t>
                      </a:r>
                      <a:endParaRPr lang="ru-RU" sz="13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Перечень профессий</a:t>
                      </a:r>
                      <a:endParaRPr lang="ru-RU" sz="13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4935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Изготовление из соленого теста и бросового материала муляжей продуктов и  кондитерских изделий для с/р игры «Магазин»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Повар, пекарь, кондитер, технолог пищевого производства, лепщик пельменей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3563">
                <a:tc gridSpan="2"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76"/>
          <a:stretch/>
        </p:blipFill>
        <p:spPr bwMode="auto">
          <a:xfrm>
            <a:off x="3304674" y="3796643"/>
            <a:ext cx="2338908" cy="2654697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USER\Desktop\ФОТО\Фото финграмота\image-0-02-04-6523a1997f746f8cde2d687cb0b0a6c92fba483063df0df287d7bfc0b68c4ccb-V_resize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6" r="35714"/>
          <a:stretch/>
        </p:blipFill>
        <p:spPr bwMode="auto">
          <a:xfrm>
            <a:off x="505335" y="3796642"/>
            <a:ext cx="2487540" cy="26546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8338405"/>
              </p:ext>
            </p:extLst>
          </p:nvPr>
        </p:nvGraphicFramePr>
        <p:xfrm>
          <a:off x="6259892" y="1812755"/>
          <a:ext cx="5548178" cy="47483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084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3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04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Мини-типография «</a:t>
                      </a:r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Семицветик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488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Направление деятельности мастерской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Перечень профессий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7074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Изготовление рекламной и полиграфической  продукции: открытки,</a:t>
                      </a:r>
                      <a:r>
                        <a:rPr lang="ru-RU" sz="13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афиши, книжки-малышки, билеты. Услуги по ремонту книг</a:t>
                      </a:r>
                      <a:endParaRPr lang="ru-RU" sz="13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Наборщик текста, художник-иллюстратор, переплетчик, брошюровщик, дизайнер</a:t>
                      </a:r>
                      <a:endParaRPr lang="ru-RU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755">
                <a:tc gridSpan="2">
                  <a:txBody>
                    <a:bodyPr/>
                    <a:lstStyle/>
                    <a:p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" name="Picture 2" descr="D:\Documents\Фото\фото финграмота\IMG_20180925_16522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1"/>
          <a:stretch/>
        </p:blipFill>
        <p:spPr bwMode="auto">
          <a:xfrm>
            <a:off x="6426761" y="3796641"/>
            <a:ext cx="2408274" cy="265469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:\Downloads\IMG_20210409_10575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8" r="8311"/>
          <a:stretch/>
        </p:blipFill>
        <p:spPr bwMode="auto">
          <a:xfrm>
            <a:off x="9147162" y="3796643"/>
            <a:ext cx="2547533" cy="26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:\Documents\рябинка новая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76" y="324127"/>
            <a:ext cx="779427" cy="63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97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6">
            <a:extLst>
              <a:ext uri="{FF2B5EF4-FFF2-40B4-BE49-F238E27FC236}">
                <a16:creationId xmlns:a16="http://schemas.microsoft.com/office/drawing/2014/main" id="{F6B7DABF-1EA9-488D-8E0F-609732580F61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921600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Длительная образовательная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финансово-экономическая игра для детей старшего дошкольного возраста «Город мастеров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F2A84A-3E3B-4538-9686-B80483CDB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9272E2-9681-46A5-9DA0-43D2CD341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BB794110-F454-4147-A40A-5E2CE382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1132766"/>
            <a:ext cx="10714037" cy="495300"/>
          </a:xfrm>
        </p:spPr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 этап. Организация работы мастерской и знакомство с профессиями</a:t>
            </a:r>
          </a:p>
        </p:txBody>
      </p:sp>
      <p:graphicFrame>
        <p:nvGraphicFramePr>
          <p:cNvPr id="1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6662321"/>
              </p:ext>
            </p:extLst>
          </p:nvPr>
        </p:nvGraphicFramePr>
        <p:xfrm>
          <a:off x="360484" y="1701299"/>
          <a:ext cx="5468816" cy="479313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27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1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469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Фабрика игрушек «Одуванчик»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1264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Направление деятельности мастерской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Перечень профессий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352">
                <a:tc>
                  <a:txBody>
                    <a:bodyPr/>
                    <a:lstStyle/>
                    <a:p>
                      <a:pPr algn="ctr"/>
                      <a:r>
                        <a:rPr lang="ru-RU" sz="1300" b="0" kern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Изготовление настольных игр, </a:t>
                      </a:r>
                      <a:r>
                        <a:rPr lang="ru-RU" sz="1300" b="0" kern="1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игрушек</a:t>
                      </a:r>
                      <a:r>
                        <a:rPr lang="ru-RU" sz="1300" b="0" kern="1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из картона и бросового материала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Художник-дизайнер, раскройщик, мастер-изготовитель, кладовщик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3190">
                <a:tc gridSpan="2"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5" t="15336"/>
          <a:stretch/>
        </p:blipFill>
        <p:spPr bwMode="auto">
          <a:xfrm>
            <a:off x="3132775" y="3481173"/>
            <a:ext cx="2583418" cy="284893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6454921"/>
              </p:ext>
            </p:extLst>
          </p:nvPr>
        </p:nvGraphicFramePr>
        <p:xfrm>
          <a:off x="6046051" y="1701300"/>
          <a:ext cx="5562234" cy="479833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29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2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63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Театральная студия  «Радуга»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4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ctr"/>
                      <a:r>
                        <a:rPr lang="ru-RU" sz="13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Направление деятельности мастерской</a:t>
                      </a:r>
                      <a:endParaRPr lang="ru-RU" sz="13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ctr"/>
                      <a:r>
                        <a:rPr lang="ru-RU" sz="13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Перечень профессий</a:t>
                      </a:r>
                      <a:endParaRPr lang="ru-RU" sz="13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1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ctr"/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Подготовка театральных постановок, изготовление декораций и элементов костюма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pPr algn="ctr"/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Актер/актриса, режиссер, звукорежиссер,</a:t>
                      </a:r>
                      <a:r>
                        <a:rPr lang="ru-RU" sz="13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гример, костюмер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788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Helvetica Neue Medium"/>
                          <a:ea typeface="Helvetica Neue Medium"/>
                          <a:cs typeface="Helvetica Neue Medium"/>
                        </a:defRPr>
                      </a:lvl9pPr>
                    </a:lstStyle>
                    <a:p>
                      <a:endParaRPr lang="ru-RU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" name="Picture 3" descr="C:\Users\USER\Desktop\Лучшая практика по финансовой грамотности\IMG_445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6" t="19595" r="13940"/>
          <a:stretch/>
        </p:blipFill>
        <p:spPr bwMode="auto">
          <a:xfrm>
            <a:off x="8960350" y="3480607"/>
            <a:ext cx="2457581" cy="284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6" t="3001" r="23859" b="1138"/>
          <a:stretch/>
        </p:blipFill>
        <p:spPr bwMode="auto">
          <a:xfrm>
            <a:off x="496467" y="3481173"/>
            <a:ext cx="2500325" cy="2848936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2" descr="C:\Users\Сивицкая Анастасия\Desktop\Фото финграмота\DSC0465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58" t="6009" r="14511" b="9709"/>
          <a:stretch/>
        </p:blipFill>
        <p:spPr bwMode="auto">
          <a:xfrm>
            <a:off x="6259892" y="3480608"/>
            <a:ext cx="2433571" cy="284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Documents\рябинка новая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76" y="324127"/>
            <a:ext cx="779427" cy="63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38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A6622317-DCC7-F945-8031-3E7F389B98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8863" y="3072063"/>
            <a:ext cx="4708358" cy="3509969"/>
          </a:xfrm>
        </p:spPr>
        <p:txBody>
          <a:bodyPr>
            <a:normAutofit fontScale="85000" lnSpcReduction="20000"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ru-RU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«Трудовой книжке</a:t>
            </a:r>
            <a:r>
              <a:rPr lang="ru-RU" sz="19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»: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endParaRPr lang="ru-RU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Размещается </a:t>
            </a:r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классификатором профессий - перечень профессий (игровых ролей), которые может осваивать ребенок в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мастерской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ru-RU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Делаются </a:t>
            </a:r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традиционные записи, о том, какого числа и на какую должность принят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воспитанник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ru-RU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оспитанник </a:t>
            </a:r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может изобразить человека данной профессии и нарисовать орудия труда, которые ему будут необходимы. </a:t>
            </a:r>
            <a:endParaRPr lang="ru-RU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ru-RU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Воспитанник </a:t>
            </a:r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может выполнять творческие задания, связанные с освоением определенной профессии </a:t>
            </a:r>
            <a:endParaRPr lang="ru-RU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ru-RU" sz="1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Фиксируются сведения о награждении и поощрении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F2A84A-3E3B-4538-9686-B80483CDB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9272E2-9681-46A5-9DA0-43D2CD341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BB794110-F454-4147-A40A-5E2CE382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676" y="1268645"/>
            <a:ext cx="7544171" cy="495300"/>
          </a:xfrm>
        </p:spPr>
        <p:txBody>
          <a:bodyPr/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Варианты оформления трудовых книжек</a:t>
            </a:r>
          </a:p>
        </p:txBody>
      </p:sp>
      <p:sp>
        <p:nvSpPr>
          <p:cNvPr id="24" name="Объект 3">
            <a:extLst>
              <a:ext uri="{FF2B5EF4-FFF2-40B4-BE49-F238E27FC236}">
                <a16:creationId xmlns:a16="http://schemas.microsoft.com/office/drawing/2014/main" id="{FB3EA4B7-CA8D-6C4F-B55A-69922FEEDB68}"/>
              </a:ext>
            </a:extLst>
          </p:cNvPr>
          <p:cNvSpPr txBox="1">
            <a:spLocks/>
          </p:cNvSpPr>
          <p:nvPr/>
        </p:nvSpPr>
        <p:spPr>
          <a:xfrm>
            <a:off x="328863" y="1834470"/>
            <a:ext cx="4825016" cy="1440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t">
            <a:noAutofit/>
          </a:bodyPr>
          <a:lstStyle>
            <a:lvl1pPr marL="214313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1pPr>
            <a:lvl2pPr marL="428625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2pPr>
            <a:lvl3pPr marL="642938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3pPr>
            <a:lvl4pPr marL="857250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4pPr>
            <a:lvl5pPr marL="1071563" marR="0" indent="-214313" algn="l" defTabSz="278607" latinLnBrk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25000"/>
              <a:buFontTx/>
              <a:buChar char="•"/>
              <a:tabLst/>
              <a:defRPr sz="1200" b="0" i="0" u="none" strike="noStrike" cap="none" spc="0" baseline="0">
                <a:solidFill>
                  <a:srgbClr val="000000"/>
                </a:solidFill>
                <a:uFillTx/>
                <a:latin typeface="Proxima Nova Rg" panose="02000506030000020004" pitchFamily="2" charset="0"/>
                <a:ea typeface="Helvetica Neue"/>
                <a:cs typeface="Helvetica Neue"/>
                <a:sym typeface="Helvetica Neue"/>
              </a:defRPr>
            </a:lvl5pPr>
            <a:lvl6pPr marL="1285875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500188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714500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1928813" marR="0" indent="-214313" algn="l" defTabSz="278607" latinLnBrk="0">
              <a:lnSpc>
                <a:spcPct val="100000"/>
              </a:lnSpc>
              <a:spcBef>
                <a:spcPts val="1992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755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algn="ctr">
              <a:buClr>
                <a:srgbClr val="ED7D00"/>
              </a:buClr>
              <a:buFontTx/>
              <a:buNone/>
            </a:pPr>
            <a:r>
              <a:rPr lang="ru-RU" sz="16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«Трудовая книжка» </a:t>
            </a:r>
            <a:endParaRPr lang="ru-RU" sz="1600" b="1" kern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Clr>
                <a:srgbClr val="ED7D00"/>
              </a:buClr>
              <a:buFontTx/>
              <a:buNone/>
            </a:pPr>
            <a:r>
              <a:rPr lang="ru-RU" sz="1300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3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своеобразный инструмент для фиксации результатов продвижения ребенка в игре и отражения его отношения к той или иной профессии</a:t>
            </a:r>
          </a:p>
        </p:txBody>
      </p:sp>
      <p:sp>
        <p:nvSpPr>
          <p:cNvPr id="26" name="Текст 6">
            <a:extLst>
              <a:ext uri="{FF2B5EF4-FFF2-40B4-BE49-F238E27FC236}">
                <a16:creationId xmlns:a16="http://schemas.microsoft.com/office/drawing/2014/main" id="{F6B7DABF-1EA9-488D-8E0F-609732580F61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180992" y="548720"/>
            <a:ext cx="3982916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Длительная образовательная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финансово-экономическая игра для детей старшего дошкольного возраста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Город мастеров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256492" y="1834470"/>
            <a:ext cx="6621178" cy="4815746"/>
            <a:chOff x="5256492" y="1693864"/>
            <a:chExt cx="6621178" cy="4815746"/>
          </a:xfrm>
        </p:grpSpPr>
        <p:pic>
          <p:nvPicPr>
            <p:cNvPr id="15" name="Picture 2" descr="C:\Users\USER\Desktop\2023-04-06\Image (4)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9" t="-1" b="5441"/>
            <a:stretch/>
          </p:blipFill>
          <p:spPr bwMode="auto">
            <a:xfrm>
              <a:off x="5278549" y="1693864"/>
              <a:ext cx="3195796" cy="225083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USER\Desktop\2023-04-07\Image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4" t="2330" r="6010"/>
            <a:stretch/>
          </p:blipFill>
          <p:spPr bwMode="auto">
            <a:xfrm rot="5400000">
              <a:off x="9091246" y="1158271"/>
              <a:ext cx="2250830" cy="332201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C:\Users\USER\Desktop\2023-04-06\Image (7)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2" r="50000" b="7692"/>
            <a:stretch/>
          </p:blipFill>
          <p:spPr bwMode="auto">
            <a:xfrm>
              <a:off x="5256492" y="4045000"/>
              <a:ext cx="1670541" cy="246461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5" descr="C:\Users\USER\Desktop\2023-04-06\Image (6)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0" t="-1" r="49868" b="4342"/>
            <a:stretch/>
          </p:blipFill>
          <p:spPr bwMode="auto">
            <a:xfrm>
              <a:off x="6937758" y="4045000"/>
              <a:ext cx="1528113" cy="245938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10200201" y="4045001"/>
              <a:ext cx="1677469" cy="245938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4" t="1649" r="50000" b="4551"/>
            <a:stretch/>
          </p:blipFill>
          <p:spPr bwMode="auto">
            <a:xfrm>
              <a:off x="8555652" y="4050229"/>
              <a:ext cx="1623099" cy="2459381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2" descr="D:\Documents\рябинка новая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76" y="324127"/>
            <a:ext cx="779427" cy="63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5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4EFB99-9651-4A24-94DF-E0E2500FD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646" y="478194"/>
            <a:ext cx="897691" cy="408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935829-109B-4FE1-AC12-27A767EF1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585" y="492336"/>
            <a:ext cx="1071015" cy="408110"/>
          </a:xfrm>
          <a:prstGeom prst="rect">
            <a:avLst/>
          </a:prstGeom>
        </p:spPr>
      </p:pic>
      <p:sp>
        <p:nvSpPr>
          <p:cNvPr id="11" name="Текст 5">
            <a:extLst>
              <a:ext uri="{FF2B5EF4-FFF2-40B4-BE49-F238E27FC236}">
                <a16:creationId xmlns:a16="http://schemas.microsoft.com/office/drawing/2014/main" id="{2E77A0F4-1FB3-451B-BB98-E2AD71986ED0}"/>
              </a:ext>
            </a:extLst>
          </p:cNvPr>
          <p:cNvSpPr txBox="1">
            <a:spLocks/>
          </p:cNvSpPr>
          <p:nvPr/>
        </p:nvSpPr>
        <p:spPr>
          <a:xfrm>
            <a:off x="3459162" y="548720"/>
            <a:ext cx="2541587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DDE7489C-4769-443D-8489-7A036B23EC68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259892" y="548720"/>
            <a:ext cx="3798508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9229" y="1129930"/>
            <a:ext cx="10603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1905">
                  <a:solidFill>
                    <a:srgbClr val="0F2C68">
                      <a:lumMod val="85000"/>
                      <a:lumOff val="15000"/>
                    </a:srgbClr>
                  </a:solidFill>
                </a:ln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этап. Подготовка к познавательно-игровому событию «Ярмарка»</a:t>
            </a:r>
          </a:p>
        </p:txBody>
      </p:sp>
      <p:pic>
        <p:nvPicPr>
          <p:cNvPr id="13" name="Picture 2" descr="D:\Downloads\фото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47"/>
          <a:stretch/>
        </p:blipFill>
        <p:spPr bwMode="auto">
          <a:xfrm>
            <a:off x="8259979" y="1732002"/>
            <a:ext cx="3537677" cy="237094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8" t="1015" b="7472"/>
          <a:stretch/>
        </p:blipFill>
        <p:spPr bwMode="auto">
          <a:xfrm>
            <a:off x="9311967" y="4218280"/>
            <a:ext cx="2485689" cy="226489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Текст 6">
            <a:extLst>
              <a:ext uri="{FF2B5EF4-FFF2-40B4-BE49-F238E27FC236}">
                <a16:creationId xmlns:a16="http://schemas.microsoft.com/office/drawing/2014/main" id="{F6B7DABF-1EA9-488D-8E0F-609732580F61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6180992" y="548720"/>
            <a:ext cx="3982916" cy="4081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E2D69"/>
                </a:solidFill>
                <a:latin typeface="HSE Sans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Длительная образовательная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финансово-экономическая игра для детей старшего дошкольного возраста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Город мастеров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1517" y="1764696"/>
            <a:ext cx="3150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При подготовке к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Ярмарке 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совместно с детьми: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6050" y="2435196"/>
            <a:ext cx="456194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оценивают товар, обращая внимание на его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качество</a:t>
            </a:r>
          </a:p>
          <a:p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распределяют роли: продавец, кассир,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покупатели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продумывают рекламу товара и оформляют 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прилавок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одсчитывают накопленную сумму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пределяют сумму, которою можно потратить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оставляют список покупок.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6" descr="C:\Users\USER\Desktop\ФОТО\Фото финграмота\Ярмарка фин грам 2017-2018\SDC10146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53"/>
          <a:stretch/>
        </p:blipFill>
        <p:spPr bwMode="auto">
          <a:xfrm>
            <a:off x="5044065" y="1732001"/>
            <a:ext cx="3125314" cy="2370949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20" name="Picture 3" descr="C:\Users\Сивицкая Анастасия\Desktop\Финансовая грам Декабрь\Фото финграмота\image-0-02-04-0983948bae0af0c8e7489544039f9abb23a844c9cc5b75fe9cf2f50eb3453008-V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8"/>
          <a:stretch/>
        </p:blipFill>
        <p:spPr bwMode="auto">
          <a:xfrm>
            <a:off x="5044066" y="4218280"/>
            <a:ext cx="4035766" cy="2264898"/>
          </a:xfrm>
          <a:prstGeom prst="rect">
            <a:avLst/>
          </a:prstGeom>
          <a:noFill/>
          <a:ex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3" b="26293"/>
          <a:stretch/>
        </p:blipFill>
        <p:spPr bwMode="auto">
          <a:xfrm>
            <a:off x="404250" y="4766671"/>
            <a:ext cx="4536481" cy="1716507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D:\Documents\рябинка новая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76" y="324127"/>
            <a:ext cx="779427" cy="63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58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Пользовательские 1">
      <a:dk1>
        <a:srgbClr val="0F2C68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000" dirty="0">
            <a:latin typeface="HSE Sans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A9C74E6E830D74E9B0FDDB4017A5417" ma:contentTypeVersion="13" ma:contentTypeDescription="Создание документа." ma:contentTypeScope="" ma:versionID="d4e423622451d608a8a05f4da7a1e1a2">
  <xsd:schema xmlns:xsd="http://www.w3.org/2001/XMLSchema" xmlns:xs="http://www.w3.org/2001/XMLSchema" xmlns:p="http://schemas.microsoft.com/office/2006/metadata/properties" xmlns:ns2="9875bd71-cde8-496c-a136-433f55d5e6d0" xmlns:ns3="e96afe77-3acb-4328-97fc-408e1bde3ecd" targetNamespace="http://schemas.microsoft.com/office/2006/metadata/properties" ma:root="true" ma:fieldsID="4831203c63c08b9f52ea6d3ee0d7a96e" ns2:_="" ns3:_="">
    <xsd:import namespace="9875bd71-cde8-496c-a136-433f55d5e6d0"/>
    <xsd:import namespace="e96afe77-3acb-4328-97fc-408e1bde3e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5bd71-cde8-496c-a136-433f55d5e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6afe77-3acb-4328-97fc-408e1bde3ec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3DAF31-D8A6-49A0-9A5D-8B2EA5B1C511}">
  <ds:schemaRefs>
    <ds:schemaRef ds:uri="9875bd71-cde8-496c-a136-433f55d5e6d0"/>
    <ds:schemaRef ds:uri="http://purl.org/dc/dcmitype/"/>
    <ds:schemaRef ds:uri="http://schemas.microsoft.com/office/2006/metadata/properties"/>
    <ds:schemaRef ds:uri="e96afe77-3acb-4328-97fc-408e1bde3ecd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D4651DD-DCCC-4759-B2F6-7F520BDCC2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75bd71-cde8-496c-a136-433f55d5e6d0"/>
    <ds:schemaRef ds:uri="e96afe77-3acb-4328-97fc-408e1bde3e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4386AA-1848-4C75-B336-1053927CB0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1984</TotalTime>
  <Words>790</Words>
  <Application>Microsoft Office PowerPoint</Application>
  <PresentationFormat>Широкоэкранный</PresentationFormat>
  <Paragraphs>140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Helvetica Neue</vt:lpstr>
      <vt:lpstr>Helvetica Neue Medium</vt:lpstr>
      <vt:lpstr>HSE Sans</vt:lpstr>
      <vt:lpstr>Times New Roman</vt:lpstr>
      <vt:lpstr>Office Theme</vt:lpstr>
      <vt:lpstr>Секция 1: «Лучшие практики развития финансовой культуры  в системе общего и среднего профессионального образования» </vt:lpstr>
      <vt:lpstr>Тема: «Длительная образовательная финансово-экономическая игра для детей старшего дошкольного возраста  «Город мастеров» па Номинация: «Лучшее методическое обеспечение реализации программы по финансовой грамотности»  </vt:lpstr>
      <vt:lpstr>Презентация PowerPoint</vt:lpstr>
      <vt:lpstr>Длительная образовательная финансово-экономическая игра  для детей старшего дошкольного возраста «Город мастеров»</vt:lpstr>
      <vt:lpstr>Презентация PowerPoint</vt:lpstr>
      <vt:lpstr>2 этап. Организация работы мастерской и знакомство с профессиями</vt:lpstr>
      <vt:lpstr>2 этап. Организация работы мастерской и знакомство с профессиями</vt:lpstr>
      <vt:lpstr>Варианты оформления трудовых книжек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Кутьков Юрий Юрьевич</dc:creator>
  <cp:lastModifiedBy>User</cp:lastModifiedBy>
  <cp:revision>97</cp:revision>
  <cp:lastPrinted>2021-11-11T13:08:42Z</cp:lastPrinted>
  <dcterms:created xsi:type="dcterms:W3CDTF">2021-11-11T08:52:47Z</dcterms:created>
  <dcterms:modified xsi:type="dcterms:W3CDTF">2025-04-07T01:36:37Z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0x0101002A9C74E6E830D74E9B0FDDB4017A5417</vt:lpwstr>
  </property>
</Properties>
</file>