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71" r:id="rId5"/>
    <p:sldId id="286" r:id="rId6"/>
    <p:sldId id="272" r:id="rId7"/>
    <p:sldId id="292" r:id="rId8"/>
    <p:sldId id="293" r:id="rId9"/>
    <p:sldId id="291" r:id="rId10"/>
    <p:sldId id="296" r:id="rId11"/>
    <p:sldId id="274" r:id="rId12"/>
    <p:sldId id="295" r:id="rId13"/>
    <p:sldId id="294" r:id="rId14"/>
    <p:sldId id="290" r:id="rId15"/>
    <p:sldId id="284" r:id="rId16"/>
    <p:sldId id="285" r:id="rId1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80CA"/>
    <a:srgbClr val="234A9B"/>
    <a:srgbClr val="029C63"/>
    <a:srgbClr val="96628C"/>
    <a:srgbClr val="11A0D7"/>
    <a:srgbClr val="E61F3D"/>
    <a:srgbClr val="CD5A5A"/>
    <a:srgbClr val="FFD746"/>
    <a:srgbClr val="0E2D69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62"/>
    <p:restoredTop sz="94665"/>
  </p:normalViewPr>
  <p:slideViewPr>
    <p:cSldViewPr snapToGrid="0" snapToObjects="1">
      <p:cViewPr varScale="1">
        <p:scale>
          <a:sx n="62" d="100"/>
          <a:sy n="62" d="100"/>
        </p:scale>
        <p:origin x="102" y="1146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microsoft.com/office/2007/relationships/hdphoto" Target="../media/hdphoto1.wdp"/><Relationship Id="rId1" Type="http://schemas.openxmlformats.org/officeDocument/2006/relationships/image" Target="../media/image23.png"/><Relationship Id="rId6" Type="http://schemas.openxmlformats.org/officeDocument/2006/relationships/image" Target="../media/image26.jp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microsoft.com/office/2007/relationships/hdphoto" Target="../media/hdphoto1.wdp"/><Relationship Id="rId1" Type="http://schemas.openxmlformats.org/officeDocument/2006/relationships/image" Target="../media/image23.png"/><Relationship Id="rId6" Type="http://schemas.openxmlformats.org/officeDocument/2006/relationships/image" Target="../media/image26.jp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F5A9CC-F9FA-4441-8284-A0085B9AE270}" type="doc">
      <dgm:prSet loTypeId="urn:microsoft.com/office/officeart/2005/8/layout/vProcess5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9999C6F-0A75-4021-AE2C-37D5A1FD3095}">
      <dgm:prSet phldrT="[Текст]"/>
      <dgm:spPr/>
      <dgm:t>
        <a:bodyPr/>
        <a:lstStyle/>
        <a:p>
          <a:r>
            <a:rPr lang="ru-RU" dirty="0" smtClean="0"/>
            <a:t>Сформировать и научить применять знания по финансовой безопасности </a:t>
          </a:r>
          <a:endParaRPr lang="ru-RU" dirty="0"/>
        </a:p>
      </dgm:t>
    </dgm:pt>
    <dgm:pt modelId="{42D18439-9804-4C1D-8AE7-AEC96A87CA4A}" type="parTrans" cxnId="{C115D825-9A3C-4256-8502-ACA30A6CDFD5}">
      <dgm:prSet/>
      <dgm:spPr/>
      <dgm:t>
        <a:bodyPr/>
        <a:lstStyle/>
        <a:p>
          <a:endParaRPr lang="ru-RU"/>
        </a:p>
      </dgm:t>
    </dgm:pt>
    <dgm:pt modelId="{B3F386A0-C6D6-49E7-BB38-DEADA52A46A3}" type="sibTrans" cxnId="{C115D825-9A3C-4256-8502-ACA30A6CDFD5}">
      <dgm:prSet/>
      <dgm:spPr/>
      <dgm:t>
        <a:bodyPr/>
        <a:lstStyle/>
        <a:p>
          <a:endParaRPr lang="ru-RU"/>
        </a:p>
      </dgm:t>
    </dgm:pt>
    <dgm:pt modelId="{274C678D-509D-4AEE-BA57-9732294D0B2C}">
      <dgm:prSet phldrT="[Текст]"/>
      <dgm:spPr/>
      <dgm:t>
        <a:bodyPr/>
        <a:lstStyle/>
        <a:p>
          <a:r>
            <a:rPr lang="ru-RU" dirty="0" smtClean="0"/>
            <a:t>Дать почувствовать самостоятельность в оценке и решении финансовых вопросов</a:t>
          </a:r>
          <a:endParaRPr lang="ru-RU" dirty="0"/>
        </a:p>
      </dgm:t>
    </dgm:pt>
    <dgm:pt modelId="{C46BEE3C-6880-4275-91B6-21F54280A34D}" type="parTrans" cxnId="{D19E2DA4-C97C-4246-90F8-27D8FAE50620}">
      <dgm:prSet/>
      <dgm:spPr/>
      <dgm:t>
        <a:bodyPr/>
        <a:lstStyle/>
        <a:p>
          <a:endParaRPr lang="ru-RU"/>
        </a:p>
      </dgm:t>
    </dgm:pt>
    <dgm:pt modelId="{A450D4A1-97AC-4242-BE4B-A7D31B18CCD5}" type="sibTrans" cxnId="{D19E2DA4-C97C-4246-90F8-27D8FAE50620}">
      <dgm:prSet/>
      <dgm:spPr/>
      <dgm:t>
        <a:bodyPr/>
        <a:lstStyle/>
        <a:p>
          <a:endParaRPr lang="ru-RU"/>
        </a:p>
      </dgm:t>
    </dgm:pt>
    <dgm:pt modelId="{2548CE79-1C1E-43CD-B569-DC20C4B1FD75}">
      <dgm:prSet phldrT="[Текст]"/>
      <dgm:spPr/>
      <dgm:t>
        <a:bodyPr/>
        <a:lstStyle/>
        <a:p>
          <a:r>
            <a:rPr lang="ru-RU" dirty="0" smtClean="0">
              <a:latin typeface="HSE Sans" panose="02000000000000000000" pitchFamily="2" charset="0"/>
            </a:rPr>
            <a:t>Сформировать умения анализировать проблему и находить способ решения</a:t>
          </a:r>
          <a:endParaRPr lang="ru-RU" dirty="0"/>
        </a:p>
      </dgm:t>
    </dgm:pt>
    <dgm:pt modelId="{EF65CACD-8459-4E97-A3B4-63AE98A803D5}" type="parTrans" cxnId="{4C6B2424-3236-4A15-8D0E-AD2D4650B4C5}">
      <dgm:prSet/>
      <dgm:spPr/>
      <dgm:t>
        <a:bodyPr/>
        <a:lstStyle/>
        <a:p>
          <a:endParaRPr lang="ru-RU"/>
        </a:p>
      </dgm:t>
    </dgm:pt>
    <dgm:pt modelId="{ACBA0A11-3421-487E-8BAF-303FCECE4D0C}" type="sibTrans" cxnId="{4C6B2424-3236-4A15-8D0E-AD2D4650B4C5}">
      <dgm:prSet/>
      <dgm:spPr/>
      <dgm:t>
        <a:bodyPr/>
        <a:lstStyle/>
        <a:p>
          <a:endParaRPr lang="ru-RU"/>
        </a:p>
      </dgm:t>
    </dgm:pt>
    <dgm:pt modelId="{7162A8EB-FFFD-4312-B865-248DD5F6930E}">
      <dgm:prSet phldrT="[Текст]"/>
      <dgm:spPr/>
      <dgm:t>
        <a:bodyPr/>
        <a:lstStyle/>
        <a:p>
          <a:r>
            <a:rPr lang="ru-RU" dirty="0" smtClean="0">
              <a:latin typeface="HSE Sans" panose="02000000000000000000" pitchFamily="2" charset="0"/>
            </a:rPr>
            <a:t>Создать атмосферу эмоциональной приподнятости и помочь развиваться в финансовой среде</a:t>
          </a:r>
          <a:endParaRPr lang="ru-RU" dirty="0"/>
        </a:p>
      </dgm:t>
    </dgm:pt>
    <dgm:pt modelId="{D297B6E3-64DF-4598-B712-2AC55D48FC61}" type="parTrans" cxnId="{BFABDD03-1507-4DE2-9EFD-8B624E963758}">
      <dgm:prSet/>
      <dgm:spPr/>
      <dgm:t>
        <a:bodyPr/>
        <a:lstStyle/>
        <a:p>
          <a:endParaRPr lang="ru-RU"/>
        </a:p>
      </dgm:t>
    </dgm:pt>
    <dgm:pt modelId="{8D7DC69C-4150-448B-83E7-AFFB81DB240E}" type="sibTrans" cxnId="{BFABDD03-1507-4DE2-9EFD-8B624E963758}">
      <dgm:prSet/>
      <dgm:spPr/>
      <dgm:t>
        <a:bodyPr/>
        <a:lstStyle/>
        <a:p>
          <a:endParaRPr lang="ru-RU"/>
        </a:p>
      </dgm:t>
    </dgm:pt>
    <dgm:pt modelId="{5E9F3707-E187-4239-86A4-797651B6DBD6}" type="pres">
      <dgm:prSet presAssocID="{C5F5A9CC-F9FA-4441-8284-A0085B9AE27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141FB1-BCBF-4814-9617-56C1FB537AD5}" type="pres">
      <dgm:prSet presAssocID="{C5F5A9CC-F9FA-4441-8284-A0085B9AE270}" presName="dummyMaxCanvas" presStyleCnt="0">
        <dgm:presLayoutVars/>
      </dgm:prSet>
      <dgm:spPr/>
    </dgm:pt>
    <dgm:pt modelId="{63AFAE08-3D99-4F63-B034-9B2CB37474E1}" type="pres">
      <dgm:prSet presAssocID="{C5F5A9CC-F9FA-4441-8284-A0085B9AE27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40E2B9-89EA-4ADC-8A50-105D6DA5B3D7}" type="pres">
      <dgm:prSet presAssocID="{C5F5A9CC-F9FA-4441-8284-A0085B9AE27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6299EE-25B5-4B4A-985E-08B421A75578}" type="pres">
      <dgm:prSet presAssocID="{C5F5A9CC-F9FA-4441-8284-A0085B9AE27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456B4F-FEB7-47E0-87BB-29644FA33926}" type="pres">
      <dgm:prSet presAssocID="{C5F5A9CC-F9FA-4441-8284-A0085B9AE270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DAD9C-71E2-4EEA-B781-D763BAB04FAA}" type="pres">
      <dgm:prSet presAssocID="{C5F5A9CC-F9FA-4441-8284-A0085B9AE27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B34997-C714-4AB6-AF1F-60374A558190}" type="pres">
      <dgm:prSet presAssocID="{C5F5A9CC-F9FA-4441-8284-A0085B9AE27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BC066-5E35-4A2B-8016-939E9C4071F4}" type="pres">
      <dgm:prSet presAssocID="{C5F5A9CC-F9FA-4441-8284-A0085B9AE27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9D1416-ABEA-4125-A813-378EA71038E6}" type="pres">
      <dgm:prSet presAssocID="{C5F5A9CC-F9FA-4441-8284-A0085B9AE27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8FD242-11D7-4901-937A-0495B434E447}" type="pres">
      <dgm:prSet presAssocID="{C5F5A9CC-F9FA-4441-8284-A0085B9AE27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08F34F-7350-4627-AA21-AD73A4FF6A46}" type="pres">
      <dgm:prSet presAssocID="{C5F5A9CC-F9FA-4441-8284-A0085B9AE27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8E9575-2F6A-4D7C-BC2F-3299562610B0}" type="pres">
      <dgm:prSet presAssocID="{C5F5A9CC-F9FA-4441-8284-A0085B9AE27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9E2DA4-C97C-4246-90F8-27D8FAE50620}" srcId="{C5F5A9CC-F9FA-4441-8284-A0085B9AE270}" destId="{274C678D-509D-4AEE-BA57-9732294D0B2C}" srcOrd="1" destOrd="0" parTransId="{C46BEE3C-6880-4275-91B6-21F54280A34D}" sibTransId="{A450D4A1-97AC-4242-BE4B-A7D31B18CCD5}"/>
    <dgm:cxn modelId="{F457B11D-0649-4D47-A14D-1B8643B9CC5E}" type="presOf" srcId="{274C678D-509D-4AEE-BA57-9732294D0B2C}" destId="{8F8FD242-11D7-4901-937A-0495B434E447}" srcOrd="1" destOrd="0" presId="urn:microsoft.com/office/officeart/2005/8/layout/vProcess5"/>
    <dgm:cxn modelId="{DA45937D-F574-4F9D-9CD7-2918DDC63E29}" type="presOf" srcId="{29999C6F-0A75-4021-AE2C-37D5A1FD3095}" destId="{029D1416-ABEA-4125-A813-378EA71038E6}" srcOrd="1" destOrd="0" presId="urn:microsoft.com/office/officeart/2005/8/layout/vProcess5"/>
    <dgm:cxn modelId="{03F871C9-3C58-4399-8BF7-3D8F9667066A}" type="presOf" srcId="{29999C6F-0A75-4021-AE2C-37D5A1FD3095}" destId="{63AFAE08-3D99-4F63-B034-9B2CB37474E1}" srcOrd="0" destOrd="0" presId="urn:microsoft.com/office/officeart/2005/8/layout/vProcess5"/>
    <dgm:cxn modelId="{4945CE9E-8D14-4228-B307-1C028C83B34D}" type="presOf" srcId="{2548CE79-1C1E-43CD-B569-DC20C4B1FD75}" destId="{B36299EE-25B5-4B4A-985E-08B421A75578}" srcOrd="0" destOrd="0" presId="urn:microsoft.com/office/officeart/2005/8/layout/vProcess5"/>
    <dgm:cxn modelId="{C115D825-9A3C-4256-8502-ACA30A6CDFD5}" srcId="{C5F5A9CC-F9FA-4441-8284-A0085B9AE270}" destId="{29999C6F-0A75-4021-AE2C-37D5A1FD3095}" srcOrd="0" destOrd="0" parTransId="{42D18439-9804-4C1D-8AE7-AEC96A87CA4A}" sibTransId="{B3F386A0-C6D6-49E7-BB38-DEADA52A46A3}"/>
    <dgm:cxn modelId="{7850B86A-70B3-4695-B0CD-8F7D0918967D}" type="presOf" srcId="{ACBA0A11-3421-487E-8BAF-303FCECE4D0C}" destId="{512BC066-5E35-4A2B-8016-939E9C4071F4}" srcOrd="0" destOrd="0" presId="urn:microsoft.com/office/officeart/2005/8/layout/vProcess5"/>
    <dgm:cxn modelId="{61E2DD35-9A7C-488C-BDFC-FF9CC9AD99B8}" type="presOf" srcId="{7162A8EB-FFFD-4312-B865-248DD5F6930E}" destId="{5E456B4F-FEB7-47E0-87BB-29644FA33926}" srcOrd="0" destOrd="0" presId="urn:microsoft.com/office/officeart/2005/8/layout/vProcess5"/>
    <dgm:cxn modelId="{093AB2A3-9C2C-4A3C-81F0-4E13E420BD40}" type="presOf" srcId="{A450D4A1-97AC-4242-BE4B-A7D31B18CCD5}" destId="{70B34997-C714-4AB6-AF1F-60374A558190}" srcOrd="0" destOrd="0" presId="urn:microsoft.com/office/officeart/2005/8/layout/vProcess5"/>
    <dgm:cxn modelId="{07341DEB-A537-4671-987A-2B8383FF43CC}" type="presOf" srcId="{C5F5A9CC-F9FA-4441-8284-A0085B9AE270}" destId="{5E9F3707-E187-4239-86A4-797651B6DBD6}" srcOrd="0" destOrd="0" presId="urn:microsoft.com/office/officeart/2005/8/layout/vProcess5"/>
    <dgm:cxn modelId="{68C48188-E6AE-4289-A330-002BAD814DDD}" type="presOf" srcId="{B3F386A0-C6D6-49E7-BB38-DEADA52A46A3}" destId="{A32DAD9C-71E2-4EEA-B781-D763BAB04FAA}" srcOrd="0" destOrd="0" presId="urn:microsoft.com/office/officeart/2005/8/layout/vProcess5"/>
    <dgm:cxn modelId="{BFABDD03-1507-4DE2-9EFD-8B624E963758}" srcId="{C5F5A9CC-F9FA-4441-8284-A0085B9AE270}" destId="{7162A8EB-FFFD-4312-B865-248DD5F6930E}" srcOrd="3" destOrd="0" parTransId="{D297B6E3-64DF-4598-B712-2AC55D48FC61}" sibTransId="{8D7DC69C-4150-448B-83E7-AFFB81DB240E}"/>
    <dgm:cxn modelId="{4C6B2424-3236-4A15-8D0E-AD2D4650B4C5}" srcId="{C5F5A9CC-F9FA-4441-8284-A0085B9AE270}" destId="{2548CE79-1C1E-43CD-B569-DC20C4B1FD75}" srcOrd="2" destOrd="0" parTransId="{EF65CACD-8459-4E97-A3B4-63AE98A803D5}" sibTransId="{ACBA0A11-3421-487E-8BAF-303FCECE4D0C}"/>
    <dgm:cxn modelId="{DA4EC663-6943-410C-BBA3-4CA47588AC4D}" type="presOf" srcId="{2548CE79-1C1E-43CD-B569-DC20C4B1FD75}" destId="{5008F34F-7350-4627-AA21-AD73A4FF6A46}" srcOrd="1" destOrd="0" presId="urn:microsoft.com/office/officeart/2005/8/layout/vProcess5"/>
    <dgm:cxn modelId="{0526E12C-383B-4359-9B4B-4558B30F5046}" type="presOf" srcId="{274C678D-509D-4AEE-BA57-9732294D0B2C}" destId="{DB40E2B9-89EA-4ADC-8A50-105D6DA5B3D7}" srcOrd="0" destOrd="0" presId="urn:microsoft.com/office/officeart/2005/8/layout/vProcess5"/>
    <dgm:cxn modelId="{7F698427-A35A-40BA-B5B6-B05268D2EB9D}" type="presOf" srcId="{7162A8EB-FFFD-4312-B865-248DD5F6930E}" destId="{4E8E9575-2F6A-4D7C-BC2F-3299562610B0}" srcOrd="1" destOrd="0" presId="urn:microsoft.com/office/officeart/2005/8/layout/vProcess5"/>
    <dgm:cxn modelId="{B733BEF9-1ED7-4E2F-ADEB-614971477721}" type="presParOf" srcId="{5E9F3707-E187-4239-86A4-797651B6DBD6}" destId="{FF141FB1-BCBF-4814-9617-56C1FB537AD5}" srcOrd="0" destOrd="0" presId="urn:microsoft.com/office/officeart/2005/8/layout/vProcess5"/>
    <dgm:cxn modelId="{0272999A-9386-4589-97E5-B1FE3321736D}" type="presParOf" srcId="{5E9F3707-E187-4239-86A4-797651B6DBD6}" destId="{63AFAE08-3D99-4F63-B034-9B2CB37474E1}" srcOrd="1" destOrd="0" presId="urn:microsoft.com/office/officeart/2005/8/layout/vProcess5"/>
    <dgm:cxn modelId="{D15EA31A-46AF-4E44-B526-89D0F9D6ED17}" type="presParOf" srcId="{5E9F3707-E187-4239-86A4-797651B6DBD6}" destId="{DB40E2B9-89EA-4ADC-8A50-105D6DA5B3D7}" srcOrd="2" destOrd="0" presId="urn:microsoft.com/office/officeart/2005/8/layout/vProcess5"/>
    <dgm:cxn modelId="{B56715E5-F0B5-4F18-AA43-D54B531F6FA8}" type="presParOf" srcId="{5E9F3707-E187-4239-86A4-797651B6DBD6}" destId="{B36299EE-25B5-4B4A-985E-08B421A75578}" srcOrd="3" destOrd="0" presId="urn:microsoft.com/office/officeart/2005/8/layout/vProcess5"/>
    <dgm:cxn modelId="{A99F8129-1064-41E5-9B47-2E9DDB3BC81E}" type="presParOf" srcId="{5E9F3707-E187-4239-86A4-797651B6DBD6}" destId="{5E456B4F-FEB7-47E0-87BB-29644FA33926}" srcOrd="4" destOrd="0" presId="urn:microsoft.com/office/officeart/2005/8/layout/vProcess5"/>
    <dgm:cxn modelId="{A6BBE52A-70FB-476A-9BFF-8BAA85A1436D}" type="presParOf" srcId="{5E9F3707-E187-4239-86A4-797651B6DBD6}" destId="{A32DAD9C-71E2-4EEA-B781-D763BAB04FAA}" srcOrd="5" destOrd="0" presId="urn:microsoft.com/office/officeart/2005/8/layout/vProcess5"/>
    <dgm:cxn modelId="{0E59E097-08EE-4D17-AD8B-FFAA5245FE4C}" type="presParOf" srcId="{5E9F3707-E187-4239-86A4-797651B6DBD6}" destId="{70B34997-C714-4AB6-AF1F-60374A558190}" srcOrd="6" destOrd="0" presId="urn:microsoft.com/office/officeart/2005/8/layout/vProcess5"/>
    <dgm:cxn modelId="{A3E9AEE7-2C39-4B6C-9D0D-D9B1F9BB9436}" type="presParOf" srcId="{5E9F3707-E187-4239-86A4-797651B6DBD6}" destId="{512BC066-5E35-4A2B-8016-939E9C4071F4}" srcOrd="7" destOrd="0" presId="urn:microsoft.com/office/officeart/2005/8/layout/vProcess5"/>
    <dgm:cxn modelId="{8449CB1D-4335-42D8-8AC6-E34BAAF80352}" type="presParOf" srcId="{5E9F3707-E187-4239-86A4-797651B6DBD6}" destId="{029D1416-ABEA-4125-A813-378EA71038E6}" srcOrd="8" destOrd="0" presId="urn:microsoft.com/office/officeart/2005/8/layout/vProcess5"/>
    <dgm:cxn modelId="{501F8FF6-913F-40CB-9BB6-645CEF3F02BF}" type="presParOf" srcId="{5E9F3707-E187-4239-86A4-797651B6DBD6}" destId="{8F8FD242-11D7-4901-937A-0495B434E447}" srcOrd="9" destOrd="0" presId="urn:microsoft.com/office/officeart/2005/8/layout/vProcess5"/>
    <dgm:cxn modelId="{8731282B-C3F3-4E69-A176-BD3FD77E921B}" type="presParOf" srcId="{5E9F3707-E187-4239-86A4-797651B6DBD6}" destId="{5008F34F-7350-4627-AA21-AD73A4FF6A46}" srcOrd="10" destOrd="0" presId="urn:microsoft.com/office/officeart/2005/8/layout/vProcess5"/>
    <dgm:cxn modelId="{0B175A02-CADE-49B3-B7DC-8FA954200B09}" type="presParOf" srcId="{5E9F3707-E187-4239-86A4-797651B6DBD6}" destId="{4E8E9575-2F6A-4D7C-BC2F-3299562610B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A55C19-0746-4998-993A-4E17ACEDF67A}" type="doc">
      <dgm:prSet loTypeId="urn:microsoft.com/office/officeart/2005/8/layout/chevron2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B2D3B643-1747-48B7-8DB4-390D8E2611AD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9C021E28-5509-4CC0-83EC-BDFA002D8B6A}" type="parTrans" cxnId="{C30251AD-5730-4F45-B91A-CF73DB5AF04D}">
      <dgm:prSet/>
      <dgm:spPr/>
      <dgm:t>
        <a:bodyPr/>
        <a:lstStyle/>
        <a:p>
          <a:endParaRPr lang="ru-RU"/>
        </a:p>
      </dgm:t>
    </dgm:pt>
    <dgm:pt modelId="{814F6707-07BF-41A7-BC53-E9607FAACD2C}" type="sibTrans" cxnId="{C30251AD-5730-4F45-B91A-CF73DB5AF04D}">
      <dgm:prSet/>
      <dgm:spPr/>
      <dgm:t>
        <a:bodyPr/>
        <a:lstStyle/>
        <a:p>
          <a:endParaRPr lang="ru-RU"/>
        </a:p>
      </dgm:t>
    </dgm:pt>
    <dgm:pt modelId="{4BA635F6-93F5-42D8-BE08-5F1957C741A9}">
      <dgm:prSet phldrT="[Текст]"/>
      <dgm:spPr/>
      <dgm:t>
        <a:bodyPr/>
        <a:lstStyle/>
        <a:p>
          <a:r>
            <a:rPr lang="ru-RU" dirty="0" smtClean="0"/>
            <a:t>Создать условия и атмосферу для понимания правил финансовой безопасности</a:t>
          </a:r>
          <a:endParaRPr lang="ru-RU" dirty="0"/>
        </a:p>
      </dgm:t>
    </dgm:pt>
    <dgm:pt modelId="{552C32FE-5F75-40FA-B24F-DF9AC1BFDA60}" type="parTrans" cxnId="{8A00F084-BAED-444D-85E0-630B643BAAC6}">
      <dgm:prSet/>
      <dgm:spPr/>
      <dgm:t>
        <a:bodyPr/>
        <a:lstStyle/>
        <a:p>
          <a:endParaRPr lang="ru-RU"/>
        </a:p>
      </dgm:t>
    </dgm:pt>
    <dgm:pt modelId="{94C9FBE0-5023-4B90-8E2C-B12DD5449297}" type="sibTrans" cxnId="{8A00F084-BAED-444D-85E0-630B643BAAC6}">
      <dgm:prSet/>
      <dgm:spPr/>
      <dgm:t>
        <a:bodyPr/>
        <a:lstStyle/>
        <a:p>
          <a:endParaRPr lang="ru-RU"/>
        </a:p>
      </dgm:t>
    </dgm:pt>
    <dgm:pt modelId="{3DE987EE-6E9E-4FED-8AA9-2FB8339A7F5F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EFFF36BC-70BA-471D-9A40-4AF1AEFF6B79}" type="parTrans" cxnId="{F4911BF0-0974-4509-BFF7-E66F4FA61691}">
      <dgm:prSet/>
      <dgm:spPr/>
      <dgm:t>
        <a:bodyPr/>
        <a:lstStyle/>
        <a:p>
          <a:endParaRPr lang="ru-RU"/>
        </a:p>
      </dgm:t>
    </dgm:pt>
    <dgm:pt modelId="{F090D630-AC71-46F9-84D9-0BB4B2B4EF33}" type="sibTrans" cxnId="{F4911BF0-0974-4509-BFF7-E66F4FA61691}">
      <dgm:prSet/>
      <dgm:spPr/>
      <dgm:t>
        <a:bodyPr/>
        <a:lstStyle/>
        <a:p>
          <a:endParaRPr lang="ru-RU"/>
        </a:p>
      </dgm:t>
    </dgm:pt>
    <dgm:pt modelId="{5A8E1456-CB78-4D1B-9C8C-F2705E2CBA16}">
      <dgm:prSet phldrT="[Текст]"/>
      <dgm:spPr/>
      <dgm:t>
        <a:bodyPr/>
        <a:lstStyle/>
        <a:p>
          <a:endParaRPr lang="ru-RU" dirty="0"/>
        </a:p>
      </dgm:t>
    </dgm:pt>
    <dgm:pt modelId="{866DBC5E-EE5E-421D-8229-7D6FF4F0948F}" type="parTrans" cxnId="{5532F9E0-A616-450D-B658-DFA2A886D64C}">
      <dgm:prSet/>
      <dgm:spPr/>
      <dgm:t>
        <a:bodyPr/>
        <a:lstStyle/>
        <a:p>
          <a:endParaRPr lang="ru-RU"/>
        </a:p>
      </dgm:t>
    </dgm:pt>
    <dgm:pt modelId="{AB0CC92B-6E4E-41BA-8272-BA6B19E3008F}" type="sibTrans" cxnId="{5532F9E0-A616-450D-B658-DFA2A886D64C}">
      <dgm:prSet/>
      <dgm:spPr/>
      <dgm:t>
        <a:bodyPr/>
        <a:lstStyle/>
        <a:p>
          <a:endParaRPr lang="ru-RU"/>
        </a:p>
      </dgm:t>
    </dgm:pt>
    <dgm:pt modelId="{408B4C12-6A9D-44C9-A92F-992949B6D9BC}">
      <dgm:prSet phldrT="[Текст]"/>
      <dgm:spPr/>
      <dgm:t>
        <a:bodyPr/>
        <a:lstStyle/>
        <a:p>
          <a:endParaRPr lang="ru-RU" dirty="0"/>
        </a:p>
      </dgm:t>
    </dgm:pt>
    <dgm:pt modelId="{2E1B352D-4315-43F5-99A9-EAD6BA9F6F72}" type="parTrans" cxnId="{0F4C819B-ED1C-4055-BE2D-55E2E9680DD0}">
      <dgm:prSet/>
      <dgm:spPr/>
      <dgm:t>
        <a:bodyPr/>
        <a:lstStyle/>
        <a:p>
          <a:endParaRPr lang="ru-RU"/>
        </a:p>
      </dgm:t>
    </dgm:pt>
    <dgm:pt modelId="{76CF8306-45D9-4A01-8A4D-32CDB5BDCCE5}" type="sibTrans" cxnId="{0F4C819B-ED1C-4055-BE2D-55E2E9680DD0}">
      <dgm:prSet/>
      <dgm:spPr/>
      <dgm:t>
        <a:bodyPr/>
        <a:lstStyle/>
        <a:p>
          <a:endParaRPr lang="ru-RU"/>
        </a:p>
      </dgm:t>
    </dgm:pt>
    <dgm:pt modelId="{710F58B6-30EF-47EC-8578-9B4CF82BADB3}">
      <dgm:prSet/>
      <dgm:spPr/>
      <dgm:t>
        <a:bodyPr/>
        <a:lstStyle/>
        <a:p>
          <a:r>
            <a:rPr lang="ru-RU" dirty="0" smtClean="0"/>
            <a:t>Организовать позитивное подкрепление</a:t>
          </a:r>
          <a:endParaRPr lang="ru-RU" dirty="0"/>
        </a:p>
      </dgm:t>
    </dgm:pt>
    <dgm:pt modelId="{0688836B-E440-4398-85D6-F2FE645A343F}" type="parTrans" cxnId="{A95308CF-0590-4A8B-A0AB-21EAAE90DD6D}">
      <dgm:prSet/>
      <dgm:spPr/>
      <dgm:t>
        <a:bodyPr/>
        <a:lstStyle/>
        <a:p>
          <a:endParaRPr lang="ru-RU"/>
        </a:p>
      </dgm:t>
    </dgm:pt>
    <dgm:pt modelId="{D9A49814-0CE6-4806-9532-E5AE85D5566A}" type="sibTrans" cxnId="{A95308CF-0590-4A8B-A0AB-21EAAE90DD6D}">
      <dgm:prSet/>
      <dgm:spPr/>
      <dgm:t>
        <a:bodyPr/>
        <a:lstStyle/>
        <a:p>
          <a:endParaRPr lang="ru-RU"/>
        </a:p>
      </dgm:t>
    </dgm:pt>
    <dgm:pt modelId="{87CABE55-20D1-4F88-BCB6-FDB10375186B}">
      <dgm:prSet/>
      <dgm:spPr/>
      <dgm:t>
        <a:bodyPr/>
        <a:lstStyle/>
        <a:p>
          <a:r>
            <a:rPr lang="ru-RU" dirty="0" smtClean="0"/>
            <a:t>Отработать поведенческие приемы противодействия мошенникам в реальных ситуациях  </a:t>
          </a:r>
          <a:endParaRPr lang="ru-RU" dirty="0"/>
        </a:p>
      </dgm:t>
    </dgm:pt>
    <dgm:pt modelId="{47720CFE-7F59-4826-8BB6-05D3E189DF8F}" type="parTrans" cxnId="{0D98A6A6-D7F4-449B-9633-B19C1A652135}">
      <dgm:prSet/>
      <dgm:spPr/>
      <dgm:t>
        <a:bodyPr/>
        <a:lstStyle/>
        <a:p>
          <a:endParaRPr lang="ru-RU"/>
        </a:p>
      </dgm:t>
    </dgm:pt>
    <dgm:pt modelId="{88804374-3291-48B8-AC26-D4444B51A48B}" type="sibTrans" cxnId="{0D98A6A6-D7F4-449B-9633-B19C1A652135}">
      <dgm:prSet/>
      <dgm:spPr/>
      <dgm:t>
        <a:bodyPr/>
        <a:lstStyle/>
        <a:p>
          <a:endParaRPr lang="ru-RU"/>
        </a:p>
      </dgm:t>
    </dgm:pt>
    <dgm:pt modelId="{1A865B76-4452-484C-93AE-5F0249B60940}">
      <dgm:prSet/>
      <dgm:spPr/>
      <dgm:t>
        <a:bodyPr/>
        <a:lstStyle/>
        <a:p>
          <a:r>
            <a:rPr lang="ru-RU" dirty="0" smtClean="0"/>
            <a:t>Закрепить установки грамотного финансового поведения</a:t>
          </a:r>
          <a:endParaRPr lang="ru-RU" dirty="0"/>
        </a:p>
      </dgm:t>
    </dgm:pt>
    <dgm:pt modelId="{176750DF-A800-4629-994A-72C4720E3B18}" type="parTrans" cxnId="{0C7F934C-15DA-42FB-996D-1250BF1C9657}">
      <dgm:prSet/>
      <dgm:spPr/>
      <dgm:t>
        <a:bodyPr/>
        <a:lstStyle/>
        <a:p>
          <a:endParaRPr lang="ru-RU"/>
        </a:p>
      </dgm:t>
    </dgm:pt>
    <dgm:pt modelId="{D4B6D730-9624-4B56-8E64-B0CA84A94976}" type="sibTrans" cxnId="{0C7F934C-15DA-42FB-996D-1250BF1C9657}">
      <dgm:prSet/>
      <dgm:spPr/>
      <dgm:t>
        <a:bodyPr/>
        <a:lstStyle/>
        <a:p>
          <a:endParaRPr lang="ru-RU"/>
        </a:p>
      </dgm:t>
    </dgm:pt>
    <dgm:pt modelId="{12E5093B-C620-47BB-BE6C-3033EC52AB2E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8CABBD67-7545-47B3-BA5B-2DE42C8CD1F7}" type="sibTrans" cxnId="{99F25729-6D29-441B-90A1-6870FC3B7249}">
      <dgm:prSet/>
      <dgm:spPr/>
      <dgm:t>
        <a:bodyPr/>
        <a:lstStyle/>
        <a:p>
          <a:endParaRPr lang="ru-RU"/>
        </a:p>
      </dgm:t>
    </dgm:pt>
    <dgm:pt modelId="{7415090C-C747-479D-A366-63EF3C3FBC91}" type="parTrans" cxnId="{99F25729-6D29-441B-90A1-6870FC3B7249}">
      <dgm:prSet/>
      <dgm:spPr/>
      <dgm:t>
        <a:bodyPr/>
        <a:lstStyle/>
        <a:p>
          <a:endParaRPr lang="ru-RU"/>
        </a:p>
      </dgm:t>
    </dgm:pt>
    <dgm:pt modelId="{4CFD7B5D-29D2-435B-AE87-C227F0D80847}">
      <dgm:prSet phldrT="[Текст]"/>
      <dgm:spPr/>
      <dgm:t>
        <a:bodyPr/>
        <a:lstStyle/>
        <a:p>
          <a:r>
            <a:rPr lang="ru-RU" i="0" dirty="0" smtClean="0"/>
            <a:t>Научить применять собственный практический опыт</a:t>
          </a:r>
          <a:endParaRPr lang="ru-RU" i="0" dirty="0"/>
        </a:p>
      </dgm:t>
    </dgm:pt>
    <dgm:pt modelId="{C4550FB3-BD77-4F4A-903C-D7E82DA6CE42}" type="sibTrans" cxnId="{F5180B06-E597-4769-A74E-A26DB9D5DD0A}">
      <dgm:prSet/>
      <dgm:spPr/>
      <dgm:t>
        <a:bodyPr/>
        <a:lstStyle/>
        <a:p>
          <a:endParaRPr lang="ru-RU"/>
        </a:p>
      </dgm:t>
    </dgm:pt>
    <dgm:pt modelId="{E12CDFEC-A43E-4526-AD94-C82FD3267163}" type="parTrans" cxnId="{F5180B06-E597-4769-A74E-A26DB9D5DD0A}">
      <dgm:prSet/>
      <dgm:spPr/>
      <dgm:t>
        <a:bodyPr/>
        <a:lstStyle/>
        <a:p>
          <a:endParaRPr lang="ru-RU"/>
        </a:p>
      </dgm:t>
    </dgm:pt>
    <dgm:pt modelId="{87D84003-C0CA-4749-BFAF-F059ED33D6CB}" type="pres">
      <dgm:prSet presAssocID="{4DA55C19-0746-4998-993A-4E17ACEDF67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920287-CB77-4A80-A80A-06044983F02B}" type="pres">
      <dgm:prSet presAssocID="{B2D3B643-1747-48B7-8DB4-390D8E2611AD}" presName="composite" presStyleCnt="0"/>
      <dgm:spPr/>
    </dgm:pt>
    <dgm:pt modelId="{68F69893-D3AB-4662-A801-A7919BB64F7E}" type="pres">
      <dgm:prSet presAssocID="{B2D3B643-1747-48B7-8DB4-390D8E2611AD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F318CE-4494-4E8D-BFB2-E96CFE905F18}" type="pres">
      <dgm:prSet presAssocID="{B2D3B643-1747-48B7-8DB4-390D8E2611AD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BBE852-934D-419F-9BE4-79BC0FFE5176}" type="pres">
      <dgm:prSet presAssocID="{814F6707-07BF-41A7-BC53-E9607FAACD2C}" presName="sp" presStyleCnt="0"/>
      <dgm:spPr/>
    </dgm:pt>
    <dgm:pt modelId="{34714FF1-74BC-4613-9FBD-9FD5D7804823}" type="pres">
      <dgm:prSet presAssocID="{3DE987EE-6E9E-4FED-8AA9-2FB8339A7F5F}" presName="composite" presStyleCnt="0"/>
      <dgm:spPr/>
    </dgm:pt>
    <dgm:pt modelId="{C4AFFDD2-5203-42E8-9410-4AC5EF9E52EB}" type="pres">
      <dgm:prSet presAssocID="{3DE987EE-6E9E-4FED-8AA9-2FB8339A7F5F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9B279B-5CFF-4AB0-93F5-4AA8238FCFB8}" type="pres">
      <dgm:prSet presAssocID="{3DE987EE-6E9E-4FED-8AA9-2FB8339A7F5F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D02883-F54D-48A9-A846-698D96C400E8}" type="pres">
      <dgm:prSet presAssocID="{F090D630-AC71-46F9-84D9-0BB4B2B4EF33}" presName="sp" presStyleCnt="0"/>
      <dgm:spPr/>
    </dgm:pt>
    <dgm:pt modelId="{4F6BC273-B3AC-4375-B41C-95B236CC85A6}" type="pres">
      <dgm:prSet presAssocID="{12E5093B-C620-47BB-BE6C-3033EC52AB2E}" presName="composite" presStyleCnt="0"/>
      <dgm:spPr/>
    </dgm:pt>
    <dgm:pt modelId="{BADAD6BE-B297-4D9B-9215-1D86992C9320}" type="pres">
      <dgm:prSet presAssocID="{12E5093B-C620-47BB-BE6C-3033EC52AB2E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0DC8CA-15A3-4CFA-9868-EAA6A96719E2}" type="pres">
      <dgm:prSet presAssocID="{12E5093B-C620-47BB-BE6C-3033EC52AB2E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ED6DA0-9256-4D95-B873-2CEA7508DB72}" type="pres">
      <dgm:prSet presAssocID="{8CABBD67-7545-47B3-BA5B-2DE42C8CD1F7}" presName="sp" presStyleCnt="0"/>
      <dgm:spPr/>
    </dgm:pt>
    <dgm:pt modelId="{A532807F-E9DE-4031-9481-C39A330B4917}" type="pres">
      <dgm:prSet presAssocID="{408B4C12-6A9D-44C9-A92F-992949B6D9BC}" presName="composite" presStyleCnt="0"/>
      <dgm:spPr/>
    </dgm:pt>
    <dgm:pt modelId="{120D6905-34BD-456F-A2A4-12D12ED1198C}" type="pres">
      <dgm:prSet presAssocID="{408B4C12-6A9D-44C9-A92F-992949B6D9BC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94B0CF-7611-4068-9C64-9F034BF43E4F}" type="pres">
      <dgm:prSet presAssocID="{408B4C12-6A9D-44C9-A92F-992949B6D9BC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E2AA18-78FD-498D-B2BB-0214E1B1029E}" type="pres">
      <dgm:prSet presAssocID="{76CF8306-45D9-4A01-8A4D-32CDB5BDCCE5}" presName="sp" presStyleCnt="0"/>
      <dgm:spPr/>
    </dgm:pt>
    <dgm:pt modelId="{07249600-24A0-4D19-BA83-FE951FB5BE77}" type="pres">
      <dgm:prSet presAssocID="{5A8E1456-CB78-4D1B-9C8C-F2705E2CBA16}" presName="composite" presStyleCnt="0"/>
      <dgm:spPr/>
    </dgm:pt>
    <dgm:pt modelId="{AB2A9FA2-DD9C-4E43-BF1E-E31B77BC4BD7}" type="pres">
      <dgm:prSet presAssocID="{5A8E1456-CB78-4D1B-9C8C-F2705E2CBA16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83F3C8-0198-477E-8C78-D3F67709D363}" type="pres">
      <dgm:prSet presAssocID="{5A8E1456-CB78-4D1B-9C8C-F2705E2CBA16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7648C0-163E-4CA2-8C78-4D3A56FB6264}" type="presOf" srcId="{4BA635F6-93F5-42D8-BE08-5F1957C741A9}" destId="{F5F318CE-4494-4E8D-BFB2-E96CFE905F18}" srcOrd="0" destOrd="0" presId="urn:microsoft.com/office/officeart/2005/8/layout/chevron2"/>
    <dgm:cxn modelId="{C30251AD-5730-4F45-B91A-CF73DB5AF04D}" srcId="{4DA55C19-0746-4998-993A-4E17ACEDF67A}" destId="{B2D3B643-1747-48B7-8DB4-390D8E2611AD}" srcOrd="0" destOrd="0" parTransId="{9C021E28-5509-4CC0-83EC-BDFA002D8B6A}" sibTransId="{814F6707-07BF-41A7-BC53-E9607FAACD2C}"/>
    <dgm:cxn modelId="{8A00F084-BAED-444D-85E0-630B643BAAC6}" srcId="{B2D3B643-1747-48B7-8DB4-390D8E2611AD}" destId="{4BA635F6-93F5-42D8-BE08-5F1957C741A9}" srcOrd="0" destOrd="0" parTransId="{552C32FE-5F75-40FA-B24F-DF9AC1BFDA60}" sibTransId="{94C9FBE0-5023-4B90-8E2C-B12DD5449297}"/>
    <dgm:cxn modelId="{F5180B06-E597-4769-A74E-A26DB9D5DD0A}" srcId="{3DE987EE-6E9E-4FED-8AA9-2FB8339A7F5F}" destId="{4CFD7B5D-29D2-435B-AE87-C227F0D80847}" srcOrd="0" destOrd="0" parTransId="{E12CDFEC-A43E-4526-AD94-C82FD3267163}" sibTransId="{C4550FB3-BD77-4F4A-903C-D7E82DA6CE42}"/>
    <dgm:cxn modelId="{3EDFD2D0-20DA-4968-9CAB-0E873DDFE974}" type="presOf" srcId="{4CFD7B5D-29D2-435B-AE87-C227F0D80847}" destId="{169B279B-5CFF-4AB0-93F5-4AA8238FCFB8}" srcOrd="0" destOrd="0" presId="urn:microsoft.com/office/officeart/2005/8/layout/chevron2"/>
    <dgm:cxn modelId="{09506233-0057-4245-BBF6-27A232BCC8A4}" type="presOf" srcId="{B2D3B643-1747-48B7-8DB4-390D8E2611AD}" destId="{68F69893-D3AB-4662-A801-A7919BB64F7E}" srcOrd="0" destOrd="0" presId="urn:microsoft.com/office/officeart/2005/8/layout/chevron2"/>
    <dgm:cxn modelId="{C6D1CB36-6F34-4F7C-A056-8799D91E8F92}" type="presOf" srcId="{87CABE55-20D1-4F88-BCB6-FDB10375186B}" destId="{4E94B0CF-7611-4068-9C64-9F034BF43E4F}" srcOrd="0" destOrd="0" presId="urn:microsoft.com/office/officeart/2005/8/layout/chevron2"/>
    <dgm:cxn modelId="{F4911BF0-0974-4509-BFF7-E66F4FA61691}" srcId="{4DA55C19-0746-4998-993A-4E17ACEDF67A}" destId="{3DE987EE-6E9E-4FED-8AA9-2FB8339A7F5F}" srcOrd="1" destOrd="0" parTransId="{EFFF36BC-70BA-471D-9A40-4AF1AEFF6B79}" sibTransId="{F090D630-AC71-46F9-84D9-0BB4B2B4EF33}"/>
    <dgm:cxn modelId="{5532F9E0-A616-450D-B658-DFA2A886D64C}" srcId="{4DA55C19-0746-4998-993A-4E17ACEDF67A}" destId="{5A8E1456-CB78-4D1B-9C8C-F2705E2CBA16}" srcOrd="4" destOrd="0" parTransId="{866DBC5E-EE5E-421D-8229-7D6FF4F0948F}" sibTransId="{AB0CC92B-6E4E-41BA-8272-BA6B19E3008F}"/>
    <dgm:cxn modelId="{0C7F934C-15DA-42FB-996D-1250BF1C9657}" srcId="{5A8E1456-CB78-4D1B-9C8C-F2705E2CBA16}" destId="{1A865B76-4452-484C-93AE-5F0249B60940}" srcOrd="0" destOrd="0" parTransId="{176750DF-A800-4629-994A-72C4720E3B18}" sibTransId="{D4B6D730-9624-4B56-8E64-B0CA84A94976}"/>
    <dgm:cxn modelId="{DA6B99B6-EF4C-4437-BA7F-ED1F3B399017}" type="presOf" srcId="{5A8E1456-CB78-4D1B-9C8C-F2705E2CBA16}" destId="{AB2A9FA2-DD9C-4E43-BF1E-E31B77BC4BD7}" srcOrd="0" destOrd="0" presId="urn:microsoft.com/office/officeart/2005/8/layout/chevron2"/>
    <dgm:cxn modelId="{A95308CF-0590-4A8B-A0AB-21EAAE90DD6D}" srcId="{12E5093B-C620-47BB-BE6C-3033EC52AB2E}" destId="{710F58B6-30EF-47EC-8578-9B4CF82BADB3}" srcOrd="0" destOrd="0" parTransId="{0688836B-E440-4398-85D6-F2FE645A343F}" sibTransId="{D9A49814-0CE6-4806-9532-E5AE85D5566A}"/>
    <dgm:cxn modelId="{35930430-7362-431B-91FB-D11923CE9BFC}" type="presOf" srcId="{408B4C12-6A9D-44C9-A92F-992949B6D9BC}" destId="{120D6905-34BD-456F-A2A4-12D12ED1198C}" srcOrd="0" destOrd="0" presId="urn:microsoft.com/office/officeart/2005/8/layout/chevron2"/>
    <dgm:cxn modelId="{BC35C75B-A206-4F6B-A500-2078B53CAF92}" type="presOf" srcId="{1A865B76-4452-484C-93AE-5F0249B60940}" destId="{FE83F3C8-0198-477E-8C78-D3F67709D363}" srcOrd="0" destOrd="0" presId="urn:microsoft.com/office/officeart/2005/8/layout/chevron2"/>
    <dgm:cxn modelId="{0D98A6A6-D7F4-449B-9633-B19C1A652135}" srcId="{408B4C12-6A9D-44C9-A92F-992949B6D9BC}" destId="{87CABE55-20D1-4F88-BCB6-FDB10375186B}" srcOrd="0" destOrd="0" parTransId="{47720CFE-7F59-4826-8BB6-05D3E189DF8F}" sibTransId="{88804374-3291-48B8-AC26-D4444B51A48B}"/>
    <dgm:cxn modelId="{80731B61-EB2D-47CF-AC64-084D667C08D8}" type="presOf" srcId="{3DE987EE-6E9E-4FED-8AA9-2FB8339A7F5F}" destId="{C4AFFDD2-5203-42E8-9410-4AC5EF9E52EB}" srcOrd="0" destOrd="0" presId="urn:microsoft.com/office/officeart/2005/8/layout/chevron2"/>
    <dgm:cxn modelId="{0F4C819B-ED1C-4055-BE2D-55E2E9680DD0}" srcId="{4DA55C19-0746-4998-993A-4E17ACEDF67A}" destId="{408B4C12-6A9D-44C9-A92F-992949B6D9BC}" srcOrd="3" destOrd="0" parTransId="{2E1B352D-4315-43F5-99A9-EAD6BA9F6F72}" sibTransId="{76CF8306-45D9-4A01-8A4D-32CDB5BDCCE5}"/>
    <dgm:cxn modelId="{E9ED46BF-8F76-45C6-9C4B-7699A8B44168}" type="presOf" srcId="{710F58B6-30EF-47EC-8578-9B4CF82BADB3}" destId="{FB0DC8CA-15A3-4CFA-9868-EAA6A96719E2}" srcOrd="0" destOrd="0" presId="urn:microsoft.com/office/officeart/2005/8/layout/chevron2"/>
    <dgm:cxn modelId="{FA55077B-8167-421F-929C-A1AB281D070D}" type="presOf" srcId="{4DA55C19-0746-4998-993A-4E17ACEDF67A}" destId="{87D84003-C0CA-4749-BFAF-F059ED33D6CB}" srcOrd="0" destOrd="0" presId="urn:microsoft.com/office/officeart/2005/8/layout/chevron2"/>
    <dgm:cxn modelId="{C16AAB53-2B4F-453E-ABF7-653A2B14F250}" type="presOf" srcId="{12E5093B-C620-47BB-BE6C-3033EC52AB2E}" destId="{BADAD6BE-B297-4D9B-9215-1D86992C9320}" srcOrd="0" destOrd="0" presId="urn:microsoft.com/office/officeart/2005/8/layout/chevron2"/>
    <dgm:cxn modelId="{99F25729-6D29-441B-90A1-6870FC3B7249}" srcId="{4DA55C19-0746-4998-993A-4E17ACEDF67A}" destId="{12E5093B-C620-47BB-BE6C-3033EC52AB2E}" srcOrd="2" destOrd="0" parTransId="{7415090C-C747-479D-A366-63EF3C3FBC91}" sibTransId="{8CABBD67-7545-47B3-BA5B-2DE42C8CD1F7}"/>
    <dgm:cxn modelId="{E24D402B-97D1-4DE0-B1D6-8D1381DA2548}" type="presParOf" srcId="{87D84003-C0CA-4749-BFAF-F059ED33D6CB}" destId="{D4920287-CB77-4A80-A80A-06044983F02B}" srcOrd="0" destOrd="0" presId="urn:microsoft.com/office/officeart/2005/8/layout/chevron2"/>
    <dgm:cxn modelId="{F76575CC-6010-4957-9BAA-967034963735}" type="presParOf" srcId="{D4920287-CB77-4A80-A80A-06044983F02B}" destId="{68F69893-D3AB-4662-A801-A7919BB64F7E}" srcOrd="0" destOrd="0" presId="urn:microsoft.com/office/officeart/2005/8/layout/chevron2"/>
    <dgm:cxn modelId="{FB8693A7-DF63-493C-AE83-98A592C908E1}" type="presParOf" srcId="{D4920287-CB77-4A80-A80A-06044983F02B}" destId="{F5F318CE-4494-4E8D-BFB2-E96CFE905F18}" srcOrd="1" destOrd="0" presId="urn:microsoft.com/office/officeart/2005/8/layout/chevron2"/>
    <dgm:cxn modelId="{E0DD50A5-D1AC-49AF-A06A-43CB4D0AA25D}" type="presParOf" srcId="{87D84003-C0CA-4749-BFAF-F059ED33D6CB}" destId="{38BBE852-934D-419F-9BE4-79BC0FFE5176}" srcOrd="1" destOrd="0" presId="urn:microsoft.com/office/officeart/2005/8/layout/chevron2"/>
    <dgm:cxn modelId="{582A5AC3-E9BC-44D3-8AE9-F3D5F10F8434}" type="presParOf" srcId="{87D84003-C0CA-4749-BFAF-F059ED33D6CB}" destId="{34714FF1-74BC-4613-9FBD-9FD5D7804823}" srcOrd="2" destOrd="0" presId="urn:microsoft.com/office/officeart/2005/8/layout/chevron2"/>
    <dgm:cxn modelId="{A42A4952-388C-4BE3-A68D-577B51FB4430}" type="presParOf" srcId="{34714FF1-74BC-4613-9FBD-9FD5D7804823}" destId="{C4AFFDD2-5203-42E8-9410-4AC5EF9E52EB}" srcOrd="0" destOrd="0" presId="urn:microsoft.com/office/officeart/2005/8/layout/chevron2"/>
    <dgm:cxn modelId="{B26503DE-155E-468F-BCE6-30A930F605A2}" type="presParOf" srcId="{34714FF1-74BC-4613-9FBD-9FD5D7804823}" destId="{169B279B-5CFF-4AB0-93F5-4AA8238FCFB8}" srcOrd="1" destOrd="0" presId="urn:microsoft.com/office/officeart/2005/8/layout/chevron2"/>
    <dgm:cxn modelId="{98A01763-A37F-41BB-9DF0-86E3D03343A2}" type="presParOf" srcId="{87D84003-C0CA-4749-BFAF-F059ED33D6CB}" destId="{26D02883-F54D-48A9-A846-698D96C400E8}" srcOrd="3" destOrd="0" presId="urn:microsoft.com/office/officeart/2005/8/layout/chevron2"/>
    <dgm:cxn modelId="{4DA15DA6-0F9F-40EB-A2CD-2CD9C6B597E4}" type="presParOf" srcId="{87D84003-C0CA-4749-BFAF-F059ED33D6CB}" destId="{4F6BC273-B3AC-4375-B41C-95B236CC85A6}" srcOrd="4" destOrd="0" presId="urn:microsoft.com/office/officeart/2005/8/layout/chevron2"/>
    <dgm:cxn modelId="{8EF1E32E-C232-47BE-9570-51A5DE97F6AE}" type="presParOf" srcId="{4F6BC273-B3AC-4375-B41C-95B236CC85A6}" destId="{BADAD6BE-B297-4D9B-9215-1D86992C9320}" srcOrd="0" destOrd="0" presId="urn:microsoft.com/office/officeart/2005/8/layout/chevron2"/>
    <dgm:cxn modelId="{4A23975C-7D4E-4E43-94C5-533D0808EDBE}" type="presParOf" srcId="{4F6BC273-B3AC-4375-B41C-95B236CC85A6}" destId="{FB0DC8CA-15A3-4CFA-9868-EAA6A96719E2}" srcOrd="1" destOrd="0" presId="urn:microsoft.com/office/officeart/2005/8/layout/chevron2"/>
    <dgm:cxn modelId="{ADFFB1A0-FA1C-455F-A32A-1F21EA393782}" type="presParOf" srcId="{87D84003-C0CA-4749-BFAF-F059ED33D6CB}" destId="{86ED6DA0-9256-4D95-B873-2CEA7508DB72}" srcOrd="5" destOrd="0" presId="urn:microsoft.com/office/officeart/2005/8/layout/chevron2"/>
    <dgm:cxn modelId="{B79489FE-BF61-4F90-B5BB-CAD7F85F3FCB}" type="presParOf" srcId="{87D84003-C0CA-4749-BFAF-F059ED33D6CB}" destId="{A532807F-E9DE-4031-9481-C39A330B4917}" srcOrd="6" destOrd="0" presId="urn:microsoft.com/office/officeart/2005/8/layout/chevron2"/>
    <dgm:cxn modelId="{941280CD-B2E9-4172-BB76-33575F3559EA}" type="presParOf" srcId="{A532807F-E9DE-4031-9481-C39A330B4917}" destId="{120D6905-34BD-456F-A2A4-12D12ED1198C}" srcOrd="0" destOrd="0" presId="urn:microsoft.com/office/officeart/2005/8/layout/chevron2"/>
    <dgm:cxn modelId="{93EB4F8E-5F31-4CE7-9C7D-9B9E935D6DC1}" type="presParOf" srcId="{A532807F-E9DE-4031-9481-C39A330B4917}" destId="{4E94B0CF-7611-4068-9C64-9F034BF43E4F}" srcOrd="1" destOrd="0" presId="urn:microsoft.com/office/officeart/2005/8/layout/chevron2"/>
    <dgm:cxn modelId="{958AECAE-D352-490D-84F6-80E442574A32}" type="presParOf" srcId="{87D84003-C0CA-4749-BFAF-F059ED33D6CB}" destId="{CFE2AA18-78FD-498D-B2BB-0214E1B1029E}" srcOrd="7" destOrd="0" presId="urn:microsoft.com/office/officeart/2005/8/layout/chevron2"/>
    <dgm:cxn modelId="{BB594200-B8E7-488B-8DF1-AC88321CC225}" type="presParOf" srcId="{87D84003-C0CA-4749-BFAF-F059ED33D6CB}" destId="{07249600-24A0-4D19-BA83-FE951FB5BE77}" srcOrd="8" destOrd="0" presId="urn:microsoft.com/office/officeart/2005/8/layout/chevron2"/>
    <dgm:cxn modelId="{135B678E-595E-4EDA-8BC8-30AC3367F654}" type="presParOf" srcId="{07249600-24A0-4D19-BA83-FE951FB5BE77}" destId="{AB2A9FA2-DD9C-4E43-BF1E-E31B77BC4BD7}" srcOrd="0" destOrd="0" presId="urn:microsoft.com/office/officeart/2005/8/layout/chevron2"/>
    <dgm:cxn modelId="{EE45B8B8-CE7D-4BD4-AD24-F5402FEB133C}" type="presParOf" srcId="{07249600-24A0-4D19-BA83-FE951FB5BE77}" destId="{FE83F3C8-0198-477E-8C78-D3F67709D36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826781-7A94-4316-9D4D-ADA2DDBA45C8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5FF7B0-C08E-4E53-B8FC-B222927B590F}">
      <dgm:prSet phldrT="[Текст]" custT="1"/>
      <dgm:spPr/>
      <dgm:t>
        <a:bodyPr/>
        <a:lstStyle/>
        <a:p>
          <a:r>
            <a:rPr lang="ru-RU" sz="1600" b="1" dirty="0" smtClean="0"/>
            <a:t>ПРОБЛЕМНЫЙ</a:t>
          </a:r>
          <a:endParaRPr lang="ru-RU" sz="1600" b="1" dirty="0"/>
        </a:p>
      </dgm:t>
    </dgm:pt>
    <dgm:pt modelId="{0DCE09B9-5AFF-48C4-BCDE-D40AEF488511}" type="parTrans" cxnId="{7A7B8D7D-FB51-40AF-B7FB-033FC3D87B50}">
      <dgm:prSet/>
      <dgm:spPr/>
      <dgm:t>
        <a:bodyPr/>
        <a:lstStyle/>
        <a:p>
          <a:endParaRPr lang="ru-RU"/>
        </a:p>
      </dgm:t>
    </dgm:pt>
    <dgm:pt modelId="{C4ACCAD4-168E-4C65-B6ED-745E83061B37}" type="sibTrans" cxnId="{7A7B8D7D-FB51-40AF-B7FB-033FC3D87B50}">
      <dgm:prSet/>
      <dgm:spPr>
        <a:ln w="38100">
          <a:solidFill>
            <a:srgbClr val="234A9B"/>
          </a:solidFill>
        </a:ln>
      </dgm:spPr>
      <dgm:t>
        <a:bodyPr/>
        <a:lstStyle/>
        <a:p>
          <a:endParaRPr lang="ru-RU"/>
        </a:p>
      </dgm:t>
    </dgm:pt>
    <dgm:pt modelId="{824C7107-6C49-486D-8DFB-3013B2D3AAC1}">
      <dgm:prSet phldrT="[Текст]" custT="1"/>
      <dgm:spPr/>
      <dgm:t>
        <a:bodyPr/>
        <a:lstStyle/>
        <a:p>
          <a:r>
            <a:rPr lang="ru-RU" sz="1600" b="1" dirty="0" smtClean="0"/>
            <a:t>ИССЛЕДОВАТЕЛЬСКИЙ</a:t>
          </a:r>
          <a:endParaRPr lang="ru-RU" sz="1600" b="1" dirty="0"/>
        </a:p>
      </dgm:t>
    </dgm:pt>
    <dgm:pt modelId="{ACF148D2-8286-4BC2-9639-9C0B0B8DAFA4}" type="parTrans" cxnId="{C35ED433-889E-4A05-B2DA-6740FDCF8B5B}">
      <dgm:prSet/>
      <dgm:spPr/>
      <dgm:t>
        <a:bodyPr/>
        <a:lstStyle/>
        <a:p>
          <a:endParaRPr lang="ru-RU"/>
        </a:p>
      </dgm:t>
    </dgm:pt>
    <dgm:pt modelId="{67F9D969-E038-4F68-BC76-FBCCC34C8670}" type="sibTrans" cxnId="{C35ED433-889E-4A05-B2DA-6740FDCF8B5B}">
      <dgm:prSet/>
      <dgm:spPr>
        <a:ln w="38100">
          <a:solidFill>
            <a:srgbClr val="234A9B"/>
          </a:solidFill>
        </a:ln>
      </dgm:spPr>
      <dgm:t>
        <a:bodyPr/>
        <a:lstStyle/>
        <a:p>
          <a:endParaRPr lang="ru-RU"/>
        </a:p>
      </dgm:t>
    </dgm:pt>
    <dgm:pt modelId="{A3886CFF-13BE-4EB1-98E4-215E0D793FDC}">
      <dgm:prSet phldrT="[Текст]" custT="1"/>
      <dgm:spPr/>
      <dgm:t>
        <a:bodyPr/>
        <a:lstStyle/>
        <a:p>
          <a:r>
            <a:rPr lang="ru-RU" sz="1600" b="1" dirty="0" smtClean="0"/>
            <a:t>ТВОРЧЕСКОЕ ВЫСТУПЛЕНИЕ</a:t>
          </a:r>
          <a:endParaRPr lang="ru-RU" sz="1600" b="1" dirty="0"/>
        </a:p>
      </dgm:t>
    </dgm:pt>
    <dgm:pt modelId="{C74A5612-0104-4ADD-99AD-F1F78CDE000E}" type="parTrans" cxnId="{64A8359A-8B86-4DC1-813B-09D51E111670}">
      <dgm:prSet/>
      <dgm:spPr/>
      <dgm:t>
        <a:bodyPr/>
        <a:lstStyle/>
        <a:p>
          <a:endParaRPr lang="ru-RU"/>
        </a:p>
      </dgm:t>
    </dgm:pt>
    <dgm:pt modelId="{3FB646C4-F2D1-48E8-994A-35904B2677F7}" type="sibTrans" cxnId="{64A8359A-8B86-4DC1-813B-09D51E111670}">
      <dgm:prSet/>
      <dgm:spPr>
        <a:ln w="38100">
          <a:solidFill>
            <a:srgbClr val="234A9B"/>
          </a:solidFill>
        </a:ln>
      </dgm:spPr>
      <dgm:t>
        <a:bodyPr/>
        <a:lstStyle/>
        <a:p>
          <a:endParaRPr lang="ru-RU"/>
        </a:p>
      </dgm:t>
    </dgm:pt>
    <dgm:pt modelId="{378056CC-1496-4894-A63E-822EBEADB221}">
      <dgm:prSet phldrT="[Текст]" custT="1"/>
      <dgm:spPr/>
      <dgm:t>
        <a:bodyPr/>
        <a:lstStyle/>
        <a:p>
          <a:r>
            <a:rPr lang="ru-RU" sz="1600" b="1" dirty="0" smtClean="0"/>
            <a:t>ОБЪЯСНИТЕЛЬНО-ИЛЛЮСТРАТИВНЫЙ</a:t>
          </a:r>
          <a:endParaRPr lang="ru-RU" sz="1600" b="1" dirty="0"/>
        </a:p>
      </dgm:t>
    </dgm:pt>
    <dgm:pt modelId="{D2B8BB89-845A-4930-B4F7-7CA3ED454297}" type="parTrans" cxnId="{970EE69D-3E9F-4E4F-82CF-BBFC60A4ACB1}">
      <dgm:prSet/>
      <dgm:spPr/>
      <dgm:t>
        <a:bodyPr/>
        <a:lstStyle/>
        <a:p>
          <a:endParaRPr lang="ru-RU"/>
        </a:p>
      </dgm:t>
    </dgm:pt>
    <dgm:pt modelId="{A92DCBB3-BB65-459D-BF1D-0551ADF8C0B7}" type="sibTrans" cxnId="{970EE69D-3E9F-4E4F-82CF-BBFC60A4ACB1}">
      <dgm:prSet/>
      <dgm:spPr>
        <a:ln w="38100">
          <a:solidFill>
            <a:srgbClr val="234A9B"/>
          </a:solidFill>
        </a:ln>
      </dgm:spPr>
      <dgm:t>
        <a:bodyPr/>
        <a:lstStyle/>
        <a:p>
          <a:endParaRPr lang="ru-RU"/>
        </a:p>
      </dgm:t>
    </dgm:pt>
    <dgm:pt modelId="{FA58B668-454A-48A3-A4AD-A3AC0ACBD444}">
      <dgm:prSet phldrT="[Текст]" custT="1"/>
      <dgm:spPr/>
      <dgm:t>
        <a:bodyPr/>
        <a:lstStyle/>
        <a:p>
          <a:r>
            <a:rPr lang="ru-RU" sz="1600" b="1" dirty="0" smtClean="0"/>
            <a:t>ЧАСТИЧНО- ПОИСКОВЫЙ</a:t>
          </a:r>
          <a:endParaRPr lang="ru-RU" sz="1600" b="1" dirty="0"/>
        </a:p>
      </dgm:t>
    </dgm:pt>
    <dgm:pt modelId="{3B640E4F-5F52-4DAC-8A60-5F8BEC33F65D}" type="parTrans" cxnId="{5DC660E2-1834-4B62-841E-F5FDC837EDB5}">
      <dgm:prSet/>
      <dgm:spPr/>
      <dgm:t>
        <a:bodyPr/>
        <a:lstStyle/>
        <a:p>
          <a:endParaRPr lang="ru-RU"/>
        </a:p>
      </dgm:t>
    </dgm:pt>
    <dgm:pt modelId="{6ECB6C91-664C-4255-9978-D1A475A8BA46}" type="sibTrans" cxnId="{5DC660E2-1834-4B62-841E-F5FDC837EDB5}">
      <dgm:prSet/>
      <dgm:spPr>
        <a:ln w="38100">
          <a:solidFill>
            <a:srgbClr val="234A9B"/>
          </a:solidFill>
        </a:ln>
      </dgm:spPr>
      <dgm:t>
        <a:bodyPr/>
        <a:lstStyle/>
        <a:p>
          <a:endParaRPr lang="ru-RU"/>
        </a:p>
      </dgm:t>
    </dgm:pt>
    <dgm:pt modelId="{FD95A788-8CDF-444F-A3D1-17D4D0244B8F}">
      <dgm:prSet phldrT="[Текст]" custT="1"/>
      <dgm:spPr/>
      <dgm:t>
        <a:bodyPr/>
        <a:lstStyle/>
        <a:p>
          <a:r>
            <a:rPr lang="ru-RU" sz="1600" b="1" dirty="0" smtClean="0"/>
            <a:t>ИГРОВОЙ</a:t>
          </a:r>
          <a:endParaRPr lang="ru-RU" sz="1600" b="1" dirty="0"/>
        </a:p>
      </dgm:t>
    </dgm:pt>
    <dgm:pt modelId="{D3E9402B-F253-4BBE-B620-69B22E55B9A6}" type="parTrans" cxnId="{B232AC8A-79C5-45FD-97CE-E0E856B523A2}">
      <dgm:prSet/>
      <dgm:spPr/>
      <dgm:t>
        <a:bodyPr/>
        <a:lstStyle/>
        <a:p>
          <a:endParaRPr lang="ru-RU"/>
        </a:p>
      </dgm:t>
    </dgm:pt>
    <dgm:pt modelId="{63468C1A-C184-42DB-A4EE-0B86CA592A1C}" type="sibTrans" cxnId="{B232AC8A-79C5-45FD-97CE-E0E856B523A2}">
      <dgm:prSet/>
      <dgm:spPr>
        <a:ln w="38100">
          <a:solidFill>
            <a:srgbClr val="234A9B"/>
          </a:solidFill>
        </a:ln>
      </dgm:spPr>
      <dgm:t>
        <a:bodyPr/>
        <a:lstStyle/>
        <a:p>
          <a:endParaRPr lang="ru-RU"/>
        </a:p>
      </dgm:t>
    </dgm:pt>
    <dgm:pt modelId="{3837E9DA-77CE-4A8E-B31F-D604B0A683F0}" type="pres">
      <dgm:prSet presAssocID="{0F826781-7A94-4316-9D4D-ADA2DDBA45C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2FAA68-9FE0-48E7-9341-46935A73B3D0}" type="pres">
      <dgm:prSet presAssocID="{035FF7B0-C08E-4E53-B8FC-B222927B590F}" presName="node" presStyleLbl="node1" presStyleIdx="0" presStyleCnt="6" custScaleX="157361" custScaleY="104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EEEB2A-CE75-4315-91CA-0EE3C2A78C29}" type="pres">
      <dgm:prSet presAssocID="{035FF7B0-C08E-4E53-B8FC-B222927B590F}" presName="spNode" presStyleCnt="0"/>
      <dgm:spPr/>
    </dgm:pt>
    <dgm:pt modelId="{FB2780D4-9675-49A1-9805-CB803D31AD1C}" type="pres">
      <dgm:prSet presAssocID="{C4ACCAD4-168E-4C65-B6ED-745E83061B37}" presName="sibTrans" presStyleLbl="sibTrans1D1" presStyleIdx="0" presStyleCnt="6"/>
      <dgm:spPr/>
      <dgm:t>
        <a:bodyPr/>
        <a:lstStyle/>
        <a:p>
          <a:endParaRPr lang="ru-RU"/>
        </a:p>
      </dgm:t>
    </dgm:pt>
    <dgm:pt modelId="{30FA49B7-B72F-4687-9B87-034A712E2CCA}" type="pres">
      <dgm:prSet presAssocID="{824C7107-6C49-486D-8DFB-3013B2D3AAC1}" presName="node" presStyleLbl="node1" presStyleIdx="1" presStyleCnt="6" custScaleX="157361" custScaleY="104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358C6C-6040-412C-98BF-C0E266A5A92A}" type="pres">
      <dgm:prSet presAssocID="{824C7107-6C49-486D-8DFB-3013B2D3AAC1}" presName="spNode" presStyleCnt="0"/>
      <dgm:spPr/>
    </dgm:pt>
    <dgm:pt modelId="{B80DDF22-D5DF-42FB-89C0-0EDA7D9A2231}" type="pres">
      <dgm:prSet presAssocID="{67F9D969-E038-4F68-BC76-FBCCC34C8670}" presName="sibTrans" presStyleLbl="sibTrans1D1" presStyleIdx="1" presStyleCnt="6"/>
      <dgm:spPr/>
      <dgm:t>
        <a:bodyPr/>
        <a:lstStyle/>
        <a:p>
          <a:endParaRPr lang="ru-RU"/>
        </a:p>
      </dgm:t>
    </dgm:pt>
    <dgm:pt modelId="{1ADB8B30-CA63-4936-BEA2-E6B0C53B06A3}" type="pres">
      <dgm:prSet presAssocID="{A3886CFF-13BE-4EB1-98E4-215E0D793FDC}" presName="node" presStyleLbl="node1" presStyleIdx="2" presStyleCnt="6" custScaleX="157361" custScaleY="104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DB70D7-0C63-402E-A471-33BD5503E0A9}" type="pres">
      <dgm:prSet presAssocID="{A3886CFF-13BE-4EB1-98E4-215E0D793FDC}" presName="spNode" presStyleCnt="0"/>
      <dgm:spPr/>
    </dgm:pt>
    <dgm:pt modelId="{BED9B2AE-E03C-444F-9CE0-9DA8A0D01A38}" type="pres">
      <dgm:prSet presAssocID="{3FB646C4-F2D1-48E8-994A-35904B2677F7}" presName="sibTrans" presStyleLbl="sibTrans1D1" presStyleIdx="2" presStyleCnt="6"/>
      <dgm:spPr/>
      <dgm:t>
        <a:bodyPr/>
        <a:lstStyle/>
        <a:p>
          <a:endParaRPr lang="ru-RU"/>
        </a:p>
      </dgm:t>
    </dgm:pt>
    <dgm:pt modelId="{3F29A9CE-19EB-4C57-9868-8F69E087ECB9}" type="pres">
      <dgm:prSet presAssocID="{378056CC-1496-4894-A63E-822EBEADB221}" presName="node" presStyleLbl="node1" presStyleIdx="3" presStyleCnt="6" custScaleX="161857" custScaleY="104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9F0FFF-AE53-4808-ACE8-1F16540DC268}" type="pres">
      <dgm:prSet presAssocID="{378056CC-1496-4894-A63E-822EBEADB221}" presName="spNode" presStyleCnt="0"/>
      <dgm:spPr/>
    </dgm:pt>
    <dgm:pt modelId="{34BEC020-754D-435F-BEE0-29EC1B5F3884}" type="pres">
      <dgm:prSet presAssocID="{A92DCBB3-BB65-459D-BF1D-0551ADF8C0B7}" presName="sibTrans" presStyleLbl="sibTrans1D1" presStyleIdx="3" presStyleCnt="6"/>
      <dgm:spPr/>
      <dgm:t>
        <a:bodyPr/>
        <a:lstStyle/>
        <a:p>
          <a:endParaRPr lang="ru-RU"/>
        </a:p>
      </dgm:t>
    </dgm:pt>
    <dgm:pt modelId="{452326CD-A502-4235-B9B2-AA8F90A682FD}" type="pres">
      <dgm:prSet presAssocID="{FA58B668-454A-48A3-A4AD-A3AC0ACBD444}" presName="node" presStyleLbl="node1" presStyleIdx="4" presStyleCnt="6" custScaleX="157361" custScaleY="104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D7E040-3132-4120-991B-BD19E97103FE}" type="pres">
      <dgm:prSet presAssocID="{FA58B668-454A-48A3-A4AD-A3AC0ACBD444}" presName="spNode" presStyleCnt="0"/>
      <dgm:spPr/>
    </dgm:pt>
    <dgm:pt modelId="{8A684E7E-3A3C-438A-8DD2-4F560F3B8E31}" type="pres">
      <dgm:prSet presAssocID="{6ECB6C91-664C-4255-9978-D1A475A8BA46}" presName="sibTrans" presStyleLbl="sibTrans1D1" presStyleIdx="4" presStyleCnt="6"/>
      <dgm:spPr/>
      <dgm:t>
        <a:bodyPr/>
        <a:lstStyle/>
        <a:p>
          <a:endParaRPr lang="ru-RU"/>
        </a:p>
      </dgm:t>
    </dgm:pt>
    <dgm:pt modelId="{24891A51-B3F2-41D6-8C96-C681477F86B2}" type="pres">
      <dgm:prSet presAssocID="{FD95A788-8CDF-444F-A3D1-17D4D0244B8F}" presName="node" presStyleLbl="node1" presStyleIdx="5" presStyleCnt="6" custScaleX="158858" custScaleY="104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AB07E1-D053-45BA-BDD2-16BBBB1E8F75}" type="pres">
      <dgm:prSet presAssocID="{FD95A788-8CDF-444F-A3D1-17D4D0244B8F}" presName="spNode" presStyleCnt="0"/>
      <dgm:spPr/>
    </dgm:pt>
    <dgm:pt modelId="{F679AEEE-21FD-4C43-AB86-E0E40917D69A}" type="pres">
      <dgm:prSet presAssocID="{63468C1A-C184-42DB-A4EE-0B86CA592A1C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7A7B8D7D-FB51-40AF-B7FB-033FC3D87B50}" srcId="{0F826781-7A94-4316-9D4D-ADA2DDBA45C8}" destId="{035FF7B0-C08E-4E53-B8FC-B222927B590F}" srcOrd="0" destOrd="0" parTransId="{0DCE09B9-5AFF-48C4-BCDE-D40AEF488511}" sibTransId="{C4ACCAD4-168E-4C65-B6ED-745E83061B37}"/>
    <dgm:cxn modelId="{64A8359A-8B86-4DC1-813B-09D51E111670}" srcId="{0F826781-7A94-4316-9D4D-ADA2DDBA45C8}" destId="{A3886CFF-13BE-4EB1-98E4-215E0D793FDC}" srcOrd="2" destOrd="0" parTransId="{C74A5612-0104-4ADD-99AD-F1F78CDE000E}" sibTransId="{3FB646C4-F2D1-48E8-994A-35904B2677F7}"/>
    <dgm:cxn modelId="{419877AF-A8F6-4301-8CBC-3478A4C11AEB}" type="presOf" srcId="{A92DCBB3-BB65-459D-BF1D-0551ADF8C0B7}" destId="{34BEC020-754D-435F-BEE0-29EC1B5F3884}" srcOrd="0" destOrd="0" presId="urn:microsoft.com/office/officeart/2005/8/layout/cycle6"/>
    <dgm:cxn modelId="{8CA33696-E06C-44CD-98F3-7C76CCA94B06}" type="presOf" srcId="{378056CC-1496-4894-A63E-822EBEADB221}" destId="{3F29A9CE-19EB-4C57-9868-8F69E087ECB9}" srcOrd="0" destOrd="0" presId="urn:microsoft.com/office/officeart/2005/8/layout/cycle6"/>
    <dgm:cxn modelId="{2B7722A9-53C0-495C-AA7B-89E3BBD5762F}" type="presOf" srcId="{A3886CFF-13BE-4EB1-98E4-215E0D793FDC}" destId="{1ADB8B30-CA63-4936-BEA2-E6B0C53B06A3}" srcOrd="0" destOrd="0" presId="urn:microsoft.com/office/officeart/2005/8/layout/cycle6"/>
    <dgm:cxn modelId="{66ABDD3B-0F5B-48E7-9E96-F1EB0CAAB6DA}" type="presOf" srcId="{63468C1A-C184-42DB-A4EE-0B86CA592A1C}" destId="{F679AEEE-21FD-4C43-AB86-E0E40917D69A}" srcOrd="0" destOrd="0" presId="urn:microsoft.com/office/officeart/2005/8/layout/cycle6"/>
    <dgm:cxn modelId="{426D89C3-2383-48DB-A75C-092E974CAFC0}" type="presOf" srcId="{035FF7B0-C08E-4E53-B8FC-B222927B590F}" destId="{1E2FAA68-9FE0-48E7-9341-46935A73B3D0}" srcOrd="0" destOrd="0" presId="urn:microsoft.com/office/officeart/2005/8/layout/cycle6"/>
    <dgm:cxn modelId="{4133B564-DC4D-4331-961E-4A1AF4C86DD4}" type="presOf" srcId="{FD95A788-8CDF-444F-A3D1-17D4D0244B8F}" destId="{24891A51-B3F2-41D6-8C96-C681477F86B2}" srcOrd="0" destOrd="0" presId="urn:microsoft.com/office/officeart/2005/8/layout/cycle6"/>
    <dgm:cxn modelId="{52A782FF-7767-4F14-B23A-AAE0378AB1BC}" type="presOf" srcId="{C4ACCAD4-168E-4C65-B6ED-745E83061B37}" destId="{FB2780D4-9675-49A1-9805-CB803D31AD1C}" srcOrd="0" destOrd="0" presId="urn:microsoft.com/office/officeart/2005/8/layout/cycle6"/>
    <dgm:cxn modelId="{C35ED433-889E-4A05-B2DA-6740FDCF8B5B}" srcId="{0F826781-7A94-4316-9D4D-ADA2DDBA45C8}" destId="{824C7107-6C49-486D-8DFB-3013B2D3AAC1}" srcOrd="1" destOrd="0" parTransId="{ACF148D2-8286-4BC2-9639-9C0B0B8DAFA4}" sibTransId="{67F9D969-E038-4F68-BC76-FBCCC34C8670}"/>
    <dgm:cxn modelId="{970EE69D-3E9F-4E4F-82CF-BBFC60A4ACB1}" srcId="{0F826781-7A94-4316-9D4D-ADA2DDBA45C8}" destId="{378056CC-1496-4894-A63E-822EBEADB221}" srcOrd="3" destOrd="0" parTransId="{D2B8BB89-845A-4930-B4F7-7CA3ED454297}" sibTransId="{A92DCBB3-BB65-459D-BF1D-0551ADF8C0B7}"/>
    <dgm:cxn modelId="{F1C4AE8A-9AC7-41BC-B5B0-29C0E6B403D2}" type="presOf" srcId="{824C7107-6C49-486D-8DFB-3013B2D3AAC1}" destId="{30FA49B7-B72F-4687-9B87-034A712E2CCA}" srcOrd="0" destOrd="0" presId="urn:microsoft.com/office/officeart/2005/8/layout/cycle6"/>
    <dgm:cxn modelId="{0BD83514-CC9D-4165-B82F-AF4B390CB69F}" type="presOf" srcId="{67F9D969-E038-4F68-BC76-FBCCC34C8670}" destId="{B80DDF22-D5DF-42FB-89C0-0EDA7D9A2231}" srcOrd="0" destOrd="0" presId="urn:microsoft.com/office/officeart/2005/8/layout/cycle6"/>
    <dgm:cxn modelId="{B232AC8A-79C5-45FD-97CE-E0E856B523A2}" srcId="{0F826781-7A94-4316-9D4D-ADA2DDBA45C8}" destId="{FD95A788-8CDF-444F-A3D1-17D4D0244B8F}" srcOrd="5" destOrd="0" parTransId="{D3E9402B-F253-4BBE-B620-69B22E55B9A6}" sibTransId="{63468C1A-C184-42DB-A4EE-0B86CA592A1C}"/>
    <dgm:cxn modelId="{5DC660E2-1834-4B62-841E-F5FDC837EDB5}" srcId="{0F826781-7A94-4316-9D4D-ADA2DDBA45C8}" destId="{FA58B668-454A-48A3-A4AD-A3AC0ACBD444}" srcOrd="4" destOrd="0" parTransId="{3B640E4F-5F52-4DAC-8A60-5F8BEC33F65D}" sibTransId="{6ECB6C91-664C-4255-9978-D1A475A8BA46}"/>
    <dgm:cxn modelId="{EAB78FE7-E0E2-4E31-8D62-49F5603DD408}" type="presOf" srcId="{FA58B668-454A-48A3-A4AD-A3AC0ACBD444}" destId="{452326CD-A502-4235-B9B2-AA8F90A682FD}" srcOrd="0" destOrd="0" presId="urn:microsoft.com/office/officeart/2005/8/layout/cycle6"/>
    <dgm:cxn modelId="{1B79EC2F-DA04-4D0D-A30E-00E9831AE56E}" type="presOf" srcId="{3FB646C4-F2D1-48E8-994A-35904B2677F7}" destId="{BED9B2AE-E03C-444F-9CE0-9DA8A0D01A38}" srcOrd="0" destOrd="0" presId="urn:microsoft.com/office/officeart/2005/8/layout/cycle6"/>
    <dgm:cxn modelId="{19FFED92-D877-4367-B334-1868E003E8D0}" type="presOf" srcId="{6ECB6C91-664C-4255-9978-D1A475A8BA46}" destId="{8A684E7E-3A3C-438A-8DD2-4F560F3B8E31}" srcOrd="0" destOrd="0" presId="urn:microsoft.com/office/officeart/2005/8/layout/cycle6"/>
    <dgm:cxn modelId="{DD67A357-1B44-4628-8AD7-4B9E16A0DE32}" type="presOf" srcId="{0F826781-7A94-4316-9D4D-ADA2DDBA45C8}" destId="{3837E9DA-77CE-4A8E-B31F-D604B0A683F0}" srcOrd="0" destOrd="0" presId="urn:microsoft.com/office/officeart/2005/8/layout/cycle6"/>
    <dgm:cxn modelId="{4DB4EBD6-30BD-43BC-9646-47FBCA06A81C}" type="presParOf" srcId="{3837E9DA-77CE-4A8E-B31F-D604B0A683F0}" destId="{1E2FAA68-9FE0-48E7-9341-46935A73B3D0}" srcOrd="0" destOrd="0" presId="urn:microsoft.com/office/officeart/2005/8/layout/cycle6"/>
    <dgm:cxn modelId="{7656309C-8F48-4C36-89BF-6B81EF389544}" type="presParOf" srcId="{3837E9DA-77CE-4A8E-B31F-D604B0A683F0}" destId="{4BEEEB2A-CE75-4315-91CA-0EE3C2A78C29}" srcOrd="1" destOrd="0" presId="urn:microsoft.com/office/officeart/2005/8/layout/cycle6"/>
    <dgm:cxn modelId="{557CD907-6E5A-4C55-A586-EDCE28BA7F4E}" type="presParOf" srcId="{3837E9DA-77CE-4A8E-B31F-D604B0A683F0}" destId="{FB2780D4-9675-49A1-9805-CB803D31AD1C}" srcOrd="2" destOrd="0" presId="urn:microsoft.com/office/officeart/2005/8/layout/cycle6"/>
    <dgm:cxn modelId="{024DDA1B-F12F-4662-AFA6-9F541588FC7C}" type="presParOf" srcId="{3837E9DA-77CE-4A8E-B31F-D604B0A683F0}" destId="{30FA49B7-B72F-4687-9B87-034A712E2CCA}" srcOrd="3" destOrd="0" presId="urn:microsoft.com/office/officeart/2005/8/layout/cycle6"/>
    <dgm:cxn modelId="{6FEB9C30-ECD2-4832-843F-794BCD231CD3}" type="presParOf" srcId="{3837E9DA-77CE-4A8E-B31F-D604B0A683F0}" destId="{5A358C6C-6040-412C-98BF-C0E266A5A92A}" srcOrd="4" destOrd="0" presId="urn:microsoft.com/office/officeart/2005/8/layout/cycle6"/>
    <dgm:cxn modelId="{63AAA38E-ED0A-4866-82C1-7693594AB500}" type="presParOf" srcId="{3837E9DA-77CE-4A8E-B31F-D604B0A683F0}" destId="{B80DDF22-D5DF-42FB-89C0-0EDA7D9A2231}" srcOrd="5" destOrd="0" presId="urn:microsoft.com/office/officeart/2005/8/layout/cycle6"/>
    <dgm:cxn modelId="{703485CA-8496-4EDB-B88B-C8366731EA44}" type="presParOf" srcId="{3837E9DA-77CE-4A8E-B31F-D604B0A683F0}" destId="{1ADB8B30-CA63-4936-BEA2-E6B0C53B06A3}" srcOrd="6" destOrd="0" presId="urn:microsoft.com/office/officeart/2005/8/layout/cycle6"/>
    <dgm:cxn modelId="{A796BC80-75BA-49CD-AD2F-3A88B3D5A440}" type="presParOf" srcId="{3837E9DA-77CE-4A8E-B31F-D604B0A683F0}" destId="{8ADB70D7-0C63-402E-A471-33BD5503E0A9}" srcOrd="7" destOrd="0" presId="urn:microsoft.com/office/officeart/2005/8/layout/cycle6"/>
    <dgm:cxn modelId="{C6EF039D-6FA3-48EC-9CBD-95A61EF10F48}" type="presParOf" srcId="{3837E9DA-77CE-4A8E-B31F-D604B0A683F0}" destId="{BED9B2AE-E03C-444F-9CE0-9DA8A0D01A38}" srcOrd="8" destOrd="0" presId="urn:microsoft.com/office/officeart/2005/8/layout/cycle6"/>
    <dgm:cxn modelId="{CA4D9510-B60E-4150-8CFA-7487A5C9A765}" type="presParOf" srcId="{3837E9DA-77CE-4A8E-B31F-D604B0A683F0}" destId="{3F29A9CE-19EB-4C57-9868-8F69E087ECB9}" srcOrd="9" destOrd="0" presId="urn:microsoft.com/office/officeart/2005/8/layout/cycle6"/>
    <dgm:cxn modelId="{4B6EAF18-A384-42C8-AF80-FB233320DBC2}" type="presParOf" srcId="{3837E9DA-77CE-4A8E-B31F-D604B0A683F0}" destId="{D89F0FFF-AE53-4808-ACE8-1F16540DC268}" srcOrd="10" destOrd="0" presId="urn:microsoft.com/office/officeart/2005/8/layout/cycle6"/>
    <dgm:cxn modelId="{087F3F26-0E8B-4355-8661-BF7C56445E5E}" type="presParOf" srcId="{3837E9DA-77CE-4A8E-B31F-D604B0A683F0}" destId="{34BEC020-754D-435F-BEE0-29EC1B5F3884}" srcOrd="11" destOrd="0" presId="urn:microsoft.com/office/officeart/2005/8/layout/cycle6"/>
    <dgm:cxn modelId="{070E06EE-C0F9-4612-912E-2AC7EA0F424E}" type="presParOf" srcId="{3837E9DA-77CE-4A8E-B31F-D604B0A683F0}" destId="{452326CD-A502-4235-B9B2-AA8F90A682FD}" srcOrd="12" destOrd="0" presId="urn:microsoft.com/office/officeart/2005/8/layout/cycle6"/>
    <dgm:cxn modelId="{1EBA73CC-E507-49D8-91F4-A4E0B9B0C7AB}" type="presParOf" srcId="{3837E9DA-77CE-4A8E-B31F-D604B0A683F0}" destId="{EBD7E040-3132-4120-991B-BD19E97103FE}" srcOrd="13" destOrd="0" presId="urn:microsoft.com/office/officeart/2005/8/layout/cycle6"/>
    <dgm:cxn modelId="{0E395761-E46B-4C5E-A7D1-D80C41F3BD5C}" type="presParOf" srcId="{3837E9DA-77CE-4A8E-B31F-D604B0A683F0}" destId="{8A684E7E-3A3C-438A-8DD2-4F560F3B8E31}" srcOrd="14" destOrd="0" presId="urn:microsoft.com/office/officeart/2005/8/layout/cycle6"/>
    <dgm:cxn modelId="{265DEE60-55CC-4969-9154-5A5203F27D88}" type="presParOf" srcId="{3837E9DA-77CE-4A8E-B31F-D604B0A683F0}" destId="{24891A51-B3F2-41D6-8C96-C681477F86B2}" srcOrd="15" destOrd="0" presId="urn:microsoft.com/office/officeart/2005/8/layout/cycle6"/>
    <dgm:cxn modelId="{2D6CD195-A4F5-4579-ADE6-434B79119A5E}" type="presParOf" srcId="{3837E9DA-77CE-4A8E-B31F-D604B0A683F0}" destId="{66AB07E1-D053-45BA-BDD2-16BBBB1E8F75}" srcOrd="16" destOrd="0" presId="urn:microsoft.com/office/officeart/2005/8/layout/cycle6"/>
    <dgm:cxn modelId="{A19489D0-5FBC-497F-8D61-71BB49B2B932}" type="presParOf" srcId="{3837E9DA-77CE-4A8E-B31F-D604B0A683F0}" destId="{F679AEEE-21FD-4C43-AB86-E0E40917D69A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C7684B-722E-4F8A-B28C-B621277CFFC3}" type="doc">
      <dgm:prSet loTypeId="urn:microsoft.com/office/officeart/2005/8/layout/chevron1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F4283E-5167-4F95-8E0C-02B6FD224B73}">
      <dgm:prSet phldrT="[Текст]" custT="1"/>
      <dgm:spPr/>
      <dgm:t>
        <a:bodyPr/>
        <a:lstStyle/>
        <a:p>
          <a:r>
            <a:rPr lang="ru-RU" sz="2100" b="1" dirty="0" smtClean="0"/>
            <a:t>Ознакомительное занятие</a:t>
          </a:r>
          <a:endParaRPr lang="ru-RU" sz="2100" b="1" dirty="0"/>
        </a:p>
      </dgm:t>
    </dgm:pt>
    <dgm:pt modelId="{F2C082E0-34D3-4E31-AAB9-75E3917B4FEF}" type="parTrans" cxnId="{EFD9FC00-1F66-4126-B7F6-765A1ED5CC16}">
      <dgm:prSet/>
      <dgm:spPr/>
      <dgm:t>
        <a:bodyPr/>
        <a:lstStyle/>
        <a:p>
          <a:endParaRPr lang="ru-RU"/>
        </a:p>
      </dgm:t>
    </dgm:pt>
    <dgm:pt modelId="{4915EF2E-B09D-4DE3-A835-FACB321DA7D3}" type="sibTrans" cxnId="{EFD9FC00-1F66-4126-B7F6-765A1ED5CC16}">
      <dgm:prSet/>
      <dgm:spPr/>
      <dgm:t>
        <a:bodyPr/>
        <a:lstStyle/>
        <a:p>
          <a:endParaRPr lang="ru-RU"/>
        </a:p>
      </dgm:t>
    </dgm:pt>
    <dgm:pt modelId="{F4BAE891-97A9-430C-AE08-D9904ED14527}">
      <dgm:prSet phldrT="[Текст]"/>
      <dgm:spPr/>
      <dgm:t>
        <a:bodyPr/>
        <a:lstStyle/>
        <a:p>
          <a:r>
            <a:rPr lang="ru-RU" b="1" dirty="0" smtClean="0"/>
            <a:t>Деловая игра</a:t>
          </a:r>
          <a:endParaRPr lang="ru-RU" b="1" dirty="0"/>
        </a:p>
      </dgm:t>
    </dgm:pt>
    <dgm:pt modelId="{9C30317D-7E84-4AC8-9F0B-B858A7F7D66B}" type="parTrans" cxnId="{AA4A8FEA-4CC0-417E-8CB5-E196E968E1FB}">
      <dgm:prSet/>
      <dgm:spPr/>
      <dgm:t>
        <a:bodyPr/>
        <a:lstStyle/>
        <a:p>
          <a:endParaRPr lang="ru-RU"/>
        </a:p>
      </dgm:t>
    </dgm:pt>
    <dgm:pt modelId="{656068FF-913D-4E9A-8B6F-F2DE6DCBE3AB}" type="sibTrans" cxnId="{AA4A8FEA-4CC0-417E-8CB5-E196E968E1FB}">
      <dgm:prSet/>
      <dgm:spPr/>
      <dgm:t>
        <a:bodyPr/>
        <a:lstStyle/>
        <a:p>
          <a:endParaRPr lang="ru-RU"/>
        </a:p>
      </dgm:t>
    </dgm:pt>
    <dgm:pt modelId="{D4988022-E5B8-4E4D-A0AB-5331B4DB09C3}">
      <dgm:prSet phldrT="[Текст]"/>
      <dgm:spPr/>
      <dgm:t>
        <a:bodyPr/>
        <a:lstStyle/>
        <a:p>
          <a:r>
            <a:rPr lang="ru-RU" b="1" dirty="0" smtClean="0"/>
            <a:t>Творческое выступление</a:t>
          </a:r>
          <a:endParaRPr lang="ru-RU" b="1" dirty="0"/>
        </a:p>
      </dgm:t>
    </dgm:pt>
    <dgm:pt modelId="{E40DE1FA-6505-4BF8-A24D-D77443248CD9}" type="parTrans" cxnId="{8A8EEE40-D622-4B6F-A68D-C00507EF5540}">
      <dgm:prSet/>
      <dgm:spPr/>
      <dgm:t>
        <a:bodyPr/>
        <a:lstStyle/>
        <a:p>
          <a:endParaRPr lang="ru-RU"/>
        </a:p>
      </dgm:t>
    </dgm:pt>
    <dgm:pt modelId="{B641E71D-D99E-43CA-B610-7616F17273BE}" type="sibTrans" cxnId="{8A8EEE40-D622-4B6F-A68D-C00507EF5540}">
      <dgm:prSet/>
      <dgm:spPr/>
      <dgm:t>
        <a:bodyPr/>
        <a:lstStyle/>
        <a:p>
          <a:endParaRPr lang="ru-RU"/>
        </a:p>
      </dgm:t>
    </dgm:pt>
    <dgm:pt modelId="{E83400F5-E199-4714-B900-09E3D2A5F58E}" type="pres">
      <dgm:prSet presAssocID="{2CC7684B-722E-4F8A-B28C-B621277CFFC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2C0B30-949C-4AF5-B1E6-68AFB6A17868}" type="pres">
      <dgm:prSet presAssocID="{E4F4283E-5167-4F95-8E0C-02B6FD224B73}" presName="parTxOnly" presStyleLbl="node1" presStyleIdx="0" presStyleCnt="3" custScaleX="1206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874A0B-6563-491A-B950-C818AD61595E}" type="pres">
      <dgm:prSet presAssocID="{4915EF2E-B09D-4DE3-A835-FACB321DA7D3}" presName="parTxOnlySpace" presStyleCnt="0"/>
      <dgm:spPr/>
    </dgm:pt>
    <dgm:pt modelId="{3F6C647D-BBD1-4EC6-BC4A-C50490AB8629}" type="pres">
      <dgm:prSet presAssocID="{F4BAE891-97A9-430C-AE08-D9904ED14527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FA99B1-437E-4882-8742-C61EFFD5BECE}" type="pres">
      <dgm:prSet presAssocID="{656068FF-913D-4E9A-8B6F-F2DE6DCBE3AB}" presName="parTxOnlySpace" presStyleCnt="0"/>
      <dgm:spPr/>
    </dgm:pt>
    <dgm:pt modelId="{ADBA4C6A-25C2-44F4-8596-B27C25AA2A57}" type="pres">
      <dgm:prSet presAssocID="{D4988022-E5B8-4E4D-A0AB-5331B4DB09C3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55B35E-1DF6-4525-9FDD-7B11A875D248}" type="presOf" srcId="{F4BAE891-97A9-430C-AE08-D9904ED14527}" destId="{3F6C647D-BBD1-4EC6-BC4A-C50490AB8629}" srcOrd="0" destOrd="0" presId="urn:microsoft.com/office/officeart/2005/8/layout/chevron1"/>
    <dgm:cxn modelId="{EFD9FC00-1F66-4126-B7F6-765A1ED5CC16}" srcId="{2CC7684B-722E-4F8A-B28C-B621277CFFC3}" destId="{E4F4283E-5167-4F95-8E0C-02B6FD224B73}" srcOrd="0" destOrd="0" parTransId="{F2C082E0-34D3-4E31-AAB9-75E3917B4FEF}" sibTransId="{4915EF2E-B09D-4DE3-A835-FACB321DA7D3}"/>
    <dgm:cxn modelId="{CADEAA69-99F3-4A82-A790-9594BB08FEC2}" type="presOf" srcId="{D4988022-E5B8-4E4D-A0AB-5331B4DB09C3}" destId="{ADBA4C6A-25C2-44F4-8596-B27C25AA2A57}" srcOrd="0" destOrd="0" presId="urn:microsoft.com/office/officeart/2005/8/layout/chevron1"/>
    <dgm:cxn modelId="{8A8EEE40-D622-4B6F-A68D-C00507EF5540}" srcId="{2CC7684B-722E-4F8A-B28C-B621277CFFC3}" destId="{D4988022-E5B8-4E4D-A0AB-5331B4DB09C3}" srcOrd="2" destOrd="0" parTransId="{E40DE1FA-6505-4BF8-A24D-D77443248CD9}" sibTransId="{B641E71D-D99E-43CA-B610-7616F17273BE}"/>
    <dgm:cxn modelId="{AA4A8FEA-4CC0-417E-8CB5-E196E968E1FB}" srcId="{2CC7684B-722E-4F8A-B28C-B621277CFFC3}" destId="{F4BAE891-97A9-430C-AE08-D9904ED14527}" srcOrd="1" destOrd="0" parTransId="{9C30317D-7E84-4AC8-9F0B-B858A7F7D66B}" sibTransId="{656068FF-913D-4E9A-8B6F-F2DE6DCBE3AB}"/>
    <dgm:cxn modelId="{67082049-9EB9-4744-81B3-15A8662C12C3}" type="presOf" srcId="{E4F4283E-5167-4F95-8E0C-02B6FD224B73}" destId="{BA2C0B30-949C-4AF5-B1E6-68AFB6A17868}" srcOrd="0" destOrd="0" presId="urn:microsoft.com/office/officeart/2005/8/layout/chevron1"/>
    <dgm:cxn modelId="{97598258-3B93-460F-AED0-538698F8E59A}" type="presOf" srcId="{2CC7684B-722E-4F8A-B28C-B621277CFFC3}" destId="{E83400F5-E199-4714-B900-09E3D2A5F58E}" srcOrd="0" destOrd="0" presId="urn:microsoft.com/office/officeart/2005/8/layout/chevron1"/>
    <dgm:cxn modelId="{C418D4CB-3404-4C98-BC3D-229F4277D234}" type="presParOf" srcId="{E83400F5-E199-4714-B900-09E3D2A5F58E}" destId="{BA2C0B30-949C-4AF5-B1E6-68AFB6A17868}" srcOrd="0" destOrd="0" presId="urn:microsoft.com/office/officeart/2005/8/layout/chevron1"/>
    <dgm:cxn modelId="{23BB3309-8CF5-42B2-8B9D-805679B2E0E8}" type="presParOf" srcId="{E83400F5-E199-4714-B900-09E3D2A5F58E}" destId="{BD874A0B-6563-491A-B950-C818AD61595E}" srcOrd="1" destOrd="0" presId="urn:microsoft.com/office/officeart/2005/8/layout/chevron1"/>
    <dgm:cxn modelId="{16E13726-FA83-4734-922E-21C361B48A23}" type="presParOf" srcId="{E83400F5-E199-4714-B900-09E3D2A5F58E}" destId="{3F6C647D-BBD1-4EC6-BC4A-C50490AB8629}" srcOrd="2" destOrd="0" presId="urn:microsoft.com/office/officeart/2005/8/layout/chevron1"/>
    <dgm:cxn modelId="{50B54260-A1A1-4871-8DF2-298C5ABCB0C7}" type="presParOf" srcId="{E83400F5-E199-4714-B900-09E3D2A5F58E}" destId="{04FA99B1-437E-4882-8742-C61EFFD5BECE}" srcOrd="3" destOrd="0" presId="urn:microsoft.com/office/officeart/2005/8/layout/chevron1"/>
    <dgm:cxn modelId="{3C2510E7-A34D-4726-90FF-9F0A50072601}" type="presParOf" srcId="{E83400F5-E199-4714-B900-09E3D2A5F58E}" destId="{ADBA4C6A-25C2-44F4-8596-B27C25AA2A5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243F43-50E2-44A5-A503-D88EC7221320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9DF3D25-DCA2-4B59-A675-11C220C386D4}">
      <dgm:prSet phldrT="[Текст]" custT="1"/>
      <dgm:spPr/>
      <dgm:t>
        <a:bodyPr/>
        <a:lstStyle/>
        <a:p>
          <a:r>
            <a:rPr lang="ru-RU" sz="1800" b="1" dirty="0" smtClean="0"/>
            <a:t>Педагогика автономии</a:t>
          </a:r>
          <a:r>
            <a:rPr lang="ru-RU" sz="1800" dirty="0" smtClean="0"/>
            <a:t> </a:t>
          </a:r>
          <a:endParaRPr lang="ru-RU" sz="1800" dirty="0"/>
        </a:p>
      </dgm:t>
    </dgm:pt>
    <dgm:pt modelId="{C5CD0464-08F1-4A34-9DC4-24561CAF5596}" type="parTrans" cxnId="{C8900C28-B0D6-4BCC-8EA2-17D6D59CAC3B}">
      <dgm:prSet/>
      <dgm:spPr/>
      <dgm:t>
        <a:bodyPr/>
        <a:lstStyle/>
        <a:p>
          <a:endParaRPr lang="ru-RU"/>
        </a:p>
      </dgm:t>
    </dgm:pt>
    <dgm:pt modelId="{D506299F-636A-4E46-9272-A6C14A73BC52}" type="sibTrans" cxnId="{C8900C28-B0D6-4BCC-8EA2-17D6D59CAC3B}">
      <dgm:prSet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68" t="18752" r="-2068" b="15076"/>
          </a:stretch>
        </a:blipFill>
      </dgm:spPr>
      <dgm:t>
        <a:bodyPr/>
        <a:lstStyle/>
        <a:p>
          <a:endParaRPr lang="ru-RU"/>
        </a:p>
      </dgm:t>
    </dgm:pt>
    <dgm:pt modelId="{A3AA0BB5-016B-41D3-9232-A9F3170C07C9}">
      <dgm:prSet phldrT="[Текст]" custT="1"/>
      <dgm:spPr/>
      <dgm:t>
        <a:bodyPr/>
        <a:lstStyle/>
        <a:p>
          <a:pPr marL="0" indent="0">
            <a:tabLst/>
          </a:pPr>
          <a:r>
            <a:rPr lang="ru-RU" sz="1700" b="1" dirty="0" smtClean="0"/>
            <a:t> Образование с заботой о психологическом благополучии</a:t>
          </a:r>
          <a:endParaRPr lang="ru-RU" sz="1700" b="1" dirty="0"/>
        </a:p>
      </dgm:t>
    </dgm:pt>
    <dgm:pt modelId="{19FCA770-1AFA-4CEB-8A79-1BDA10C28F77}" type="parTrans" cxnId="{A4ADD710-A85C-4F38-A980-BBECF1EBBE29}">
      <dgm:prSet/>
      <dgm:spPr/>
      <dgm:t>
        <a:bodyPr/>
        <a:lstStyle/>
        <a:p>
          <a:endParaRPr lang="ru-RU"/>
        </a:p>
      </dgm:t>
    </dgm:pt>
    <dgm:pt modelId="{CA1D2488-0A4D-429B-ACB0-9DCDA10A1AEE}" type="sibTrans" cxnId="{A4ADD710-A85C-4F38-A980-BBECF1EBBE29}">
      <dgm:prSet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610" t="20591" r="6610" b="24267"/>
          </a:stretch>
        </a:blipFill>
      </dgm:spPr>
      <dgm:t>
        <a:bodyPr/>
        <a:lstStyle/>
        <a:p>
          <a:endParaRPr lang="ru-RU"/>
        </a:p>
      </dgm:t>
    </dgm:pt>
    <dgm:pt modelId="{05E93FFC-4560-46A8-89DA-37370F720446}">
      <dgm:prSet phldrT="[Текст]" custT="1"/>
      <dgm:spPr/>
      <dgm:t>
        <a:bodyPr/>
        <a:lstStyle/>
        <a:p>
          <a:r>
            <a:rPr lang="ru-RU" sz="1800" b="1" dirty="0" smtClean="0"/>
            <a:t>Общие методические инновации </a:t>
          </a:r>
          <a:endParaRPr lang="ru-RU" sz="1800" b="1" dirty="0"/>
        </a:p>
      </dgm:t>
    </dgm:pt>
    <dgm:pt modelId="{C0848FF5-3AE8-4E3A-8B62-231CE580C72B}" type="parTrans" cxnId="{82B4B5C9-B9C6-4011-92B1-EEBD4EEE5D5F}">
      <dgm:prSet/>
      <dgm:spPr/>
      <dgm:t>
        <a:bodyPr/>
        <a:lstStyle/>
        <a:p>
          <a:endParaRPr lang="ru-RU"/>
        </a:p>
      </dgm:t>
    </dgm:pt>
    <dgm:pt modelId="{5477D247-BDDE-42F3-A4CF-55C82D69C344}" type="sibTrans" cxnId="{82B4B5C9-B9C6-4011-92B1-EEBD4EEE5D5F}">
      <dgm:prSet/>
      <dgm:spPr>
        <a:blipFill dpi="0" rotWithShape="1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133" t="29781" r="-3645" b="29781"/>
          </a:stretch>
        </a:blipFill>
      </dgm:spPr>
      <dgm:t>
        <a:bodyPr/>
        <a:lstStyle/>
        <a:p>
          <a:endParaRPr lang="ru-RU"/>
        </a:p>
      </dgm:t>
    </dgm:pt>
    <dgm:pt modelId="{9C9310F7-027E-49A5-B518-8072F78BFD64}">
      <dgm:prSet custT="1"/>
      <dgm:spPr/>
      <dgm:t>
        <a:bodyPr/>
        <a:lstStyle/>
        <a:p>
          <a:r>
            <a:rPr lang="ru-RU" sz="1800" b="1" dirty="0" smtClean="0"/>
            <a:t>Быстрое обучение</a:t>
          </a:r>
          <a:endParaRPr lang="ru-RU" sz="1800" b="1" dirty="0"/>
        </a:p>
      </dgm:t>
    </dgm:pt>
    <dgm:pt modelId="{55796FD6-EF6D-4ABC-A1DE-BB6BF0B7B477}" type="parTrans" cxnId="{DE401444-3397-4FCB-AE7F-203610DA240F}">
      <dgm:prSet/>
      <dgm:spPr/>
      <dgm:t>
        <a:bodyPr/>
        <a:lstStyle/>
        <a:p>
          <a:endParaRPr lang="ru-RU"/>
        </a:p>
      </dgm:t>
    </dgm:pt>
    <dgm:pt modelId="{96CF0B5F-D4A4-4DEF-A32C-E5E8B149B069}" type="sibTrans" cxnId="{DE401444-3397-4FCB-AE7F-203610DA240F}">
      <dgm:prSet/>
      <dgm:spPr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67" t="11399" r="1089" b="29782"/>
          </a:stretch>
        </a:blipFill>
      </dgm:spPr>
      <dgm:t>
        <a:bodyPr anchor="ctr"/>
        <a:lstStyle/>
        <a:p>
          <a:pPr algn="ctr"/>
          <a:endParaRPr lang="ru-RU"/>
        </a:p>
      </dgm:t>
    </dgm:pt>
    <dgm:pt modelId="{C2A5F7E4-0E5A-45D4-AC7D-2DD8F459A001}" type="pres">
      <dgm:prSet presAssocID="{E5243F43-50E2-44A5-A503-D88EC7221320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25ED0D91-2F0B-4106-BCD6-9249CA58092E}" type="pres">
      <dgm:prSet presAssocID="{69DF3D25-DCA2-4B59-A675-11C220C386D4}" presName="text1" presStyleCnt="0"/>
      <dgm:spPr/>
    </dgm:pt>
    <dgm:pt modelId="{EF437E23-EF25-4017-B955-7CC175EA8C5E}" type="pres">
      <dgm:prSet presAssocID="{69DF3D25-DCA2-4B59-A675-11C220C386D4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CA4C28-818A-4422-88EB-922800FFB96F}" type="pres">
      <dgm:prSet presAssocID="{69DF3D25-DCA2-4B59-A675-11C220C386D4}" presName="textaccent1" presStyleCnt="0"/>
      <dgm:spPr/>
    </dgm:pt>
    <dgm:pt modelId="{4B81E79C-1D88-4ED4-A7FB-1BA73FEDB23F}" type="pres">
      <dgm:prSet presAssocID="{69DF3D25-DCA2-4B59-A675-11C220C386D4}" presName="accentRepeatNode" presStyleLbl="solidAlignAcc1" presStyleIdx="0" presStyleCnt="8"/>
      <dgm:spPr/>
    </dgm:pt>
    <dgm:pt modelId="{CC42B7C8-4E2D-41F7-9074-D3166A5A6F8A}" type="pres">
      <dgm:prSet presAssocID="{D506299F-636A-4E46-9272-A6C14A73BC52}" presName="image1" presStyleCnt="0"/>
      <dgm:spPr/>
    </dgm:pt>
    <dgm:pt modelId="{C23697BA-A052-4A27-A34F-BEC677095A0E}" type="pres">
      <dgm:prSet presAssocID="{D506299F-636A-4E46-9272-A6C14A73BC52}" presName="imageRepeatNode" presStyleLbl="alignAcc1" presStyleIdx="0" presStyleCnt="4"/>
      <dgm:spPr/>
      <dgm:t>
        <a:bodyPr/>
        <a:lstStyle/>
        <a:p>
          <a:endParaRPr lang="ru-RU"/>
        </a:p>
      </dgm:t>
    </dgm:pt>
    <dgm:pt modelId="{26E24A85-CC60-4C73-87D9-BF619E590FA2}" type="pres">
      <dgm:prSet presAssocID="{D506299F-636A-4E46-9272-A6C14A73BC52}" presName="imageaccent1" presStyleCnt="0"/>
      <dgm:spPr/>
    </dgm:pt>
    <dgm:pt modelId="{381AA821-3389-4E54-85C9-BC2DCE78A725}" type="pres">
      <dgm:prSet presAssocID="{D506299F-636A-4E46-9272-A6C14A73BC52}" presName="accentRepeatNode" presStyleLbl="solidAlignAcc1" presStyleIdx="1" presStyleCnt="8"/>
      <dgm:spPr/>
    </dgm:pt>
    <dgm:pt modelId="{7F2F2E96-32DE-4178-A491-E113A01F0739}" type="pres">
      <dgm:prSet presAssocID="{A3AA0BB5-016B-41D3-9232-A9F3170C07C9}" presName="text2" presStyleCnt="0"/>
      <dgm:spPr/>
    </dgm:pt>
    <dgm:pt modelId="{9A486E74-E761-4F4F-9BB1-89635CCB5BD0}" type="pres">
      <dgm:prSet presAssocID="{A3AA0BB5-016B-41D3-9232-A9F3170C07C9}" presName="textRepeatNode" presStyleLbl="alignNode1" presStyleIdx="1" presStyleCnt="4" custScaleX="106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EB3190-105D-4C84-8537-F0B46A5147DA}" type="pres">
      <dgm:prSet presAssocID="{A3AA0BB5-016B-41D3-9232-A9F3170C07C9}" presName="textaccent2" presStyleCnt="0"/>
      <dgm:spPr/>
    </dgm:pt>
    <dgm:pt modelId="{9939635F-C61E-47BE-A525-CA7BA3812026}" type="pres">
      <dgm:prSet presAssocID="{A3AA0BB5-016B-41D3-9232-A9F3170C07C9}" presName="accentRepeatNode" presStyleLbl="solidAlignAcc1" presStyleIdx="2" presStyleCnt="8"/>
      <dgm:spPr/>
    </dgm:pt>
    <dgm:pt modelId="{496727A1-DB61-4569-BEC5-D208A2F64A06}" type="pres">
      <dgm:prSet presAssocID="{CA1D2488-0A4D-429B-ACB0-9DCDA10A1AEE}" presName="image2" presStyleCnt="0"/>
      <dgm:spPr/>
    </dgm:pt>
    <dgm:pt modelId="{6011761E-C04C-4C11-B742-D3565A2130DD}" type="pres">
      <dgm:prSet presAssocID="{CA1D2488-0A4D-429B-ACB0-9DCDA10A1AEE}" presName="imageRepeatNode" presStyleLbl="alignAcc1" presStyleIdx="1" presStyleCnt="4"/>
      <dgm:spPr/>
      <dgm:t>
        <a:bodyPr/>
        <a:lstStyle/>
        <a:p>
          <a:endParaRPr lang="ru-RU"/>
        </a:p>
      </dgm:t>
    </dgm:pt>
    <dgm:pt modelId="{7CC4576A-4F54-4912-AE31-15192C39F7F9}" type="pres">
      <dgm:prSet presAssocID="{CA1D2488-0A4D-429B-ACB0-9DCDA10A1AEE}" presName="imageaccent2" presStyleCnt="0"/>
      <dgm:spPr/>
    </dgm:pt>
    <dgm:pt modelId="{6CDBD435-3A61-4381-AAAF-15331E40B435}" type="pres">
      <dgm:prSet presAssocID="{CA1D2488-0A4D-429B-ACB0-9DCDA10A1AEE}" presName="accentRepeatNode" presStyleLbl="solidAlignAcc1" presStyleIdx="3" presStyleCnt="8"/>
      <dgm:spPr/>
    </dgm:pt>
    <dgm:pt modelId="{19EA9A88-2215-4DB0-BA7C-6A67B86A0855}" type="pres">
      <dgm:prSet presAssocID="{05E93FFC-4560-46A8-89DA-37370F720446}" presName="text3" presStyleCnt="0"/>
      <dgm:spPr/>
    </dgm:pt>
    <dgm:pt modelId="{C3FCE49A-B751-4618-8C26-1CB3F2217DC2}" type="pres">
      <dgm:prSet presAssocID="{05E93FFC-4560-46A8-89DA-37370F720446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689F22-7B2D-4F62-83AE-3FABD382A2EF}" type="pres">
      <dgm:prSet presAssocID="{05E93FFC-4560-46A8-89DA-37370F720446}" presName="textaccent3" presStyleCnt="0"/>
      <dgm:spPr/>
    </dgm:pt>
    <dgm:pt modelId="{3C5D30DB-8F56-46AA-9760-91214DA69D4F}" type="pres">
      <dgm:prSet presAssocID="{05E93FFC-4560-46A8-89DA-37370F720446}" presName="accentRepeatNode" presStyleLbl="solidAlignAcc1" presStyleIdx="4" presStyleCnt="8"/>
      <dgm:spPr/>
    </dgm:pt>
    <dgm:pt modelId="{9759EDA4-0DC1-4636-8653-FBC7F1FC1D31}" type="pres">
      <dgm:prSet presAssocID="{5477D247-BDDE-42F3-A4CF-55C82D69C344}" presName="image3" presStyleCnt="0"/>
      <dgm:spPr/>
    </dgm:pt>
    <dgm:pt modelId="{174AF66F-849A-486B-ACC5-BE8183B8B54A}" type="pres">
      <dgm:prSet presAssocID="{5477D247-BDDE-42F3-A4CF-55C82D69C344}" presName="imageRepeatNode" presStyleLbl="alignAcc1" presStyleIdx="2" presStyleCnt="4" custLinFactNeighborX="-417" custLinFactNeighborY="413"/>
      <dgm:spPr/>
      <dgm:t>
        <a:bodyPr/>
        <a:lstStyle/>
        <a:p>
          <a:endParaRPr lang="ru-RU"/>
        </a:p>
      </dgm:t>
    </dgm:pt>
    <dgm:pt modelId="{5B7F2F4C-1BD9-48FC-A25B-87224EC46C6F}" type="pres">
      <dgm:prSet presAssocID="{5477D247-BDDE-42F3-A4CF-55C82D69C344}" presName="imageaccent3" presStyleCnt="0"/>
      <dgm:spPr/>
    </dgm:pt>
    <dgm:pt modelId="{9C279F78-6774-4E83-83C9-24949F389395}" type="pres">
      <dgm:prSet presAssocID="{5477D247-BDDE-42F3-A4CF-55C82D69C344}" presName="accentRepeatNode" presStyleLbl="solidAlignAcc1" presStyleIdx="5" presStyleCnt="8"/>
      <dgm:spPr/>
    </dgm:pt>
    <dgm:pt modelId="{A2795352-3FD8-4211-8B25-9DEC721D9A52}" type="pres">
      <dgm:prSet presAssocID="{9C9310F7-027E-49A5-B518-8072F78BFD64}" presName="text4" presStyleCnt="0"/>
      <dgm:spPr/>
    </dgm:pt>
    <dgm:pt modelId="{0DB8881E-C6F9-4951-B4A6-3FE7B477E869}" type="pres">
      <dgm:prSet presAssocID="{9C9310F7-027E-49A5-B518-8072F78BFD64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33F142-C1A5-421D-B3BB-5860D4610AF7}" type="pres">
      <dgm:prSet presAssocID="{9C9310F7-027E-49A5-B518-8072F78BFD64}" presName="textaccent4" presStyleCnt="0"/>
      <dgm:spPr/>
    </dgm:pt>
    <dgm:pt modelId="{2E7F6D4B-BC15-4688-B9F4-A2F0526B58C3}" type="pres">
      <dgm:prSet presAssocID="{9C9310F7-027E-49A5-B518-8072F78BFD64}" presName="accentRepeatNode" presStyleLbl="solidAlignAcc1" presStyleIdx="6" presStyleCnt="8"/>
      <dgm:spPr/>
    </dgm:pt>
    <dgm:pt modelId="{B85813D5-C955-4256-B364-D5D98AE6A25E}" type="pres">
      <dgm:prSet presAssocID="{96CF0B5F-D4A4-4DEF-A32C-E5E8B149B069}" presName="image4" presStyleCnt="0"/>
      <dgm:spPr/>
    </dgm:pt>
    <dgm:pt modelId="{83206874-528E-420E-9137-3B18AACFB37D}" type="pres">
      <dgm:prSet presAssocID="{96CF0B5F-D4A4-4DEF-A32C-E5E8B149B069}" presName="imageRepeatNode" presStyleLbl="alignAcc1" presStyleIdx="3" presStyleCnt="4"/>
      <dgm:spPr/>
      <dgm:t>
        <a:bodyPr/>
        <a:lstStyle/>
        <a:p>
          <a:endParaRPr lang="ru-RU"/>
        </a:p>
      </dgm:t>
    </dgm:pt>
    <dgm:pt modelId="{A71D8BE7-794A-4B98-AEC0-C80BFA9373D5}" type="pres">
      <dgm:prSet presAssocID="{96CF0B5F-D4A4-4DEF-A32C-E5E8B149B069}" presName="imageaccent4" presStyleCnt="0"/>
      <dgm:spPr/>
    </dgm:pt>
    <dgm:pt modelId="{A8B2FE69-A041-4559-B770-588F76AA5D56}" type="pres">
      <dgm:prSet presAssocID="{96CF0B5F-D4A4-4DEF-A32C-E5E8B149B069}" presName="accentRepeatNode" presStyleLbl="solidAlignAcc1" presStyleIdx="7" presStyleCnt="8"/>
      <dgm:spPr/>
    </dgm:pt>
  </dgm:ptLst>
  <dgm:cxnLst>
    <dgm:cxn modelId="{DFF86207-47B9-40FA-8AA2-5252F87D6E53}" type="presOf" srcId="{9C9310F7-027E-49A5-B518-8072F78BFD64}" destId="{0DB8881E-C6F9-4951-B4A6-3FE7B477E869}" srcOrd="0" destOrd="0" presId="urn:microsoft.com/office/officeart/2008/layout/HexagonCluster"/>
    <dgm:cxn modelId="{4D9C3E92-1B87-430C-BEA1-085D4862EE1E}" type="presOf" srcId="{69DF3D25-DCA2-4B59-A675-11C220C386D4}" destId="{EF437E23-EF25-4017-B955-7CC175EA8C5E}" srcOrd="0" destOrd="0" presId="urn:microsoft.com/office/officeart/2008/layout/HexagonCluster"/>
    <dgm:cxn modelId="{DE401444-3397-4FCB-AE7F-203610DA240F}" srcId="{E5243F43-50E2-44A5-A503-D88EC7221320}" destId="{9C9310F7-027E-49A5-B518-8072F78BFD64}" srcOrd="3" destOrd="0" parTransId="{55796FD6-EF6D-4ABC-A1DE-BB6BF0B7B477}" sibTransId="{96CF0B5F-D4A4-4DEF-A32C-E5E8B149B069}"/>
    <dgm:cxn modelId="{E059B844-2680-4573-AFDA-C59C8A84E564}" type="presOf" srcId="{CA1D2488-0A4D-429B-ACB0-9DCDA10A1AEE}" destId="{6011761E-C04C-4C11-B742-D3565A2130DD}" srcOrd="0" destOrd="0" presId="urn:microsoft.com/office/officeart/2008/layout/HexagonCluster"/>
    <dgm:cxn modelId="{928C919A-D772-40CE-B6BF-42B9506D78B9}" type="presOf" srcId="{96CF0B5F-D4A4-4DEF-A32C-E5E8B149B069}" destId="{83206874-528E-420E-9137-3B18AACFB37D}" srcOrd="0" destOrd="0" presId="urn:microsoft.com/office/officeart/2008/layout/HexagonCluster"/>
    <dgm:cxn modelId="{82B4B5C9-B9C6-4011-92B1-EEBD4EEE5D5F}" srcId="{E5243F43-50E2-44A5-A503-D88EC7221320}" destId="{05E93FFC-4560-46A8-89DA-37370F720446}" srcOrd="2" destOrd="0" parTransId="{C0848FF5-3AE8-4E3A-8B62-231CE580C72B}" sibTransId="{5477D247-BDDE-42F3-A4CF-55C82D69C344}"/>
    <dgm:cxn modelId="{C8900C28-B0D6-4BCC-8EA2-17D6D59CAC3B}" srcId="{E5243F43-50E2-44A5-A503-D88EC7221320}" destId="{69DF3D25-DCA2-4B59-A675-11C220C386D4}" srcOrd="0" destOrd="0" parTransId="{C5CD0464-08F1-4A34-9DC4-24561CAF5596}" sibTransId="{D506299F-636A-4E46-9272-A6C14A73BC52}"/>
    <dgm:cxn modelId="{E6E60537-F714-4FE7-9916-96D8D36A2BD5}" type="presOf" srcId="{05E93FFC-4560-46A8-89DA-37370F720446}" destId="{C3FCE49A-B751-4618-8C26-1CB3F2217DC2}" srcOrd="0" destOrd="0" presId="urn:microsoft.com/office/officeart/2008/layout/HexagonCluster"/>
    <dgm:cxn modelId="{A9EE7AB8-3876-4C5E-9E49-5C73B863D566}" type="presOf" srcId="{5477D247-BDDE-42F3-A4CF-55C82D69C344}" destId="{174AF66F-849A-486B-ACC5-BE8183B8B54A}" srcOrd="0" destOrd="0" presId="urn:microsoft.com/office/officeart/2008/layout/HexagonCluster"/>
    <dgm:cxn modelId="{C2C0A6FB-40B0-45AA-BDCD-2A711331B65B}" type="presOf" srcId="{E5243F43-50E2-44A5-A503-D88EC7221320}" destId="{C2A5F7E4-0E5A-45D4-AC7D-2DD8F459A001}" srcOrd="0" destOrd="0" presId="urn:microsoft.com/office/officeart/2008/layout/HexagonCluster"/>
    <dgm:cxn modelId="{1BB3AA50-37BA-4465-8D63-6E48ADC14FC8}" type="presOf" srcId="{D506299F-636A-4E46-9272-A6C14A73BC52}" destId="{C23697BA-A052-4A27-A34F-BEC677095A0E}" srcOrd="0" destOrd="0" presId="urn:microsoft.com/office/officeart/2008/layout/HexagonCluster"/>
    <dgm:cxn modelId="{2A51603B-1A1F-4AFB-A066-85A600DD9EE6}" type="presOf" srcId="{A3AA0BB5-016B-41D3-9232-A9F3170C07C9}" destId="{9A486E74-E761-4F4F-9BB1-89635CCB5BD0}" srcOrd="0" destOrd="0" presId="urn:microsoft.com/office/officeart/2008/layout/HexagonCluster"/>
    <dgm:cxn modelId="{A4ADD710-A85C-4F38-A980-BBECF1EBBE29}" srcId="{E5243F43-50E2-44A5-A503-D88EC7221320}" destId="{A3AA0BB5-016B-41D3-9232-A9F3170C07C9}" srcOrd="1" destOrd="0" parTransId="{19FCA770-1AFA-4CEB-8A79-1BDA10C28F77}" sibTransId="{CA1D2488-0A4D-429B-ACB0-9DCDA10A1AEE}"/>
    <dgm:cxn modelId="{D81DCBFD-B4B1-4673-B26F-B5CD17F77D21}" type="presParOf" srcId="{C2A5F7E4-0E5A-45D4-AC7D-2DD8F459A001}" destId="{25ED0D91-2F0B-4106-BCD6-9249CA58092E}" srcOrd="0" destOrd="0" presId="urn:microsoft.com/office/officeart/2008/layout/HexagonCluster"/>
    <dgm:cxn modelId="{D09687F7-51EE-4A56-94A3-C66CD2E27898}" type="presParOf" srcId="{25ED0D91-2F0B-4106-BCD6-9249CA58092E}" destId="{EF437E23-EF25-4017-B955-7CC175EA8C5E}" srcOrd="0" destOrd="0" presId="urn:microsoft.com/office/officeart/2008/layout/HexagonCluster"/>
    <dgm:cxn modelId="{6A46CE8A-A2C7-4D21-B289-77666437B9FA}" type="presParOf" srcId="{C2A5F7E4-0E5A-45D4-AC7D-2DD8F459A001}" destId="{1BCA4C28-818A-4422-88EB-922800FFB96F}" srcOrd="1" destOrd="0" presId="urn:microsoft.com/office/officeart/2008/layout/HexagonCluster"/>
    <dgm:cxn modelId="{B2DB89EC-D6E5-4BF2-BCA5-A2266167C0FA}" type="presParOf" srcId="{1BCA4C28-818A-4422-88EB-922800FFB96F}" destId="{4B81E79C-1D88-4ED4-A7FB-1BA73FEDB23F}" srcOrd="0" destOrd="0" presId="urn:microsoft.com/office/officeart/2008/layout/HexagonCluster"/>
    <dgm:cxn modelId="{E9ACD242-5E66-421F-A75F-E470BCE74364}" type="presParOf" srcId="{C2A5F7E4-0E5A-45D4-AC7D-2DD8F459A001}" destId="{CC42B7C8-4E2D-41F7-9074-D3166A5A6F8A}" srcOrd="2" destOrd="0" presId="urn:microsoft.com/office/officeart/2008/layout/HexagonCluster"/>
    <dgm:cxn modelId="{37E89C7F-249B-4FD5-93C8-A9ED57296ABB}" type="presParOf" srcId="{CC42B7C8-4E2D-41F7-9074-D3166A5A6F8A}" destId="{C23697BA-A052-4A27-A34F-BEC677095A0E}" srcOrd="0" destOrd="0" presId="urn:microsoft.com/office/officeart/2008/layout/HexagonCluster"/>
    <dgm:cxn modelId="{67AE7DB7-E8D8-4579-81F2-37502C69574C}" type="presParOf" srcId="{C2A5F7E4-0E5A-45D4-AC7D-2DD8F459A001}" destId="{26E24A85-CC60-4C73-87D9-BF619E590FA2}" srcOrd="3" destOrd="0" presId="urn:microsoft.com/office/officeart/2008/layout/HexagonCluster"/>
    <dgm:cxn modelId="{E97EF75B-2C7E-40AF-A5E7-9B2365D3E12D}" type="presParOf" srcId="{26E24A85-CC60-4C73-87D9-BF619E590FA2}" destId="{381AA821-3389-4E54-85C9-BC2DCE78A725}" srcOrd="0" destOrd="0" presId="urn:microsoft.com/office/officeart/2008/layout/HexagonCluster"/>
    <dgm:cxn modelId="{AFDF5554-D6DC-4DC8-9A96-1567CEBCD274}" type="presParOf" srcId="{C2A5F7E4-0E5A-45D4-AC7D-2DD8F459A001}" destId="{7F2F2E96-32DE-4178-A491-E113A01F0739}" srcOrd="4" destOrd="0" presId="urn:microsoft.com/office/officeart/2008/layout/HexagonCluster"/>
    <dgm:cxn modelId="{3DFDA488-87B9-4457-9FBD-9D89337731ED}" type="presParOf" srcId="{7F2F2E96-32DE-4178-A491-E113A01F0739}" destId="{9A486E74-E761-4F4F-9BB1-89635CCB5BD0}" srcOrd="0" destOrd="0" presId="urn:microsoft.com/office/officeart/2008/layout/HexagonCluster"/>
    <dgm:cxn modelId="{07D01BF0-351E-4321-BB69-4AE4943A9F6E}" type="presParOf" srcId="{C2A5F7E4-0E5A-45D4-AC7D-2DD8F459A001}" destId="{35EB3190-105D-4C84-8537-F0B46A5147DA}" srcOrd="5" destOrd="0" presId="urn:microsoft.com/office/officeart/2008/layout/HexagonCluster"/>
    <dgm:cxn modelId="{D1A6A06B-069A-4DA1-A0DE-42A15E2BB226}" type="presParOf" srcId="{35EB3190-105D-4C84-8537-F0B46A5147DA}" destId="{9939635F-C61E-47BE-A525-CA7BA3812026}" srcOrd="0" destOrd="0" presId="urn:microsoft.com/office/officeart/2008/layout/HexagonCluster"/>
    <dgm:cxn modelId="{BB99CD60-4CFE-4B78-89B2-0CAA53B0801C}" type="presParOf" srcId="{C2A5F7E4-0E5A-45D4-AC7D-2DD8F459A001}" destId="{496727A1-DB61-4569-BEC5-D208A2F64A06}" srcOrd="6" destOrd="0" presId="urn:microsoft.com/office/officeart/2008/layout/HexagonCluster"/>
    <dgm:cxn modelId="{429C64D6-B7E8-4577-A150-EF8EC33501E5}" type="presParOf" srcId="{496727A1-DB61-4569-BEC5-D208A2F64A06}" destId="{6011761E-C04C-4C11-B742-D3565A2130DD}" srcOrd="0" destOrd="0" presId="urn:microsoft.com/office/officeart/2008/layout/HexagonCluster"/>
    <dgm:cxn modelId="{6CED8700-378A-4F84-8730-EE3DD30C016F}" type="presParOf" srcId="{C2A5F7E4-0E5A-45D4-AC7D-2DD8F459A001}" destId="{7CC4576A-4F54-4912-AE31-15192C39F7F9}" srcOrd="7" destOrd="0" presId="urn:microsoft.com/office/officeart/2008/layout/HexagonCluster"/>
    <dgm:cxn modelId="{3FB2F2FB-AE9E-453C-85AD-AFA1F9210843}" type="presParOf" srcId="{7CC4576A-4F54-4912-AE31-15192C39F7F9}" destId="{6CDBD435-3A61-4381-AAAF-15331E40B435}" srcOrd="0" destOrd="0" presId="urn:microsoft.com/office/officeart/2008/layout/HexagonCluster"/>
    <dgm:cxn modelId="{606E1F2B-1D38-4518-A6B4-1F089131D5C9}" type="presParOf" srcId="{C2A5F7E4-0E5A-45D4-AC7D-2DD8F459A001}" destId="{19EA9A88-2215-4DB0-BA7C-6A67B86A0855}" srcOrd="8" destOrd="0" presId="urn:microsoft.com/office/officeart/2008/layout/HexagonCluster"/>
    <dgm:cxn modelId="{41CBC621-D42D-4750-A095-0FF445413328}" type="presParOf" srcId="{19EA9A88-2215-4DB0-BA7C-6A67B86A0855}" destId="{C3FCE49A-B751-4618-8C26-1CB3F2217DC2}" srcOrd="0" destOrd="0" presId="urn:microsoft.com/office/officeart/2008/layout/HexagonCluster"/>
    <dgm:cxn modelId="{D8E90981-B817-4E18-9C51-DE01B7D3A617}" type="presParOf" srcId="{C2A5F7E4-0E5A-45D4-AC7D-2DD8F459A001}" destId="{B2689F22-7B2D-4F62-83AE-3FABD382A2EF}" srcOrd="9" destOrd="0" presId="urn:microsoft.com/office/officeart/2008/layout/HexagonCluster"/>
    <dgm:cxn modelId="{C5CAAEBE-46FA-4B0E-8C31-C998E94FD1D8}" type="presParOf" srcId="{B2689F22-7B2D-4F62-83AE-3FABD382A2EF}" destId="{3C5D30DB-8F56-46AA-9760-91214DA69D4F}" srcOrd="0" destOrd="0" presId="urn:microsoft.com/office/officeart/2008/layout/HexagonCluster"/>
    <dgm:cxn modelId="{B1A9F3BF-0167-43EA-8F95-F3D95A9A04BF}" type="presParOf" srcId="{C2A5F7E4-0E5A-45D4-AC7D-2DD8F459A001}" destId="{9759EDA4-0DC1-4636-8653-FBC7F1FC1D31}" srcOrd="10" destOrd="0" presId="urn:microsoft.com/office/officeart/2008/layout/HexagonCluster"/>
    <dgm:cxn modelId="{5E902462-F3E5-4134-BEAA-241416FF1BB4}" type="presParOf" srcId="{9759EDA4-0DC1-4636-8653-FBC7F1FC1D31}" destId="{174AF66F-849A-486B-ACC5-BE8183B8B54A}" srcOrd="0" destOrd="0" presId="urn:microsoft.com/office/officeart/2008/layout/HexagonCluster"/>
    <dgm:cxn modelId="{05008828-D08C-4E30-AA39-519EB3818ABE}" type="presParOf" srcId="{C2A5F7E4-0E5A-45D4-AC7D-2DD8F459A001}" destId="{5B7F2F4C-1BD9-48FC-A25B-87224EC46C6F}" srcOrd="11" destOrd="0" presId="urn:microsoft.com/office/officeart/2008/layout/HexagonCluster"/>
    <dgm:cxn modelId="{C2ADA155-9CCA-4663-BAA8-5833A2307F07}" type="presParOf" srcId="{5B7F2F4C-1BD9-48FC-A25B-87224EC46C6F}" destId="{9C279F78-6774-4E83-83C9-24949F389395}" srcOrd="0" destOrd="0" presId="urn:microsoft.com/office/officeart/2008/layout/HexagonCluster"/>
    <dgm:cxn modelId="{4DCC614E-CFAB-4D94-A10C-4AF2AC02D11D}" type="presParOf" srcId="{C2A5F7E4-0E5A-45D4-AC7D-2DD8F459A001}" destId="{A2795352-3FD8-4211-8B25-9DEC721D9A52}" srcOrd="12" destOrd="0" presId="urn:microsoft.com/office/officeart/2008/layout/HexagonCluster"/>
    <dgm:cxn modelId="{B3D5D51D-BFBD-4166-BAE1-F930A467CD1E}" type="presParOf" srcId="{A2795352-3FD8-4211-8B25-9DEC721D9A52}" destId="{0DB8881E-C6F9-4951-B4A6-3FE7B477E869}" srcOrd="0" destOrd="0" presId="urn:microsoft.com/office/officeart/2008/layout/HexagonCluster"/>
    <dgm:cxn modelId="{1B8D1F14-711F-49E6-B2C9-5C5079014F09}" type="presParOf" srcId="{C2A5F7E4-0E5A-45D4-AC7D-2DD8F459A001}" destId="{1F33F142-C1A5-421D-B3BB-5860D4610AF7}" srcOrd="13" destOrd="0" presId="urn:microsoft.com/office/officeart/2008/layout/HexagonCluster"/>
    <dgm:cxn modelId="{7DA1763C-40A4-430E-95C2-B7F1CD1F4571}" type="presParOf" srcId="{1F33F142-C1A5-421D-B3BB-5860D4610AF7}" destId="{2E7F6D4B-BC15-4688-B9F4-A2F0526B58C3}" srcOrd="0" destOrd="0" presId="urn:microsoft.com/office/officeart/2008/layout/HexagonCluster"/>
    <dgm:cxn modelId="{309C0A28-3A56-4A54-A908-3926CCA1B80D}" type="presParOf" srcId="{C2A5F7E4-0E5A-45D4-AC7D-2DD8F459A001}" destId="{B85813D5-C955-4256-B364-D5D98AE6A25E}" srcOrd="14" destOrd="0" presId="urn:microsoft.com/office/officeart/2008/layout/HexagonCluster"/>
    <dgm:cxn modelId="{4FC4C059-06E0-430F-913E-8CCE3A78E5E9}" type="presParOf" srcId="{B85813D5-C955-4256-B364-D5D98AE6A25E}" destId="{83206874-528E-420E-9137-3B18AACFB37D}" srcOrd="0" destOrd="0" presId="urn:microsoft.com/office/officeart/2008/layout/HexagonCluster"/>
    <dgm:cxn modelId="{1F376716-15B9-4F9B-8F3C-FB0CAAAD5305}" type="presParOf" srcId="{C2A5F7E4-0E5A-45D4-AC7D-2DD8F459A001}" destId="{A71D8BE7-794A-4B98-AEC0-C80BFA9373D5}" srcOrd="15" destOrd="0" presId="urn:microsoft.com/office/officeart/2008/layout/HexagonCluster"/>
    <dgm:cxn modelId="{0DC09550-A8A5-438F-9D75-1799455A10B2}" type="presParOf" srcId="{A71D8BE7-794A-4B98-AEC0-C80BFA9373D5}" destId="{A8B2FE69-A041-4559-B770-588F76AA5D56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FAE08-3D99-4F63-B034-9B2CB37474E1}">
      <dsp:nvSpPr>
        <dsp:cNvPr id="0" name=""/>
        <dsp:cNvSpPr/>
      </dsp:nvSpPr>
      <dsp:spPr>
        <a:xfrm>
          <a:off x="0" y="0"/>
          <a:ext cx="7731760" cy="11921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Сформировать и научить применять знания по финансовой безопасности </a:t>
          </a:r>
          <a:endParaRPr lang="ru-RU" sz="2200" kern="1200" dirty="0"/>
        </a:p>
      </dsp:txBody>
      <dsp:txXfrm>
        <a:off x="34916" y="34916"/>
        <a:ext cx="6344650" cy="1122274"/>
      </dsp:txXfrm>
    </dsp:sp>
    <dsp:sp modelId="{DB40E2B9-89EA-4ADC-8A50-105D6DA5B3D7}">
      <dsp:nvSpPr>
        <dsp:cNvPr id="0" name=""/>
        <dsp:cNvSpPr/>
      </dsp:nvSpPr>
      <dsp:spPr>
        <a:xfrm>
          <a:off x="647534" y="1408853"/>
          <a:ext cx="7731760" cy="11921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Дать почувствовать самостоятельность в оценке и решении финансовых вопросов</a:t>
          </a:r>
          <a:endParaRPr lang="ru-RU" sz="2200" kern="1200" dirty="0"/>
        </a:p>
      </dsp:txBody>
      <dsp:txXfrm>
        <a:off x="682450" y="1443769"/>
        <a:ext cx="6239523" cy="1122274"/>
      </dsp:txXfrm>
    </dsp:sp>
    <dsp:sp modelId="{B36299EE-25B5-4B4A-985E-08B421A75578}">
      <dsp:nvSpPr>
        <dsp:cNvPr id="0" name=""/>
        <dsp:cNvSpPr/>
      </dsp:nvSpPr>
      <dsp:spPr>
        <a:xfrm>
          <a:off x="1285405" y="2817706"/>
          <a:ext cx="7731760" cy="11921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HSE Sans" panose="02000000000000000000" pitchFamily="2" charset="0"/>
            </a:rPr>
            <a:t>Сформировать умения анализировать проблему и находить способ решения</a:t>
          </a:r>
          <a:endParaRPr lang="ru-RU" sz="2200" kern="1200" dirty="0"/>
        </a:p>
      </dsp:txBody>
      <dsp:txXfrm>
        <a:off x="1320321" y="2852622"/>
        <a:ext cx="6249188" cy="1122274"/>
      </dsp:txXfrm>
    </dsp:sp>
    <dsp:sp modelId="{5E456B4F-FEB7-47E0-87BB-29644FA33926}">
      <dsp:nvSpPr>
        <dsp:cNvPr id="0" name=""/>
        <dsp:cNvSpPr/>
      </dsp:nvSpPr>
      <dsp:spPr>
        <a:xfrm>
          <a:off x="1932939" y="4226560"/>
          <a:ext cx="7731760" cy="11921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HSE Sans" panose="02000000000000000000" pitchFamily="2" charset="0"/>
            </a:rPr>
            <a:t>Создать атмосферу эмоциональной приподнятости и помочь развиваться в финансовой среде</a:t>
          </a:r>
          <a:endParaRPr lang="ru-RU" sz="2200" kern="1200" dirty="0"/>
        </a:p>
      </dsp:txBody>
      <dsp:txXfrm>
        <a:off x="1967855" y="4261476"/>
        <a:ext cx="6239523" cy="1122274"/>
      </dsp:txXfrm>
    </dsp:sp>
    <dsp:sp modelId="{A32DAD9C-71E2-4EEA-B781-D763BAB04FAA}">
      <dsp:nvSpPr>
        <dsp:cNvPr id="0" name=""/>
        <dsp:cNvSpPr/>
      </dsp:nvSpPr>
      <dsp:spPr>
        <a:xfrm>
          <a:off x="6956890" y="913045"/>
          <a:ext cx="774869" cy="774869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/>
        </a:p>
      </dsp:txBody>
      <dsp:txXfrm>
        <a:off x="7131236" y="913045"/>
        <a:ext cx="426177" cy="583089"/>
      </dsp:txXfrm>
    </dsp:sp>
    <dsp:sp modelId="{70B34997-C714-4AB6-AF1F-60374A558190}">
      <dsp:nvSpPr>
        <dsp:cNvPr id="0" name=""/>
        <dsp:cNvSpPr/>
      </dsp:nvSpPr>
      <dsp:spPr>
        <a:xfrm>
          <a:off x="7604425" y="2321898"/>
          <a:ext cx="774869" cy="774869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/>
        </a:p>
      </dsp:txBody>
      <dsp:txXfrm>
        <a:off x="7778771" y="2321898"/>
        <a:ext cx="426177" cy="583089"/>
      </dsp:txXfrm>
    </dsp:sp>
    <dsp:sp modelId="{512BC066-5E35-4A2B-8016-939E9C4071F4}">
      <dsp:nvSpPr>
        <dsp:cNvPr id="0" name=""/>
        <dsp:cNvSpPr/>
      </dsp:nvSpPr>
      <dsp:spPr>
        <a:xfrm>
          <a:off x="8242295" y="3730752"/>
          <a:ext cx="774869" cy="774869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/>
        </a:p>
      </dsp:txBody>
      <dsp:txXfrm>
        <a:off x="8416641" y="3730752"/>
        <a:ext cx="426177" cy="5830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F69893-D3AB-4662-A801-A7919BB64F7E}">
      <dsp:nvSpPr>
        <dsp:cNvPr id="0" name=""/>
        <dsp:cNvSpPr/>
      </dsp:nvSpPr>
      <dsp:spPr>
        <a:xfrm rot="5400000">
          <a:off x="-176410" y="178091"/>
          <a:ext cx="1176072" cy="82325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</a:t>
          </a:r>
          <a:endParaRPr lang="ru-RU" sz="2300" kern="1200" dirty="0"/>
        </a:p>
      </dsp:txBody>
      <dsp:txXfrm rot="-5400000">
        <a:off x="1" y="413307"/>
        <a:ext cx="823251" cy="352821"/>
      </dsp:txXfrm>
    </dsp:sp>
    <dsp:sp modelId="{F5F318CE-4494-4E8D-BFB2-E96CFE905F18}">
      <dsp:nvSpPr>
        <dsp:cNvPr id="0" name=""/>
        <dsp:cNvSpPr/>
      </dsp:nvSpPr>
      <dsp:spPr>
        <a:xfrm rot="5400000">
          <a:off x="4093401" y="-3268470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/>
            <a:t>Создать условия и атмосферу для понимания правил финансовой безопасности</a:t>
          </a:r>
          <a:endParaRPr lang="ru-RU" sz="2300" kern="1200" dirty="0"/>
        </a:p>
      </dsp:txBody>
      <dsp:txXfrm rot="-5400000">
        <a:off x="823251" y="38997"/>
        <a:ext cx="7267431" cy="689813"/>
      </dsp:txXfrm>
    </dsp:sp>
    <dsp:sp modelId="{C4AFFDD2-5203-42E8-9410-4AC5EF9E52EB}">
      <dsp:nvSpPr>
        <dsp:cNvPr id="0" name=""/>
        <dsp:cNvSpPr/>
      </dsp:nvSpPr>
      <dsp:spPr>
        <a:xfrm rot="5400000">
          <a:off x="-176410" y="1237899"/>
          <a:ext cx="1176072" cy="82325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</a:t>
          </a:r>
          <a:endParaRPr lang="ru-RU" sz="2300" kern="1200" dirty="0"/>
        </a:p>
      </dsp:txBody>
      <dsp:txXfrm rot="-5400000">
        <a:off x="1" y="1473115"/>
        <a:ext cx="823251" cy="352821"/>
      </dsp:txXfrm>
    </dsp:sp>
    <dsp:sp modelId="{169B279B-5CFF-4AB0-93F5-4AA8238FCFB8}">
      <dsp:nvSpPr>
        <dsp:cNvPr id="0" name=""/>
        <dsp:cNvSpPr/>
      </dsp:nvSpPr>
      <dsp:spPr>
        <a:xfrm rot="5400000">
          <a:off x="4093401" y="-2208662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i="0" kern="1200" dirty="0" smtClean="0"/>
            <a:t>Научить применять собственный практический опыт</a:t>
          </a:r>
          <a:endParaRPr lang="ru-RU" sz="2300" i="0" kern="1200" dirty="0"/>
        </a:p>
      </dsp:txBody>
      <dsp:txXfrm rot="-5400000">
        <a:off x="823251" y="1098805"/>
        <a:ext cx="7267431" cy="689813"/>
      </dsp:txXfrm>
    </dsp:sp>
    <dsp:sp modelId="{BADAD6BE-B297-4D9B-9215-1D86992C9320}">
      <dsp:nvSpPr>
        <dsp:cNvPr id="0" name=""/>
        <dsp:cNvSpPr/>
      </dsp:nvSpPr>
      <dsp:spPr>
        <a:xfrm rot="5400000">
          <a:off x="-176410" y="2297707"/>
          <a:ext cx="1176072" cy="82325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</a:t>
          </a:r>
          <a:endParaRPr lang="ru-RU" sz="2300" kern="1200" dirty="0"/>
        </a:p>
      </dsp:txBody>
      <dsp:txXfrm rot="-5400000">
        <a:off x="1" y="2532923"/>
        <a:ext cx="823251" cy="352821"/>
      </dsp:txXfrm>
    </dsp:sp>
    <dsp:sp modelId="{FB0DC8CA-15A3-4CFA-9868-EAA6A96719E2}">
      <dsp:nvSpPr>
        <dsp:cNvPr id="0" name=""/>
        <dsp:cNvSpPr/>
      </dsp:nvSpPr>
      <dsp:spPr>
        <a:xfrm rot="5400000">
          <a:off x="4093401" y="-1148853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/>
            <a:t>Организовать позитивное подкрепление</a:t>
          </a:r>
          <a:endParaRPr lang="ru-RU" sz="2300" kern="1200" dirty="0"/>
        </a:p>
      </dsp:txBody>
      <dsp:txXfrm rot="-5400000">
        <a:off x="823251" y="2158614"/>
        <a:ext cx="7267431" cy="689813"/>
      </dsp:txXfrm>
    </dsp:sp>
    <dsp:sp modelId="{120D6905-34BD-456F-A2A4-12D12ED1198C}">
      <dsp:nvSpPr>
        <dsp:cNvPr id="0" name=""/>
        <dsp:cNvSpPr/>
      </dsp:nvSpPr>
      <dsp:spPr>
        <a:xfrm rot="5400000">
          <a:off x="-176410" y="3357516"/>
          <a:ext cx="1176072" cy="82325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3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-5400000">
        <a:off x="1" y="3592732"/>
        <a:ext cx="823251" cy="352821"/>
      </dsp:txXfrm>
    </dsp:sp>
    <dsp:sp modelId="{4E94B0CF-7611-4068-9C64-9F034BF43E4F}">
      <dsp:nvSpPr>
        <dsp:cNvPr id="0" name=""/>
        <dsp:cNvSpPr/>
      </dsp:nvSpPr>
      <dsp:spPr>
        <a:xfrm rot="5400000">
          <a:off x="4093401" y="-89045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3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/>
            <a:t>Отработать поведенческие приемы противодействия мошенникам в реальных ситуациях  </a:t>
          </a:r>
          <a:endParaRPr lang="ru-RU" sz="2300" kern="1200" dirty="0"/>
        </a:p>
      </dsp:txBody>
      <dsp:txXfrm rot="-5400000">
        <a:off x="823251" y="3218422"/>
        <a:ext cx="7267431" cy="689813"/>
      </dsp:txXfrm>
    </dsp:sp>
    <dsp:sp modelId="{AB2A9FA2-DD9C-4E43-BF1E-E31B77BC4BD7}">
      <dsp:nvSpPr>
        <dsp:cNvPr id="0" name=""/>
        <dsp:cNvSpPr/>
      </dsp:nvSpPr>
      <dsp:spPr>
        <a:xfrm rot="5400000">
          <a:off x="-176410" y="4417324"/>
          <a:ext cx="1176072" cy="82325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-5400000">
        <a:off x="1" y="4652540"/>
        <a:ext cx="823251" cy="352821"/>
      </dsp:txXfrm>
    </dsp:sp>
    <dsp:sp modelId="{FE83F3C8-0198-477E-8C78-D3F67709D363}">
      <dsp:nvSpPr>
        <dsp:cNvPr id="0" name=""/>
        <dsp:cNvSpPr/>
      </dsp:nvSpPr>
      <dsp:spPr>
        <a:xfrm rot="5400000">
          <a:off x="4093401" y="970763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/>
            <a:t>Закрепить установки грамотного финансового поведения</a:t>
          </a:r>
          <a:endParaRPr lang="ru-RU" sz="2300" kern="1200" dirty="0"/>
        </a:p>
      </dsp:txBody>
      <dsp:txXfrm rot="-5400000">
        <a:off x="823251" y="4278231"/>
        <a:ext cx="7267431" cy="6898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2FAA68-9FE0-48E7-9341-46935A73B3D0}">
      <dsp:nvSpPr>
        <dsp:cNvPr id="0" name=""/>
        <dsp:cNvSpPr/>
      </dsp:nvSpPr>
      <dsp:spPr>
        <a:xfrm>
          <a:off x="2921891" y="-18619"/>
          <a:ext cx="2295134" cy="9905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ПРОБЛЕМНЫЙ</a:t>
          </a:r>
          <a:endParaRPr lang="ru-RU" sz="1600" b="1" kern="1200" dirty="0"/>
        </a:p>
      </dsp:txBody>
      <dsp:txXfrm>
        <a:off x="2970244" y="29734"/>
        <a:ext cx="2198428" cy="893810"/>
      </dsp:txXfrm>
    </dsp:sp>
    <dsp:sp modelId="{FB2780D4-9675-49A1-9805-CB803D31AD1C}">
      <dsp:nvSpPr>
        <dsp:cNvPr id="0" name=""/>
        <dsp:cNvSpPr/>
      </dsp:nvSpPr>
      <dsp:spPr>
        <a:xfrm>
          <a:off x="1836763" y="476638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3384551" y="320064"/>
              </a:moveTo>
              <a:arcTo wR="2232695" hR="2232695" stAng="18063473" swAng="756523"/>
            </a:path>
          </a:pathLst>
        </a:custGeom>
        <a:noFill/>
        <a:ln w="38100" cap="flat" cmpd="sng" algn="ctr">
          <a:solidFill>
            <a:srgbClr val="234A9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FA49B7-B72F-4687-9B87-034A712E2CCA}">
      <dsp:nvSpPr>
        <dsp:cNvPr id="0" name=""/>
        <dsp:cNvSpPr/>
      </dsp:nvSpPr>
      <dsp:spPr>
        <a:xfrm>
          <a:off x="4855461" y="1097727"/>
          <a:ext cx="2295134" cy="9905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ИССЛЕДОВАТЕЛЬСКИЙ</a:t>
          </a:r>
          <a:endParaRPr lang="ru-RU" sz="1600" b="1" kern="1200" dirty="0"/>
        </a:p>
      </dsp:txBody>
      <dsp:txXfrm>
        <a:off x="4903814" y="1146080"/>
        <a:ext cx="2198428" cy="893810"/>
      </dsp:txXfrm>
    </dsp:sp>
    <dsp:sp modelId="{B80DDF22-D5DF-42FB-89C0-0EDA7D9A2231}">
      <dsp:nvSpPr>
        <dsp:cNvPr id="0" name=""/>
        <dsp:cNvSpPr/>
      </dsp:nvSpPr>
      <dsp:spPr>
        <a:xfrm>
          <a:off x="1836763" y="476638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4380686" y="1623546"/>
              </a:moveTo>
              <a:arcTo wR="2232695" hR="2232695" stAng="20650033" swAng="1899935"/>
            </a:path>
          </a:pathLst>
        </a:custGeom>
        <a:noFill/>
        <a:ln w="38100" cap="flat" cmpd="sng" algn="ctr">
          <a:solidFill>
            <a:srgbClr val="234A9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DB8B30-CA63-4936-BEA2-E6B0C53B06A3}">
      <dsp:nvSpPr>
        <dsp:cNvPr id="0" name=""/>
        <dsp:cNvSpPr/>
      </dsp:nvSpPr>
      <dsp:spPr>
        <a:xfrm>
          <a:off x="4855461" y="3330422"/>
          <a:ext cx="2295134" cy="9905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ТВОРЧЕСКОЕ ВЫСТУПЛЕНИЕ</a:t>
          </a:r>
          <a:endParaRPr lang="ru-RU" sz="1600" b="1" kern="1200" dirty="0"/>
        </a:p>
      </dsp:txBody>
      <dsp:txXfrm>
        <a:off x="4903814" y="3378775"/>
        <a:ext cx="2198428" cy="893810"/>
      </dsp:txXfrm>
    </dsp:sp>
    <dsp:sp modelId="{BED9B2AE-E03C-444F-9CE0-9DA8A0D01A38}">
      <dsp:nvSpPr>
        <dsp:cNvPr id="0" name=""/>
        <dsp:cNvSpPr/>
      </dsp:nvSpPr>
      <dsp:spPr>
        <a:xfrm>
          <a:off x="1836763" y="476638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3774559" y="3847495"/>
              </a:moveTo>
              <a:arcTo wR="2232695" hR="2232695" stAng="2779416" swAng="698538"/>
            </a:path>
          </a:pathLst>
        </a:custGeom>
        <a:noFill/>
        <a:ln w="38100" cap="flat" cmpd="sng" algn="ctr">
          <a:solidFill>
            <a:srgbClr val="234A9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29A9CE-19EB-4C57-9868-8F69E087ECB9}">
      <dsp:nvSpPr>
        <dsp:cNvPr id="0" name=""/>
        <dsp:cNvSpPr/>
      </dsp:nvSpPr>
      <dsp:spPr>
        <a:xfrm>
          <a:off x="2889103" y="4446770"/>
          <a:ext cx="2360709" cy="9905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ОБЪЯСНИТЕЛЬНО-ИЛЛЮСТРАТИВНЫЙ</a:t>
          </a:r>
          <a:endParaRPr lang="ru-RU" sz="1600" b="1" kern="1200" dirty="0"/>
        </a:p>
      </dsp:txBody>
      <dsp:txXfrm>
        <a:off x="2937456" y="4495123"/>
        <a:ext cx="2264003" cy="893810"/>
      </dsp:txXfrm>
    </dsp:sp>
    <dsp:sp modelId="{34BEC020-754D-435F-BEE0-29EC1B5F3884}">
      <dsp:nvSpPr>
        <dsp:cNvPr id="0" name=""/>
        <dsp:cNvSpPr/>
      </dsp:nvSpPr>
      <dsp:spPr>
        <a:xfrm>
          <a:off x="1836763" y="476638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1048420" y="4125423"/>
              </a:moveTo>
              <a:arcTo wR="2232695" hR="2232695" stAng="7322046" swAng="698538"/>
            </a:path>
          </a:pathLst>
        </a:custGeom>
        <a:noFill/>
        <a:ln w="38100" cap="flat" cmpd="sng" algn="ctr">
          <a:solidFill>
            <a:srgbClr val="234A9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2326CD-A502-4235-B9B2-AA8F90A682FD}">
      <dsp:nvSpPr>
        <dsp:cNvPr id="0" name=""/>
        <dsp:cNvSpPr/>
      </dsp:nvSpPr>
      <dsp:spPr>
        <a:xfrm>
          <a:off x="988320" y="3330422"/>
          <a:ext cx="2295134" cy="9905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ЧАСТИЧНО- ПОИСКОВЫЙ</a:t>
          </a:r>
          <a:endParaRPr lang="ru-RU" sz="1600" b="1" kern="1200" dirty="0"/>
        </a:p>
      </dsp:txBody>
      <dsp:txXfrm>
        <a:off x="1036673" y="3378775"/>
        <a:ext cx="2198428" cy="893810"/>
      </dsp:txXfrm>
    </dsp:sp>
    <dsp:sp modelId="{8A684E7E-3A3C-438A-8DD2-4F560F3B8E31}">
      <dsp:nvSpPr>
        <dsp:cNvPr id="0" name=""/>
        <dsp:cNvSpPr/>
      </dsp:nvSpPr>
      <dsp:spPr>
        <a:xfrm>
          <a:off x="1836763" y="476638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84703" y="2841843"/>
              </a:moveTo>
              <a:arcTo wR="2232695" hR="2232695" stAng="9850033" swAng="1899935"/>
            </a:path>
          </a:pathLst>
        </a:custGeom>
        <a:noFill/>
        <a:ln w="38100" cap="flat" cmpd="sng" algn="ctr">
          <a:solidFill>
            <a:srgbClr val="234A9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891A51-B3F2-41D6-8C96-C681477F86B2}">
      <dsp:nvSpPr>
        <dsp:cNvPr id="0" name=""/>
        <dsp:cNvSpPr/>
      </dsp:nvSpPr>
      <dsp:spPr>
        <a:xfrm>
          <a:off x="977403" y="1097727"/>
          <a:ext cx="2316968" cy="9905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ИГРОВОЙ</a:t>
          </a:r>
          <a:endParaRPr lang="ru-RU" sz="1600" b="1" kern="1200" dirty="0"/>
        </a:p>
      </dsp:txBody>
      <dsp:txXfrm>
        <a:off x="1025756" y="1146080"/>
        <a:ext cx="2220262" cy="893810"/>
      </dsp:txXfrm>
    </dsp:sp>
    <dsp:sp modelId="{F679AEEE-21FD-4C43-AB86-E0E40917D69A}">
      <dsp:nvSpPr>
        <dsp:cNvPr id="0" name=""/>
        <dsp:cNvSpPr/>
      </dsp:nvSpPr>
      <dsp:spPr>
        <a:xfrm>
          <a:off x="1836763" y="476638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691106" y="617630"/>
              </a:moveTo>
              <a:arcTo wR="2232695" hR="2232695" stAng="13580004" swAng="756523"/>
            </a:path>
          </a:pathLst>
        </a:custGeom>
        <a:noFill/>
        <a:ln w="38100" cap="flat" cmpd="sng" algn="ctr">
          <a:solidFill>
            <a:srgbClr val="234A9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C0B30-949C-4AF5-B1E6-68AFB6A17868}">
      <dsp:nvSpPr>
        <dsp:cNvPr id="0" name=""/>
        <dsp:cNvSpPr/>
      </dsp:nvSpPr>
      <dsp:spPr>
        <a:xfrm>
          <a:off x="1944" y="1737822"/>
          <a:ext cx="4002338" cy="132728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Ознакомительное занятие</a:t>
          </a:r>
          <a:endParaRPr lang="ru-RU" sz="2100" b="1" kern="1200" dirty="0"/>
        </a:p>
      </dsp:txBody>
      <dsp:txXfrm>
        <a:off x="665588" y="1737822"/>
        <a:ext cx="2675050" cy="1327288"/>
      </dsp:txXfrm>
    </dsp:sp>
    <dsp:sp modelId="{3F6C647D-BBD1-4EC6-BC4A-C50490AB8629}">
      <dsp:nvSpPr>
        <dsp:cNvPr id="0" name=""/>
        <dsp:cNvSpPr/>
      </dsp:nvSpPr>
      <dsp:spPr>
        <a:xfrm>
          <a:off x="3672460" y="1737822"/>
          <a:ext cx="3318220" cy="132728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Деловая игра</a:t>
          </a:r>
          <a:endParaRPr lang="ru-RU" sz="2500" b="1" kern="1200" dirty="0"/>
        </a:p>
      </dsp:txBody>
      <dsp:txXfrm>
        <a:off x="4336104" y="1737822"/>
        <a:ext cx="1990932" cy="1327288"/>
      </dsp:txXfrm>
    </dsp:sp>
    <dsp:sp modelId="{ADBA4C6A-25C2-44F4-8596-B27C25AA2A57}">
      <dsp:nvSpPr>
        <dsp:cNvPr id="0" name=""/>
        <dsp:cNvSpPr/>
      </dsp:nvSpPr>
      <dsp:spPr>
        <a:xfrm>
          <a:off x="6658859" y="1737822"/>
          <a:ext cx="3318220" cy="132728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Творческое выступление</a:t>
          </a:r>
          <a:endParaRPr lang="ru-RU" sz="2500" b="1" kern="1200" dirty="0"/>
        </a:p>
      </dsp:txBody>
      <dsp:txXfrm>
        <a:off x="7322503" y="1737822"/>
        <a:ext cx="1990932" cy="13272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37E23-EF25-4017-B955-7CC175EA8C5E}">
      <dsp:nvSpPr>
        <dsp:cNvPr id="0" name=""/>
        <dsp:cNvSpPr/>
      </dsp:nvSpPr>
      <dsp:spPr>
        <a:xfrm>
          <a:off x="1936897" y="3454776"/>
          <a:ext cx="2281659" cy="195854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Педагогика автономии</a:t>
          </a:r>
          <a:r>
            <a:rPr lang="ru-RU" sz="1800" kern="1200" dirty="0" smtClean="0"/>
            <a:t> </a:t>
          </a:r>
          <a:endParaRPr lang="ru-RU" sz="1800" kern="1200" dirty="0"/>
        </a:p>
      </dsp:txBody>
      <dsp:txXfrm>
        <a:off x="2290247" y="3758086"/>
        <a:ext cx="1574959" cy="1351921"/>
      </dsp:txXfrm>
    </dsp:sp>
    <dsp:sp modelId="{4B81E79C-1D88-4ED4-A7FB-1BA73FEDB23F}">
      <dsp:nvSpPr>
        <dsp:cNvPr id="0" name=""/>
        <dsp:cNvSpPr/>
      </dsp:nvSpPr>
      <dsp:spPr>
        <a:xfrm>
          <a:off x="2008262" y="4320238"/>
          <a:ext cx="266361" cy="229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697BA-A052-4A27-A34F-BEC677095A0E}">
      <dsp:nvSpPr>
        <dsp:cNvPr id="0" name=""/>
        <dsp:cNvSpPr/>
      </dsp:nvSpPr>
      <dsp:spPr>
        <a:xfrm>
          <a:off x="0" y="2390149"/>
          <a:ext cx="2281659" cy="1958541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68" t="18752" r="-2068" b="15076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1AA821-3389-4E54-85C9-BC2DCE78A725}">
      <dsp:nvSpPr>
        <dsp:cNvPr id="0" name=""/>
        <dsp:cNvSpPr/>
      </dsp:nvSpPr>
      <dsp:spPr>
        <a:xfrm>
          <a:off x="1544894" y="4077102"/>
          <a:ext cx="266361" cy="229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486E74-E761-4F4F-9BB1-89635CCB5BD0}">
      <dsp:nvSpPr>
        <dsp:cNvPr id="0" name=""/>
        <dsp:cNvSpPr/>
      </dsp:nvSpPr>
      <dsp:spPr>
        <a:xfrm>
          <a:off x="3802912" y="2375147"/>
          <a:ext cx="2419402" cy="195854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ru-RU" sz="1700" b="1" kern="1200" dirty="0" smtClean="0"/>
            <a:t> Образование с заботой о психологическом благополучии</a:t>
          </a:r>
          <a:endParaRPr lang="ru-RU" sz="1700" b="1" kern="1200" dirty="0"/>
        </a:p>
      </dsp:txBody>
      <dsp:txXfrm>
        <a:off x="4167741" y="2670481"/>
        <a:ext cx="1689744" cy="1367873"/>
      </dsp:txXfrm>
    </dsp:sp>
    <dsp:sp modelId="{9939635F-C61E-47BE-A525-CA7BA3812026}">
      <dsp:nvSpPr>
        <dsp:cNvPr id="0" name=""/>
        <dsp:cNvSpPr/>
      </dsp:nvSpPr>
      <dsp:spPr>
        <a:xfrm>
          <a:off x="5434771" y="4060031"/>
          <a:ext cx="266361" cy="229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1761E-C04C-4C11-B742-D3565A2130DD}">
      <dsp:nvSpPr>
        <dsp:cNvPr id="0" name=""/>
        <dsp:cNvSpPr/>
      </dsp:nvSpPr>
      <dsp:spPr>
        <a:xfrm>
          <a:off x="5816723" y="3451672"/>
          <a:ext cx="2281659" cy="1958541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610" t="20591" r="6610" b="24267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DBD435-3A61-4381-AAAF-15331E40B435}">
      <dsp:nvSpPr>
        <dsp:cNvPr id="0" name=""/>
        <dsp:cNvSpPr/>
      </dsp:nvSpPr>
      <dsp:spPr>
        <a:xfrm>
          <a:off x="5868990" y="4329033"/>
          <a:ext cx="266361" cy="229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FCE49A-B751-4618-8C26-1CB3F2217DC2}">
      <dsp:nvSpPr>
        <dsp:cNvPr id="0" name=""/>
        <dsp:cNvSpPr/>
      </dsp:nvSpPr>
      <dsp:spPr>
        <a:xfrm>
          <a:off x="1936897" y="1319832"/>
          <a:ext cx="2281659" cy="195854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Общие методические инновации </a:t>
          </a:r>
          <a:endParaRPr lang="ru-RU" sz="1800" b="1" kern="1200" dirty="0"/>
        </a:p>
      </dsp:txBody>
      <dsp:txXfrm>
        <a:off x="2290247" y="1623142"/>
        <a:ext cx="1574959" cy="1351921"/>
      </dsp:txXfrm>
    </dsp:sp>
    <dsp:sp modelId="{3C5D30DB-8F56-46AA-9760-91214DA69D4F}">
      <dsp:nvSpPr>
        <dsp:cNvPr id="0" name=""/>
        <dsp:cNvSpPr/>
      </dsp:nvSpPr>
      <dsp:spPr>
        <a:xfrm>
          <a:off x="3489832" y="1360182"/>
          <a:ext cx="266361" cy="229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4AF66F-849A-486B-ACC5-BE8183B8B54A}">
      <dsp:nvSpPr>
        <dsp:cNvPr id="0" name=""/>
        <dsp:cNvSpPr/>
      </dsp:nvSpPr>
      <dsp:spPr>
        <a:xfrm>
          <a:off x="3862270" y="248291"/>
          <a:ext cx="2281659" cy="1958541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133" t="29781" r="-3645" b="29781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279F78-6774-4E83-83C9-24949F389395}">
      <dsp:nvSpPr>
        <dsp:cNvPr id="0" name=""/>
        <dsp:cNvSpPr/>
      </dsp:nvSpPr>
      <dsp:spPr>
        <a:xfrm>
          <a:off x="3924051" y="1108251"/>
          <a:ext cx="266361" cy="229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B8881E-C6F9-4951-B4A6-3FE7B477E869}">
      <dsp:nvSpPr>
        <dsp:cNvPr id="0" name=""/>
        <dsp:cNvSpPr/>
      </dsp:nvSpPr>
      <dsp:spPr>
        <a:xfrm>
          <a:off x="5816723" y="1316728"/>
          <a:ext cx="2281659" cy="195854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Быстрое обучение</a:t>
          </a:r>
          <a:endParaRPr lang="ru-RU" sz="1800" b="1" kern="1200" dirty="0"/>
        </a:p>
      </dsp:txBody>
      <dsp:txXfrm>
        <a:off x="6170073" y="1620038"/>
        <a:ext cx="1574959" cy="1351921"/>
      </dsp:txXfrm>
    </dsp:sp>
    <dsp:sp modelId="{2E7F6D4B-BC15-4688-B9F4-A2F0526B58C3}">
      <dsp:nvSpPr>
        <dsp:cNvPr id="0" name=""/>
        <dsp:cNvSpPr/>
      </dsp:nvSpPr>
      <dsp:spPr>
        <a:xfrm>
          <a:off x="7778749" y="2181155"/>
          <a:ext cx="266361" cy="229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206874-528E-420E-9137-3B18AACFB37D}">
      <dsp:nvSpPr>
        <dsp:cNvPr id="0" name=""/>
        <dsp:cNvSpPr/>
      </dsp:nvSpPr>
      <dsp:spPr>
        <a:xfrm>
          <a:off x="7769702" y="2393253"/>
          <a:ext cx="2281659" cy="1958541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67" t="11399" r="1089" b="29782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2FE69-A041-4559-B770-588F76AA5D56}">
      <dsp:nvSpPr>
        <dsp:cNvPr id="0" name=""/>
        <dsp:cNvSpPr/>
      </dsp:nvSpPr>
      <dsp:spPr>
        <a:xfrm>
          <a:off x="8230055" y="2427913"/>
          <a:ext cx="266361" cy="229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x-none" smtClean="0"/>
              <a:t>04.04.2025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3596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x-none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x-none" smtClean="0"/>
              <a:t>04.04.2025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7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999" y="3589167"/>
            <a:ext cx="10413999" cy="913040"/>
          </a:xfrm>
        </p:spPr>
        <p:txBody>
          <a:bodyPr>
            <a:normAutofit fontScale="90000"/>
          </a:bodyPr>
          <a:lstStyle/>
          <a:p>
            <a:pPr marL="360000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Секция 1: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«Лучшие практики развития финансовой культуры </a:t>
            </a:r>
            <a:b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в системе общего и среднего профессионального образования»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027967" y="5518128"/>
            <a:ext cx="10335358" cy="463186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65E480-CBD1-4331-97A1-8CDB6F9AD29F}"/>
              </a:ext>
            </a:extLst>
          </p:cNvPr>
          <p:cNvSpPr/>
          <p:nvPr/>
        </p:nvSpPr>
        <p:spPr>
          <a:xfrm>
            <a:off x="5995987" y="921983"/>
            <a:ext cx="200025" cy="980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62998B-FBF8-4233-BC8D-86B08E950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46" y="1052033"/>
            <a:ext cx="1583733" cy="7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BDEAC7-E656-4D70-8EEC-CE56D7805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706" y="1052033"/>
            <a:ext cx="1889517" cy="7200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824AAA3-FBC1-4862-A77D-0AF25D02AC97}"/>
              </a:ext>
            </a:extLst>
          </p:cNvPr>
          <p:cNvSpPr txBox="1">
            <a:spLocks/>
          </p:cNvSpPr>
          <p:nvPr/>
        </p:nvSpPr>
        <p:spPr>
          <a:xfrm>
            <a:off x="1027967" y="2306250"/>
            <a:ext cx="10049608" cy="1066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300" b="0" i="0" kern="1200" baseline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Всероссийская научно-практическая конференция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«Формирование финансовой культуры в условиях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цифровизации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смыслы, практики, результаты»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DFBE5B-B95B-4C24-9ED9-24E8C2584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031" y="1191052"/>
            <a:ext cx="1853188" cy="4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F2A84A-3E3B-4538-9686-B80483CDB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9272E2-9681-46A5-9DA0-43D2CD341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463" y="3035372"/>
            <a:ext cx="3284655" cy="35351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56490" y="1596297"/>
            <a:ext cx="9006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 </a:t>
            </a:r>
            <a:r>
              <a:rPr lang="ru-RU" sz="2400" b="1" dirty="0"/>
              <a:t>«Правила личной финансовой безопасности</a:t>
            </a:r>
            <a:r>
              <a:rPr lang="ru-RU" sz="2400" b="1" dirty="0" smtClean="0"/>
              <a:t>»</a:t>
            </a:r>
          </a:p>
          <a:p>
            <a:pPr algn="ctr"/>
            <a:r>
              <a:rPr lang="ru-RU" sz="2400" dirty="0" smtClean="0"/>
              <a:t>участники представили индивидуальный </a:t>
            </a:r>
            <a:r>
              <a:rPr lang="ru-RU" sz="2400" dirty="0"/>
              <a:t>проект </a:t>
            </a:r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tx1">
                    <a:lumMod val="50000"/>
                  </a:schemeClr>
                </a:solidFill>
              </a:rPr>
              <a:t>Цикл внеурочных мероприятий по финансовой грамотности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492" y="517326"/>
            <a:ext cx="445781" cy="470896"/>
          </a:xfrm>
          <a:prstGeom prst="rect">
            <a:avLst/>
          </a:prstGeom>
        </p:spPr>
      </p:pic>
      <p:sp>
        <p:nvSpPr>
          <p:cNvPr id="18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2157" y="532055"/>
            <a:ext cx="2235981" cy="40810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ГАУ КО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«Колледж предпринимательства»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3429" y="3035370"/>
            <a:ext cx="3422636" cy="35351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929" y="3035371"/>
            <a:ext cx="3298103" cy="353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0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82" y="473484"/>
            <a:ext cx="445047" cy="475529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3598034" y="540904"/>
            <a:ext cx="2070100" cy="408109"/>
          </a:xfrm>
        </p:spPr>
        <p:txBody>
          <a:bodyPr/>
          <a:lstStyle/>
          <a:p>
            <a:pPr algn="ctr"/>
            <a:r>
              <a:rPr lang="ru-RU" b="1" kern="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Банковские карты и</a:t>
            </a:r>
          </a:p>
          <a:p>
            <a:pPr algn="ctr"/>
            <a:r>
              <a:rPr lang="ru-RU" b="1" kern="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финансовая безопасность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 anchor="ctr"/>
          <a:lstStyle/>
          <a:p>
            <a:pPr algn="ctr"/>
            <a:r>
              <a:rPr lang="ru-RU" b="1" dirty="0" smtClean="0"/>
              <a:t>ИННОВАЦИИ</a:t>
            </a:r>
            <a:endParaRPr lang="ru-RU" b="1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264404106"/>
              </p:ext>
            </p:extLst>
          </p:nvPr>
        </p:nvGraphicFramePr>
        <p:xfrm>
          <a:off x="940488" y="956829"/>
          <a:ext cx="10051362" cy="5653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216363" y="514126"/>
            <a:ext cx="2195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ГАУ КО «Колледж </a:t>
            </a:r>
          </a:p>
          <a:p>
            <a:pPr lvl="0" algn="ctr"/>
            <a:r>
              <a:rPr lang="ru-RU" sz="1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000" b="1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редпринимательства»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61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4EFB99-9651-4A24-94DF-E0E2500FD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646" y="548720"/>
            <a:ext cx="897691" cy="408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935829-109B-4FE1-AC12-27A767EF1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sp>
        <p:nvSpPr>
          <p:cNvPr id="11" name="Текст 5">
            <a:extLst>
              <a:ext uri="{FF2B5EF4-FFF2-40B4-BE49-F238E27FC236}">
                <a16:creationId xmlns:a16="http://schemas.microsoft.com/office/drawing/2014/main" id="{2E77A0F4-1FB3-451B-BB98-E2AD71986ED0}"/>
              </a:ext>
            </a:extLst>
          </p:cNvPr>
          <p:cNvSpPr txBox="1">
            <a:spLocks/>
          </p:cNvSpPr>
          <p:nvPr/>
        </p:nvSpPr>
        <p:spPr>
          <a:xfrm>
            <a:off x="3459162" y="548720"/>
            <a:ext cx="2541587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DDE7489C-4769-443D-8489-7A036B23EC68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97118" y="517817"/>
            <a:ext cx="2235981" cy="40810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ГАУ КО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«Колледж предпринимательства»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421" y="483615"/>
            <a:ext cx="445047" cy="475529"/>
          </a:xfrm>
          <a:prstGeom prst="rect">
            <a:avLst/>
          </a:prstGeom>
        </p:spPr>
      </p:pic>
      <p:sp>
        <p:nvSpPr>
          <p:cNvPr id="14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12292" y="544162"/>
            <a:ext cx="3798508" cy="408109"/>
          </a:xfrm>
        </p:spPr>
        <p:txBody>
          <a:bodyPr anchor="ctr"/>
          <a:lstStyle/>
          <a:p>
            <a:pPr algn="ctr"/>
            <a:r>
              <a:rPr lang="ru-RU" b="1" kern="1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ЯРКИЕ МОМЕНТЫ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lideo_editor_b3be7ebb5af841d5867f1796b403ba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7617" y="1035077"/>
            <a:ext cx="9167191" cy="515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6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6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009" y="3085198"/>
            <a:ext cx="9328229" cy="13696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ЦИКЛ ВНЕУРОЧНЫХ МЕРОПРИЯТИЙ 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ФИНАНСОВОЙ ГРАМОТНОСТИ:</a:t>
            </a:r>
            <a:b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«АДАПТАЦИЯ ЛИЦ С ИНТЕЛЛЕКТУАЛЬНЫМИ НАРУШЕНИЯМИ 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ФИНАНСОВОЙ СРЕДЕ»</a:t>
            </a:r>
            <a:b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Номинация: </a:t>
            </a:r>
            <a:r>
              <a:rPr lang="ru-RU" sz="2000" dirty="0" smtClean="0"/>
              <a:t>Лучшая </a:t>
            </a:r>
            <a:r>
              <a:rPr lang="ru-RU" sz="2000" dirty="0"/>
              <a:t>модель реализации программы финансовой грамотности в группе обучающихся с инвалидностью и ОВЗ</a:t>
            </a:r>
            <a:endParaRPr lang="ru-RU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027967" y="5518128"/>
            <a:ext cx="10335358" cy="463186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7967" y="4633675"/>
            <a:ext cx="9852252" cy="65286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Спикеры: </a:t>
            </a:r>
            <a:r>
              <a:rPr lang="ru-RU" dirty="0" err="1" smtClean="0"/>
              <a:t>Бычай</a:t>
            </a:r>
            <a:r>
              <a:rPr lang="ru-RU" dirty="0" smtClean="0"/>
              <a:t> Елена Васильевна, преподаватель, </a:t>
            </a:r>
            <a:r>
              <a:rPr lang="ru-RU" dirty="0"/>
              <a:t>ГАУ КО «Колледж предпринимательства»</a:t>
            </a:r>
            <a:endParaRPr lang="ru-RU" dirty="0" smtClean="0"/>
          </a:p>
          <a:p>
            <a:r>
              <a:rPr lang="ru-RU" dirty="0" smtClean="0"/>
              <a:t> 	Лобанова </a:t>
            </a:r>
            <a:r>
              <a:rPr lang="ru-RU" dirty="0"/>
              <a:t>Мария </a:t>
            </a:r>
            <a:r>
              <a:rPr lang="ru-RU" dirty="0" smtClean="0"/>
              <a:t>Геннадьевна, преподаватель</a:t>
            </a:r>
            <a:r>
              <a:rPr lang="ru-RU" dirty="0"/>
              <a:t>, ГАУ КО «Колледж предпринимательства»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65E480-CBD1-4331-97A1-8CDB6F9AD29F}"/>
              </a:ext>
            </a:extLst>
          </p:cNvPr>
          <p:cNvSpPr/>
          <p:nvPr/>
        </p:nvSpPr>
        <p:spPr>
          <a:xfrm>
            <a:off x="5995987" y="921983"/>
            <a:ext cx="200025" cy="980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62998B-FBF8-4233-BC8D-86B08E950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46" y="1052033"/>
            <a:ext cx="1583733" cy="7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BDEAC7-E656-4D70-8EEC-CE56D7805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706" y="1052033"/>
            <a:ext cx="1889517" cy="7200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824AAA3-FBC1-4862-A77D-0AF25D02AC97}"/>
              </a:ext>
            </a:extLst>
          </p:cNvPr>
          <p:cNvSpPr txBox="1">
            <a:spLocks/>
          </p:cNvSpPr>
          <p:nvPr/>
        </p:nvSpPr>
        <p:spPr>
          <a:xfrm>
            <a:off x="1027967" y="2115290"/>
            <a:ext cx="10049608" cy="1066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300" b="0" i="0" kern="1200" baseline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Всероссийская научно-практическая конференция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«Формирование финансовой культуры в условиях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цифровизации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смыслы, практики, результаты»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DFBE5B-B95B-4C24-9ED9-24E8C2584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031" y="1191052"/>
            <a:ext cx="1853188" cy="4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8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797" y="2062027"/>
            <a:ext cx="5245560" cy="777025"/>
          </a:xfrm>
        </p:spPr>
        <p:txBody>
          <a:bodyPr/>
          <a:lstStyle/>
          <a:p>
            <a:pPr algn="ctr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Идея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356540-7218-FF4B-B6BC-5BD291A37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6526" y="2348622"/>
            <a:ext cx="5510102" cy="3393234"/>
          </a:xfrm>
        </p:spPr>
        <p:txBody>
          <a:bodyPr anchor="ctr">
            <a:norm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Легко и интересно научить детей с интеллектуальными нарушениями  правилам финансовой безопасности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 anchor="ctr"/>
          <a:lstStyle/>
          <a:p>
            <a:pPr algn="ctr"/>
            <a:r>
              <a:rPr lang="ru-RU" b="1" kern="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Банковские карты и финансовая безопасность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E0AFD7-ECDA-43F8-B315-30B206574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772208-E175-41CA-97AC-9B02388C7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 rotWithShape="1">
          <a:blip r:embed="rId4"/>
          <a:srcRect l="29663" t="28491" r="30091" b="31211"/>
          <a:stretch/>
        </p:blipFill>
        <p:spPr bwMode="auto">
          <a:xfrm>
            <a:off x="6259892" y="1977165"/>
            <a:ext cx="4795198" cy="37672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492" y="517326"/>
            <a:ext cx="445781" cy="470896"/>
          </a:xfrm>
          <a:prstGeom prst="rect">
            <a:avLst/>
          </a:prstGeom>
        </p:spPr>
      </p:pic>
      <p:sp>
        <p:nvSpPr>
          <p:cNvPr id="12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60647" y="517326"/>
            <a:ext cx="2235981" cy="40810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ГАУ КО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«Колледж предпринимательства»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57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>
          <a:xfrm>
            <a:off x="6326567" y="548720"/>
            <a:ext cx="2070100" cy="408109"/>
          </a:xfrm>
        </p:spPr>
        <p:txBody>
          <a:bodyPr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44905" y="505300"/>
            <a:ext cx="3084133" cy="408109"/>
          </a:xfrm>
        </p:spPr>
        <p:txBody>
          <a:bodyPr anchor="ctr"/>
          <a:lstStyle/>
          <a:p>
            <a:pPr algn="ctr"/>
            <a:r>
              <a:rPr lang="ru-RU" b="1" kern="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Банковские карты </a:t>
            </a:r>
            <a:r>
              <a:rPr lang="ru-RU" b="1" kern="1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</a:t>
            </a:r>
          </a:p>
          <a:p>
            <a:pPr algn="ctr"/>
            <a:r>
              <a:rPr lang="ru-RU" b="1" kern="1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kern="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финансовая безопасность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65" y="508976"/>
            <a:ext cx="445047" cy="469433"/>
          </a:xfrm>
          <a:prstGeom prst="rect">
            <a:avLst/>
          </a:prstGeom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919530561"/>
              </p:ext>
            </p:extLst>
          </p:nvPr>
        </p:nvGraphicFramePr>
        <p:xfrm>
          <a:off x="1851025" y="1205441"/>
          <a:ext cx="96647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216363" y="514126"/>
            <a:ext cx="2195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ГАУ КО «Колледж </a:t>
            </a:r>
          </a:p>
          <a:p>
            <a:pPr lvl="0" algn="ctr"/>
            <a:r>
              <a:rPr lang="ru-RU" sz="1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000" b="1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редпринимательства»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47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26" y="475529"/>
            <a:ext cx="445047" cy="475529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0417" y="522506"/>
            <a:ext cx="3798508" cy="408109"/>
          </a:xfrm>
        </p:spPr>
        <p:txBody>
          <a:bodyPr anchor="ctr"/>
          <a:lstStyle/>
          <a:p>
            <a:pPr algn="ctr"/>
            <a:r>
              <a:rPr lang="ru-RU" b="1" kern="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Банковские карты </a:t>
            </a:r>
            <a:r>
              <a:rPr lang="ru-RU" b="1" kern="1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</a:t>
            </a:r>
          </a:p>
          <a:p>
            <a:pPr algn="ctr"/>
            <a:r>
              <a:rPr lang="ru-RU" b="1" kern="1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kern="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финансовая безопасность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33440255"/>
              </p:ext>
            </p:extLst>
          </p:nvPr>
        </p:nvGraphicFramePr>
        <p:xfrm>
          <a:off x="1784350" y="127211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Овал 8"/>
          <p:cNvSpPr/>
          <p:nvPr/>
        </p:nvSpPr>
        <p:spPr>
          <a:xfrm>
            <a:off x="2752725" y="1409700"/>
            <a:ext cx="171450" cy="1333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752725" y="2628900"/>
            <a:ext cx="171450" cy="1619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2752725" y="3657600"/>
            <a:ext cx="171450" cy="2000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752725" y="4600575"/>
            <a:ext cx="171450" cy="1428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752725" y="5610225"/>
            <a:ext cx="171450" cy="1809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216363" y="514126"/>
            <a:ext cx="2195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ГАУ КО «Колледж </a:t>
            </a:r>
          </a:p>
          <a:p>
            <a:pPr lvl="0" algn="ctr"/>
            <a:r>
              <a:rPr lang="ru-RU" sz="1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000" b="1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редпринимательства»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265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2070100" cy="408109"/>
          </a:xfrm>
        </p:spPr>
        <p:txBody>
          <a:bodyPr anchor="ctr"/>
          <a:lstStyle/>
          <a:p>
            <a:pPr algn="ctr"/>
            <a:r>
              <a:rPr lang="ru-RU" b="1" dirty="0" smtClean="0"/>
              <a:t>МЕТОДЫ И ПОДХОДЫ</a:t>
            </a:r>
            <a:endParaRPr lang="ru-RU" b="1" dirty="0"/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0417" y="522506"/>
            <a:ext cx="3798508" cy="408109"/>
          </a:xfrm>
        </p:spPr>
        <p:txBody>
          <a:bodyPr anchor="ctr"/>
          <a:lstStyle/>
          <a:p>
            <a:pPr algn="ctr"/>
            <a:r>
              <a:rPr lang="ru-RU" b="1" kern="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Банковские карты </a:t>
            </a:r>
            <a:r>
              <a:rPr lang="ru-RU" b="1" kern="1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</a:t>
            </a:r>
          </a:p>
          <a:p>
            <a:pPr algn="ctr"/>
            <a:r>
              <a:rPr lang="ru-RU" b="1" kern="1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kern="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финансовая безопасность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817491651"/>
              </p:ext>
            </p:extLst>
          </p:nvPr>
        </p:nvGraphicFramePr>
        <p:xfrm>
          <a:off x="1841500" y="124550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3972058" y="3688318"/>
            <a:ext cx="39993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ОСНОВНЫЕ МЕТОДЫ И ПОДХОДЫ</a:t>
            </a:r>
            <a:endParaRPr lang="ru-RU" sz="2000" b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059" y="455086"/>
            <a:ext cx="445047" cy="47552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216363" y="514126"/>
            <a:ext cx="2195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ГАУ КО «Колледж </a:t>
            </a:r>
          </a:p>
          <a:p>
            <a:pPr lvl="0" algn="ctr"/>
            <a:r>
              <a:rPr lang="ru-RU" sz="1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000" b="1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редпринимательства»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10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79458" cy="408109"/>
          </a:xfrm>
        </p:spPr>
        <p:txBody>
          <a:bodyPr anchor="ctr"/>
          <a:lstStyle/>
          <a:p>
            <a:pPr algn="ctr"/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Цикл внеурочных мероприятий по финансовой грамотности</a:t>
            </a:r>
            <a:endParaRPr lang="ru-RU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0417" y="522506"/>
            <a:ext cx="3798508" cy="408109"/>
          </a:xfrm>
        </p:spPr>
        <p:txBody>
          <a:bodyPr anchor="ctr"/>
          <a:lstStyle/>
          <a:p>
            <a:pPr algn="ctr"/>
            <a:r>
              <a:rPr lang="ru-RU" b="1" kern="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Банковские карты </a:t>
            </a:r>
            <a:r>
              <a:rPr lang="ru-RU" b="1" kern="1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</a:t>
            </a:r>
          </a:p>
          <a:p>
            <a:pPr algn="ctr"/>
            <a:r>
              <a:rPr lang="ru-RU" b="1" kern="1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kern="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финансовая безопасность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59" y="455086"/>
            <a:ext cx="445047" cy="47552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216363" y="514126"/>
            <a:ext cx="2195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ГАУ КО «Колледж </a:t>
            </a:r>
          </a:p>
          <a:p>
            <a:pPr lvl="0" algn="ctr"/>
            <a:r>
              <a:rPr lang="ru-RU" sz="1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000" b="1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редпринимательства»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98056833"/>
              </p:ext>
            </p:extLst>
          </p:nvPr>
        </p:nvGraphicFramePr>
        <p:xfrm>
          <a:off x="1216363" y="1502616"/>
          <a:ext cx="9979025" cy="4802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840417" y="1600228"/>
            <a:ext cx="5922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Цикл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106818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F2A84A-3E3B-4538-9686-B80483CDB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9272E2-9681-46A5-9DA0-43D2CD341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18" y="3037301"/>
            <a:ext cx="3035837" cy="35020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35041" y="1546304"/>
            <a:ext cx="103732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</a:t>
            </a:r>
            <a:r>
              <a:rPr lang="ru-RU" sz="2400" b="1" dirty="0"/>
              <a:t>«Банковские карты и финансовая безопасность</a:t>
            </a:r>
            <a:r>
              <a:rPr lang="ru-RU" sz="2400" b="1" dirty="0" smtClean="0"/>
              <a:t>»</a:t>
            </a:r>
          </a:p>
          <a:p>
            <a:pPr algn="ctr"/>
            <a:r>
              <a:rPr lang="ru-RU" sz="2400" dirty="0" smtClean="0"/>
              <a:t>теория чередовалась с практическими заданиями</a:t>
            </a:r>
            <a:endParaRPr lang="ru-RU" sz="2400" dirty="0"/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 anchor="ctr"/>
          <a:lstStyle/>
          <a:p>
            <a:pPr algn="ctr"/>
            <a:r>
              <a:rPr lang="ru-RU" b="1" dirty="0" smtClean="0"/>
              <a:t>Цикл внеурочных мероприятий по финансовой грамотности</a:t>
            </a:r>
            <a:endParaRPr lang="ru-RU" b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492" y="517326"/>
            <a:ext cx="445781" cy="470896"/>
          </a:xfrm>
          <a:prstGeom prst="rect">
            <a:avLst/>
          </a:prstGeom>
        </p:spPr>
      </p:pic>
      <p:sp>
        <p:nvSpPr>
          <p:cNvPr id="18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2157" y="532055"/>
            <a:ext cx="2235981" cy="40810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ГАУ КО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«Колледж предпринимательства»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9645" y="3037301"/>
            <a:ext cx="3956418" cy="35020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4253" y="3037301"/>
            <a:ext cx="2883658" cy="350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8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F2A84A-3E3B-4538-9686-B80483CDB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9272E2-9681-46A5-9DA0-43D2CD341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27" y="2953221"/>
            <a:ext cx="3284655" cy="36172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12583" y="1555247"/>
            <a:ext cx="8894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 </a:t>
            </a:r>
            <a:r>
              <a:rPr lang="ru-RU" sz="2400" b="1" dirty="0"/>
              <a:t>«Деловая игра: Финансовая безопасность» </a:t>
            </a:r>
            <a:endParaRPr lang="ru-RU" sz="2400" b="1" dirty="0" smtClean="0"/>
          </a:p>
          <a:p>
            <a:pPr algn="ctr"/>
            <a:r>
              <a:rPr lang="ru-RU" sz="2400" dirty="0" smtClean="0"/>
              <a:t>участники стали </a:t>
            </a:r>
            <a:r>
              <a:rPr lang="ru-RU" sz="2400" dirty="0"/>
              <a:t>спасателями от финансового мошенничества</a:t>
            </a:r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tx1">
                    <a:lumMod val="50000"/>
                  </a:schemeClr>
                </a:solidFill>
              </a:rPr>
              <a:t>Цикл внеурочных мероприятий по финансовой грамотности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4492" y="517326"/>
            <a:ext cx="445781" cy="470896"/>
          </a:xfrm>
          <a:prstGeom prst="rect">
            <a:avLst/>
          </a:prstGeom>
        </p:spPr>
      </p:pic>
      <p:sp>
        <p:nvSpPr>
          <p:cNvPr id="18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2157" y="532055"/>
            <a:ext cx="2235981" cy="40810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ГАУ КО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«Колледж предпринимательства»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6283" y="2953221"/>
            <a:ext cx="3710751" cy="36172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7881" y="2953221"/>
            <a:ext cx="3377537" cy="361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9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3DAF31-D8A6-49A0-9A5D-8B2EA5B1C511}">
  <ds:schemaRefs>
    <ds:schemaRef ds:uri="http://purl.org/dc/elements/1.1/"/>
    <ds:schemaRef ds:uri="9875bd71-cde8-496c-a136-433f55d5e6d0"/>
    <ds:schemaRef ds:uri="http://purl.org/dc/terms/"/>
    <ds:schemaRef ds:uri="e96afe77-3acb-4328-97fc-408e1bde3ec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2003</TotalTime>
  <Words>404</Words>
  <Application>Microsoft Office PowerPoint</Application>
  <PresentationFormat>Широкоэкранный</PresentationFormat>
  <Paragraphs>90</Paragraphs>
  <Slides>13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HSE Sans</vt:lpstr>
      <vt:lpstr>Office Theme</vt:lpstr>
      <vt:lpstr>Секция 1: «Лучшие практики развития финансовой культуры  в системе общего и среднего профессионального образования» </vt:lpstr>
      <vt:lpstr>ЦИКЛ ВНЕУРОЧНЫХ МЕРОПРИЯТИЙ ПО ФИНАНСОВОЙ ГРАМОТНОСТИ: «АДАПТАЦИЯ ЛИЦ С ИНТЕЛЛЕКТУАЛЬНЫМИ НАРУШЕНИЯМИ  В ФИНАНСОВОЙ СРЕДЕ» Номинация: Лучшая модель реализации программы финансовой грамотности в группе обучающихся с инвалидностью и ОВЗ</vt:lpstr>
      <vt:lpstr>Идея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Администратор</cp:lastModifiedBy>
  <cp:revision>70</cp:revision>
  <cp:lastPrinted>2021-11-11T13:08:42Z</cp:lastPrinted>
  <dcterms:created xsi:type="dcterms:W3CDTF">2021-11-11T08:52:47Z</dcterms:created>
  <dcterms:modified xsi:type="dcterms:W3CDTF">2025-04-04T14:09:35Z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