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6" r:id="rId5"/>
    <p:sldId id="272" r:id="rId6"/>
    <p:sldId id="274" r:id="rId7"/>
    <p:sldId id="287" r:id="rId8"/>
    <p:sldId id="285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0D7"/>
    <a:srgbClr val="029C63"/>
    <a:srgbClr val="96628C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378" y="6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685686"/>
            <a:ext cx="9852252" cy="72000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применения различных методических инструментов для формирования финансовой культуры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Воротникова Татьяна Александровна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 Дирекции финансовой грамотности НИФИ Минфина России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556348" cy="77702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Стратегия повышения финансовой грамотности и формирования финансовой культуры до 2030 года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 Стратегии –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2030 году у большинства граждан Российской Федерации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ключевых элементов финансовой культуры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ценностей, установок и поведенческих практик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способствующих финансовому благополучию гражданина, семьи и общества, в том числе через формирование компетенций по финансовой грамотности, расширение практических навыков и опыта принятия финансовых решений, обеспечение надежности функционирования финансовой системы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применения различных методических инструментов для формирования финансовой культуры</a:t>
            </a:r>
            <a:endParaRPr lang="ru-R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83BEB4B-F9D0-1E22-159C-5176A7A0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40" y="2379663"/>
            <a:ext cx="5049063" cy="2805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FB9E06-55D5-DF9F-52DE-9AF9A62D0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35" y="548720"/>
            <a:ext cx="1837944" cy="463296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27CBD3F2-973E-0F40-EB5A-D00C40AB4516}"/>
              </a:ext>
            </a:extLst>
          </p:cNvPr>
          <p:cNvSpPr txBox="1">
            <a:spLocks/>
          </p:cNvSpPr>
          <p:nvPr/>
        </p:nvSpPr>
        <p:spPr>
          <a:xfrm>
            <a:off x="7062950" y="1760238"/>
            <a:ext cx="4844219" cy="4645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70C0"/>
                </a:solidFill>
              </a:rPr>
              <a:t>Портал Минфина России «Мои финансы»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Как формируется финансовая культура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в процессе обучения?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База: теоретические знания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Кейсы, жизненные ситуации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задания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Самостоятельные исследования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Игровые практики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применения различных методических инструментов для формирования финансовой культуры</a:t>
            </a:r>
            <a:endParaRPr lang="ru-R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cxnSp>
        <p:nvCxnSpPr>
          <p:cNvPr id="2" name="Google Shape;116;p3">
            <a:extLst>
              <a:ext uri="{FF2B5EF4-FFF2-40B4-BE49-F238E27FC236}">
                <a16:creationId xmlns:a16="http://schemas.microsoft.com/office/drawing/2014/main" id="{AABE3161-9637-A4B4-D9B2-5D9D2000C053}"/>
              </a:ext>
            </a:extLst>
          </p:cNvPr>
          <p:cNvCxnSpPr/>
          <p:nvPr/>
        </p:nvCxnSpPr>
        <p:spPr>
          <a:xfrm flipV="1">
            <a:off x="585898" y="2916618"/>
            <a:ext cx="1361178" cy="63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07AF21-7A02-3830-8004-2DB5FCBCC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429" y="2764799"/>
            <a:ext cx="7184532" cy="4028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99E9F9-854E-65CD-A726-EC05BE284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35" y="548720"/>
            <a:ext cx="1837944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2375-45CF-F35C-9BFE-146686F2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64263E-3E1F-B9DE-E325-2D0EEDB0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Проекты портала «Мои финансы»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850C0F-54E6-ECC3-49AD-2853D2EBA7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4322531" cy="369321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Эстафета «Мои финансы»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Каникулы с финансовой грамотностью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Дни финансовой грамотности (открытые уроки)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Полный комплект материалов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Инструкции по использованию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Игровые механики и практикумы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B4795C60-D8B2-7675-8F5F-17F4DAAAD6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применения различных методических инструментов для формирования финансовой культуры</a:t>
            </a: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C17A82-F8AD-03E4-DFB4-D438F06E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4258FF-6B06-A969-727F-6327870F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cxnSp>
        <p:nvCxnSpPr>
          <p:cNvPr id="2" name="Google Shape;116;p3">
            <a:extLst>
              <a:ext uri="{FF2B5EF4-FFF2-40B4-BE49-F238E27FC236}">
                <a16:creationId xmlns:a16="http://schemas.microsoft.com/office/drawing/2014/main" id="{AEA7E591-9B26-6D09-2502-291420BECF56}"/>
              </a:ext>
            </a:extLst>
          </p:cNvPr>
          <p:cNvCxnSpPr/>
          <p:nvPr/>
        </p:nvCxnSpPr>
        <p:spPr>
          <a:xfrm flipV="1">
            <a:off x="529142" y="4430107"/>
            <a:ext cx="1361178" cy="63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CD172E-DE92-A764-51C7-958FE90E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55" y="4773799"/>
            <a:ext cx="1974462" cy="1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E68A5A-E253-223F-7923-A336C5C78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50" y="1447790"/>
            <a:ext cx="5566413" cy="32239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DDE2D2-1DE8-38A7-2104-6C937A3DD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335" y="548720"/>
            <a:ext cx="1837944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5E207-1E7F-0349-3AC9-685A394B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25" y="1973923"/>
            <a:ext cx="1837944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199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HSE Sans</vt:lpstr>
      <vt:lpstr>Office Theme</vt:lpstr>
      <vt:lpstr>Возможности применения различных методических инструментов для формирования финансовой культуры</vt:lpstr>
      <vt:lpstr>Стратегия повышения финансовой грамотности и формирования финансовой культуры до 2030 года</vt:lpstr>
      <vt:lpstr>Как формируется финансовая культура  в процессе обучения? </vt:lpstr>
      <vt:lpstr>Проекты портала «Мои финансы»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Татьяна Воротникова</cp:lastModifiedBy>
  <cp:revision>29</cp:revision>
  <cp:lastPrinted>2021-11-11T13:08:42Z</cp:lastPrinted>
  <dcterms:created xsi:type="dcterms:W3CDTF">2021-11-11T08:52:47Z</dcterms:created>
  <dcterms:modified xsi:type="dcterms:W3CDTF">2025-04-09T09:29:25Z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