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71" r:id="rId5"/>
    <p:sldId id="286" r:id="rId6"/>
    <p:sldId id="272" r:id="rId7"/>
    <p:sldId id="287" r:id="rId8"/>
    <p:sldId id="288" r:id="rId9"/>
    <p:sldId id="289" r:id="rId10"/>
    <p:sldId id="285" r:id="rId11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 snapToObjects="1">
      <p:cViewPr varScale="1">
        <p:scale>
          <a:sx n="154" d="100"/>
          <a:sy n="154" d="100"/>
        </p:scale>
        <p:origin x="966" y="14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3871520"/>
            <a:ext cx="9962418" cy="720001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Круглый стол секции 1: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Лучшие практики развития финансовой культуры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системе общего и среднего профессионального образования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30625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6" y="3772209"/>
            <a:ext cx="10610417" cy="72000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Основные тренды в преподавании финансовой грамотности: позитивный опыт конкурсантов и возможности для развития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Игнатьева Елена Евгеньевна, главный редактор, ООО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СберОбразование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30625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8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656312-5010-4732-99DF-35F6F47E18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67" r="16667"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Иммерсивные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экономические системы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Погружение в реалистичную финансовую среду на длительный период.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концепция «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Yrityskylä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― модель города: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ученики работают и получают зарплату;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платят налоги;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принимают потребительские решения;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голосуют на выборах.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3798508" cy="408109"/>
          </a:xfrm>
        </p:spPr>
        <p:txBody>
          <a:bodyPr/>
          <a:lstStyle/>
          <a:p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тренды в преподавании финансовой грамотности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D8454C-A2E6-469E-839F-4D0779D9B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162" y="582828"/>
            <a:ext cx="2363756" cy="22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380B20-6754-4830-A4FE-8C26DD4AFE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409" r="8409"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Персонализированные учебные траектории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Платформа «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GoHenry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(индивидуальные траектории обучения финансовой грамотности).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Учитываются: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когнитивные особенности учащихся;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жизненный контекст.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включает приложение с образовательными модулями и реальную предоплаченную карту, привязанную к родительскому аккаунту.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3798508" cy="408109"/>
          </a:xfrm>
        </p:spPr>
        <p:txBody>
          <a:bodyPr/>
          <a:lstStyle/>
          <a:p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тренды в преподавании финансовой грамотности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BDDAD5-7D07-412B-BEEA-6A93AEB2C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162" y="582828"/>
            <a:ext cx="2363756" cy="22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5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6E740B-1B9E-49DA-9EE4-C73F4FB978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000" r="15000"/>
          <a:stretch>
            <a:fillRect/>
          </a:stretch>
        </p:blipFill>
        <p:spPr>
          <a:xfrm>
            <a:off x="6684653" y="1447790"/>
            <a:ext cx="4325167" cy="4325107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Практико-ориентированное финансовое образование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3393234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Подход фокусируется на долгосрочных практических проектах.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«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Aflatoun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социальное и финансовое предпринимательство;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идентификация потребностей местного сообщества;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запуск реального производства товаров и услуг.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Особенность ― 50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прибыли направляется на местные общественные проекты.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3798508" cy="408109"/>
          </a:xfrm>
        </p:spPr>
        <p:txBody>
          <a:bodyPr/>
          <a:lstStyle/>
          <a:p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тренды в преподавании финансовой грамотности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493F29D-7114-4A8D-B9C8-91CC94257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162" y="582828"/>
            <a:ext cx="2363756" cy="22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Навыки для жизни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3393234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грамотность для учеников 7-11 классов на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СберКлассе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Личный бюджет,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Поведенческая экономика,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Математические расчёты,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Защита прав потребителей,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Финансовая безопасность,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Симулятор «Супермаркет».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3798508" cy="408109"/>
          </a:xfrm>
        </p:spPr>
        <p:txBody>
          <a:bodyPr/>
          <a:lstStyle/>
          <a:p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тренды в преподавании финансовой грамотности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493F29D-7114-4A8D-B9C8-91CC94257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162" y="582828"/>
            <a:ext cx="2363756" cy="2204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47E92F-1C61-49BC-B126-363F42581B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2600" r="2260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4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9875bd71-cde8-496c-a136-433f55d5e6d0"/>
    <ds:schemaRef ds:uri="e96afe77-3acb-4328-97fc-408e1bde3ecd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267</Words>
  <Application>Microsoft Office PowerPoint</Application>
  <PresentationFormat>Широкоэкранный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HSE Sans</vt:lpstr>
      <vt:lpstr>Office Theme</vt:lpstr>
      <vt:lpstr>Круглый стол секции 1: Лучшие практики развития финансовой культуры  в системе общего и среднего профессионального образования</vt:lpstr>
      <vt:lpstr>Основные тренды в преподавании финансовой грамотности: позитивный опыт конкурсантов и возможности для развития</vt:lpstr>
      <vt:lpstr>Иммерсивные экономические системы</vt:lpstr>
      <vt:lpstr>Персонализированные учебные траектории</vt:lpstr>
      <vt:lpstr>Практико-ориентированное финансовое образование</vt:lpstr>
      <vt:lpstr>Навыки для жизни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Игнатьева Елена Евгеньевна</cp:lastModifiedBy>
  <cp:revision>39</cp:revision>
  <cp:lastPrinted>2021-11-11T13:08:42Z</cp:lastPrinted>
  <dcterms:created xsi:type="dcterms:W3CDTF">2021-11-11T08:52:47Z</dcterms:created>
  <dcterms:modified xsi:type="dcterms:W3CDTF">2025-04-09T09:35:52Z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