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8" r:id="rId12"/>
    <p:sldId id="266" r:id="rId13"/>
  </p:sldIdLst>
  <p:sldSz cx="12192000" cy="6858000"/>
  <p:notesSz cx="12192000" cy="6858000"/>
  <p:defaultText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25">
          <p15:clr>
            <a:srgbClr val="A4A3A4"/>
          </p15:clr>
        </p15:guide>
        <p15:guide id="2" pos="1209">
          <p15:clr>
            <a:srgbClr val="A4A3A4"/>
          </p15:clr>
        </p15:guide>
        <p15:guide id="3" pos="2955">
          <p15:clr>
            <a:srgbClr val="A4A3A4"/>
          </p15:clr>
        </p15:guide>
        <p15:guide id="4" pos="2071">
          <p15:clr>
            <a:srgbClr val="A4A3A4"/>
          </p15:clr>
        </p15:guide>
        <p15:guide id="5" pos="3840">
          <p15:clr>
            <a:srgbClr val="A4A3A4"/>
          </p15:clr>
        </p15:guide>
        <p15:guide id="6" pos="4702">
          <p15:clr>
            <a:srgbClr val="A4A3A4"/>
          </p15:clr>
        </p15:guide>
        <p15:guide id="7" pos="5586">
          <p15:clr>
            <a:srgbClr val="A4A3A4"/>
          </p15:clr>
        </p15:guide>
        <p15:guide id="8" pos="7333">
          <p15:clr>
            <a:srgbClr val="A4A3A4"/>
          </p15:clr>
        </p15:guide>
        <p15:guide id="9" orient="horz" pos="3952">
          <p15:clr>
            <a:srgbClr val="A4A3A4"/>
          </p15:clr>
        </p15:guide>
        <p15:guide id="10" pos="6471">
          <p15:clr>
            <a:srgbClr val="A4A3A4"/>
          </p15:clr>
        </p15:guide>
        <p15:guide id="11" orient="horz" pos="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672" y="114"/>
      </p:cViewPr>
      <p:guideLst>
        <p:guide pos="325"/>
        <p:guide pos="1209"/>
        <p:guide pos="2955"/>
        <p:guide pos="2071"/>
        <p:guide pos="3840"/>
        <p:guide pos="4702"/>
        <p:guide pos="5586"/>
        <p:guide pos="7333"/>
        <p:guide orient="horz" pos="3952"/>
        <p:guide pos="6471"/>
        <p:guide orient="horz" pos="9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Обложка">
    <p:bg>
      <p:bgPr>
        <a:blipFill>
          <a:blip r:embed="rId2">
            <a:lum/>
          </a:blip>
          <a:stretch/>
        </a:blipFill>
        <a:effectLst/>
      </p:bgPr>
    </p:bg>
    <p:spTree>
      <p:nvGrpSpPr>
        <p:cNvPr id="1" name=""/>
        <p:cNvGrpSpPr/>
        <p:nvPr/>
      </p:nvGrpSpPr>
      <p:grpSpPr bwMode="auto">
        <a:xfrm>
          <a:off x="0" y="0"/>
          <a:ext cx="0" cy="0"/>
          <a:chOff x="0" y="0"/>
          <a:chExt cx="0" cy="0"/>
        </a:xfrm>
      </p:grpSpPr>
      <p:pic>
        <p:nvPicPr>
          <p:cNvPr id="7" name="Picture 28" descr="A blue circle with white text&#10;&#10;Description automatically generated with low confidence"/>
          <p:cNvPicPr>
            <a:picLocks noChangeAspect="1"/>
          </p:cNvPicPr>
          <p:nvPr userDrawn="1"/>
        </p:nvPicPr>
        <p:blipFill>
          <a:blip r:embed="rId3"/>
          <a:stretch/>
        </p:blipFill>
        <p:spPr bwMode="auto">
          <a:xfrm>
            <a:off x="1013859" y="962173"/>
            <a:ext cx="886499" cy="886499"/>
          </a:xfrm>
          <a:prstGeom prst="rect">
            <a:avLst/>
          </a:prstGeom>
        </p:spPr>
      </p:pic>
      <p:cxnSp>
        <p:nvCxnSpPr>
          <p:cNvPr id="11" name="Straight Connector 48"/>
          <p:cNvCxnSpPr>
            <a:cxnSpLocks/>
          </p:cNvCxnSpPr>
          <p:nvPr userDrawn="1"/>
        </p:nvCxnSpPr>
        <p:spPr bwMode="auto">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p:cNvCxnSpPr>
            <a:cxnSpLocks/>
          </p:cNvCxnSpPr>
          <p:nvPr userDrawn="1"/>
        </p:nvCxnSpPr>
        <p:spPr bwMode="auto">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p:cNvCxnSpPr>
            <a:cxnSpLocks/>
          </p:cNvCxnSpPr>
          <p:nvPr userDrawn="1"/>
        </p:nvCxnSpPr>
        <p:spPr bwMode="auto">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p:cNvSpPr>
            <a:spLocks noGrp="1"/>
          </p:cNvSpPr>
          <p:nvPr>
            <p:ph type="title" hasCustomPrompt="1"/>
          </p:nvPr>
        </p:nvSpPr>
        <p:spPr bwMode="auto">
          <a:xfrm>
            <a:off x="1027967" y="2404670"/>
            <a:ext cx="7634059" cy="1978323"/>
          </a:xfrm>
        </p:spPr>
        <p:txBody>
          <a:bodyPr lIns="0" tIns="0" rIns="0" bIns="0" anchor="t">
            <a:normAutofit/>
          </a:bodyPr>
          <a:lstStyle>
            <a:lvl1pPr>
              <a:lnSpc>
                <a:spcPct val="100000"/>
              </a:lnSpc>
              <a:defRPr sz="4300" b="0" i="0">
                <a:solidFill>
                  <a:srgbClr val="0E2D69"/>
                </a:solidFill>
                <a:latin typeface="HSE Sans"/>
              </a:defRPr>
            </a:lvl1pPr>
          </a:lstStyle>
          <a:p>
            <a:pPr>
              <a:defRPr/>
            </a:pPr>
            <a:r>
              <a:rPr lang="ru-RU" sz="4400">
                <a:solidFill>
                  <a:srgbClr val="102D69"/>
                </a:solidFill>
                <a:latin typeface="HSE Sans"/>
              </a:rPr>
              <a:t>Название презентации</a:t>
            </a:r>
            <a:br>
              <a:rPr lang="ru-RU" sz="4400">
                <a:solidFill>
                  <a:srgbClr val="102D69"/>
                </a:solidFill>
                <a:latin typeface="HSE Sans"/>
              </a:rPr>
            </a:br>
            <a:r>
              <a:rPr lang="ru-RU" sz="4400">
                <a:solidFill>
                  <a:srgbClr val="102D69"/>
                </a:solidFill>
                <a:latin typeface="HSE Sans"/>
              </a:rPr>
              <a:t>может быть набрано в две </a:t>
            </a:r>
            <a:br>
              <a:rPr lang="ru-RU" sz="4400">
                <a:solidFill>
                  <a:srgbClr val="102D69"/>
                </a:solidFill>
                <a:latin typeface="HSE Sans"/>
              </a:rPr>
            </a:br>
            <a:r>
              <a:rPr lang="ru-RU" sz="4400">
                <a:solidFill>
                  <a:srgbClr val="102D69"/>
                </a:solidFill>
                <a:latin typeface="HSE Sans"/>
              </a:rPr>
              <a:t>или три строки (43 </a:t>
            </a:r>
            <a:r>
              <a:rPr lang="en-GB" sz="4400">
                <a:solidFill>
                  <a:srgbClr val="102D69"/>
                </a:solidFill>
                <a:latin typeface="HSE Sans"/>
              </a:rPr>
              <a:t>pt)</a:t>
            </a:r>
            <a:endParaRPr lang="ru-RU" sz="4400">
              <a:solidFill>
                <a:srgbClr val="102D69"/>
              </a:solidFill>
              <a:latin typeface="HSE Sans"/>
            </a:endParaRPr>
          </a:p>
        </p:txBody>
      </p:sp>
      <p:sp>
        <p:nvSpPr>
          <p:cNvPr id="20" name="Текст 19"/>
          <p:cNvSpPr>
            <a:spLocks noGrp="1"/>
          </p:cNvSpPr>
          <p:nvPr>
            <p:ph type="body" sz="quarter" idx="10" hasCustomPrompt="1"/>
          </p:nvPr>
        </p:nvSpPr>
        <p:spPr bwMode="auto">
          <a:xfrm>
            <a:off x="2074947" y="1187841"/>
            <a:ext cx="3848717" cy="435163"/>
          </a:xfrm>
        </p:spPr>
        <p:txBody>
          <a:bodyPr lIns="0" tIns="0" rIns="0" bIns="0" anchor="t">
            <a:noAutofit/>
          </a:bodyPr>
          <a:lstStyle>
            <a:lvl1pPr marL="0" indent="0" algn="l">
              <a:lnSpc>
                <a:spcPct val="100000"/>
              </a:lnSpc>
              <a:spcBef>
                <a:spcPts val="0"/>
              </a:spcBef>
              <a:buNone/>
              <a:defRPr sz="1600" b="0" i="0">
                <a:latin typeface="HSE Sans"/>
              </a:defRPr>
            </a:lvl1pPr>
            <a:lvl2pPr marL="457200" indent="0" algn="l">
              <a:buNone/>
              <a:defRPr sz="1600" b="0" i="0">
                <a:latin typeface="HSE Sans"/>
              </a:defRPr>
            </a:lvl2pPr>
            <a:lvl3pPr marL="914400" indent="0" algn="l">
              <a:buNone/>
              <a:defRPr sz="1600" b="0" i="0">
                <a:latin typeface="HSE Sans"/>
              </a:defRPr>
            </a:lvl3pPr>
            <a:lvl4pPr marL="1371600" indent="0" algn="l">
              <a:buNone/>
              <a:defRPr sz="1600" b="0" i="0">
                <a:latin typeface="HSE Sans"/>
              </a:defRPr>
            </a:lvl4pPr>
            <a:lvl5pPr marL="1828800" indent="0" algn="l">
              <a:buNone/>
              <a:defRPr sz="1600" b="0" i="0">
                <a:latin typeface="HSE Sans"/>
              </a:defRPr>
            </a:lvl5pPr>
          </a:lstStyle>
          <a:p>
            <a:pPr>
              <a:defRPr/>
            </a:pPr>
            <a:r>
              <a:rPr lang="ru-RU">
                <a:latin typeface="HSE Sans"/>
              </a:rPr>
              <a:t>Название факультета</a:t>
            </a:r>
            <a:br>
              <a:rPr lang="ru-RU">
                <a:latin typeface="HSE Sans"/>
              </a:rPr>
            </a:br>
            <a:r>
              <a:rPr lang="ru-RU">
                <a:latin typeface="HSE Sans"/>
              </a:rPr>
              <a:t>в две строки</a:t>
            </a:r>
            <a:r>
              <a:rPr lang="en-GB">
                <a:latin typeface="HSE Sans"/>
              </a:rPr>
              <a:t> (16 pt)</a:t>
            </a:r>
            <a:endParaRPr lang="ru-RU">
              <a:latin typeface="HSE Sans"/>
            </a:endParaRPr>
          </a:p>
        </p:txBody>
      </p:sp>
      <p:sp>
        <p:nvSpPr>
          <p:cNvPr id="25" name="Текст 24"/>
          <p:cNvSpPr>
            <a:spLocks noGrp="1"/>
          </p:cNvSpPr>
          <p:nvPr>
            <p:ph type="body" sz="quarter" idx="11" hasCustomPrompt="1"/>
          </p:nvPr>
        </p:nvSpPr>
        <p:spPr bwMode="auto">
          <a:xfrm>
            <a:off x="6259420" y="1173829"/>
            <a:ext cx="2278063" cy="463186"/>
          </a:xfrm>
        </p:spPr>
        <p:txBody>
          <a:bodyPr lIns="0" tIns="0" rIns="0" bIns="0" anchor="t">
            <a:normAutofit/>
          </a:bodyPr>
          <a:lstStyle>
            <a:lvl1pPr marL="0" marR="0" indent="0" algn="l" defTabSz="914400">
              <a:lnSpc>
                <a:spcPct val="100000"/>
              </a:lnSpc>
              <a:spcBef>
                <a:spcPts val="0"/>
              </a:spcBef>
              <a:spcAft>
                <a:spcPts val="0"/>
              </a:spcAft>
              <a:buClrTx/>
              <a:buSzTx/>
              <a:buFont typeface="Arial"/>
              <a:buNone/>
              <a:defRPr sz="1200" b="0" i="0">
                <a:solidFill>
                  <a:srgbClr val="0E2D69"/>
                </a:solidFill>
                <a:latin typeface="HSE Sans"/>
              </a:defRPr>
            </a:lvl1pPr>
          </a:lstStyle>
          <a:p>
            <a:pPr marL="0" marR="0" lvl="0" indent="0" algn="l" defTabSz="914400">
              <a:lnSpc>
                <a:spcPct val="90000"/>
              </a:lnSpc>
              <a:spcBef>
                <a:spcPts val="1000"/>
              </a:spcBef>
              <a:spcAft>
                <a:spcPts val="0"/>
              </a:spcAft>
              <a:buClrTx/>
              <a:buSzTx/>
              <a:buFont typeface="Arial"/>
              <a:buNone/>
              <a:defRPr/>
            </a:pPr>
            <a:r>
              <a:rPr lang="ru-RU" sz="1200">
                <a:latin typeface="HSE Sans"/>
              </a:rPr>
              <a:t>Название подразделения</a:t>
            </a:r>
            <a:br>
              <a:rPr lang="ru-RU" sz="1200">
                <a:latin typeface="HSE Sans"/>
              </a:rPr>
            </a:br>
            <a:r>
              <a:rPr lang="ru-RU" sz="1200">
                <a:latin typeface="HSE Sans"/>
              </a:rPr>
              <a:t>в две или три строки</a:t>
            </a:r>
            <a:r>
              <a:rPr lang="en-GB" sz="1200">
                <a:latin typeface="HSE Sans"/>
              </a:rPr>
              <a:t> (12pt)</a:t>
            </a:r>
            <a:endParaRPr lang="ru-RU" sz="1200">
              <a:latin typeface="HSE Sans"/>
            </a:endParaRPr>
          </a:p>
        </p:txBody>
      </p:sp>
      <p:sp>
        <p:nvSpPr>
          <p:cNvPr id="27" name="Текст 26"/>
          <p:cNvSpPr>
            <a:spLocks noGrp="1"/>
          </p:cNvSpPr>
          <p:nvPr>
            <p:ph type="body" idx="12" hasCustomPrompt="1"/>
          </p:nvPr>
        </p:nvSpPr>
        <p:spPr bwMode="auto">
          <a:xfrm>
            <a:off x="8786720" y="1173829"/>
            <a:ext cx="2217738" cy="463186"/>
          </a:xfrm>
        </p:spPr>
        <p:txBody>
          <a:bodyPr lIns="0" tIns="0" rIns="0" bIns="0" anchor="t">
            <a:normAutofit/>
          </a:bodyPr>
          <a:lstStyle>
            <a:lvl1pPr marL="0" marR="0" indent="0" algn="l" defTabSz="914400">
              <a:lnSpc>
                <a:spcPct val="100000"/>
              </a:lnSpc>
              <a:spcBef>
                <a:spcPts val="0"/>
              </a:spcBef>
              <a:spcAft>
                <a:spcPts val="0"/>
              </a:spcAft>
              <a:buClrTx/>
              <a:buSzTx/>
              <a:buFont typeface="Arial"/>
              <a:buNone/>
              <a:defRPr sz="1200" b="0" i="0">
                <a:solidFill>
                  <a:srgbClr val="0E2D69"/>
                </a:solidFill>
                <a:latin typeface="HSE Sans"/>
              </a:defRPr>
            </a:lvl1pPr>
          </a:lstStyle>
          <a:p>
            <a:pPr marL="0" marR="0" lvl="0" indent="0" algn="l" defTabSz="914400">
              <a:lnSpc>
                <a:spcPct val="90000"/>
              </a:lnSpc>
              <a:spcBef>
                <a:spcPts val="1000"/>
              </a:spcBef>
              <a:spcAft>
                <a:spcPts val="0"/>
              </a:spcAft>
              <a:buClrTx/>
              <a:buSzTx/>
              <a:buFont typeface="Arial"/>
              <a:buNone/>
              <a:defRPr/>
            </a:pPr>
            <a:r>
              <a:rPr lang="ru-RU" sz="1200">
                <a:latin typeface="HSE Sans"/>
              </a:rPr>
              <a:t>Москва</a:t>
            </a:r>
            <a:br>
              <a:rPr lang="ru-RU" sz="1200">
                <a:latin typeface="HSE Sans"/>
              </a:rPr>
            </a:br>
            <a:r>
              <a:rPr lang="ru-RU" sz="1200">
                <a:latin typeface="HSE Sans"/>
              </a:rPr>
              <a:t>2022</a:t>
            </a:r>
            <a:r>
              <a:rPr lang="en-GB" sz="1200">
                <a:latin typeface="HSE Sans"/>
              </a:rPr>
              <a:t> (12pt)</a:t>
            </a:r>
            <a:endParaRPr lang="ru-RU" sz="1200">
              <a:latin typeface="HSE Sans"/>
            </a:endParaRPr>
          </a:p>
        </p:txBody>
      </p:sp>
      <p:sp>
        <p:nvSpPr>
          <p:cNvPr id="29" name="Текст 28"/>
          <p:cNvSpPr>
            <a:spLocks noGrp="1"/>
          </p:cNvSpPr>
          <p:nvPr>
            <p:ph type="body" sz="quarter" idx="13" hasCustomPrompt="1"/>
          </p:nvPr>
        </p:nvSpPr>
        <p:spPr bwMode="auto">
          <a:xfrm>
            <a:off x="1027967" y="4824914"/>
            <a:ext cx="7625267" cy="652860"/>
          </a:xfrm>
        </p:spPr>
        <p:txBody>
          <a:bodyPr lIns="0" tIns="0" rIns="0" bIns="0">
            <a:normAutofit/>
          </a:bodyPr>
          <a:lstStyle>
            <a:lvl1pPr marL="0" marR="0" indent="0" algn="l" defTabSz="914400">
              <a:lnSpc>
                <a:spcPct val="100000"/>
              </a:lnSpc>
              <a:spcBef>
                <a:spcPts val="0"/>
              </a:spcBef>
              <a:spcAft>
                <a:spcPts val="0"/>
              </a:spcAft>
              <a:buClrTx/>
              <a:buSzTx/>
              <a:buFont typeface="Arial"/>
              <a:buNone/>
              <a:defRPr sz="1600" b="0" i="0">
                <a:solidFill>
                  <a:srgbClr val="0E2D69"/>
                </a:solidFill>
                <a:latin typeface="HSE Sans"/>
              </a:defRPr>
            </a:lvl1pPr>
          </a:lstStyle>
          <a:p>
            <a:pPr marL="0" marR="0" lvl="0" indent="0" algn="l" defTabSz="914400">
              <a:lnSpc>
                <a:spcPct val="90000"/>
              </a:lnSpc>
              <a:spcBef>
                <a:spcPts val="1000"/>
              </a:spcBef>
              <a:spcAft>
                <a:spcPts val="0"/>
              </a:spcAft>
              <a:buClrTx/>
              <a:buSzTx/>
              <a:buFont typeface="Arial"/>
              <a:buNone/>
              <a:defRPr/>
            </a:pPr>
            <a:r>
              <a:rPr lang="ru-RU" sz="1600">
                <a:latin typeface="HSE Sans"/>
              </a:rPr>
              <a:t>Если нужно больше места, то используйте подзаголовок</a:t>
            </a:r>
            <a:r>
              <a:rPr lang="en-GB" sz="1600">
                <a:latin typeface="HSE Sans"/>
              </a:rPr>
              <a:t> (16 pt)</a:t>
            </a:r>
            <a:endParaRPr lang="ru-RU" sz="1600">
              <a:latin typeface="HSE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цвет">
    <p:bg>
      <p:bgPr>
        <a:blipFill>
          <a:blip r:embed="rId2">
            <a:lum/>
          </a:blip>
          <a:stretch/>
        </a:blipFill>
        <a:effectLst/>
      </p:bgPr>
    </p:bg>
    <p:spTree>
      <p:nvGrpSpPr>
        <p:cNvPr id="1" name=""/>
        <p:cNvGrpSpPr/>
        <p:nvPr/>
      </p:nvGrpSpPr>
      <p:grpSpPr bwMode="auto">
        <a:xfrm>
          <a:off x="0" y="0"/>
          <a:ext cx="0" cy="0"/>
          <a:chOff x="0" y="0"/>
          <a:chExt cx="0" cy="0"/>
        </a:xfrm>
      </p:grpSpPr>
      <p:pic>
        <p:nvPicPr>
          <p:cNvPr id="7"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8"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2"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4"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6"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
        <p:nvSpPr>
          <p:cNvPr id="19" name="Заголовок 31"/>
          <p:cNvSpPr>
            <a:spLocks noGrp="1"/>
          </p:cNvSpPr>
          <p:nvPr>
            <p:ph type="title" hasCustomPrompt="1"/>
          </p:nvPr>
        </p:nvSpPr>
        <p:spPr bwMode="auto">
          <a:xfrm>
            <a:off x="585899" y="1447790"/>
            <a:ext cx="4322530" cy="777025"/>
          </a:xfrm>
        </p:spPr>
        <p:txBody>
          <a:bodyPr lIns="0" tIns="0" rIns="0" bIns="0" anchor="t">
            <a:normAutofit/>
          </a:bodyPr>
          <a:lstStyle>
            <a:lvl1pPr>
              <a:lnSpc>
                <a:spcPct val="100000"/>
              </a:lnSpc>
              <a:defRPr sz="2400" b="0" i="0">
                <a:latin typeface="HSE Sans"/>
              </a:defRPr>
            </a:lvl1pPr>
          </a:lstStyle>
          <a:p>
            <a:pPr>
              <a:defRPr/>
            </a:pPr>
            <a:r>
              <a:rPr lang="ru-RU" sz="2400">
                <a:solidFill>
                  <a:srgbClr val="102D69"/>
                </a:solidFill>
                <a:latin typeface="HSE Sans"/>
              </a:rPr>
              <a:t>Дополнительная </a:t>
            </a:r>
            <a:br>
              <a:rPr lang="ru-RU" sz="2400">
                <a:solidFill>
                  <a:srgbClr val="102D69"/>
                </a:solidFill>
                <a:latin typeface="HSE Sans"/>
              </a:rPr>
            </a:br>
            <a:r>
              <a:rPr lang="ru-RU" sz="2400">
                <a:solidFill>
                  <a:srgbClr val="102D69"/>
                </a:solidFill>
                <a:latin typeface="HSE Sans"/>
              </a:rPr>
              <a:t>цветовая гамма</a:t>
            </a:r>
            <a:endParaRPr/>
          </a:p>
        </p:txBody>
      </p:sp>
      <p:sp>
        <p:nvSpPr>
          <p:cNvPr id="20" name="Текст 35"/>
          <p:cNvSpPr>
            <a:spLocks noGrp="1"/>
          </p:cNvSpPr>
          <p:nvPr>
            <p:ph type="body" sz="quarter" idx="12" hasCustomPrompt="1"/>
          </p:nvPr>
        </p:nvSpPr>
        <p:spPr bwMode="auto">
          <a:xfrm>
            <a:off x="585898" y="2379663"/>
            <a:ext cx="4322531" cy="2399371"/>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ru-RU" sz="1300">
                <a:latin typeface="HSE Sans"/>
              </a:rPr>
              <a:t>Для оформления графиков, таблиц, диаграмм могут потребоваться дополнительные цвета и вы совершенно правы, задавая вопрос, какие цвета использовать и где их взять. Мы предлагаем использовать палитру цветов Вышки для этих целей.</a:t>
            </a:r>
            <a:endParaRPr/>
          </a:p>
        </p:txBody>
      </p:sp>
      <p:sp>
        <p:nvSpPr>
          <p:cNvPr id="21" name="Oval 5"/>
          <p:cNvSpPr/>
          <p:nvPr userDrawn="1"/>
        </p:nvSpPr>
        <p:spPr bwMode="auto">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2" name="Oval 20"/>
          <p:cNvSpPr/>
          <p:nvPr userDrawn="1"/>
        </p:nvSpPr>
        <p:spPr bwMode="auto">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3" name="Oval 22"/>
          <p:cNvSpPr/>
          <p:nvPr userDrawn="1"/>
        </p:nvSpPr>
        <p:spPr bwMode="auto">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4" name="Oval 23"/>
          <p:cNvSpPr/>
          <p:nvPr userDrawn="1"/>
        </p:nvSpPr>
        <p:spPr bwMode="auto">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5" name="Oval 26"/>
          <p:cNvSpPr/>
          <p:nvPr userDrawn="1"/>
        </p:nvSpPr>
        <p:spPr bwMode="auto">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6" name="Oval 29"/>
          <p:cNvSpPr/>
          <p:nvPr userDrawn="1"/>
        </p:nvSpPr>
        <p:spPr bwMode="auto">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7" name="Oval 33"/>
          <p:cNvSpPr/>
          <p:nvPr userDrawn="1"/>
        </p:nvSpPr>
        <p:spPr bwMode="auto">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8" name="Oval 34"/>
          <p:cNvSpPr/>
          <p:nvPr userDrawn="1"/>
        </p:nvSpPr>
        <p:spPr bwMode="auto">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9" name="Oval 35"/>
          <p:cNvSpPr/>
          <p:nvPr userDrawn="1"/>
        </p:nvSpPr>
        <p:spPr bwMode="auto">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0" name="Oval 36"/>
          <p:cNvSpPr/>
          <p:nvPr userDrawn="1"/>
        </p:nvSpPr>
        <p:spPr bwMode="auto">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1" name="Oval 37"/>
          <p:cNvSpPr/>
          <p:nvPr userDrawn="1"/>
        </p:nvSpPr>
        <p:spPr bwMode="auto">
          <a:xfrm>
            <a:off x="5392982" y="3969608"/>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2" name="Oval 38"/>
          <p:cNvSpPr/>
          <p:nvPr userDrawn="1"/>
        </p:nvSpPr>
        <p:spPr bwMode="auto">
          <a:xfrm>
            <a:off x="6742925" y="3969608"/>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3" name="Oval 39"/>
          <p:cNvSpPr/>
          <p:nvPr userDrawn="1"/>
        </p:nvSpPr>
        <p:spPr bwMode="auto">
          <a:xfrm>
            <a:off x="8092868" y="3969608"/>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4" name="Oval 40"/>
          <p:cNvSpPr/>
          <p:nvPr userDrawn="1"/>
        </p:nvSpPr>
        <p:spPr bwMode="auto">
          <a:xfrm>
            <a:off x="9442811" y="3969608"/>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5" name="Oval 41"/>
          <p:cNvSpPr/>
          <p:nvPr userDrawn="1"/>
        </p:nvSpPr>
        <p:spPr bwMode="auto">
          <a:xfrm>
            <a:off x="10792754" y="3969608"/>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6" name="Oval 42"/>
          <p:cNvSpPr/>
          <p:nvPr userDrawn="1"/>
        </p:nvSpPr>
        <p:spPr bwMode="auto">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7" name="Oval 43"/>
          <p:cNvSpPr/>
          <p:nvPr userDrawn="1"/>
        </p:nvSpPr>
        <p:spPr bwMode="auto">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8" name="Oval 44"/>
          <p:cNvSpPr/>
          <p:nvPr userDrawn="1"/>
        </p:nvSpPr>
        <p:spPr bwMode="auto">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39" name="Oval 45"/>
          <p:cNvSpPr/>
          <p:nvPr userDrawn="1"/>
        </p:nvSpPr>
        <p:spPr bwMode="auto">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40" name="Oval 46"/>
          <p:cNvSpPr/>
          <p:nvPr userDrawn="1"/>
        </p:nvSpPr>
        <p:spPr bwMode="auto">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чистый_2">
    <p:bg>
      <p:bgPr>
        <a:blipFill>
          <a:blip r:embed="rId2">
            <a:lum/>
          </a:blip>
          <a:stretch/>
        </a:blipFill>
        <a:effectLst/>
      </p:bgPr>
    </p:bg>
    <p:spTree>
      <p:nvGrpSpPr>
        <p:cNvPr id="1" name=""/>
        <p:cNvGrpSpPr/>
        <p:nvPr/>
      </p:nvGrpSpPr>
      <p:grpSpPr bwMode="auto">
        <a:xfrm>
          <a:off x="0" y="0"/>
          <a:ext cx="0" cy="0"/>
          <a:chOff x="0" y="0"/>
          <a:chExt cx="0" cy="0"/>
        </a:xfrm>
      </p:grpSpPr>
      <p:pic>
        <p:nvPicPr>
          <p:cNvPr id="8"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9"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3"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5"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7"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чистый">
    <p:bg>
      <p:bgPr>
        <a:blipFill>
          <a:blip r:embed="rId2">
            <a:lum/>
          </a:blip>
          <a:stretch/>
        </a:blipFill>
        <a:effectLst/>
      </p:bgPr>
    </p:bg>
    <p:spTree>
      <p:nvGrpSpPr>
        <p:cNvPr id="1" name=""/>
        <p:cNvGrpSpPr/>
        <p:nvPr/>
      </p:nvGrpSpPr>
      <p:grpSpPr bwMode="auto">
        <a:xfrm>
          <a:off x="0" y="0"/>
          <a:ext cx="0" cy="0"/>
          <a:chOff x="0" y="0"/>
          <a:chExt cx="0" cy="0"/>
        </a:xfrm>
      </p:grpSpPr>
      <p:sp>
        <p:nvSpPr>
          <p:cNvPr id="3" name="Rectangle 2"/>
          <p:cNvSpPr/>
          <p:nvPr userDrawn="1"/>
        </p:nvSpPr>
        <p:spPr bwMode="auto">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endParaRPr/>
          </a:p>
        </p:txBody>
      </p:sp>
      <p:pic>
        <p:nvPicPr>
          <p:cNvPr id="2" name="Picture 1"/>
          <p:cNvPicPr>
            <a:picLocks noChangeAspect="1"/>
          </p:cNvPicPr>
          <p:nvPr userDrawn="1"/>
        </p:nvPicPr>
        <p:blipFill>
          <a:blip r:embed="rId3"/>
          <a:stretch/>
        </p:blipFill>
        <p:spPr bwMode="auto">
          <a:xfrm>
            <a:off x="5310809" y="2643809"/>
            <a:ext cx="1570383" cy="157038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Текст_1">
    <p:bg>
      <p:bgPr>
        <a:blipFill>
          <a:blip r:embed="rId2">
            <a:lum/>
          </a:blip>
          <a:stretch/>
        </a:blipFill>
        <a:effectLst/>
      </p:bgPr>
    </p:bg>
    <p:spTree>
      <p:nvGrpSpPr>
        <p:cNvPr id="1" name=""/>
        <p:cNvGrpSpPr/>
        <p:nvPr/>
      </p:nvGrpSpPr>
      <p:grpSpPr bwMode="auto">
        <a:xfrm>
          <a:off x="0" y="0"/>
          <a:ext cx="0" cy="0"/>
          <a:chOff x="0" y="0"/>
          <a:chExt cx="0" cy="0"/>
        </a:xfrm>
      </p:grpSpPr>
      <p:pic>
        <p:nvPicPr>
          <p:cNvPr id="10"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11"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9"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p:cNvSpPr>
            <a:spLocks noGrp="1"/>
          </p:cNvSpPr>
          <p:nvPr>
            <p:ph type="pic" sz="quarter" idx="10" hasCustomPrompt="1"/>
          </p:nvPr>
        </p:nvSpPr>
        <p:spPr bwMode="auto">
          <a:xfrm>
            <a:off x="6684653" y="1447790"/>
            <a:ext cx="4325167" cy="4325107"/>
          </a:xfrm>
          <a:prstGeom prst="rect">
            <a:avLst/>
          </a:prstGeom>
          <a:solidFill>
            <a:srgbClr val="D9D9D9"/>
          </a:solidFill>
        </p:spPr>
        <p:txBody>
          <a:bodyPr anchor="ctr">
            <a:normAutofit/>
          </a:bodyPr>
          <a:lstStyle>
            <a:lvl1pPr marL="0" marR="0" indent="0" algn="ctr" defTabSz="914400">
              <a:lnSpc>
                <a:spcPct val="90000"/>
              </a:lnSpc>
              <a:spcBef>
                <a:spcPts val="1000"/>
              </a:spcBef>
              <a:spcAft>
                <a:spcPts val="0"/>
              </a:spcAft>
              <a:buClrTx/>
              <a:buSzTx/>
              <a:buFont typeface="Arial"/>
              <a:buNone/>
              <a:defRPr sz="1200">
                <a:solidFill>
                  <a:schemeClr val="bg2">
                    <a:lumMod val="10000"/>
                  </a:schemeClr>
                </a:solidFill>
              </a:defRPr>
            </a:lvl1pPr>
          </a:lstStyle>
          <a:p>
            <a:pPr marL="0" marR="0" lvl="0" indent="0" algn="ctr" defTabSz="914400">
              <a:lnSpc>
                <a:spcPct val="90000"/>
              </a:lnSpc>
              <a:spcBef>
                <a:spcPts val="1000"/>
              </a:spcBef>
              <a:spcAft>
                <a:spcPts val="0"/>
              </a:spcAft>
              <a:buClrTx/>
              <a:buSzTx/>
              <a:buFont typeface="Arial"/>
              <a:buNone/>
              <a:defRPr/>
            </a:pPr>
            <a:r>
              <a:rPr lang="ru-RU" sz="2800">
                <a:solidFill>
                  <a:schemeClr val="tx1"/>
                </a:solidFill>
                <a:latin typeface="HSE Sans"/>
              </a:rPr>
              <a:t>Чтобы слайд не выглядел пустым, сюда можно поставить иллюстрацию или фотографию</a:t>
            </a:r>
            <a:endParaRPr sz="2800">
              <a:solidFill>
                <a:schemeClr val="tx1"/>
              </a:solidFill>
              <a:latin typeface="HSE Sans"/>
            </a:endParaRPr>
          </a:p>
        </p:txBody>
      </p:sp>
      <p:sp>
        <p:nvSpPr>
          <p:cNvPr id="32" name="Заголовок 31"/>
          <p:cNvSpPr>
            <a:spLocks noGrp="1"/>
          </p:cNvSpPr>
          <p:nvPr>
            <p:ph type="title" hasCustomPrompt="1"/>
          </p:nvPr>
        </p:nvSpPr>
        <p:spPr bwMode="auto">
          <a:xfrm>
            <a:off x="585898" y="1447790"/>
            <a:ext cx="5245560" cy="777025"/>
          </a:xfrm>
        </p:spPr>
        <p:txBody>
          <a:bodyPr lIns="0" tIns="0" rIns="0" bIns="0" anchor="t">
            <a:normAutofit/>
          </a:bodyPr>
          <a:lstStyle>
            <a:lvl1pPr>
              <a:lnSpc>
                <a:spcPct val="100000"/>
              </a:lnSpc>
              <a:defRPr sz="2400" b="0" i="0">
                <a:latin typeface="HSE Sans"/>
              </a:defRPr>
            </a:lvl1pPr>
          </a:lstStyle>
          <a:p>
            <a:pPr>
              <a:defRPr/>
            </a:pPr>
            <a:r>
              <a:rPr lang="ru-RU" sz="2400">
                <a:solidFill>
                  <a:srgbClr val="102D69"/>
                </a:solidFill>
                <a:latin typeface="HSE Sans"/>
              </a:rPr>
              <a:t>Заголовок может быть набран</a:t>
            </a:r>
            <a:br>
              <a:rPr lang="ru-RU" sz="2400">
                <a:solidFill>
                  <a:srgbClr val="102D69"/>
                </a:solidFill>
                <a:latin typeface="HSE Sans"/>
              </a:rPr>
            </a:br>
            <a:r>
              <a:rPr lang="ru-RU" sz="2400">
                <a:solidFill>
                  <a:srgbClr val="102D69"/>
                </a:solidFill>
                <a:latin typeface="HSE Sans"/>
              </a:rPr>
              <a:t>в две или три строки</a:t>
            </a:r>
            <a:r>
              <a:rPr lang="en-GB" sz="2400">
                <a:solidFill>
                  <a:srgbClr val="102D69"/>
                </a:solidFill>
                <a:latin typeface="HSE Sans"/>
              </a:rPr>
              <a:t> (24 pt)</a:t>
            </a:r>
            <a:endParaRPr lang="ru-RU" sz="2400">
              <a:solidFill>
                <a:srgbClr val="102D69"/>
              </a:solidFill>
              <a:latin typeface="HSE Sans"/>
            </a:endParaRPr>
          </a:p>
        </p:txBody>
      </p:sp>
      <p:sp>
        <p:nvSpPr>
          <p:cNvPr id="36" name="Текст 35"/>
          <p:cNvSpPr>
            <a:spLocks noGrp="1"/>
          </p:cNvSpPr>
          <p:nvPr>
            <p:ph type="body" sz="quarter" idx="12" hasCustomPrompt="1"/>
          </p:nvPr>
        </p:nvSpPr>
        <p:spPr bwMode="auto">
          <a:xfrm>
            <a:off x="585897" y="2379663"/>
            <a:ext cx="5245561" cy="3393234"/>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lvl="0">
              <a:defRPr/>
            </a:pPr>
            <a:r>
              <a:rPr lang="ru-RU"/>
              <a:t>Небольшие куски текста (13</a:t>
            </a:r>
            <a:r>
              <a:rPr lang="en-US"/>
              <a:t>pt) </a:t>
            </a:r>
            <a:r>
              <a:rPr lang="ru-RU"/>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endParaRPr/>
          </a:p>
        </p:txBody>
      </p:sp>
      <p:sp>
        <p:nvSpPr>
          <p:cNvPr id="38"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40"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41"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Текст_2">
    <p:bg>
      <p:bgPr>
        <a:blipFill>
          <a:blip r:embed="rId2">
            <a:lum/>
          </a:blip>
          <a:stretch/>
        </a:blipFill>
        <a:effectLst/>
      </p:bgPr>
    </p:bg>
    <p:spTree>
      <p:nvGrpSpPr>
        <p:cNvPr id="1" name=""/>
        <p:cNvGrpSpPr/>
        <p:nvPr/>
      </p:nvGrpSpPr>
      <p:grpSpPr bwMode="auto">
        <a:xfrm>
          <a:off x="0" y="0"/>
          <a:ext cx="0" cy="0"/>
          <a:chOff x="0" y="0"/>
          <a:chExt cx="0" cy="0"/>
        </a:xfrm>
      </p:grpSpPr>
      <p:pic>
        <p:nvPicPr>
          <p:cNvPr id="7"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8"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2"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4"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6" name="Заголовок 31"/>
          <p:cNvSpPr>
            <a:spLocks noGrp="1"/>
          </p:cNvSpPr>
          <p:nvPr>
            <p:ph type="title" hasCustomPrompt="1"/>
          </p:nvPr>
        </p:nvSpPr>
        <p:spPr bwMode="auto">
          <a:xfrm>
            <a:off x="585897" y="1447790"/>
            <a:ext cx="11057955" cy="777025"/>
          </a:xfrm>
        </p:spPr>
        <p:txBody>
          <a:bodyPr lIns="0" tIns="0" rIns="0" bIns="0" anchor="t">
            <a:normAutofit/>
          </a:bodyPr>
          <a:lstStyle>
            <a:lvl1pPr>
              <a:lnSpc>
                <a:spcPct val="100000"/>
              </a:lnSpc>
              <a:defRPr sz="2400" b="0" i="0">
                <a:latin typeface="HSE Sans"/>
              </a:defRPr>
            </a:lvl1pPr>
          </a:lstStyle>
          <a:p>
            <a:pPr>
              <a:defRPr/>
            </a:pPr>
            <a:r>
              <a:rPr lang="ru-RU" sz="2400">
                <a:solidFill>
                  <a:srgbClr val="102D69"/>
                </a:solidFill>
                <a:latin typeface="HSE Sans"/>
              </a:rPr>
              <a:t>Заголовок может быть набран в две или три строки</a:t>
            </a:r>
            <a:r>
              <a:rPr lang="en-GB" sz="2400">
                <a:solidFill>
                  <a:srgbClr val="102D69"/>
                </a:solidFill>
                <a:latin typeface="HSE Sans"/>
              </a:rPr>
              <a:t> (24 pt)</a:t>
            </a:r>
            <a:endParaRPr lang="ru-RU" sz="2400">
              <a:solidFill>
                <a:srgbClr val="102D69"/>
              </a:solidFill>
              <a:latin typeface="HSE Sans"/>
            </a:endParaRPr>
          </a:p>
        </p:txBody>
      </p:sp>
      <p:sp>
        <p:nvSpPr>
          <p:cNvPr id="17" name="Текст 35"/>
          <p:cNvSpPr>
            <a:spLocks noGrp="1"/>
          </p:cNvSpPr>
          <p:nvPr>
            <p:ph type="body" sz="quarter" idx="12" hasCustomPrompt="1"/>
          </p:nvPr>
        </p:nvSpPr>
        <p:spPr bwMode="auto">
          <a:xfrm>
            <a:off x="585897" y="2379663"/>
            <a:ext cx="11057971" cy="3745092"/>
          </a:xfrm>
        </p:spPr>
        <p:txBody>
          <a:bodyPr lIns="0" tIns="0" rIns="0" numCol="3" spcCol="252000">
            <a:noAutofit/>
          </a:bodyPr>
          <a:lstStyle>
            <a:lvl1pPr marL="0" marR="0" indent="0" algn="l" defTabSz="914400">
              <a:lnSpc>
                <a:spcPct val="100000"/>
              </a:lnSpc>
              <a:spcBef>
                <a:spcPts val="12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marL="0" marR="0" lvl="0" indent="0" algn="l" defTabSz="914400">
              <a:lnSpc>
                <a:spcPct val="100000"/>
              </a:lnSpc>
              <a:spcBef>
                <a:spcPts val="1200"/>
              </a:spcBef>
              <a:spcAft>
                <a:spcPts val="0"/>
              </a:spcAft>
              <a:buClrTx/>
              <a:buSzTx/>
              <a:buFont typeface="Arial"/>
              <a:buNone/>
              <a:defRPr/>
            </a:pPr>
            <a:r>
              <a:rPr lang="ru-RU" sz="1300">
                <a:latin typeface="HSE Sans"/>
              </a:rPr>
              <a:t>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a:t>
            </a:r>
            <a:endParaRPr/>
          </a:p>
        </p:txBody>
      </p:sp>
      <p:sp>
        <p:nvSpPr>
          <p:cNvPr id="18"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Текст_3">
    <p:bg>
      <p:bgPr>
        <a:blipFill>
          <a:blip r:embed="rId2">
            <a:lum/>
          </a:blip>
          <a:stretch/>
        </a:blipFill>
        <a:effectLst/>
      </p:bgPr>
    </p:bg>
    <p:spTree>
      <p:nvGrpSpPr>
        <p:cNvPr id="1" name=""/>
        <p:cNvGrpSpPr/>
        <p:nvPr/>
      </p:nvGrpSpPr>
      <p:grpSpPr bwMode="auto">
        <a:xfrm>
          <a:off x="0" y="0"/>
          <a:ext cx="0" cy="0"/>
          <a:chOff x="0" y="0"/>
          <a:chExt cx="0" cy="0"/>
        </a:xfrm>
      </p:grpSpPr>
      <p:pic>
        <p:nvPicPr>
          <p:cNvPr id="7"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8"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2"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4"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7" name="Текст 35"/>
          <p:cNvSpPr>
            <a:spLocks noGrp="1"/>
          </p:cNvSpPr>
          <p:nvPr>
            <p:ph type="body" sz="quarter" idx="12" hasCustomPrompt="1"/>
          </p:nvPr>
        </p:nvSpPr>
        <p:spPr bwMode="auto">
          <a:xfrm>
            <a:off x="585898" y="2379663"/>
            <a:ext cx="4322531" cy="2399371"/>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lvl="0">
              <a:defRPr/>
            </a:pPr>
            <a:r>
              <a:rPr lang="ru-RU"/>
              <a:t>Небольшие куски текста (13</a:t>
            </a:r>
            <a:r>
              <a:rPr lang="en-US"/>
              <a:t>pt) </a:t>
            </a:r>
            <a:r>
              <a:rPr lang="ru-RU"/>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endParaRPr/>
          </a:p>
        </p:txBody>
      </p:sp>
      <p:sp>
        <p:nvSpPr>
          <p:cNvPr id="20" name="Текст 35"/>
          <p:cNvSpPr>
            <a:spLocks noGrp="1"/>
          </p:cNvSpPr>
          <p:nvPr>
            <p:ph type="body" sz="quarter" idx="16" hasCustomPrompt="1"/>
          </p:nvPr>
        </p:nvSpPr>
        <p:spPr bwMode="auto">
          <a:xfrm>
            <a:off x="585897" y="5183249"/>
            <a:ext cx="3934345" cy="553998"/>
          </a:xfrm>
        </p:spPr>
        <p:txBody>
          <a:bodyPr lIns="0" tIns="0" rIns="0">
            <a:normAutofit/>
          </a:bodyPr>
          <a:lstStyle>
            <a:lvl1pPr marL="0" marR="0" indent="0" algn="l" defTabSz="914400">
              <a:lnSpc>
                <a:spcPct val="100000"/>
              </a:lnSpc>
              <a:spcBef>
                <a:spcPts val="1000"/>
              </a:spcBef>
              <a:spcAft>
                <a:spcPts val="0"/>
              </a:spcAft>
              <a:buClrTx/>
              <a:buSzTx/>
              <a:buFont typeface="Arial"/>
              <a:buNone/>
              <a:defRPr sz="10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ru-RU" sz="1000">
                <a:latin typeface="HSE Sans"/>
              </a:rPr>
              <a:t>Примечания, или любая другая пояснительная или дополнительная информация набираются шрифтом размером 10 </a:t>
            </a:r>
            <a:r>
              <a:rPr lang="en-GB" sz="1000">
                <a:latin typeface="HSE Sans"/>
              </a:rPr>
              <a:t>pt</a:t>
            </a:r>
            <a:endParaRPr lang="ru-RU" sz="1000">
              <a:latin typeface="HSE Sans"/>
            </a:endParaRPr>
          </a:p>
        </p:txBody>
      </p:sp>
      <p:sp>
        <p:nvSpPr>
          <p:cNvPr id="23" name="Текст 22"/>
          <p:cNvSpPr>
            <a:spLocks noGrp="1"/>
          </p:cNvSpPr>
          <p:nvPr>
            <p:ph type="body" sz="quarter" idx="18" hasCustomPrompt="1"/>
          </p:nvPr>
        </p:nvSpPr>
        <p:spPr bwMode="auto">
          <a:xfrm>
            <a:off x="6259892" y="2379663"/>
            <a:ext cx="5383968" cy="3451794"/>
          </a:xfrm>
        </p:spPr>
        <p:txBody>
          <a:bodyPr lIns="0" tIns="0" rIns="0" bIns="0">
            <a:normAutofit/>
          </a:bodyPr>
          <a:lstStyle>
            <a:lvl1pPr marL="0" marR="0" indent="0" algn="l" defTabSz="914400">
              <a:lnSpc>
                <a:spcPct val="90000"/>
              </a:lnSpc>
              <a:spcBef>
                <a:spcPts val="1000"/>
              </a:spcBef>
              <a:spcAft>
                <a:spcPts val="0"/>
              </a:spcAft>
              <a:buClrTx/>
              <a:buSzTx/>
              <a:buFont typeface="Arial"/>
              <a:buNone/>
              <a:defRPr sz="3200" b="0" i="0">
                <a:solidFill>
                  <a:srgbClr val="0E2D69"/>
                </a:solidFill>
                <a:latin typeface="HSE Sans"/>
              </a:defRPr>
            </a:lvl1pPr>
          </a:lstStyle>
          <a:p>
            <a:pPr marL="0" marR="0" lvl="0" indent="0" algn="l" defTabSz="914400">
              <a:lnSpc>
                <a:spcPct val="90000"/>
              </a:lnSpc>
              <a:spcBef>
                <a:spcPts val="1000"/>
              </a:spcBef>
              <a:spcAft>
                <a:spcPts val="0"/>
              </a:spcAft>
              <a:buClrTx/>
              <a:buSzTx/>
              <a:buFont typeface="Arial"/>
              <a:buNone/>
              <a:defRPr/>
            </a:pPr>
            <a:r>
              <a:rPr lang="ru-RU" sz="3200">
                <a:solidFill>
                  <a:srgbClr val="102D69"/>
                </a:solidFill>
                <a:latin typeface="HSE Sans"/>
              </a:rPr>
              <a:t>Небольшую фразу, с важной информацией, можно выделить, набрав ее более крупным кеглем, чем обычный  текст. Делать это часто не рекомендуется.</a:t>
            </a:r>
            <a:endParaRPr/>
          </a:p>
          <a:p>
            <a:pPr lvl="0">
              <a:defRPr/>
            </a:pPr>
            <a:endParaRPr lang="ru-RU"/>
          </a:p>
        </p:txBody>
      </p:sp>
      <p:sp>
        <p:nvSpPr>
          <p:cNvPr id="24"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
        <p:nvSpPr>
          <p:cNvPr id="25" name="Заголовок 31"/>
          <p:cNvSpPr>
            <a:spLocks noGrp="1"/>
          </p:cNvSpPr>
          <p:nvPr>
            <p:ph type="title" hasCustomPrompt="1"/>
          </p:nvPr>
        </p:nvSpPr>
        <p:spPr bwMode="auto">
          <a:xfrm>
            <a:off x="585897" y="1447790"/>
            <a:ext cx="11057955" cy="777025"/>
          </a:xfrm>
        </p:spPr>
        <p:txBody>
          <a:bodyPr lIns="0" tIns="0" rIns="0" bIns="0" anchor="t">
            <a:normAutofit/>
          </a:bodyPr>
          <a:lstStyle>
            <a:lvl1pPr>
              <a:lnSpc>
                <a:spcPct val="100000"/>
              </a:lnSpc>
              <a:defRPr sz="2400" b="0" i="0">
                <a:latin typeface="HSE Sans"/>
              </a:defRPr>
            </a:lvl1pPr>
          </a:lstStyle>
          <a:p>
            <a:pPr>
              <a:defRPr/>
            </a:pPr>
            <a:r>
              <a:rPr lang="ru-RU" sz="2400">
                <a:solidFill>
                  <a:srgbClr val="102D69"/>
                </a:solidFill>
                <a:latin typeface="HSE Sans"/>
              </a:rPr>
              <a:t>Заголовок может быть набран в две или три строки</a:t>
            </a:r>
            <a:r>
              <a:rPr lang="en-GB" sz="2400">
                <a:solidFill>
                  <a:srgbClr val="102D69"/>
                </a:solidFill>
                <a:latin typeface="HSE Sans"/>
              </a:rPr>
              <a:t> (24 pt)</a:t>
            </a:r>
            <a:endParaRPr lang="ru-RU" sz="2400">
              <a:solidFill>
                <a:srgbClr val="102D69"/>
              </a:solidFill>
              <a:latin typeface="HSE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График_1">
    <p:bg>
      <p:bgPr>
        <a:blipFill>
          <a:blip r:embed="rId2">
            <a:lum/>
          </a:blip>
          <a:stretch/>
        </a:blipFill>
        <a:effectLst/>
      </p:bgPr>
    </p:bg>
    <p:spTree>
      <p:nvGrpSpPr>
        <p:cNvPr id="1" name=""/>
        <p:cNvGrpSpPr/>
        <p:nvPr/>
      </p:nvGrpSpPr>
      <p:grpSpPr bwMode="auto">
        <a:xfrm>
          <a:off x="0" y="0"/>
          <a:ext cx="0" cy="0"/>
          <a:chOff x="0" y="0"/>
          <a:chExt cx="0" cy="0"/>
        </a:xfrm>
      </p:grpSpPr>
      <p:pic>
        <p:nvPicPr>
          <p:cNvPr id="7"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8"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2"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4"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6"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
        <p:nvSpPr>
          <p:cNvPr id="17" name="Заголовок 31"/>
          <p:cNvSpPr>
            <a:spLocks noGrp="1"/>
          </p:cNvSpPr>
          <p:nvPr>
            <p:ph type="title" hasCustomPrompt="1"/>
          </p:nvPr>
        </p:nvSpPr>
        <p:spPr bwMode="auto">
          <a:xfrm>
            <a:off x="585899" y="1447790"/>
            <a:ext cx="4322530" cy="777025"/>
          </a:xfrm>
        </p:spPr>
        <p:txBody>
          <a:bodyPr lIns="0" tIns="0" rIns="0" bIns="0" anchor="t">
            <a:normAutofit/>
          </a:bodyPr>
          <a:lstStyle>
            <a:lvl1pPr>
              <a:lnSpc>
                <a:spcPct val="100000"/>
              </a:lnSpc>
              <a:defRPr sz="2400" b="0" i="0">
                <a:latin typeface="HSE Sans"/>
              </a:defRPr>
            </a:lvl1pPr>
          </a:lstStyle>
          <a:p>
            <a:pPr>
              <a:defRPr/>
            </a:pPr>
            <a:r>
              <a:rPr lang="ru-RU" sz="2400">
                <a:solidFill>
                  <a:srgbClr val="102D69"/>
                </a:solidFill>
                <a:latin typeface="HSE Sans"/>
              </a:rPr>
              <a:t>Заголовок может быть набран </a:t>
            </a:r>
            <a:br>
              <a:rPr lang="ru-RU" sz="2400">
                <a:solidFill>
                  <a:srgbClr val="102D69"/>
                </a:solidFill>
                <a:latin typeface="HSE Sans"/>
              </a:rPr>
            </a:br>
            <a:r>
              <a:rPr lang="ru-RU" sz="2400">
                <a:solidFill>
                  <a:srgbClr val="102D69"/>
                </a:solidFill>
                <a:latin typeface="HSE Sans"/>
              </a:rPr>
              <a:t>в две или три строки</a:t>
            </a:r>
            <a:r>
              <a:rPr lang="en-GB" sz="2400">
                <a:solidFill>
                  <a:srgbClr val="102D69"/>
                </a:solidFill>
                <a:latin typeface="HSE Sans"/>
              </a:rPr>
              <a:t> (24 pt)</a:t>
            </a:r>
            <a:endParaRPr lang="ru-RU" sz="2400">
              <a:solidFill>
                <a:srgbClr val="102D69"/>
              </a:solidFill>
              <a:latin typeface="HSE Sans"/>
            </a:endParaRPr>
          </a:p>
        </p:txBody>
      </p:sp>
      <p:sp>
        <p:nvSpPr>
          <p:cNvPr id="18" name="Текст 35"/>
          <p:cNvSpPr>
            <a:spLocks noGrp="1"/>
          </p:cNvSpPr>
          <p:nvPr>
            <p:ph type="body" sz="quarter" idx="12" hasCustomPrompt="1"/>
          </p:nvPr>
        </p:nvSpPr>
        <p:spPr bwMode="auto">
          <a:xfrm>
            <a:off x="585898" y="2379663"/>
            <a:ext cx="4322531" cy="2399371"/>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en-GB" sz="1300">
                <a:latin typeface="HSE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sz="1300">
              <a:latin typeface="HSE Sans"/>
            </a:endParaRPr>
          </a:p>
        </p:txBody>
      </p:sp>
      <p:sp>
        <p:nvSpPr>
          <p:cNvPr id="19" name="Текст 35"/>
          <p:cNvSpPr>
            <a:spLocks noGrp="1"/>
          </p:cNvSpPr>
          <p:nvPr>
            <p:ph type="body" sz="quarter" idx="16" hasCustomPrompt="1"/>
          </p:nvPr>
        </p:nvSpPr>
        <p:spPr bwMode="auto">
          <a:xfrm>
            <a:off x="585897" y="5183249"/>
            <a:ext cx="3934345" cy="553998"/>
          </a:xfrm>
        </p:spPr>
        <p:txBody>
          <a:bodyPr lIns="0" tIns="0" rIns="0">
            <a:normAutofit/>
          </a:bodyPr>
          <a:lstStyle>
            <a:lvl1pPr marL="0" marR="0" indent="0" algn="l" defTabSz="914400">
              <a:lnSpc>
                <a:spcPct val="100000"/>
              </a:lnSpc>
              <a:spcBef>
                <a:spcPts val="1000"/>
              </a:spcBef>
              <a:spcAft>
                <a:spcPts val="0"/>
              </a:spcAft>
              <a:buClrTx/>
              <a:buSzTx/>
              <a:buFont typeface="Arial"/>
              <a:buNone/>
              <a:defRPr sz="10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ru-RU" sz="1000">
                <a:latin typeface="HSE Sans"/>
              </a:rPr>
              <a:t>Примечания, или любая другая пояснительная или дополнительная информация набираются шрифтом размером 10 </a:t>
            </a:r>
            <a:r>
              <a:rPr lang="en-GB" sz="1000">
                <a:latin typeface="HSE Sans"/>
              </a:rPr>
              <a:t>pt</a:t>
            </a:r>
            <a:endParaRPr lang="ru-RU" sz="1000">
              <a:latin typeface="HSE Sans"/>
            </a:endParaRPr>
          </a:p>
        </p:txBody>
      </p:sp>
      <p:sp>
        <p:nvSpPr>
          <p:cNvPr id="21" name="Диаграмма 7"/>
          <p:cNvSpPr>
            <a:spLocks noGrp="1"/>
          </p:cNvSpPr>
          <p:nvPr>
            <p:ph type="chart" sz="quarter" idx="10"/>
          </p:nvPr>
        </p:nvSpPr>
        <p:spPr bwMode="auto">
          <a:xfrm>
            <a:off x="5272097" y="1447790"/>
            <a:ext cx="6371768" cy="4289457"/>
          </a:xfrm>
        </p:spPr>
        <p:txBody>
          <a:body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График_2">
    <p:bg>
      <p:bgPr>
        <a:blipFill>
          <a:blip r:embed="rId2">
            <a:lum/>
          </a:blip>
          <a:stretch/>
        </a:blipFill>
        <a:effectLst/>
      </p:bgPr>
    </p:bg>
    <p:spTree>
      <p:nvGrpSpPr>
        <p:cNvPr id="1" name=""/>
        <p:cNvGrpSpPr/>
        <p:nvPr/>
      </p:nvGrpSpPr>
      <p:grpSpPr bwMode="auto">
        <a:xfrm>
          <a:off x="0" y="0"/>
          <a:ext cx="0" cy="0"/>
          <a:chOff x="0" y="0"/>
          <a:chExt cx="0" cy="0"/>
        </a:xfrm>
      </p:grpSpPr>
      <p:pic>
        <p:nvPicPr>
          <p:cNvPr id="8"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9"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3"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5"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7"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
        <p:nvSpPr>
          <p:cNvPr id="20" name="Текст 35"/>
          <p:cNvSpPr>
            <a:spLocks noGrp="1"/>
          </p:cNvSpPr>
          <p:nvPr>
            <p:ph type="body" sz="quarter" idx="16" hasCustomPrompt="1"/>
          </p:nvPr>
        </p:nvSpPr>
        <p:spPr bwMode="auto">
          <a:xfrm>
            <a:off x="585897" y="5183249"/>
            <a:ext cx="3934345" cy="553998"/>
          </a:xfrm>
        </p:spPr>
        <p:txBody>
          <a:bodyPr lIns="0" tIns="0" rIns="0">
            <a:normAutofit/>
          </a:bodyPr>
          <a:lstStyle>
            <a:lvl1pPr marL="0" marR="0" indent="0" algn="l" defTabSz="914400">
              <a:lnSpc>
                <a:spcPct val="100000"/>
              </a:lnSpc>
              <a:spcBef>
                <a:spcPts val="1000"/>
              </a:spcBef>
              <a:spcAft>
                <a:spcPts val="0"/>
              </a:spcAft>
              <a:buClrTx/>
              <a:buSzTx/>
              <a:buFont typeface="Arial"/>
              <a:buNone/>
              <a:defRPr sz="10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ru-RU" sz="1000">
                <a:latin typeface="HSE Sans"/>
              </a:rPr>
              <a:t>Примечания, или любая другая пояснительная или дополнительная информация набираются шрифтом размером 10 </a:t>
            </a:r>
            <a:r>
              <a:rPr lang="en-GB" sz="1000">
                <a:latin typeface="HSE Sans"/>
              </a:rPr>
              <a:t>pt</a:t>
            </a:r>
            <a:endParaRPr lang="ru-RU" sz="1000">
              <a:latin typeface="HSE Sans"/>
            </a:endParaRPr>
          </a:p>
        </p:txBody>
      </p:sp>
      <p:sp>
        <p:nvSpPr>
          <p:cNvPr id="21" name="Диаграмма 7"/>
          <p:cNvSpPr>
            <a:spLocks noGrp="1"/>
          </p:cNvSpPr>
          <p:nvPr>
            <p:ph type="chart" sz="quarter" idx="10"/>
          </p:nvPr>
        </p:nvSpPr>
        <p:spPr bwMode="auto">
          <a:xfrm>
            <a:off x="5272097" y="1447790"/>
            <a:ext cx="6371768" cy="4289457"/>
          </a:xfrm>
        </p:spPr>
        <p:txBody>
          <a:bodyPr/>
          <a:lstStyle/>
          <a:p>
            <a:pPr>
              <a:defRPr/>
            </a:pPr>
            <a:endParaRPr lang="ru-RU"/>
          </a:p>
        </p:txBody>
      </p:sp>
      <p:sp>
        <p:nvSpPr>
          <p:cNvPr id="23" name="Текст 22"/>
          <p:cNvSpPr>
            <a:spLocks noGrp="1"/>
          </p:cNvSpPr>
          <p:nvPr>
            <p:ph type="body" sz="quarter" idx="17" hasCustomPrompt="1"/>
          </p:nvPr>
        </p:nvSpPr>
        <p:spPr bwMode="auto">
          <a:xfrm>
            <a:off x="585788" y="1447064"/>
            <a:ext cx="4322762" cy="703205"/>
          </a:xfrm>
        </p:spPr>
        <p:txBody>
          <a:bodyPr>
            <a:noAutofit/>
          </a:bodyPr>
          <a:lstStyle>
            <a:lvl1pPr marL="0" indent="0">
              <a:buNone/>
              <a:defRPr sz="1600" b="0" i="0">
                <a:solidFill>
                  <a:srgbClr val="0E2D69"/>
                </a:solidFill>
                <a:latin typeface="HSE Sans"/>
              </a:defRPr>
            </a:lvl1pPr>
            <a:lvl2pPr>
              <a:defRPr sz="1600" b="0" i="0">
                <a:solidFill>
                  <a:srgbClr val="0E2D69"/>
                </a:solidFill>
                <a:latin typeface="HSE Sans"/>
              </a:defRPr>
            </a:lvl2pPr>
            <a:lvl3pPr>
              <a:defRPr sz="1600" b="0" i="0">
                <a:solidFill>
                  <a:srgbClr val="0E2D69"/>
                </a:solidFill>
                <a:latin typeface="HSE Sans"/>
              </a:defRPr>
            </a:lvl3pPr>
            <a:lvl4pPr>
              <a:defRPr sz="1600" b="0" i="0">
                <a:solidFill>
                  <a:srgbClr val="0E2D69"/>
                </a:solidFill>
                <a:latin typeface="HSE Sans"/>
              </a:defRPr>
            </a:lvl4pPr>
            <a:lvl5pPr>
              <a:defRPr sz="1600" b="0" i="0">
                <a:solidFill>
                  <a:srgbClr val="0E2D69"/>
                </a:solidFill>
                <a:latin typeface="HSE Sans"/>
              </a:defRPr>
            </a:lvl5pPr>
          </a:lstStyle>
          <a:p>
            <a:pPr>
              <a:defRPr/>
            </a:pPr>
            <a:r>
              <a:rPr lang="ru-RU" sz="1600">
                <a:solidFill>
                  <a:srgbClr val="102D69"/>
                </a:solidFill>
                <a:latin typeface="HSE Sans"/>
              </a:rPr>
              <a:t>Название графика. Обратите внимание, что название графика набирается меньшим кеглем, чем заголовок</a:t>
            </a:r>
            <a:r>
              <a:rPr lang="en-GB" sz="1600">
                <a:solidFill>
                  <a:srgbClr val="102D69"/>
                </a:solidFill>
                <a:latin typeface="HSE Sans"/>
              </a:rPr>
              <a:t> (16pt)</a:t>
            </a:r>
            <a:endParaRPr lang="ru-RU" sz="1600">
              <a:solidFill>
                <a:srgbClr val="102D69"/>
              </a:solidFill>
              <a:latin typeface="HSE Sans"/>
            </a:endParaRPr>
          </a:p>
        </p:txBody>
      </p:sp>
      <p:sp>
        <p:nvSpPr>
          <p:cNvPr id="28" name="Текст 35"/>
          <p:cNvSpPr>
            <a:spLocks noGrp="1"/>
          </p:cNvSpPr>
          <p:nvPr>
            <p:ph type="body" sz="quarter" idx="12" hasCustomPrompt="1"/>
          </p:nvPr>
        </p:nvSpPr>
        <p:spPr bwMode="auto">
          <a:xfrm>
            <a:off x="585898" y="2379663"/>
            <a:ext cx="4322531" cy="2399371"/>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en-GB" sz="1300">
                <a:latin typeface="HSE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sz="1300">
              <a:latin typeface="HSE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Цифры">
    <p:bg>
      <p:bgPr>
        <a:blipFill>
          <a:blip r:embed="rId2">
            <a:lum/>
          </a:blip>
          <a:stretch/>
        </a:blipFill>
        <a:effectLst/>
      </p:bgPr>
    </p:bg>
    <p:spTree>
      <p:nvGrpSpPr>
        <p:cNvPr id="1" name=""/>
        <p:cNvGrpSpPr/>
        <p:nvPr/>
      </p:nvGrpSpPr>
      <p:grpSpPr bwMode="auto">
        <a:xfrm>
          <a:off x="0" y="0"/>
          <a:ext cx="0" cy="0"/>
          <a:chOff x="0" y="0"/>
          <a:chExt cx="0" cy="0"/>
        </a:xfrm>
      </p:grpSpPr>
      <p:pic>
        <p:nvPicPr>
          <p:cNvPr id="6"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7"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1"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3"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5"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
        <p:nvSpPr>
          <p:cNvPr id="17" name="Заголовок 31"/>
          <p:cNvSpPr>
            <a:spLocks noGrp="1"/>
          </p:cNvSpPr>
          <p:nvPr>
            <p:ph type="title" hasCustomPrompt="1"/>
          </p:nvPr>
        </p:nvSpPr>
        <p:spPr bwMode="auto">
          <a:xfrm>
            <a:off x="585897" y="1447790"/>
            <a:ext cx="11057955" cy="777025"/>
          </a:xfrm>
        </p:spPr>
        <p:txBody>
          <a:bodyPr lIns="0" tIns="0" rIns="0" bIns="0" anchor="t">
            <a:normAutofit/>
          </a:bodyPr>
          <a:lstStyle>
            <a:lvl1pPr>
              <a:lnSpc>
                <a:spcPct val="100000"/>
              </a:lnSpc>
              <a:defRPr sz="2400" b="0" i="0">
                <a:latin typeface="HSE Sans"/>
              </a:defRPr>
            </a:lvl1pPr>
          </a:lstStyle>
          <a:p>
            <a:pPr>
              <a:defRPr/>
            </a:pPr>
            <a:r>
              <a:rPr lang="ru-RU" sz="2400">
                <a:solidFill>
                  <a:srgbClr val="102D69"/>
                </a:solidFill>
                <a:latin typeface="HSE Sans"/>
              </a:rPr>
              <a:t>Заголовок может быть набран в две или три строки</a:t>
            </a:r>
            <a:r>
              <a:rPr lang="en-GB" sz="2400">
                <a:solidFill>
                  <a:srgbClr val="102D69"/>
                </a:solidFill>
                <a:latin typeface="HSE Sans"/>
              </a:rPr>
              <a:t> (24 pt)</a:t>
            </a:r>
            <a:endParaRPr lang="ru-RU" sz="2400">
              <a:solidFill>
                <a:srgbClr val="102D69"/>
              </a:solidFill>
              <a:latin typeface="HSE Sans"/>
            </a:endParaRPr>
          </a:p>
        </p:txBody>
      </p:sp>
      <p:sp>
        <p:nvSpPr>
          <p:cNvPr id="24" name="Текст 35"/>
          <p:cNvSpPr>
            <a:spLocks noGrp="1"/>
          </p:cNvSpPr>
          <p:nvPr>
            <p:ph type="body" sz="quarter" idx="12" hasCustomPrompt="1"/>
          </p:nvPr>
        </p:nvSpPr>
        <p:spPr bwMode="auto">
          <a:xfrm>
            <a:off x="575076" y="4103994"/>
            <a:ext cx="2758143" cy="1569661"/>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ru-RU" sz="1300">
                <a:latin typeface="HSE Sans"/>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endParaRPr/>
          </a:p>
        </p:txBody>
      </p:sp>
      <p:sp>
        <p:nvSpPr>
          <p:cNvPr id="25" name="Текст 35"/>
          <p:cNvSpPr>
            <a:spLocks noGrp="1"/>
          </p:cNvSpPr>
          <p:nvPr>
            <p:ph type="body" sz="quarter" idx="16" hasCustomPrompt="1"/>
          </p:nvPr>
        </p:nvSpPr>
        <p:spPr bwMode="auto">
          <a:xfrm>
            <a:off x="4047007" y="4103994"/>
            <a:ext cx="2757612" cy="1569661"/>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ru-RU" sz="1300">
                <a:latin typeface="HSE Sans"/>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endParaRPr/>
          </a:p>
        </p:txBody>
      </p:sp>
      <p:sp>
        <p:nvSpPr>
          <p:cNvPr id="26" name="Текст 35"/>
          <p:cNvSpPr>
            <a:spLocks noGrp="1"/>
          </p:cNvSpPr>
          <p:nvPr>
            <p:ph type="body" sz="quarter" idx="17" hasCustomPrompt="1"/>
          </p:nvPr>
        </p:nvSpPr>
        <p:spPr bwMode="auto">
          <a:xfrm>
            <a:off x="7518938" y="4103994"/>
            <a:ext cx="2757612" cy="1569661"/>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ru-RU" sz="1300">
                <a:latin typeface="HSE Sans"/>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endParaRPr/>
          </a:p>
        </p:txBody>
      </p:sp>
      <p:sp>
        <p:nvSpPr>
          <p:cNvPr id="28" name="Текст 27"/>
          <p:cNvSpPr>
            <a:spLocks noGrp="1"/>
          </p:cNvSpPr>
          <p:nvPr>
            <p:ph type="body" sz="quarter" idx="18" hasCustomPrompt="1"/>
          </p:nvPr>
        </p:nvSpPr>
        <p:spPr bwMode="auto">
          <a:xfrm>
            <a:off x="575076" y="2710235"/>
            <a:ext cx="2758143" cy="1164116"/>
          </a:xfrm>
        </p:spPr>
        <p:txBody>
          <a:bodyPr lIns="0" tIns="0" rIns="0" bIns="0">
            <a:noAutofit/>
          </a:bodyPr>
          <a:lstStyle>
            <a:lvl1pPr marL="0" indent="0">
              <a:buNone/>
              <a:defRPr sz="9600">
                <a:latin typeface="HSE Sans"/>
              </a:defRPr>
            </a:lvl1pPr>
            <a:lvl2pPr>
              <a:defRPr sz="9600">
                <a:latin typeface="HSE Sans"/>
              </a:defRPr>
            </a:lvl2pPr>
            <a:lvl3pPr>
              <a:defRPr sz="9600">
                <a:latin typeface="HSE Sans"/>
              </a:defRPr>
            </a:lvl3pPr>
            <a:lvl4pPr>
              <a:defRPr sz="9600">
                <a:latin typeface="HSE Sans"/>
              </a:defRPr>
            </a:lvl4pPr>
            <a:lvl5pPr>
              <a:defRPr sz="9600">
                <a:latin typeface="HSE Sans"/>
              </a:defRPr>
            </a:lvl5pPr>
          </a:lstStyle>
          <a:p>
            <a:pPr lvl="0">
              <a:defRPr/>
            </a:pPr>
            <a:r>
              <a:rPr lang="ru-RU" sz="9600">
                <a:solidFill>
                  <a:srgbClr val="102D69"/>
                </a:solidFill>
                <a:latin typeface="HSE Sans"/>
              </a:rPr>
              <a:t>152</a:t>
            </a:r>
            <a:endParaRPr lang="ru-RU"/>
          </a:p>
        </p:txBody>
      </p:sp>
      <p:sp>
        <p:nvSpPr>
          <p:cNvPr id="29" name="Текст 27"/>
          <p:cNvSpPr>
            <a:spLocks noGrp="1"/>
          </p:cNvSpPr>
          <p:nvPr>
            <p:ph type="body" sz="quarter" idx="19" hasCustomPrompt="1"/>
          </p:nvPr>
        </p:nvSpPr>
        <p:spPr bwMode="auto">
          <a:xfrm>
            <a:off x="4047007" y="2710235"/>
            <a:ext cx="2758143" cy="1164116"/>
          </a:xfrm>
        </p:spPr>
        <p:txBody>
          <a:bodyPr lIns="0" tIns="0" rIns="0" bIns="0">
            <a:noAutofit/>
          </a:bodyPr>
          <a:lstStyle>
            <a:lvl1pPr marL="0" indent="0">
              <a:buNone/>
              <a:defRPr sz="9600">
                <a:latin typeface="HSE Sans"/>
              </a:defRPr>
            </a:lvl1pPr>
            <a:lvl2pPr>
              <a:defRPr sz="9600">
                <a:latin typeface="HSE Sans"/>
              </a:defRPr>
            </a:lvl2pPr>
            <a:lvl3pPr>
              <a:defRPr sz="9600">
                <a:latin typeface="HSE Sans"/>
              </a:defRPr>
            </a:lvl3pPr>
            <a:lvl4pPr>
              <a:defRPr sz="9600">
                <a:latin typeface="HSE Sans"/>
              </a:defRPr>
            </a:lvl4pPr>
            <a:lvl5pPr>
              <a:defRPr sz="9600">
                <a:latin typeface="HSE Sans"/>
              </a:defRPr>
            </a:lvl5pPr>
          </a:lstStyle>
          <a:p>
            <a:pPr lvl="0">
              <a:defRPr/>
            </a:pPr>
            <a:r>
              <a:rPr lang="ru-RU" sz="9600">
                <a:solidFill>
                  <a:srgbClr val="102D69"/>
                </a:solidFill>
                <a:latin typeface="HSE Sans"/>
              </a:rPr>
              <a:t>95</a:t>
            </a:r>
            <a:endParaRPr lang="ru-RU"/>
          </a:p>
        </p:txBody>
      </p:sp>
      <p:sp>
        <p:nvSpPr>
          <p:cNvPr id="30" name="Текст 27"/>
          <p:cNvSpPr>
            <a:spLocks noGrp="1"/>
          </p:cNvSpPr>
          <p:nvPr>
            <p:ph type="body" sz="quarter" idx="20" hasCustomPrompt="1"/>
          </p:nvPr>
        </p:nvSpPr>
        <p:spPr bwMode="auto">
          <a:xfrm>
            <a:off x="7518938" y="2710235"/>
            <a:ext cx="2758143" cy="1164116"/>
          </a:xfrm>
        </p:spPr>
        <p:txBody>
          <a:bodyPr lIns="0" tIns="0" rIns="0" bIns="0">
            <a:noAutofit/>
          </a:bodyPr>
          <a:lstStyle>
            <a:lvl1pPr marL="0" indent="0">
              <a:buNone/>
              <a:defRPr sz="9600">
                <a:latin typeface="HSE Sans"/>
              </a:defRPr>
            </a:lvl1pPr>
            <a:lvl2pPr>
              <a:defRPr sz="9600">
                <a:latin typeface="HSE Sans"/>
              </a:defRPr>
            </a:lvl2pPr>
            <a:lvl3pPr>
              <a:defRPr sz="9600">
                <a:latin typeface="HSE Sans"/>
              </a:defRPr>
            </a:lvl3pPr>
            <a:lvl4pPr>
              <a:defRPr sz="9600">
                <a:latin typeface="HSE Sans"/>
              </a:defRPr>
            </a:lvl4pPr>
            <a:lvl5pPr>
              <a:defRPr sz="9600">
                <a:latin typeface="HSE Sans"/>
              </a:defRPr>
            </a:lvl5pPr>
          </a:lstStyle>
          <a:p>
            <a:pPr lvl="0">
              <a:defRPr/>
            </a:pPr>
            <a:r>
              <a:rPr lang="ru-RU" sz="9600">
                <a:solidFill>
                  <a:srgbClr val="102D69"/>
                </a:solidFill>
                <a:latin typeface="HSE Sans"/>
              </a:rPr>
              <a:t>284</a:t>
            </a: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Таблица_1">
    <p:bg>
      <p:bgPr>
        <a:blipFill>
          <a:blip r:embed="rId2">
            <a:lum/>
          </a:blip>
          <a:stretch/>
        </a:blipFill>
        <a:effectLst/>
      </p:bgPr>
    </p:bg>
    <p:spTree>
      <p:nvGrpSpPr>
        <p:cNvPr id="1" name=""/>
        <p:cNvGrpSpPr/>
        <p:nvPr/>
      </p:nvGrpSpPr>
      <p:grpSpPr bwMode="auto">
        <a:xfrm>
          <a:off x="0" y="0"/>
          <a:ext cx="0" cy="0"/>
          <a:chOff x="0" y="0"/>
          <a:chExt cx="0" cy="0"/>
        </a:xfrm>
      </p:grpSpPr>
      <p:pic>
        <p:nvPicPr>
          <p:cNvPr id="5"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6"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0"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2"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4"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
        <p:nvSpPr>
          <p:cNvPr id="15" name="Текст 22"/>
          <p:cNvSpPr>
            <a:spLocks noGrp="1"/>
          </p:cNvSpPr>
          <p:nvPr>
            <p:ph type="body" sz="quarter" idx="17" hasCustomPrompt="1"/>
          </p:nvPr>
        </p:nvSpPr>
        <p:spPr bwMode="auto">
          <a:xfrm>
            <a:off x="585787" y="1447065"/>
            <a:ext cx="11058065" cy="307778"/>
          </a:xfrm>
        </p:spPr>
        <p:txBody>
          <a:bodyPr lIns="0" tIns="0" rIns="0" bIns="0">
            <a:noAutofit/>
          </a:bodyPr>
          <a:lstStyle>
            <a:lvl1pPr marL="0" indent="0">
              <a:buNone/>
              <a:defRPr sz="1600" b="0" i="0">
                <a:solidFill>
                  <a:srgbClr val="0E2D69"/>
                </a:solidFill>
                <a:latin typeface="HSE Sans"/>
              </a:defRPr>
            </a:lvl1pPr>
            <a:lvl2pPr>
              <a:defRPr sz="1600" b="0" i="0">
                <a:solidFill>
                  <a:srgbClr val="0E2D69"/>
                </a:solidFill>
                <a:latin typeface="HSE Sans"/>
              </a:defRPr>
            </a:lvl2pPr>
            <a:lvl3pPr>
              <a:defRPr sz="1600" b="0" i="0">
                <a:solidFill>
                  <a:srgbClr val="0E2D69"/>
                </a:solidFill>
                <a:latin typeface="HSE Sans"/>
              </a:defRPr>
            </a:lvl3pPr>
            <a:lvl4pPr>
              <a:defRPr sz="1600" b="0" i="0">
                <a:solidFill>
                  <a:srgbClr val="0E2D69"/>
                </a:solidFill>
                <a:latin typeface="HSE Sans"/>
              </a:defRPr>
            </a:lvl4pPr>
            <a:lvl5pPr>
              <a:defRPr sz="1600" b="0" i="0">
                <a:solidFill>
                  <a:srgbClr val="0E2D69"/>
                </a:solidFill>
                <a:latin typeface="HSE Sans"/>
              </a:defRPr>
            </a:lvl5pPr>
          </a:lstStyle>
          <a:p>
            <a:pPr>
              <a:defRPr/>
            </a:pPr>
            <a:r>
              <a:rPr lang="ru-RU" sz="1600">
                <a:solidFill>
                  <a:srgbClr val="102D69"/>
                </a:solidFill>
                <a:latin typeface="HSE Sans"/>
              </a:rPr>
              <a:t>Название таблицы. Обратите внимание, что название графика набирается меньшим кеглем, чем заголовок (16</a:t>
            </a:r>
            <a:r>
              <a:rPr lang="en-GB" sz="1600">
                <a:solidFill>
                  <a:srgbClr val="102D69"/>
                </a:solidFill>
                <a:latin typeface="HSE Sans"/>
              </a:rPr>
              <a:t>pt)</a:t>
            </a:r>
            <a:endParaRPr lang="ru-RU" sz="1600">
              <a:solidFill>
                <a:srgbClr val="102D69"/>
              </a:solidFill>
              <a:latin typeface="HSE Sans"/>
            </a:endParaRPr>
          </a:p>
        </p:txBody>
      </p:sp>
      <p:sp>
        <p:nvSpPr>
          <p:cNvPr id="17" name="Текст 16"/>
          <p:cNvSpPr>
            <a:spLocks noGrp="1"/>
          </p:cNvSpPr>
          <p:nvPr>
            <p:ph type="body" sz="quarter" idx="18" hasCustomPrompt="1"/>
          </p:nvPr>
        </p:nvSpPr>
        <p:spPr bwMode="auto">
          <a:xfrm>
            <a:off x="585788" y="5739189"/>
            <a:ext cx="6824303" cy="703205"/>
          </a:xfrm>
        </p:spPr>
        <p:txBody>
          <a:bodyPr lIns="0" tIns="0" rIns="0" bIns="0">
            <a:normAutofit/>
          </a:bodyPr>
          <a:lstStyle>
            <a:lvl1pPr marL="0" marR="0" indent="0" algn="l" defTabSz="914400">
              <a:lnSpc>
                <a:spcPct val="100000"/>
              </a:lnSpc>
              <a:spcBef>
                <a:spcPts val="600"/>
              </a:spcBef>
              <a:spcAft>
                <a:spcPts val="0"/>
              </a:spcAft>
              <a:buClrTx/>
              <a:buSzTx/>
              <a:buFontTx/>
              <a:buNone/>
              <a:defRPr sz="1300" b="0" i="0">
                <a:solidFill>
                  <a:srgbClr val="0E2D69"/>
                </a:solidFill>
                <a:latin typeface="HSE Sans"/>
              </a:defRPr>
            </a:lvl1pPr>
            <a:lvl2pPr>
              <a:defRPr sz="1300" b="0" i="0">
                <a:solidFill>
                  <a:srgbClr val="0E2D69"/>
                </a:solidFill>
                <a:latin typeface="HSE Sans"/>
              </a:defRPr>
            </a:lvl2pPr>
            <a:lvl3pPr>
              <a:defRPr sz="1300" b="0" i="0">
                <a:solidFill>
                  <a:srgbClr val="0E2D69"/>
                </a:solidFill>
                <a:latin typeface="HSE Sans"/>
              </a:defRPr>
            </a:lvl3pPr>
            <a:lvl4pPr>
              <a:defRPr sz="1300" b="0" i="0">
                <a:solidFill>
                  <a:srgbClr val="0E2D69"/>
                </a:solidFill>
                <a:latin typeface="HSE Sans"/>
              </a:defRPr>
            </a:lvl4pPr>
            <a:lvl5pPr>
              <a:defRPr sz="1300" b="0" i="0">
                <a:solidFill>
                  <a:srgbClr val="0E2D69"/>
                </a:solidFill>
                <a:latin typeface="HSE Sans"/>
              </a:defRPr>
            </a:lvl5pPr>
          </a:lstStyle>
          <a:p>
            <a:pPr marL="0" marR="0" lvl="0" indent="0" algn="l" defTabSz="914400">
              <a:lnSpc>
                <a:spcPct val="100000"/>
              </a:lnSpc>
              <a:spcBef>
                <a:spcPts val="600"/>
              </a:spcBef>
              <a:spcAft>
                <a:spcPts val="0"/>
              </a:spcAft>
              <a:buClrTx/>
              <a:buSzTx/>
              <a:buFontTx/>
              <a:buNone/>
              <a:defRPr/>
            </a:pPr>
            <a:r>
              <a:rPr lang="ru-RU" sz="1300" b="0">
                <a:ln>
                  <a:noFill/>
                </a:ln>
                <a:latin typeface="HSE Sans"/>
              </a:rPr>
              <a:t>Мы рекомендуем очень аккуратно использовать жирное начертание, старайтесь выделять жирным самое важное. </a:t>
            </a:r>
            <a:r>
              <a:rPr lang="ru-RU" sz="1300">
                <a:latin typeface="HSE Sans"/>
              </a:rPr>
              <a:t>Также старайтесь не использовать выделение жирным начертанием вместе с заливкой ячеек каким-либо цветом, достаточно и одного акцента.</a:t>
            </a:r>
            <a:endParaRPr sz="1300" b="0">
              <a:ln>
                <a:noFill/>
              </a:ln>
              <a:latin typeface="HSE Sans"/>
            </a:endParaRPr>
          </a:p>
        </p:txBody>
      </p:sp>
      <p:sp>
        <p:nvSpPr>
          <p:cNvPr id="19" name="Таблица 18"/>
          <p:cNvSpPr>
            <a:spLocks noGrp="1"/>
          </p:cNvSpPr>
          <p:nvPr>
            <p:ph type="tbl" sz="quarter" idx="19"/>
          </p:nvPr>
        </p:nvSpPr>
        <p:spPr bwMode="auto">
          <a:xfrm>
            <a:off x="585787" y="1984076"/>
            <a:ext cx="11058527" cy="3519576"/>
          </a:xfrm>
        </p:spPr>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Таблица_2">
    <p:bg>
      <p:bgPr>
        <a:blipFill>
          <a:blip r:embed="rId2">
            <a:lum/>
          </a:blip>
          <a:stretch/>
        </a:blipFill>
        <a:effectLst/>
      </p:bgPr>
    </p:bg>
    <p:spTree>
      <p:nvGrpSpPr>
        <p:cNvPr id="1" name=""/>
        <p:cNvGrpSpPr/>
        <p:nvPr/>
      </p:nvGrpSpPr>
      <p:grpSpPr bwMode="auto">
        <a:xfrm>
          <a:off x="0" y="0"/>
          <a:ext cx="0" cy="0"/>
          <a:chOff x="0" y="0"/>
          <a:chExt cx="0" cy="0"/>
        </a:xfrm>
      </p:grpSpPr>
      <p:pic>
        <p:nvPicPr>
          <p:cNvPr id="8" name="Picture 4" descr="Icon&#10;&#10;Description automatically generated"/>
          <p:cNvPicPr>
            <a:picLocks noChangeAspect="1"/>
          </p:cNvPicPr>
          <p:nvPr userDrawn="1"/>
        </p:nvPicPr>
        <p:blipFill>
          <a:blip r:embed="rId3"/>
          <a:stretch/>
        </p:blipFill>
        <p:spPr bwMode="auto">
          <a:xfrm>
            <a:off x="517199" y="464363"/>
            <a:ext cx="448276" cy="448276"/>
          </a:xfrm>
          <a:prstGeom prst="rect">
            <a:avLst/>
          </a:prstGeom>
        </p:spPr>
      </p:pic>
      <p:cxnSp>
        <p:nvCxnSpPr>
          <p:cNvPr id="9" name="Straight Connector 19"/>
          <p:cNvCxnSpPr>
            <a:cxnSpLocks/>
          </p:cNvCxnSpPr>
          <p:nvPr userDrawn="1"/>
        </p:nvCxnSpPr>
        <p:spPr bwMode="auto">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p:cNvCxnSpPr>
            <a:cxnSpLocks/>
          </p:cNvCxnSpPr>
          <p:nvPr userDrawn="1"/>
        </p:nvCxnSpPr>
        <p:spPr bwMode="auto">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p:cNvCxnSpPr>
            <a:cxnSpLocks/>
          </p:cNvCxnSpPr>
          <p:nvPr userDrawn="1"/>
        </p:nvCxnSpPr>
        <p:spPr bwMode="auto">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10410201" y="532278"/>
            <a:ext cx="671977" cy="307777"/>
          </a:xfrm>
          <a:prstGeom prst="rect">
            <a:avLst/>
          </a:prstGeom>
          <a:noFill/>
        </p:spPr>
        <p:txBody>
          <a:bodyPr wrap="square" lIns="0" tIns="0" rIns="0" bIns="0" rtlCol="0">
            <a:spAutoFit/>
          </a:bodyPr>
          <a:lstStyle/>
          <a:p>
            <a:pPr>
              <a:defRPr/>
            </a:pPr>
            <a:fld id="{32AF94B5-93D7-5247-B727-C7089232F508}" type="slidenum">
              <a:rPr lang="ru-RU" sz="2000">
                <a:solidFill>
                  <a:srgbClr val="102D69"/>
                </a:solidFill>
                <a:latin typeface="HSE Sans"/>
              </a:rPr>
              <a:t>‹#›</a:t>
            </a:fld>
            <a:endParaRPr lang="ru-RU" sz="2000">
              <a:solidFill>
                <a:srgbClr val="102D69"/>
              </a:solidFill>
              <a:latin typeface="HSE Sans"/>
            </a:endParaRPr>
          </a:p>
        </p:txBody>
      </p:sp>
      <p:cxnSp>
        <p:nvCxnSpPr>
          <p:cNvPr id="13" name="Straight Connector 59"/>
          <p:cNvCxnSpPr>
            <a:cxnSpLocks/>
          </p:cNvCxnSpPr>
          <p:nvPr userDrawn="1"/>
        </p:nvCxnSpPr>
        <p:spPr bwMode="auto">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p:cNvSpPr>
            <a:spLocks noGrp="1"/>
          </p:cNvSpPr>
          <p:nvPr>
            <p:ph type="body" sz="quarter" idx="13" hasCustomPrompt="1"/>
          </p:nvPr>
        </p:nvSpPr>
        <p:spPr bwMode="auto">
          <a:xfrm>
            <a:off x="1143689" y="540904"/>
            <a:ext cx="1901825" cy="415925"/>
          </a:xfrm>
        </p:spPr>
        <p:txBody>
          <a:bodyPr lIns="0" tIns="0" rIns="0" bIns="0">
            <a:noAutofit/>
          </a:bodyPr>
          <a:lstStyle>
            <a:lvl1pPr marL="0" marR="0" indent="0" algn="l" defTabSz="914400">
              <a:lnSpc>
                <a:spcPct val="100000"/>
              </a:lnSpc>
              <a:spcBef>
                <a:spcPts val="0"/>
              </a:spcBef>
              <a:spcAft>
                <a:spcPts val="0"/>
              </a:spcAft>
              <a:buClrTx/>
              <a:buSzTx/>
              <a:buFont typeface="Arial"/>
              <a:buNone/>
              <a:defRPr sz="1000" b="0" i="0">
                <a:latin typeface="HSE Sans"/>
              </a:defRPr>
            </a:lvl1pPr>
            <a:lvl2pPr marL="457200" indent="0">
              <a:lnSpc>
                <a:spcPct val="100000"/>
              </a:lnSpc>
              <a:buNone/>
              <a:defRPr sz="1000" b="0" i="0">
                <a:latin typeface="HSE Sans"/>
              </a:defRPr>
            </a:lvl2pPr>
            <a:lvl3pPr marL="914400" indent="0">
              <a:lnSpc>
                <a:spcPct val="100000"/>
              </a:lnSpc>
              <a:buNone/>
              <a:defRPr sz="1000" b="0" i="0">
                <a:latin typeface="HSE Sans"/>
              </a:defRPr>
            </a:lvl3pPr>
            <a:lvl4pPr marL="1371600" indent="0">
              <a:lnSpc>
                <a:spcPct val="100000"/>
              </a:lnSpc>
              <a:buNone/>
              <a:defRPr sz="1000" b="0" i="0">
                <a:latin typeface="HSE Sans"/>
              </a:defRPr>
            </a:lvl4pPr>
            <a:lvl5pPr marL="1828800" indent="0">
              <a:lnSpc>
                <a:spcPct val="100000"/>
              </a:lnSpc>
              <a:buNone/>
              <a:defRPr sz="1000" b="0" i="0">
                <a:latin typeface="HSE Sans"/>
              </a:defRPr>
            </a:lvl5pPr>
          </a:lstStyle>
          <a:p>
            <a:pPr marL="0" marR="0" lvl="0" indent="0" algn="l" defTabSz="914400">
              <a:lnSpc>
                <a:spcPct val="100000"/>
              </a:lnSpc>
              <a:spcBef>
                <a:spcPts val="1000"/>
              </a:spcBef>
              <a:spcAft>
                <a:spcPts val="0"/>
              </a:spcAft>
              <a:buClrTx/>
              <a:buSzTx/>
              <a:buFont typeface="Arial"/>
              <a:buNone/>
              <a:defRPr/>
            </a:pPr>
            <a:r>
              <a:rPr lang="ru-RU" sz="1000">
                <a:latin typeface="HSE Sans"/>
              </a:rPr>
              <a:t>Название подразделения</a:t>
            </a:r>
            <a:br>
              <a:rPr lang="ru-RU" sz="1000">
                <a:latin typeface="HSE Sans"/>
              </a:rPr>
            </a:br>
            <a:r>
              <a:rPr lang="ru-RU" sz="1000">
                <a:latin typeface="HSE Sans"/>
              </a:rPr>
              <a:t>в две или три строки</a:t>
            </a:r>
            <a:r>
              <a:rPr lang="en-GB" sz="1000">
                <a:latin typeface="HSE Sans"/>
              </a:rPr>
              <a:t> (10pt)</a:t>
            </a:r>
            <a:endParaRPr lang="ru-RU" sz="1000">
              <a:latin typeface="HSE Sans"/>
            </a:endParaRPr>
          </a:p>
        </p:txBody>
      </p:sp>
      <p:sp>
        <p:nvSpPr>
          <p:cNvPr id="15" name="Текст 39"/>
          <p:cNvSpPr>
            <a:spLocks noGrp="1"/>
          </p:cNvSpPr>
          <p:nvPr>
            <p:ph type="body" sz="quarter" idx="14" hasCustomPrompt="1"/>
          </p:nvPr>
        </p:nvSpPr>
        <p:spPr bwMode="auto">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презентации может быть набрано в две или три строки</a:t>
            </a:r>
            <a:r>
              <a:rPr lang="en-GB" sz="1000">
                <a:latin typeface="HSE Sans"/>
              </a:rPr>
              <a:t> (10pt)</a:t>
            </a:r>
            <a:endParaRPr lang="ru-RU" sz="1000">
              <a:latin typeface="HSE Sans"/>
            </a:endParaRPr>
          </a:p>
        </p:txBody>
      </p:sp>
      <p:sp>
        <p:nvSpPr>
          <p:cNvPr id="17" name="Текст 39"/>
          <p:cNvSpPr>
            <a:spLocks noGrp="1"/>
          </p:cNvSpPr>
          <p:nvPr>
            <p:ph type="body" sz="quarter" idx="15" hasCustomPrompt="1"/>
          </p:nvPr>
        </p:nvSpPr>
        <p:spPr bwMode="auto">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a:defRPr>
            </a:lvl1pPr>
            <a:lvl2pPr marL="457200" indent="0">
              <a:buNone/>
              <a:defRPr sz="1000" b="0" i="0">
                <a:solidFill>
                  <a:srgbClr val="0E2D69"/>
                </a:solidFill>
                <a:latin typeface="HSE Sans"/>
              </a:defRPr>
            </a:lvl2pPr>
            <a:lvl3pPr marL="914400" indent="0">
              <a:buNone/>
              <a:defRPr sz="1000" b="0" i="0">
                <a:solidFill>
                  <a:srgbClr val="0E2D69"/>
                </a:solidFill>
                <a:latin typeface="HSE Sans"/>
              </a:defRPr>
            </a:lvl3pPr>
            <a:lvl4pPr marL="1371600" indent="0">
              <a:buNone/>
              <a:defRPr sz="1000" b="0" i="0">
                <a:solidFill>
                  <a:srgbClr val="0E2D69"/>
                </a:solidFill>
                <a:latin typeface="HSE Sans"/>
              </a:defRPr>
            </a:lvl4pPr>
            <a:lvl5pPr marL="1828800" indent="0">
              <a:buNone/>
              <a:defRPr sz="1000" b="0" i="0">
                <a:solidFill>
                  <a:srgbClr val="0E2D69"/>
                </a:solidFill>
                <a:latin typeface="HSE Sans"/>
              </a:defRPr>
            </a:lvl5pPr>
          </a:lstStyle>
          <a:p>
            <a:pPr>
              <a:defRPr/>
            </a:pPr>
            <a:r>
              <a:rPr lang="ru-RU" sz="1000">
                <a:latin typeface="HSE Sans"/>
              </a:rPr>
              <a:t>Название раздела может быть набрано в две или три строки</a:t>
            </a:r>
            <a:r>
              <a:rPr lang="en-GB" sz="1000">
                <a:latin typeface="HSE Sans"/>
              </a:rPr>
              <a:t> (10pt)</a:t>
            </a:r>
            <a:endParaRPr lang="ru-RU" sz="1000">
              <a:latin typeface="HSE Sans"/>
            </a:endParaRPr>
          </a:p>
        </p:txBody>
      </p:sp>
      <p:sp>
        <p:nvSpPr>
          <p:cNvPr id="18" name="Текст 22"/>
          <p:cNvSpPr>
            <a:spLocks noGrp="1"/>
          </p:cNvSpPr>
          <p:nvPr>
            <p:ph type="body" sz="quarter" idx="17" hasCustomPrompt="1"/>
          </p:nvPr>
        </p:nvSpPr>
        <p:spPr bwMode="auto">
          <a:xfrm>
            <a:off x="585787" y="1447064"/>
            <a:ext cx="7617877" cy="537011"/>
          </a:xfrm>
        </p:spPr>
        <p:txBody>
          <a:bodyPr lIns="0" tIns="0" rIns="0" bIns="0">
            <a:noAutofit/>
          </a:bodyPr>
          <a:lstStyle>
            <a:lvl1pPr marL="0" indent="0">
              <a:buNone/>
              <a:defRPr sz="1600" b="0" i="0">
                <a:solidFill>
                  <a:srgbClr val="0E2D69"/>
                </a:solidFill>
                <a:latin typeface="HSE Sans"/>
              </a:defRPr>
            </a:lvl1pPr>
            <a:lvl2pPr>
              <a:defRPr sz="1600" b="0" i="0">
                <a:solidFill>
                  <a:srgbClr val="0E2D69"/>
                </a:solidFill>
                <a:latin typeface="HSE Sans"/>
              </a:defRPr>
            </a:lvl2pPr>
            <a:lvl3pPr>
              <a:defRPr sz="1600" b="0" i="0">
                <a:solidFill>
                  <a:srgbClr val="0E2D69"/>
                </a:solidFill>
                <a:latin typeface="HSE Sans"/>
              </a:defRPr>
            </a:lvl3pPr>
            <a:lvl4pPr>
              <a:defRPr sz="1600" b="0" i="0">
                <a:solidFill>
                  <a:srgbClr val="0E2D69"/>
                </a:solidFill>
                <a:latin typeface="HSE Sans"/>
              </a:defRPr>
            </a:lvl4pPr>
            <a:lvl5pPr>
              <a:defRPr sz="1600" b="0" i="0">
                <a:solidFill>
                  <a:srgbClr val="0E2D69"/>
                </a:solidFill>
                <a:latin typeface="HSE Sans"/>
              </a:defRPr>
            </a:lvl5pPr>
          </a:lstStyle>
          <a:p>
            <a:pPr>
              <a:defRPr/>
            </a:pPr>
            <a:r>
              <a:rPr lang="ru-RU" sz="1600">
                <a:solidFill>
                  <a:srgbClr val="102D69"/>
                </a:solidFill>
                <a:latin typeface="HSE Sans"/>
              </a:rPr>
              <a:t>Название таблицы. Обратите внимание, что название графика набирается меньшим кеглем, чем заголовок (16</a:t>
            </a:r>
            <a:r>
              <a:rPr lang="en-GB" sz="1600">
                <a:solidFill>
                  <a:srgbClr val="102D69"/>
                </a:solidFill>
                <a:latin typeface="HSE Sans"/>
              </a:rPr>
              <a:t>pt)</a:t>
            </a:r>
            <a:endParaRPr lang="ru-RU" sz="1600">
              <a:solidFill>
                <a:srgbClr val="102D69"/>
              </a:solidFill>
              <a:latin typeface="HSE Sans"/>
            </a:endParaRPr>
          </a:p>
        </p:txBody>
      </p:sp>
      <p:sp>
        <p:nvSpPr>
          <p:cNvPr id="19" name="Текст 16"/>
          <p:cNvSpPr>
            <a:spLocks noGrp="1"/>
          </p:cNvSpPr>
          <p:nvPr>
            <p:ph type="body" sz="quarter" idx="18" hasCustomPrompt="1"/>
          </p:nvPr>
        </p:nvSpPr>
        <p:spPr bwMode="auto">
          <a:xfrm>
            <a:off x="585788" y="5739189"/>
            <a:ext cx="6824303" cy="703205"/>
          </a:xfrm>
        </p:spPr>
        <p:txBody>
          <a:bodyPr lIns="0" tIns="0" rIns="0" bIns="0">
            <a:normAutofit/>
          </a:bodyPr>
          <a:lstStyle>
            <a:lvl1pPr marL="0" marR="0" indent="0" algn="l" defTabSz="914400">
              <a:lnSpc>
                <a:spcPct val="100000"/>
              </a:lnSpc>
              <a:spcBef>
                <a:spcPts val="600"/>
              </a:spcBef>
              <a:spcAft>
                <a:spcPts val="0"/>
              </a:spcAft>
              <a:buClrTx/>
              <a:buSzTx/>
              <a:buFontTx/>
              <a:buNone/>
              <a:defRPr sz="1300" b="0" i="0">
                <a:solidFill>
                  <a:srgbClr val="0E2D69"/>
                </a:solidFill>
                <a:latin typeface="HSE Sans"/>
              </a:defRPr>
            </a:lvl1pPr>
            <a:lvl2pPr>
              <a:defRPr sz="1300" b="0" i="0">
                <a:solidFill>
                  <a:srgbClr val="0E2D69"/>
                </a:solidFill>
                <a:latin typeface="HSE Sans"/>
              </a:defRPr>
            </a:lvl2pPr>
            <a:lvl3pPr>
              <a:defRPr sz="1300" b="0" i="0">
                <a:solidFill>
                  <a:srgbClr val="0E2D69"/>
                </a:solidFill>
                <a:latin typeface="HSE Sans"/>
              </a:defRPr>
            </a:lvl3pPr>
            <a:lvl4pPr>
              <a:defRPr sz="1300" b="0" i="0">
                <a:solidFill>
                  <a:srgbClr val="0E2D69"/>
                </a:solidFill>
                <a:latin typeface="HSE Sans"/>
              </a:defRPr>
            </a:lvl4pPr>
            <a:lvl5pPr>
              <a:defRPr sz="1300" b="0" i="0">
                <a:solidFill>
                  <a:srgbClr val="0E2D69"/>
                </a:solidFill>
                <a:latin typeface="HSE Sans"/>
              </a:defRPr>
            </a:lvl5pPr>
          </a:lstStyle>
          <a:p>
            <a:pPr marL="0" marR="0" lvl="0" indent="0" algn="l" defTabSz="914400">
              <a:lnSpc>
                <a:spcPct val="100000"/>
              </a:lnSpc>
              <a:spcBef>
                <a:spcPts val="600"/>
              </a:spcBef>
              <a:spcAft>
                <a:spcPts val="0"/>
              </a:spcAft>
              <a:buClrTx/>
              <a:buSzTx/>
              <a:buFontTx/>
              <a:buNone/>
              <a:defRPr/>
            </a:pPr>
            <a:r>
              <a:rPr lang="ru-RU" sz="1300" b="0">
                <a:ln>
                  <a:noFill/>
                </a:ln>
                <a:latin typeface="HSE Sans"/>
              </a:rPr>
              <a:t>Мы рекомендуем очень аккуратно использовать жирное начертание, старайтесь выделять жирным самое важное. </a:t>
            </a:r>
            <a:r>
              <a:rPr lang="ru-RU" sz="1300">
                <a:latin typeface="HSE Sans"/>
              </a:rPr>
              <a:t>Также старайтесь не использовать выделение жирным начертанием вместе с заливкой ячеек каким-либо цветом, достаточно и одного акцента.</a:t>
            </a:r>
            <a:endParaRPr sz="1300" b="0">
              <a:ln>
                <a:noFill/>
              </a:ln>
              <a:latin typeface="HSE Sans"/>
            </a:endParaRPr>
          </a:p>
        </p:txBody>
      </p:sp>
      <p:sp>
        <p:nvSpPr>
          <p:cNvPr id="20" name="Таблица 18"/>
          <p:cNvSpPr>
            <a:spLocks noGrp="1"/>
          </p:cNvSpPr>
          <p:nvPr>
            <p:ph type="tbl" sz="quarter" idx="19"/>
          </p:nvPr>
        </p:nvSpPr>
        <p:spPr bwMode="auto">
          <a:xfrm>
            <a:off x="585787" y="2208362"/>
            <a:ext cx="7617895" cy="3295290"/>
          </a:xfrm>
        </p:spPr>
        <p:txBody>
          <a:bodyPr/>
          <a:lstStyle/>
          <a:p>
            <a:pPr>
              <a:defRPr/>
            </a:pPr>
            <a:endParaRPr lang="ru-RU"/>
          </a:p>
        </p:txBody>
      </p:sp>
      <p:sp>
        <p:nvSpPr>
          <p:cNvPr id="21" name="Текст 35"/>
          <p:cNvSpPr>
            <a:spLocks noGrp="1"/>
          </p:cNvSpPr>
          <p:nvPr>
            <p:ph type="body" sz="quarter" idx="12" hasCustomPrompt="1"/>
          </p:nvPr>
        </p:nvSpPr>
        <p:spPr bwMode="auto">
          <a:xfrm>
            <a:off x="8686807" y="2208363"/>
            <a:ext cx="2930666" cy="2570672"/>
          </a:xfrm>
        </p:spPr>
        <p:txBody>
          <a:bodyPr lIns="0" tIns="0" rIns="0">
            <a:normAutofit/>
          </a:bodyPr>
          <a:lstStyle>
            <a:lvl1pPr marL="0" marR="0" indent="0" algn="l" defTabSz="914400">
              <a:lnSpc>
                <a:spcPct val="100000"/>
              </a:lnSpc>
              <a:spcBef>
                <a:spcPts val="1000"/>
              </a:spcBef>
              <a:spcAft>
                <a:spcPts val="0"/>
              </a:spcAft>
              <a:buClrTx/>
              <a:buSzTx/>
              <a:buFont typeface="Arial"/>
              <a:buNone/>
              <a:defRPr sz="1300" b="0" i="0">
                <a:solidFill>
                  <a:srgbClr val="0E2D69"/>
                </a:solidFill>
                <a:latin typeface="HSE Sans"/>
              </a:defRPr>
            </a:lvl1pPr>
            <a:lvl2pPr marL="457200" indent="0" algn="l">
              <a:lnSpc>
                <a:spcPct val="100000"/>
              </a:lnSpc>
              <a:spcBef>
                <a:spcPts val="1000"/>
              </a:spcBef>
              <a:buFont typeface="Arial"/>
              <a:buNone/>
              <a:defRPr sz="1300" b="0" i="0">
                <a:solidFill>
                  <a:srgbClr val="0E2D69"/>
                </a:solidFill>
                <a:latin typeface="HSE Sans"/>
              </a:defRPr>
            </a:lvl2pPr>
            <a:lvl3pPr marL="914400" indent="0" algn="l">
              <a:lnSpc>
                <a:spcPct val="100000"/>
              </a:lnSpc>
              <a:spcBef>
                <a:spcPts val="1000"/>
              </a:spcBef>
              <a:buFont typeface="Arial"/>
              <a:buNone/>
              <a:defRPr sz="1300" b="0" i="0">
                <a:solidFill>
                  <a:srgbClr val="0E2D69"/>
                </a:solidFill>
                <a:latin typeface="HSE Sans"/>
              </a:defRPr>
            </a:lvl3pPr>
            <a:lvl4pPr marL="1371600" indent="0" algn="l">
              <a:lnSpc>
                <a:spcPct val="100000"/>
              </a:lnSpc>
              <a:spcBef>
                <a:spcPts val="1000"/>
              </a:spcBef>
              <a:buFont typeface="Arial"/>
              <a:buNone/>
              <a:defRPr sz="1300" b="0" i="0">
                <a:solidFill>
                  <a:srgbClr val="0E2D69"/>
                </a:solidFill>
                <a:latin typeface="HSE Sans"/>
              </a:defRPr>
            </a:lvl4pPr>
            <a:lvl5pPr marL="1828800" indent="0" algn="l">
              <a:lnSpc>
                <a:spcPct val="100000"/>
              </a:lnSpc>
              <a:spcBef>
                <a:spcPts val="1000"/>
              </a:spcBef>
              <a:buFont typeface="Arial"/>
              <a:buNone/>
              <a:defRPr sz="1300" b="0" i="0">
                <a:solidFill>
                  <a:srgbClr val="0E2D69"/>
                </a:solidFill>
                <a:latin typeface="HSE Sans"/>
              </a:defRPr>
            </a:lvl5pPr>
          </a:lstStyle>
          <a:p>
            <a:pPr>
              <a:defRPr/>
            </a:pPr>
            <a:r>
              <a:rPr lang="en-GB" sz="1300">
                <a:latin typeface="HSE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sz="1300">
              <a:latin typeface="HSE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GB"/>
              <a:t>Click to edit Master title style</a:t>
            </a:r>
            <a:endParaRP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3063DFB-8595-A44B-9F09-A50FA310E559}" type="datetimeFigureOut">
              <a:rPr lang="ru-RU"/>
              <a:t>03.04.2025</a:t>
            </a:fld>
            <a:endParaRP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20F133-126C-5944-A0E4-6A9616EDC0DA}"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hyperlink" Target="https://fincubator.ru/projects-arfg/rid/doc/speech/"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027967" y="3871520"/>
            <a:ext cx="10161649" cy="720001"/>
          </a:xfrm>
        </p:spPr>
        <p:txBody>
          <a:bodyPr>
            <a:noAutofit/>
          </a:bodyPr>
          <a:lstStyle/>
          <a:p>
            <a:pPr>
              <a:defRPr/>
            </a:pPr>
            <a:r>
              <a:rPr lang="ru-RU" sz="2800">
                <a:latin typeface="Arial"/>
                <a:cs typeface="Arial"/>
              </a:rPr>
              <a:t>Проблемы создания цифровых ресурсов для формирования финансовой культуры учащихся: взгляд педагога</a:t>
            </a:r>
            <a:endParaRPr/>
          </a:p>
        </p:txBody>
      </p:sp>
      <p:sp>
        <p:nvSpPr>
          <p:cNvPr id="5" name="Текст 4"/>
          <p:cNvSpPr>
            <a:spLocks noGrp="1"/>
          </p:cNvSpPr>
          <p:nvPr>
            <p:ph type="body" idx="12"/>
          </p:nvPr>
        </p:nvSpPr>
        <p:spPr bwMode="auto">
          <a:xfrm>
            <a:off x="1027967" y="5518128"/>
            <a:ext cx="10335358" cy="463186"/>
          </a:xfrm>
        </p:spPr>
        <p:txBody>
          <a:bodyPr/>
          <a:lstStyle/>
          <a:p>
            <a:pPr algn="ctr">
              <a:defRPr/>
            </a:pPr>
            <a:r>
              <a:rPr lang="ru-RU">
                <a:latin typeface="Arial"/>
                <a:cs typeface="Arial"/>
              </a:rPr>
              <a:t>Москва</a:t>
            </a:r>
            <a:endParaRPr/>
          </a:p>
          <a:p>
            <a:pPr algn="ctr">
              <a:defRPr/>
            </a:pPr>
            <a:r>
              <a:rPr lang="ru-RU">
                <a:latin typeface="Arial"/>
                <a:cs typeface="Arial"/>
              </a:rPr>
              <a:t>2025</a:t>
            </a:r>
            <a:endParaRPr/>
          </a:p>
        </p:txBody>
      </p:sp>
      <p:sp>
        <p:nvSpPr>
          <p:cNvPr id="6" name="Текст 5"/>
          <p:cNvSpPr>
            <a:spLocks noGrp="1"/>
          </p:cNvSpPr>
          <p:nvPr>
            <p:ph type="body" sz="quarter" idx="13"/>
          </p:nvPr>
        </p:nvSpPr>
        <p:spPr bwMode="auto"/>
        <p:txBody>
          <a:bodyPr/>
          <a:lstStyle/>
          <a:p>
            <a:pPr>
              <a:defRPr/>
            </a:pPr>
            <a:r>
              <a:rPr lang="ru-RU">
                <a:latin typeface="Arial"/>
                <a:cs typeface="Arial"/>
              </a:rPr>
              <a:t>Андреева Ольга Сергеевна</a:t>
            </a:r>
            <a:endParaRPr/>
          </a:p>
          <a:p>
            <a:pPr>
              <a:defRPr/>
            </a:pPr>
            <a:r>
              <a:rPr lang="ru-RU">
                <a:latin typeface="Arial"/>
                <a:cs typeface="Arial"/>
              </a:rPr>
              <a:t>Федеральный эксперт АРФГ, к.ф.н., доцент ГАОУ ВО МГПУ</a:t>
            </a:r>
            <a:endParaRPr/>
          </a:p>
        </p:txBody>
      </p:sp>
      <p:sp>
        <p:nvSpPr>
          <p:cNvPr id="11" name="Прямоугольник 10"/>
          <p:cNvSpPr/>
          <p:nvPr/>
        </p:nvSpPr>
        <p:spPr bwMode="auto">
          <a:xfrm>
            <a:off x="5995987" y="921983"/>
            <a:ext cx="200025" cy="980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 name="Рисунок 9"/>
          <p:cNvPicPr>
            <a:picLocks noChangeAspect="1"/>
          </p:cNvPicPr>
          <p:nvPr/>
        </p:nvPicPr>
        <p:blipFill>
          <a:blip r:embed="rId2"/>
          <a:stretch/>
        </p:blipFill>
        <p:spPr bwMode="auto">
          <a:xfrm>
            <a:off x="6195646" y="1052033"/>
            <a:ext cx="1583733" cy="720000"/>
          </a:xfrm>
          <a:prstGeom prst="rect">
            <a:avLst/>
          </a:prstGeom>
        </p:spPr>
      </p:pic>
      <p:pic>
        <p:nvPicPr>
          <p:cNvPr id="8" name="Рисунок 7"/>
          <p:cNvPicPr>
            <a:picLocks noChangeAspect="1"/>
          </p:cNvPicPr>
          <p:nvPr/>
        </p:nvPicPr>
        <p:blipFill>
          <a:blip r:embed="rId3"/>
          <a:stretch/>
        </p:blipFill>
        <p:spPr bwMode="auto">
          <a:xfrm>
            <a:off x="3276706" y="1052033"/>
            <a:ext cx="1889517" cy="720000"/>
          </a:xfrm>
          <a:prstGeom prst="rect">
            <a:avLst/>
          </a:prstGeom>
        </p:spPr>
      </p:pic>
      <p:sp>
        <p:nvSpPr>
          <p:cNvPr id="14" name="Заголовок 1"/>
          <p:cNvSpPr txBox="1"/>
          <p:nvPr/>
        </p:nvSpPr>
        <p:spPr bwMode="auto">
          <a:xfrm>
            <a:off x="1027967" y="2306250"/>
            <a:ext cx="10049608" cy="1066200"/>
          </a:xfrm>
          <a:prstGeom prst="rect">
            <a:avLst/>
          </a:prstGeom>
        </p:spPr>
        <p:txBody>
          <a:bodyPr vert="horz" lIns="0" tIns="0" rIns="0" bIns="0" rtlCol="0" anchor="t">
            <a:noAutofit/>
          </a:bodyPr>
          <a:lstStyle>
            <a:lvl1pPr algn="l" defTabSz="914400">
              <a:lnSpc>
                <a:spcPct val="100000"/>
              </a:lnSpc>
              <a:spcBef>
                <a:spcPts val="0"/>
              </a:spcBef>
              <a:buNone/>
              <a:defRPr sz="4300" b="0" i="0">
                <a:solidFill>
                  <a:srgbClr val="0E2D69"/>
                </a:solidFill>
                <a:latin typeface="HSE Sans"/>
                <a:ea typeface="+mj-ea"/>
                <a:cs typeface="+mj-cs"/>
              </a:defRPr>
            </a:lvl1pPr>
          </a:lstStyle>
          <a:p>
            <a:pPr algn="ctr">
              <a:defRPr/>
            </a:pPr>
            <a:r>
              <a:rPr lang="ru-RU" sz="2000" b="1" dirty="0">
                <a:latin typeface="Arial"/>
                <a:cs typeface="Arial"/>
              </a:rPr>
              <a:t>Всероссийская научно-практическая конференция </a:t>
            </a:r>
            <a:endParaRPr dirty="0"/>
          </a:p>
          <a:p>
            <a:pPr algn="ctr">
              <a:defRPr/>
            </a:pPr>
            <a:r>
              <a:rPr lang="ru-RU" sz="2000" dirty="0">
                <a:latin typeface="Arial"/>
                <a:cs typeface="Arial"/>
              </a:rPr>
              <a:t>«Формирование финансовой культуры в условиях </a:t>
            </a:r>
            <a:r>
              <a:rPr lang="ru-RU" sz="2000" dirty="0" err="1">
                <a:latin typeface="Arial"/>
                <a:cs typeface="Arial"/>
              </a:rPr>
              <a:t>цифровизации</a:t>
            </a:r>
            <a:r>
              <a:rPr lang="ru-RU" sz="2000" dirty="0">
                <a:latin typeface="Arial"/>
                <a:cs typeface="Arial"/>
              </a:rPr>
              <a:t>: смыслы, практики, результаты»</a:t>
            </a:r>
            <a:endParaRPr dirty="0"/>
          </a:p>
        </p:txBody>
      </p:sp>
      <p:pic>
        <p:nvPicPr>
          <p:cNvPr id="3" name="Рисунок 2"/>
          <p:cNvPicPr>
            <a:picLocks noChangeAspect="1"/>
          </p:cNvPicPr>
          <p:nvPr/>
        </p:nvPicPr>
        <p:blipFill>
          <a:blip r:embed="rId4"/>
          <a:stretch>
            <a:fillRect/>
          </a:stretch>
        </p:blipFill>
        <p:spPr>
          <a:xfrm>
            <a:off x="9119195" y="1125495"/>
            <a:ext cx="1513171" cy="646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a:xfrm>
            <a:off x="585898" y="1447790"/>
            <a:ext cx="10714699" cy="777025"/>
          </a:xfrm>
        </p:spPr>
        <p:txBody>
          <a:bodyPr/>
          <a:lstStyle/>
          <a:p>
            <a:pPr>
              <a:defRPr/>
            </a:pPr>
            <a:r>
              <a:rPr lang="ru-RU">
                <a:latin typeface="Arial"/>
                <a:cs typeface="Arial"/>
              </a:rPr>
              <a:t>Педагог по финансовой грамотности может дать задания и получить:</a:t>
            </a:r>
            <a:endParaRPr/>
          </a:p>
        </p:txBody>
      </p:sp>
      <p:sp>
        <p:nvSpPr>
          <p:cNvPr id="5" name="Текст 4"/>
          <p:cNvSpPr>
            <a:spLocks noGrp="1"/>
          </p:cNvSpPr>
          <p:nvPr>
            <p:ph type="body" sz="quarter" idx="12"/>
          </p:nvPr>
        </p:nvSpPr>
        <p:spPr bwMode="auto">
          <a:xfrm>
            <a:off x="585897" y="1989057"/>
            <a:ext cx="10566011" cy="2789978"/>
          </a:xfrm>
        </p:spPr>
        <p:txBody>
          <a:bodyPr>
            <a:normAutofit fontScale="25000" lnSpcReduction="20000"/>
          </a:bodyPr>
          <a:lstStyle/>
          <a:p>
            <a:pPr>
              <a:defRPr/>
            </a:pPr>
            <a:r>
              <a:rPr lang="ru-RU" sz="8000" dirty="0">
                <a:latin typeface="Arial"/>
                <a:cs typeface="Arial"/>
              </a:rPr>
              <a:t>Неверные ответы на решение кейсов, т.к. неправильно велась подготовка: </a:t>
            </a:r>
            <a:endParaRPr dirty="0"/>
          </a:p>
          <a:p>
            <a:pPr marL="857250" indent="-857250">
              <a:buFont typeface="Wingdings"/>
              <a:buChar char="v"/>
              <a:defRPr/>
            </a:pPr>
            <a:r>
              <a:rPr lang="ru-RU" sz="8000" dirty="0">
                <a:latin typeface="Arial"/>
                <a:cs typeface="Arial"/>
              </a:rPr>
              <a:t>ответов на задания на основе материалов из недостоверных  источников,</a:t>
            </a:r>
            <a:endParaRPr dirty="0"/>
          </a:p>
          <a:p>
            <a:pPr marL="857250" indent="-857250">
              <a:buFont typeface="Wingdings"/>
              <a:buChar char="v"/>
              <a:defRPr/>
            </a:pPr>
            <a:r>
              <a:rPr lang="ru-RU" sz="8000" dirty="0">
                <a:latin typeface="Arial"/>
                <a:cs typeface="Arial"/>
              </a:rPr>
              <a:t>проектная деятельность: подготовка заданий, на которые </a:t>
            </a:r>
            <a:r>
              <a:rPr lang="ru-RU" sz="8000" dirty="0" err="1">
                <a:latin typeface="Arial"/>
                <a:cs typeface="Arial"/>
              </a:rPr>
              <a:t>нейросети</a:t>
            </a:r>
            <a:r>
              <a:rPr lang="ru-RU" sz="8000" dirty="0">
                <a:latin typeface="Arial"/>
                <a:cs typeface="Arial"/>
              </a:rPr>
              <a:t> могут дать некорректный ответ,</a:t>
            </a:r>
            <a:endParaRPr dirty="0"/>
          </a:p>
          <a:p>
            <a:pPr marL="857250" indent="-857250">
              <a:buFont typeface="Wingdings"/>
              <a:buChar char="v"/>
              <a:defRPr/>
            </a:pPr>
            <a:r>
              <a:rPr lang="ru-RU" sz="8000" dirty="0">
                <a:latin typeface="Arial"/>
                <a:cs typeface="Arial"/>
              </a:rPr>
              <a:t>презентаций, ментальных карт с помощью </a:t>
            </a:r>
            <a:r>
              <a:rPr lang="ru-RU" sz="8000" dirty="0" err="1">
                <a:latin typeface="Arial"/>
                <a:cs typeface="Arial"/>
              </a:rPr>
              <a:t>нейросетей</a:t>
            </a:r>
            <a:r>
              <a:rPr lang="ru-RU" sz="8000" dirty="0">
                <a:latin typeface="Arial"/>
                <a:cs typeface="Arial"/>
              </a:rPr>
              <a:t> (</a:t>
            </a:r>
            <a:r>
              <a:rPr lang="ru-RU" sz="8000" dirty="0" err="1">
                <a:latin typeface="Arial"/>
                <a:cs typeface="Arial"/>
              </a:rPr>
              <a:t>Gamma</a:t>
            </a:r>
            <a:r>
              <a:rPr lang="ru-RU" sz="8000" dirty="0">
                <a:latin typeface="Arial"/>
                <a:cs typeface="Arial"/>
              </a:rPr>
              <a:t>, </a:t>
            </a:r>
            <a:r>
              <a:rPr lang="ru-RU" sz="8000" dirty="0" err="1">
                <a:latin typeface="Arial"/>
                <a:cs typeface="Arial"/>
              </a:rPr>
              <a:t>Mapify</a:t>
            </a:r>
            <a:r>
              <a:rPr lang="ru-RU" sz="8000" dirty="0">
                <a:latin typeface="Arial"/>
                <a:cs typeface="Arial"/>
              </a:rPr>
              <a:t> и др.) без критического осмысления источников и материала,</a:t>
            </a:r>
            <a:endParaRPr dirty="0"/>
          </a:p>
          <a:p>
            <a:pPr marL="857250" indent="-857250">
              <a:buFont typeface="Wingdings"/>
              <a:buChar char="v"/>
              <a:defRPr/>
            </a:pPr>
            <a:r>
              <a:rPr lang="ru-RU" sz="8000" dirty="0">
                <a:latin typeface="Arial"/>
                <a:cs typeface="Arial"/>
              </a:rPr>
              <a:t>тем презентаций, требующих поиска исторических или действующих документов,</a:t>
            </a:r>
            <a:endParaRPr dirty="0"/>
          </a:p>
          <a:p>
            <a:pPr marL="857250" indent="-857250">
              <a:buFont typeface="Wingdings"/>
              <a:buChar char="v"/>
              <a:defRPr/>
            </a:pPr>
            <a:r>
              <a:rPr lang="ru-RU" sz="8000" dirty="0">
                <a:latin typeface="Arial"/>
                <a:cs typeface="Arial"/>
              </a:rPr>
              <a:t>подготовка реферата или другого текстового документа запросом в </a:t>
            </a:r>
            <a:r>
              <a:rPr lang="ru-RU" sz="8000" dirty="0" err="1">
                <a:latin typeface="Arial"/>
                <a:cs typeface="Arial"/>
              </a:rPr>
              <a:t>нейросеть</a:t>
            </a:r>
            <a:r>
              <a:rPr lang="ru-RU" sz="8000" dirty="0">
                <a:latin typeface="Arial"/>
                <a:cs typeface="Arial"/>
              </a:rPr>
              <a:t> вместо самостоятельного </a:t>
            </a:r>
            <a:r>
              <a:rPr lang="ru-RU" sz="8000" dirty="0" smtClean="0">
                <a:latin typeface="Arial"/>
                <a:cs typeface="Arial"/>
              </a:rPr>
              <a:t>анализа.</a:t>
            </a:r>
            <a:endParaRPr dirty="0"/>
          </a:p>
          <a:p>
            <a:pPr>
              <a:defRPr/>
            </a:pPr>
            <a:endParaRPr lang="ru-RU" dirty="0">
              <a:latin typeface="Arial"/>
              <a:cs typeface="Arial"/>
            </a:endParaRPr>
          </a:p>
        </p:txBody>
      </p:sp>
      <p:sp>
        <p:nvSpPr>
          <p:cNvPr id="6" name="Текст 5"/>
          <p:cNvSpPr>
            <a:spLocks noGrp="1"/>
          </p:cNvSpPr>
          <p:nvPr>
            <p:ph type="body" sz="quarter" idx="16"/>
          </p:nvPr>
        </p:nvSpPr>
        <p:spPr bwMode="auto">
          <a:xfrm>
            <a:off x="1753385" y="5241303"/>
            <a:ext cx="9186509" cy="1067977"/>
          </a:xfrm>
        </p:spPr>
        <p:txBody>
          <a:bodyPr>
            <a:normAutofit/>
          </a:bodyPr>
          <a:lstStyle/>
          <a:p>
            <a:pPr>
              <a:defRPr/>
            </a:pPr>
            <a:r>
              <a:rPr lang="ru-RU" sz="2000">
                <a:solidFill>
                  <a:srgbClr val="FF0000"/>
                </a:solidFill>
                <a:latin typeface="Arial"/>
                <a:cs typeface="Arial"/>
              </a:rPr>
              <a:t>Педагог должен владеть материалом по финансовой грамотности на достаточном уровне, чтобы увидеть эти ошибки и несоответствия</a:t>
            </a:r>
            <a:endParaRPr/>
          </a:p>
        </p:txBody>
      </p:sp>
      <p:sp>
        <p:nvSpPr>
          <p:cNvPr id="10" name="Текст 6"/>
          <p:cNvSpPr txBox="1"/>
          <p:nvPr/>
        </p:nvSpPr>
        <p:spPr bwMode="auto">
          <a:xfrm>
            <a:off x="6259892" y="548720"/>
            <a:ext cx="3798508" cy="408109"/>
          </a:xfrm>
          <a:prstGeom prst="rect">
            <a:avLst/>
          </a:prstGeom>
        </p:spPr>
        <p:txBody>
          <a:bodyPr vert="horz" lIns="0" tIns="0" rIns="0" bIns="0" rtlCol="0">
            <a:noAutofit/>
          </a:bodyPr>
          <a:lstStyle>
            <a:lvl1pPr marL="0" indent="0" algn="l" defTabSz="914400">
              <a:lnSpc>
                <a:spcPct val="100000"/>
              </a:lnSpc>
              <a:spcBef>
                <a:spcPts val="0"/>
              </a:spcBef>
              <a:buFont typeface="Arial"/>
              <a:buNone/>
              <a:defRPr sz="1000" b="0" i="0">
                <a:solidFill>
                  <a:srgbClr val="0E2D69"/>
                </a:solidFill>
                <a:latin typeface="HSE Sans"/>
                <a:ea typeface="+mn-ea"/>
                <a:cs typeface="+mn-cs"/>
              </a:defRPr>
            </a:lvl1pPr>
            <a:lvl2pPr marL="457200" indent="0" algn="l" defTabSz="914400">
              <a:lnSpc>
                <a:spcPct val="90000"/>
              </a:lnSpc>
              <a:spcBef>
                <a:spcPts val="500"/>
              </a:spcBef>
              <a:buFont typeface="Arial"/>
              <a:buNone/>
              <a:defRPr sz="1000" b="0" i="0">
                <a:solidFill>
                  <a:srgbClr val="0E2D69"/>
                </a:solidFill>
                <a:latin typeface="HSE Sans"/>
                <a:ea typeface="+mn-ea"/>
                <a:cs typeface="+mn-cs"/>
              </a:defRPr>
            </a:lvl2pPr>
            <a:lvl3pPr marL="914400" indent="0" algn="l" defTabSz="914400">
              <a:lnSpc>
                <a:spcPct val="90000"/>
              </a:lnSpc>
              <a:spcBef>
                <a:spcPts val="500"/>
              </a:spcBef>
              <a:buFont typeface="Arial"/>
              <a:buNone/>
              <a:defRPr sz="1000" b="0" i="0">
                <a:solidFill>
                  <a:srgbClr val="0E2D69"/>
                </a:solidFill>
                <a:latin typeface="HSE Sans"/>
                <a:ea typeface="+mn-ea"/>
                <a:cs typeface="+mn-cs"/>
              </a:defRPr>
            </a:lvl3pPr>
            <a:lvl4pPr marL="1371600" indent="0" algn="l" defTabSz="914400">
              <a:lnSpc>
                <a:spcPct val="90000"/>
              </a:lnSpc>
              <a:spcBef>
                <a:spcPts val="500"/>
              </a:spcBef>
              <a:buFont typeface="Arial"/>
              <a:buNone/>
              <a:defRPr sz="1000" b="0" i="0">
                <a:solidFill>
                  <a:srgbClr val="0E2D69"/>
                </a:solidFill>
                <a:latin typeface="HSE Sans"/>
                <a:ea typeface="+mn-ea"/>
                <a:cs typeface="+mn-cs"/>
              </a:defRPr>
            </a:lvl4pPr>
            <a:lvl5pPr marL="1828800" indent="0" algn="l" defTabSz="914400">
              <a:lnSpc>
                <a:spcPct val="90000"/>
              </a:lnSpc>
              <a:spcBef>
                <a:spcPts val="500"/>
              </a:spcBef>
              <a:buFont typeface="Arial"/>
              <a:buNone/>
              <a:defRPr sz="1000" b="0" i="0">
                <a:solidFill>
                  <a:srgbClr val="0E2D69"/>
                </a:solidFill>
                <a:latin typeface="HSE San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13" name="Рисунок 12"/>
          <p:cNvPicPr>
            <a:picLocks noChangeAspect="1"/>
          </p:cNvPicPr>
          <p:nvPr/>
        </p:nvPicPr>
        <p:blipFill>
          <a:blip r:embed="rId2"/>
          <a:stretch/>
        </p:blipFill>
        <p:spPr bwMode="auto">
          <a:xfrm>
            <a:off x="2223646" y="478194"/>
            <a:ext cx="897691" cy="408110"/>
          </a:xfrm>
          <a:prstGeom prst="rect">
            <a:avLst/>
          </a:prstGeom>
        </p:spPr>
      </p:pic>
      <p:pic>
        <p:nvPicPr>
          <p:cNvPr id="14" name="Рисунок 13"/>
          <p:cNvPicPr>
            <a:picLocks noChangeAspect="1"/>
          </p:cNvPicPr>
          <p:nvPr/>
        </p:nvPicPr>
        <p:blipFill>
          <a:blip r:embed="rId3"/>
          <a:stretch/>
        </p:blipFill>
        <p:spPr bwMode="auto">
          <a:xfrm>
            <a:off x="1062585" y="492336"/>
            <a:ext cx="1071015" cy="408110"/>
          </a:xfrm>
          <a:prstGeom prst="rect">
            <a:avLst/>
          </a:prstGeom>
        </p:spPr>
      </p:pic>
      <p:pic>
        <p:nvPicPr>
          <p:cNvPr id="2" name="Рисунок 1"/>
          <p:cNvPicPr>
            <a:picLocks noChangeAspect="1"/>
          </p:cNvPicPr>
          <p:nvPr/>
        </p:nvPicPr>
        <p:blipFill>
          <a:blip r:embed="rId4"/>
          <a:stretch/>
        </p:blipFill>
        <p:spPr bwMode="auto">
          <a:xfrm>
            <a:off x="3709704" y="409854"/>
            <a:ext cx="1341236" cy="573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a:xfrm>
            <a:off x="585899" y="1447790"/>
            <a:ext cx="5335068" cy="777025"/>
          </a:xfrm>
        </p:spPr>
        <p:txBody>
          <a:bodyPr>
            <a:normAutofit fontScale="90000"/>
          </a:bodyPr>
          <a:lstStyle/>
          <a:p>
            <a:pPr>
              <a:defRPr/>
            </a:pPr>
            <a:r>
              <a:rPr lang="ru-RU" dirty="0"/>
              <a:t>Рекомендации педагогам по книгам, аудио и видео ресурсам, с помощью которых можно поддерживать знания детей и углублять их. </a:t>
            </a:r>
            <a:br>
              <a:rPr lang="ru-RU" dirty="0"/>
            </a:br>
            <a:r>
              <a:rPr lang="ru-RU" dirty="0">
                <a:hlinkClick r:id="rId2"/>
              </a:rPr>
              <a:t>https://fincubator.ru/projects-arfg/rid/doc/speech</a:t>
            </a:r>
            <a:r>
              <a:rPr lang="ru-RU" dirty="0" smtClean="0">
                <a:hlinkClick r:id="rId2"/>
              </a:rPr>
              <a:t>/</a:t>
            </a:r>
            <a:r>
              <a:rPr lang="ru-RU" dirty="0" smtClean="0"/>
              <a:t>  </a:t>
            </a:r>
            <a:br>
              <a:rPr lang="ru-RU" dirty="0" smtClean="0"/>
            </a:br>
            <a:r>
              <a:rPr lang="ru-RU" dirty="0"/>
              <a:t/>
            </a:r>
            <a:br>
              <a:rPr lang="ru-RU" dirty="0"/>
            </a:br>
            <a:endParaRPr dirty="0"/>
          </a:p>
        </p:txBody>
      </p:sp>
      <p:pic>
        <p:nvPicPr>
          <p:cNvPr id="7" name="Рисунок 6"/>
          <p:cNvPicPr>
            <a:picLocks noChangeAspect="1"/>
          </p:cNvPicPr>
          <p:nvPr/>
        </p:nvPicPr>
        <p:blipFill>
          <a:blip r:embed="rId3"/>
          <a:stretch>
            <a:fillRect/>
          </a:stretch>
        </p:blipFill>
        <p:spPr>
          <a:xfrm>
            <a:off x="585898" y="4779035"/>
            <a:ext cx="6602540" cy="1475360"/>
          </a:xfrm>
          <a:prstGeom prst="rect">
            <a:avLst/>
          </a:prstGeom>
        </p:spPr>
      </p:pic>
      <p:sp>
        <p:nvSpPr>
          <p:cNvPr id="10" name="Текст 6"/>
          <p:cNvSpPr txBox="1"/>
          <p:nvPr/>
        </p:nvSpPr>
        <p:spPr bwMode="auto">
          <a:xfrm>
            <a:off x="6259892" y="548720"/>
            <a:ext cx="3798508" cy="408109"/>
          </a:xfrm>
          <a:prstGeom prst="rect">
            <a:avLst/>
          </a:prstGeom>
        </p:spPr>
        <p:txBody>
          <a:bodyPr vert="horz" lIns="0" tIns="0" rIns="0" bIns="0" rtlCol="0">
            <a:noAutofit/>
          </a:bodyPr>
          <a:lstStyle>
            <a:lvl1pPr marL="0" indent="0" algn="l" defTabSz="914400">
              <a:lnSpc>
                <a:spcPct val="100000"/>
              </a:lnSpc>
              <a:spcBef>
                <a:spcPts val="0"/>
              </a:spcBef>
              <a:buFont typeface="Arial"/>
              <a:buNone/>
              <a:defRPr sz="1000" b="0" i="0">
                <a:solidFill>
                  <a:srgbClr val="0E2D69"/>
                </a:solidFill>
                <a:latin typeface="HSE Sans"/>
                <a:ea typeface="+mn-ea"/>
                <a:cs typeface="+mn-cs"/>
              </a:defRPr>
            </a:lvl1pPr>
            <a:lvl2pPr marL="457200" indent="0" algn="l" defTabSz="914400">
              <a:lnSpc>
                <a:spcPct val="90000"/>
              </a:lnSpc>
              <a:spcBef>
                <a:spcPts val="500"/>
              </a:spcBef>
              <a:buFont typeface="Arial"/>
              <a:buNone/>
              <a:defRPr sz="1000" b="0" i="0">
                <a:solidFill>
                  <a:srgbClr val="0E2D69"/>
                </a:solidFill>
                <a:latin typeface="HSE Sans"/>
                <a:ea typeface="+mn-ea"/>
                <a:cs typeface="+mn-cs"/>
              </a:defRPr>
            </a:lvl2pPr>
            <a:lvl3pPr marL="914400" indent="0" algn="l" defTabSz="914400">
              <a:lnSpc>
                <a:spcPct val="90000"/>
              </a:lnSpc>
              <a:spcBef>
                <a:spcPts val="500"/>
              </a:spcBef>
              <a:buFont typeface="Arial"/>
              <a:buNone/>
              <a:defRPr sz="1000" b="0" i="0">
                <a:solidFill>
                  <a:srgbClr val="0E2D69"/>
                </a:solidFill>
                <a:latin typeface="HSE Sans"/>
                <a:ea typeface="+mn-ea"/>
                <a:cs typeface="+mn-cs"/>
              </a:defRPr>
            </a:lvl3pPr>
            <a:lvl4pPr marL="1371600" indent="0" algn="l" defTabSz="914400">
              <a:lnSpc>
                <a:spcPct val="90000"/>
              </a:lnSpc>
              <a:spcBef>
                <a:spcPts val="500"/>
              </a:spcBef>
              <a:buFont typeface="Arial"/>
              <a:buNone/>
              <a:defRPr sz="1000" b="0" i="0">
                <a:solidFill>
                  <a:srgbClr val="0E2D69"/>
                </a:solidFill>
                <a:latin typeface="HSE Sans"/>
                <a:ea typeface="+mn-ea"/>
                <a:cs typeface="+mn-cs"/>
              </a:defRPr>
            </a:lvl4pPr>
            <a:lvl5pPr marL="1828800" indent="0" algn="l" defTabSz="914400">
              <a:lnSpc>
                <a:spcPct val="90000"/>
              </a:lnSpc>
              <a:spcBef>
                <a:spcPts val="500"/>
              </a:spcBef>
              <a:buFont typeface="Arial"/>
              <a:buNone/>
              <a:defRPr sz="1000" b="0" i="0">
                <a:solidFill>
                  <a:srgbClr val="0E2D69"/>
                </a:solidFill>
                <a:latin typeface="HSE San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13" name="Рисунок 12"/>
          <p:cNvPicPr>
            <a:picLocks noChangeAspect="1"/>
          </p:cNvPicPr>
          <p:nvPr/>
        </p:nvPicPr>
        <p:blipFill>
          <a:blip r:embed="rId4"/>
          <a:stretch/>
        </p:blipFill>
        <p:spPr bwMode="auto">
          <a:xfrm>
            <a:off x="2223646" y="478194"/>
            <a:ext cx="897691" cy="408110"/>
          </a:xfrm>
          <a:prstGeom prst="rect">
            <a:avLst/>
          </a:prstGeom>
        </p:spPr>
      </p:pic>
      <p:pic>
        <p:nvPicPr>
          <p:cNvPr id="14" name="Рисунок 13"/>
          <p:cNvPicPr>
            <a:picLocks noChangeAspect="1"/>
          </p:cNvPicPr>
          <p:nvPr/>
        </p:nvPicPr>
        <p:blipFill>
          <a:blip r:embed="rId5"/>
          <a:stretch/>
        </p:blipFill>
        <p:spPr bwMode="auto">
          <a:xfrm>
            <a:off x="1062585" y="492336"/>
            <a:ext cx="1071015" cy="408110"/>
          </a:xfrm>
          <a:prstGeom prst="rect">
            <a:avLst/>
          </a:prstGeom>
        </p:spPr>
      </p:pic>
      <p:pic>
        <p:nvPicPr>
          <p:cNvPr id="2" name="Рисунок 1"/>
          <p:cNvPicPr>
            <a:picLocks noChangeAspect="1"/>
          </p:cNvPicPr>
          <p:nvPr/>
        </p:nvPicPr>
        <p:blipFill>
          <a:blip r:embed="rId6"/>
          <a:stretch/>
        </p:blipFill>
        <p:spPr bwMode="auto">
          <a:xfrm>
            <a:off x="3709704" y="409854"/>
            <a:ext cx="1341236" cy="573074"/>
          </a:xfrm>
          <a:prstGeom prst="rect">
            <a:avLst/>
          </a:prstGeom>
        </p:spPr>
      </p:pic>
      <p:pic>
        <p:nvPicPr>
          <p:cNvPr id="8" name="Рисунок 7"/>
          <p:cNvPicPr>
            <a:picLocks noChangeAspect="1"/>
          </p:cNvPicPr>
          <p:nvPr/>
        </p:nvPicPr>
        <p:blipFill>
          <a:blip r:embed="rId7"/>
          <a:stretch>
            <a:fillRect/>
          </a:stretch>
        </p:blipFill>
        <p:spPr>
          <a:xfrm>
            <a:off x="7400522" y="1768621"/>
            <a:ext cx="4669941" cy="4950381"/>
          </a:xfrm>
          <a:prstGeom prst="rect">
            <a:avLst/>
          </a:prstGeom>
        </p:spPr>
      </p:pic>
      <p:pic>
        <p:nvPicPr>
          <p:cNvPr id="9" name="Рисунок 8"/>
          <p:cNvPicPr>
            <a:picLocks noChangeAspect="1"/>
          </p:cNvPicPr>
          <p:nvPr/>
        </p:nvPicPr>
        <p:blipFill>
          <a:blip r:embed="rId8"/>
          <a:stretch>
            <a:fillRect/>
          </a:stretch>
        </p:blipFill>
        <p:spPr>
          <a:xfrm>
            <a:off x="8269482" y="3232505"/>
            <a:ext cx="1682642" cy="1676545"/>
          </a:xfrm>
          <a:prstGeom prst="rect">
            <a:avLst/>
          </a:prstGeom>
        </p:spPr>
      </p:pic>
      <p:pic>
        <p:nvPicPr>
          <p:cNvPr id="11" name="Рисунок 10"/>
          <p:cNvPicPr>
            <a:picLocks noChangeAspect="1"/>
          </p:cNvPicPr>
          <p:nvPr/>
        </p:nvPicPr>
        <p:blipFill>
          <a:blip r:embed="rId9"/>
          <a:stretch>
            <a:fillRect/>
          </a:stretch>
        </p:blipFill>
        <p:spPr>
          <a:xfrm>
            <a:off x="4277142" y="2507810"/>
            <a:ext cx="1850853" cy="1845712"/>
          </a:xfrm>
          <a:prstGeom prst="rect">
            <a:avLst/>
          </a:prstGeom>
        </p:spPr>
      </p:pic>
    </p:spTree>
    <p:extLst>
      <p:ext uri="{BB962C8B-B14F-4D97-AF65-F5344CB8AC3E}">
        <p14:creationId xmlns:p14="http://schemas.microsoft.com/office/powerpoint/2010/main" val="42265473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Заголовок 2"/>
          <p:cNvSpPr>
            <a:spLocks noGrp="1"/>
          </p:cNvSpPr>
          <p:nvPr>
            <p:ph type="title"/>
          </p:nvPr>
        </p:nvSpPr>
        <p:spPr bwMode="auto"/>
        <p:txBody>
          <a:bodyPr>
            <a:normAutofit fontScale="90000"/>
          </a:bodyPr>
          <a:lstStyle/>
          <a:p>
            <a:pPr>
              <a:defRPr/>
            </a:pPr>
            <a:r>
              <a:rPr lang="ru-RU">
                <a:latin typeface="Arial"/>
                <a:cs typeface="Arial"/>
              </a:rPr>
              <a:t>Финансовая грамотность в рамках школьных предметов</a:t>
            </a:r>
            <a:br>
              <a:rPr lang="ru-RU">
                <a:latin typeface="Arial"/>
                <a:cs typeface="Arial"/>
              </a:rPr>
            </a:br>
            <a:endParaRPr lang="ru-RU">
              <a:latin typeface="Arial"/>
              <a:cs typeface="Arial"/>
            </a:endParaRPr>
          </a:p>
        </p:txBody>
      </p:sp>
      <p:sp>
        <p:nvSpPr>
          <p:cNvPr id="4" name="Текст 3"/>
          <p:cNvSpPr>
            <a:spLocks noGrp="1"/>
          </p:cNvSpPr>
          <p:nvPr>
            <p:ph type="body" sz="quarter" idx="12"/>
          </p:nvPr>
        </p:nvSpPr>
        <p:spPr bwMode="auto">
          <a:xfrm>
            <a:off x="585898" y="2224815"/>
            <a:ext cx="5141873" cy="4070007"/>
          </a:xfrm>
        </p:spPr>
        <p:txBody>
          <a:bodyPr vertOverflow="overflow" horzOverflow="overflow" vert="horz" wrap="square" lIns="0" tIns="0" rIns="0" bIns="45720" numCol="1" spcCol="0" rtlCol="0" fromWordArt="0" anchor="t" anchorCtr="0" forceAA="0" compatLnSpc="0">
            <a:normAutofit fontScale="95000" lnSpcReduction="11000"/>
          </a:bodyPr>
          <a:lstStyle/>
          <a:p>
            <a:pPr>
              <a:spcBef>
                <a:spcPts val="1200"/>
              </a:spcBef>
              <a:defRPr/>
            </a:pPr>
            <a:r>
              <a:rPr lang="ru-RU" sz="1900" dirty="0">
                <a:latin typeface="Arial"/>
                <a:cs typeface="Arial"/>
              </a:rPr>
              <a:t>Согласно обновленным федеральным государственным стандартам образования, развитие функциональной грамотности включено в предметные результаты освоения образовательных программ различных предметов (математика, обществознание, география). </a:t>
            </a:r>
          </a:p>
          <a:p>
            <a:pPr>
              <a:spcBef>
                <a:spcPts val="1200"/>
              </a:spcBef>
              <a:defRPr/>
            </a:pPr>
            <a:r>
              <a:rPr lang="ru-RU" sz="1900" dirty="0">
                <a:latin typeface="Arial"/>
                <a:cs typeface="Arial"/>
              </a:rPr>
              <a:t>Факторы </a:t>
            </a:r>
            <a:r>
              <a:rPr lang="ru-RU" sz="1900" dirty="0" err="1">
                <a:latin typeface="Arial"/>
                <a:cs typeface="Arial"/>
              </a:rPr>
              <a:t>цифровизации</a:t>
            </a:r>
            <a:r>
              <a:rPr lang="ru-RU" sz="1900" dirty="0">
                <a:latin typeface="Arial"/>
                <a:cs typeface="Arial"/>
              </a:rPr>
              <a:t>: </a:t>
            </a:r>
            <a:endParaRPr lang="ru-RU" sz="1900" dirty="0" smtClean="0">
              <a:latin typeface="Arial"/>
              <a:cs typeface="Arial"/>
            </a:endParaRPr>
          </a:p>
          <a:p>
            <a:pPr marL="342900" indent="-342900">
              <a:spcBef>
                <a:spcPts val="1200"/>
              </a:spcBef>
              <a:buFont typeface="Wingdings" panose="05000000000000000000" pitchFamily="2" charset="2"/>
              <a:buChar char="Ø"/>
              <a:defRPr/>
            </a:pPr>
            <a:r>
              <a:rPr lang="ru-RU" sz="1900" dirty="0" smtClean="0">
                <a:latin typeface="Arial"/>
                <a:cs typeface="Arial"/>
              </a:rPr>
              <a:t>общая </a:t>
            </a:r>
            <a:r>
              <a:rPr lang="ru-RU" sz="1900" dirty="0">
                <a:latin typeface="Arial"/>
                <a:cs typeface="Arial"/>
              </a:rPr>
              <a:t>нацеленность образования на использование электронной образовательной среды</a:t>
            </a:r>
            <a:r>
              <a:rPr lang="ru-RU" sz="1900" dirty="0" smtClean="0">
                <a:latin typeface="Arial"/>
                <a:cs typeface="Arial"/>
              </a:rPr>
              <a:t>,</a:t>
            </a:r>
          </a:p>
          <a:p>
            <a:pPr marL="342900" indent="-342900">
              <a:spcBef>
                <a:spcPts val="1200"/>
              </a:spcBef>
              <a:buFont typeface="Wingdings" panose="05000000000000000000" pitchFamily="2" charset="2"/>
              <a:buChar char="Ø"/>
              <a:defRPr/>
            </a:pPr>
            <a:r>
              <a:rPr lang="ru-RU" sz="1900" dirty="0" smtClean="0">
                <a:latin typeface="Arial"/>
                <a:cs typeface="Arial"/>
              </a:rPr>
              <a:t>высокая </a:t>
            </a:r>
            <a:r>
              <a:rPr lang="ru-RU" sz="1900" dirty="0">
                <a:latin typeface="Arial"/>
                <a:cs typeface="Arial"/>
              </a:rPr>
              <a:t>степень актуальности тематики, </a:t>
            </a:r>
            <a:endParaRPr lang="ru-RU" sz="1900" dirty="0" smtClean="0">
              <a:latin typeface="Arial"/>
              <a:cs typeface="Arial"/>
            </a:endParaRPr>
          </a:p>
          <a:p>
            <a:pPr marL="342900" indent="-342900">
              <a:spcBef>
                <a:spcPts val="1200"/>
              </a:spcBef>
              <a:buFont typeface="Wingdings" panose="05000000000000000000" pitchFamily="2" charset="2"/>
              <a:buChar char="Ø"/>
              <a:defRPr/>
            </a:pPr>
            <a:r>
              <a:rPr lang="ru-RU" sz="1900" dirty="0" smtClean="0">
                <a:latin typeface="Arial"/>
                <a:cs typeface="Arial"/>
              </a:rPr>
              <a:t>степень визуального восприятия участников образовательного процесса. </a:t>
            </a:r>
            <a:endParaRPr dirty="0"/>
          </a:p>
        </p:txBody>
      </p:sp>
      <p:sp>
        <p:nvSpPr>
          <p:cNvPr id="7" name="Текст 6"/>
          <p:cNvSpPr>
            <a:spLocks noGrp="1"/>
          </p:cNvSpPr>
          <p:nvPr>
            <p:ph type="body" sz="quarter" idx="15"/>
          </p:nvPr>
        </p:nvSpPr>
        <p:spPr bwMode="auto">
          <a:xfrm>
            <a:off x="6259892" y="548720"/>
            <a:ext cx="3798508" cy="408109"/>
          </a:xfrm>
        </p:spPr>
        <p:txBody>
          <a:body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10" name="Рисунок 9"/>
          <p:cNvPicPr>
            <a:picLocks noChangeAspect="1"/>
          </p:cNvPicPr>
          <p:nvPr/>
        </p:nvPicPr>
        <p:blipFill>
          <a:blip r:embed="rId2"/>
          <a:stretch/>
        </p:blipFill>
        <p:spPr bwMode="auto">
          <a:xfrm>
            <a:off x="2223646" y="478194"/>
            <a:ext cx="897691" cy="408110"/>
          </a:xfrm>
          <a:prstGeom prst="rect">
            <a:avLst/>
          </a:prstGeom>
        </p:spPr>
      </p:pic>
      <p:pic>
        <p:nvPicPr>
          <p:cNvPr id="11" name="Рисунок 10"/>
          <p:cNvPicPr>
            <a:picLocks noChangeAspect="1"/>
          </p:cNvPicPr>
          <p:nvPr/>
        </p:nvPicPr>
        <p:blipFill>
          <a:blip r:embed="rId3"/>
          <a:stretch/>
        </p:blipFill>
        <p:spPr bwMode="auto">
          <a:xfrm>
            <a:off x="1062585" y="492336"/>
            <a:ext cx="1071015" cy="408110"/>
          </a:xfrm>
          <a:prstGeom prst="rect">
            <a:avLst/>
          </a:prstGeom>
        </p:spPr>
      </p:pic>
      <p:pic>
        <p:nvPicPr>
          <p:cNvPr id="5" name="Рисунок 4"/>
          <p:cNvPicPr>
            <a:picLocks noChangeAspect="1"/>
          </p:cNvPicPr>
          <p:nvPr/>
        </p:nvPicPr>
        <p:blipFill>
          <a:blip r:embed="rId4"/>
          <a:stretch/>
        </p:blipFill>
        <p:spPr bwMode="auto">
          <a:xfrm>
            <a:off x="3717815" y="408330"/>
            <a:ext cx="1341236" cy="576122"/>
          </a:xfrm>
          <a:prstGeom prst="rect">
            <a:avLst/>
          </a:prstGeom>
        </p:spPr>
      </p:pic>
      <p:pic>
        <p:nvPicPr>
          <p:cNvPr id="16" name="Рисунок 15"/>
          <p:cNvPicPr>
            <a:picLocks noChangeAspect="1"/>
          </p:cNvPicPr>
          <p:nvPr/>
        </p:nvPicPr>
        <p:blipFill>
          <a:blip r:embed="rId5"/>
          <a:stretch/>
        </p:blipFill>
        <p:spPr bwMode="auto">
          <a:xfrm>
            <a:off x="6464232" y="1401615"/>
            <a:ext cx="4843714" cy="4843714"/>
          </a:xfrm>
          <a:prstGeom prst="rect">
            <a:avLst/>
          </a:prstGeom>
          <a:effectLst>
            <a:outerShdw blurRad="50800" dist="50800" dir="5400000" algn="ctr" rotWithShape="0">
              <a:schemeClr val="tx1"/>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Рисунок 8"/>
          <p:cNvPicPr>
            <a:picLocks noChangeAspect="1"/>
          </p:cNvPicPr>
          <p:nvPr/>
        </p:nvPicPr>
        <p:blipFill>
          <a:blip r:embed="rId2"/>
          <a:stretch/>
        </p:blipFill>
        <p:spPr bwMode="auto">
          <a:xfrm>
            <a:off x="2223646" y="478194"/>
            <a:ext cx="897691" cy="408110"/>
          </a:xfrm>
          <a:prstGeom prst="rect">
            <a:avLst/>
          </a:prstGeom>
        </p:spPr>
      </p:pic>
      <p:pic>
        <p:nvPicPr>
          <p:cNvPr id="10" name="Рисунок 9"/>
          <p:cNvPicPr>
            <a:picLocks noChangeAspect="1"/>
          </p:cNvPicPr>
          <p:nvPr/>
        </p:nvPicPr>
        <p:blipFill>
          <a:blip r:embed="rId3"/>
          <a:stretch/>
        </p:blipFill>
        <p:spPr bwMode="auto">
          <a:xfrm>
            <a:off x="1062585" y="492336"/>
            <a:ext cx="1071015" cy="408110"/>
          </a:xfrm>
          <a:prstGeom prst="rect">
            <a:avLst/>
          </a:prstGeom>
        </p:spPr>
      </p:pic>
      <p:sp>
        <p:nvSpPr>
          <p:cNvPr id="12" name="Текст 6"/>
          <p:cNvSpPr txBox="1"/>
          <p:nvPr/>
        </p:nvSpPr>
        <p:spPr bwMode="auto">
          <a:xfrm>
            <a:off x="6259892" y="548720"/>
            <a:ext cx="3798508" cy="408109"/>
          </a:xfrm>
          <a:prstGeom prst="rect">
            <a:avLst/>
          </a:prstGeom>
        </p:spPr>
        <p:txBody>
          <a:bodyPr vert="horz" lIns="0" tIns="0" rIns="0" bIns="0" rtlCol="0">
            <a:noAutofit/>
          </a:bodyPr>
          <a:lstStyle>
            <a:lvl1pPr marL="0" indent="0" algn="l" defTabSz="914400">
              <a:lnSpc>
                <a:spcPct val="100000"/>
              </a:lnSpc>
              <a:spcBef>
                <a:spcPts val="0"/>
              </a:spcBef>
              <a:buFont typeface="Arial"/>
              <a:buNone/>
              <a:defRPr sz="1000" b="0" i="0">
                <a:solidFill>
                  <a:srgbClr val="0E2D69"/>
                </a:solidFill>
                <a:latin typeface="HSE Sans"/>
                <a:ea typeface="+mn-ea"/>
                <a:cs typeface="+mn-cs"/>
              </a:defRPr>
            </a:lvl1pPr>
            <a:lvl2pPr marL="457200" indent="0" algn="l" defTabSz="914400">
              <a:lnSpc>
                <a:spcPct val="90000"/>
              </a:lnSpc>
              <a:spcBef>
                <a:spcPts val="500"/>
              </a:spcBef>
              <a:buFont typeface="Arial"/>
              <a:buNone/>
              <a:defRPr sz="1000" b="0" i="0">
                <a:solidFill>
                  <a:srgbClr val="0E2D69"/>
                </a:solidFill>
                <a:latin typeface="HSE Sans"/>
                <a:ea typeface="+mn-ea"/>
                <a:cs typeface="+mn-cs"/>
              </a:defRPr>
            </a:lvl2pPr>
            <a:lvl3pPr marL="914400" indent="0" algn="l" defTabSz="914400">
              <a:lnSpc>
                <a:spcPct val="90000"/>
              </a:lnSpc>
              <a:spcBef>
                <a:spcPts val="500"/>
              </a:spcBef>
              <a:buFont typeface="Arial"/>
              <a:buNone/>
              <a:defRPr sz="1000" b="0" i="0">
                <a:solidFill>
                  <a:srgbClr val="0E2D69"/>
                </a:solidFill>
                <a:latin typeface="HSE Sans"/>
                <a:ea typeface="+mn-ea"/>
                <a:cs typeface="+mn-cs"/>
              </a:defRPr>
            </a:lvl3pPr>
            <a:lvl4pPr marL="1371600" indent="0" algn="l" defTabSz="914400">
              <a:lnSpc>
                <a:spcPct val="90000"/>
              </a:lnSpc>
              <a:spcBef>
                <a:spcPts val="500"/>
              </a:spcBef>
              <a:buFont typeface="Arial"/>
              <a:buNone/>
              <a:defRPr sz="1000" b="0" i="0">
                <a:solidFill>
                  <a:srgbClr val="0E2D69"/>
                </a:solidFill>
                <a:latin typeface="HSE Sans"/>
                <a:ea typeface="+mn-ea"/>
                <a:cs typeface="+mn-cs"/>
              </a:defRPr>
            </a:lvl4pPr>
            <a:lvl5pPr marL="1828800" indent="0" algn="l" defTabSz="914400">
              <a:lnSpc>
                <a:spcPct val="90000"/>
              </a:lnSpc>
              <a:spcBef>
                <a:spcPts val="500"/>
              </a:spcBef>
              <a:buFont typeface="Arial"/>
              <a:buNone/>
              <a:defRPr sz="1000" b="0" i="0">
                <a:solidFill>
                  <a:srgbClr val="0E2D69"/>
                </a:solidFill>
                <a:latin typeface="HSE San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2" name="Рисунок 1"/>
          <p:cNvPicPr>
            <a:picLocks noChangeAspect="1"/>
          </p:cNvPicPr>
          <p:nvPr/>
        </p:nvPicPr>
        <p:blipFill>
          <a:blip r:embed="rId4"/>
          <a:stretch/>
        </p:blipFill>
        <p:spPr bwMode="auto">
          <a:xfrm>
            <a:off x="3662570" y="466237"/>
            <a:ext cx="1341236" cy="573074"/>
          </a:xfrm>
          <a:prstGeom prst="rect">
            <a:avLst/>
          </a:prstGeom>
        </p:spPr>
      </p:pic>
      <p:sp>
        <p:nvSpPr>
          <p:cNvPr id="11" name="Заголовок 10"/>
          <p:cNvSpPr>
            <a:spLocks noGrp="1"/>
          </p:cNvSpPr>
          <p:nvPr>
            <p:ph type="title"/>
          </p:nvPr>
        </p:nvSpPr>
        <p:spPr bwMode="auto">
          <a:xfrm>
            <a:off x="585897" y="1261743"/>
            <a:ext cx="10990217" cy="777025"/>
          </a:xfrm>
        </p:spPr>
        <p:txBody>
          <a:bodyPr/>
          <a:lstStyle/>
          <a:p>
            <a:pPr>
              <a:defRPr/>
            </a:pPr>
            <a:r>
              <a:rPr lang="ru-RU">
                <a:latin typeface="Arial"/>
                <a:cs typeface="Arial"/>
              </a:rPr>
              <a:t>Варианты использования цифровых ресурсов для формирования ФГ</a:t>
            </a:r>
            <a:endParaRPr/>
          </a:p>
        </p:txBody>
      </p:sp>
      <p:sp>
        <p:nvSpPr>
          <p:cNvPr id="14" name="Текст 13"/>
          <p:cNvSpPr>
            <a:spLocks noGrp="1"/>
          </p:cNvSpPr>
          <p:nvPr>
            <p:ph type="body" sz="quarter" idx="12"/>
          </p:nvPr>
        </p:nvSpPr>
        <p:spPr bwMode="auto">
          <a:xfrm>
            <a:off x="585897" y="1889468"/>
            <a:ext cx="4975917" cy="4314261"/>
          </a:xfrm>
        </p:spPr>
        <p:txBody>
          <a:bodyPr>
            <a:normAutofit fontScale="92500"/>
          </a:bodyPr>
          <a:lstStyle/>
          <a:p>
            <a:pPr>
              <a:defRPr/>
            </a:pPr>
            <a:r>
              <a:rPr lang="ru-RU" sz="2000">
                <a:latin typeface="Arial"/>
                <a:cs typeface="Arial"/>
              </a:rPr>
              <a:t>Современное поколение живет в эпоху цифровизации, оно привыкло получать информацию с помощью сети Интернет, поэтому сложно привлечь внимание таких учеников стандартной формой обучения.</a:t>
            </a:r>
            <a:endParaRPr/>
          </a:p>
          <a:p>
            <a:pPr>
              <a:defRPr/>
            </a:pPr>
            <a:r>
              <a:rPr lang="ru-RU" sz="2000">
                <a:latin typeface="Arial"/>
                <a:cs typeface="Arial"/>
              </a:rPr>
              <a:t>Как вариант: </a:t>
            </a:r>
            <a:endParaRPr/>
          </a:p>
          <a:p>
            <a:pPr marL="285750" indent="-285750">
              <a:buFont typeface="Wingdings"/>
              <a:buChar char="ü"/>
              <a:defRPr/>
            </a:pPr>
            <a:r>
              <a:rPr lang="ru-RU" sz="2000">
                <a:latin typeface="Arial"/>
                <a:cs typeface="Arial"/>
              </a:rPr>
              <a:t>Веб-квест</a:t>
            </a:r>
            <a:endParaRPr/>
          </a:p>
          <a:p>
            <a:pPr marL="285750" indent="-285750">
              <a:buFont typeface="Wingdings"/>
              <a:buChar char="ü"/>
              <a:defRPr/>
            </a:pPr>
            <a:r>
              <a:rPr lang="ru-RU" sz="2000">
                <a:latin typeface="Arial"/>
                <a:cs typeface="Arial"/>
              </a:rPr>
              <a:t>Онлайн-викторина</a:t>
            </a:r>
            <a:endParaRPr/>
          </a:p>
          <a:p>
            <a:pPr marL="285750" indent="-285750">
              <a:buFont typeface="Wingdings"/>
              <a:buChar char="ü"/>
              <a:defRPr/>
            </a:pPr>
            <a:r>
              <a:rPr lang="ru-RU" sz="2000">
                <a:latin typeface="Arial"/>
                <a:cs typeface="Arial"/>
              </a:rPr>
              <a:t>Онлайн уроки по ФГ от ЦБ РФ</a:t>
            </a:r>
            <a:endParaRPr/>
          </a:p>
          <a:p>
            <a:pPr marL="285750" indent="-285750">
              <a:buFont typeface="Wingdings"/>
              <a:buChar char="ü"/>
              <a:defRPr/>
            </a:pPr>
            <a:r>
              <a:rPr lang="ru-RU" sz="2000">
                <a:latin typeface="Arial"/>
                <a:cs typeface="Arial"/>
              </a:rPr>
              <a:t>Браузерная игра для школьников</a:t>
            </a:r>
            <a:endParaRPr/>
          </a:p>
          <a:p>
            <a:pPr marL="285750" indent="-285750">
              <a:buFont typeface="Wingdings"/>
              <a:buChar char="ü"/>
              <a:defRPr/>
            </a:pPr>
            <a:r>
              <a:rPr lang="ru-RU" sz="2000">
                <a:latin typeface="Arial"/>
                <a:cs typeface="Arial"/>
              </a:rPr>
              <a:t>Мультфильмы и анимированные презентации</a:t>
            </a:r>
            <a:endParaRPr/>
          </a:p>
        </p:txBody>
      </p:sp>
      <p:pic>
        <p:nvPicPr>
          <p:cNvPr id="18" name="Рисунок 17"/>
          <p:cNvPicPr>
            <a:picLocks noChangeAspect="1"/>
          </p:cNvPicPr>
          <p:nvPr/>
        </p:nvPicPr>
        <p:blipFill>
          <a:blip r:embed="rId5"/>
          <a:stretch/>
        </p:blipFill>
        <p:spPr bwMode="auto">
          <a:xfrm>
            <a:off x="5654837" y="1771554"/>
            <a:ext cx="6236749" cy="4432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4"/>
          <p:cNvSpPr>
            <a:spLocks noGrp="1"/>
          </p:cNvSpPr>
          <p:nvPr>
            <p:ph type="title"/>
          </p:nvPr>
        </p:nvSpPr>
        <p:spPr bwMode="auto"/>
        <p:txBody>
          <a:bodyPr/>
          <a:lstStyle/>
          <a:p>
            <a:pPr>
              <a:defRPr/>
            </a:pPr>
            <a:r>
              <a:rPr lang="ru-RU">
                <a:latin typeface="Arial"/>
                <a:cs typeface="Arial"/>
              </a:rPr>
              <a:t>Задача: использовать возможности нейросетей для создания цифрового контента по финансовой грамотности </a:t>
            </a:r>
            <a:endParaRPr/>
          </a:p>
        </p:txBody>
      </p:sp>
      <p:sp>
        <p:nvSpPr>
          <p:cNvPr id="6" name="Текст 5"/>
          <p:cNvSpPr>
            <a:spLocks noGrp="1"/>
          </p:cNvSpPr>
          <p:nvPr>
            <p:ph type="body" sz="quarter" idx="12"/>
          </p:nvPr>
        </p:nvSpPr>
        <p:spPr bwMode="auto">
          <a:xfrm>
            <a:off x="611335" y="4481065"/>
            <a:ext cx="2758143" cy="1569661"/>
          </a:xfrm>
        </p:spPr>
        <p:txBody>
          <a:bodyPr>
            <a:normAutofit/>
          </a:bodyPr>
          <a:lstStyle/>
          <a:p>
            <a:pPr>
              <a:defRPr/>
            </a:pPr>
            <a:r>
              <a:rPr lang="ru-RU" sz="1600">
                <a:latin typeface="Arial"/>
                <a:cs typeface="Arial"/>
              </a:rPr>
              <a:t>ИИ позволит адаптировать обучение под конкретные потребности каждого ученика и повысить эффективность учебного процесса</a:t>
            </a:r>
            <a:endParaRPr/>
          </a:p>
        </p:txBody>
      </p:sp>
      <p:sp>
        <p:nvSpPr>
          <p:cNvPr id="7" name="Текст 6"/>
          <p:cNvSpPr>
            <a:spLocks noGrp="1"/>
          </p:cNvSpPr>
          <p:nvPr>
            <p:ph type="body" sz="quarter" idx="16"/>
          </p:nvPr>
        </p:nvSpPr>
        <p:spPr bwMode="auto">
          <a:xfrm>
            <a:off x="4032324" y="4481066"/>
            <a:ext cx="2757612" cy="1569661"/>
          </a:xfrm>
        </p:spPr>
        <p:txBody>
          <a:bodyPr>
            <a:normAutofit lnSpcReduction="10000"/>
          </a:bodyPr>
          <a:lstStyle/>
          <a:p>
            <a:pPr>
              <a:defRPr/>
            </a:pPr>
            <a:r>
              <a:rPr lang="ru-RU" sz="1800">
                <a:latin typeface="Arial"/>
                <a:cs typeface="Arial"/>
              </a:rPr>
              <a:t>ИИ помогает сделать привлекательный визуал и дать дополнительную информацию в привычном для учащихся формате</a:t>
            </a:r>
            <a:endParaRPr/>
          </a:p>
        </p:txBody>
      </p:sp>
      <p:sp>
        <p:nvSpPr>
          <p:cNvPr id="8" name="Текст 7"/>
          <p:cNvSpPr>
            <a:spLocks noGrp="1"/>
          </p:cNvSpPr>
          <p:nvPr>
            <p:ph type="body" sz="quarter" idx="17"/>
          </p:nvPr>
        </p:nvSpPr>
        <p:spPr bwMode="auto">
          <a:xfrm>
            <a:off x="8159677" y="4481066"/>
            <a:ext cx="2757612" cy="1569661"/>
          </a:xfrm>
        </p:spPr>
        <p:txBody>
          <a:bodyPr>
            <a:normAutofit/>
          </a:bodyPr>
          <a:lstStyle/>
          <a:p>
            <a:pPr>
              <a:defRPr/>
            </a:pPr>
            <a:r>
              <a:rPr lang="ru-RU" sz="1800">
                <a:latin typeface="Arial"/>
                <a:cs typeface="Arial"/>
              </a:rPr>
              <a:t>ИИ позволяет быстро  подобрать изображение и наполнение для каждого слайда</a:t>
            </a:r>
            <a:endParaRPr/>
          </a:p>
        </p:txBody>
      </p:sp>
      <p:sp>
        <p:nvSpPr>
          <p:cNvPr id="9" name="Текст 8"/>
          <p:cNvSpPr>
            <a:spLocks noGrp="1"/>
          </p:cNvSpPr>
          <p:nvPr>
            <p:ph type="body" sz="quarter" idx="18"/>
          </p:nvPr>
        </p:nvSpPr>
        <p:spPr bwMode="auto">
          <a:xfrm>
            <a:off x="575076" y="2710235"/>
            <a:ext cx="3007110" cy="1164116"/>
          </a:xfrm>
        </p:spPr>
        <p:txBody>
          <a:bodyPr/>
          <a:lstStyle/>
          <a:p>
            <a:pPr>
              <a:defRPr/>
            </a:pPr>
            <a:r>
              <a:rPr lang="ru-RU" sz="4000">
                <a:latin typeface="Arial"/>
                <a:cs typeface="Arial"/>
              </a:rPr>
              <a:t>Писать текст по тематике ФГ</a:t>
            </a:r>
            <a:endParaRPr/>
          </a:p>
        </p:txBody>
      </p:sp>
      <p:sp>
        <p:nvSpPr>
          <p:cNvPr id="10" name="Текст 9"/>
          <p:cNvSpPr>
            <a:spLocks noGrp="1"/>
          </p:cNvSpPr>
          <p:nvPr>
            <p:ph type="body" sz="quarter" idx="19"/>
          </p:nvPr>
        </p:nvSpPr>
        <p:spPr bwMode="auto">
          <a:xfrm>
            <a:off x="4047007" y="2710235"/>
            <a:ext cx="3833801" cy="1164116"/>
          </a:xfrm>
        </p:spPr>
        <p:txBody>
          <a:bodyPr/>
          <a:lstStyle/>
          <a:p>
            <a:pPr>
              <a:defRPr/>
            </a:pPr>
            <a:r>
              <a:rPr lang="ru-RU" sz="4000">
                <a:latin typeface="Arial"/>
                <a:cs typeface="Arial"/>
              </a:rPr>
              <a:t>Создавать картинки на заданную тему</a:t>
            </a:r>
            <a:endParaRPr/>
          </a:p>
        </p:txBody>
      </p:sp>
      <p:sp>
        <p:nvSpPr>
          <p:cNvPr id="11" name="Текст 10"/>
          <p:cNvSpPr>
            <a:spLocks noGrp="1"/>
          </p:cNvSpPr>
          <p:nvPr>
            <p:ph type="body" sz="quarter" idx="20"/>
          </p:nvPr>
        </p:nvSpPr>
        <p:spPr bwMode="auto">
          <a:xfrm>
            <a:off x="8159146" y="2754006"/>
            <a:ext cx="3484706" cy="1164116"/>
          </a:xfrm>
        </p:spPr>
        <p:txBody>
          <a:bodyPr/>
          <a:lstStyle/>
          <a:p>
            <a:pPr>
              <a:defRPr/>
            </a:pPr>
            <a:r>
              <a:rPr lang="ru-RU" sz="4000">
                <a:latin typeface="Arial"/>
                <a:cs typeface="Arial"/>
              </a:rPr>
              <a:t>Генерировать презентации по ФГ</a:t>
            </a:r>
            <a:endParaRPr/>
          </a:p>
        </p:txBody>
      </p:sp>
      <p:sp>
        <p:nvSpPr>
          <p:cNvPr id="13" name="Текст 6"/>
          <p:cNvSpPr txBox="1"/>
          <p:nvPr/>
        </p:nvSpPr>
        <p:spPr bwMode="auto">
          <a:xfrm>
            <a:off x="6259892" y="548720"/>
            <a:ext cx="3798508" cy="408109"/>
          </a:xfrm>
          <a:prstGeom prst="rect">
            <a:avLst/>
          </a:prstGeom>
        </p:spPr>
        <p:txBody>
          <a:bodyPr vert="horz" lIns="0" tIns="0" rIns="0" bIns="0" rtlCol="0">
            <a:noAutofit/>
          </a:bodyPr>
          <a:lstStyle>
            <a:lvl1pPr marL="0" indent="0" algn="l" defTabSz="914400">
              <a:lnSpc>
                <a:spcPct val="100000"/>
              </a:lnSpc>
              <a:spcBef>
                <a:spcPts val="0"/>
              </a:spcBef>
              <a:buFont typeface="Arial"/>
              <a:buNone/>
              <a:defRPr sz="1000" b="0" i="0">
                <a:solidFill>
                  <a:srgbClr val="0E2D69"/>
                </a:solidFill>
                <a:latin typeface="HSE Sans"/>
                <a:ea typeface="+mn-ea"/>
                <a:cs typeface="+mn-cs"/>
              </a:defRPr>
            </a:lvl1pPr>
            <a:lvl2pPr marL="457200" indent="0" algn="l" defTabSz="914400">
              <a:lnSpc>
                <a:spcPct val="90000"/>
              </a:lnSpc>
              <a:spcBef>
                <a:spcPts val="500"/>
              </a:spcBef>
              <a:buFont typeface="Arial"/>
              <a:buNone/>
              <a:defRPr sz="1000" b="0" i="0">
                <a:solidFill>
                  <a:srgbClr val="0E2D69"/>
                </a:solidFill>
                <a:latin typeface="HSE Sans"/>
                <a:ea typeface="+mn-ea"/>
                <a:cs typeface="+mn-cs"/>
              </a:defRPr>
            </a:lvl2pPr>
            <a:lvl3pPr marL="914400" indent="0" algn="l" defTabSz="914400">
              <a:lnSpc>
                <a:spcPct val="90000"/>
              </a:lnSpc>
              <a:spcBef>
                <a:spcPts val="500"/>
              </a:spcBef>
              <a:buFont typeface="Arial"/>
              <a:buNone/>
              <a:defRPr sz="1000" b="0" i="0">
                <a:solidFill>
                  <a:srgbClr val="0E2D69"/>
                </a:solidFill>
                <a:latin typeface="HSE Sans"/>
                <a:ea typeface="+mn-ea"/>
                <a:cs typeface="+mn-cs"/>
              </a:defRPr>
            </a:lvl3pPr>
            <a:lvl4pPr marL="1371600" indent="0" algn="l" defTabSz="914400">
              <a:lnSpc>
                <a:spcPct val="90000"/>
              </a:lnSpc>
              <a:spcBef>
                <a:spcPts val="500"/>
              </a:spcBef>
              <a:buFont typeface="Arial"/>
              <a:buNone/>
              <a:defRPr sz="1000" b="0" i="0">
                <a:solidFill>
                  <a:srgbClr val="0E2D69"/>
                </a:solidFill>
                <a:latin typeface="HSE Sans"/>
                <a:ea typeface="+mn-ea"/>
                <a:cs typeface="+mn-cs"/>
              </a:defRPr>
            </a:lvl4pPr>
            <a:lvl5pPr marL="1828800" indent="0" algn="l" defTabSz="914400">
              <a:lnSpc>
                <a:spcPct val="90000"/>
              </a:lnSpc>
              <a:spcBef>
                <a:spcPts val="500"/>
              </a:spcBef>
              <a:buFont typeface="Arial"/>
              <a:buNone/>
              <a:defRPr sz="1000" b="0" i="0">
                <a:solidFill>
                  <a:srgbClr val="0E2D69"/>
                </a:solidFill>
                <a:latin typeface="HSE San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16" name="Рисунок 15"/>
          <p:cNvPicPr>
            <a:picLocks noChangeAspect="1"/>
          </p:cNvPicPr>
          <p:nvPr/>
        </p:nvPicPr>
        <p:blipFill>
          <a:blip r:embed="rId2"/>
          <a:stretch/>
        </p:blipFill>
        <p:spPr bwMode="auto">
          <a:xfrm>
            <a:off x="2223646" y="478194"/>
            <a:ext cx="897691" cy="408110"/>
          </a:xfrm>
          <a:prstGeom prst="rect">
            <a:avLst/>
          </a:prstGeom>
        </p:spPr>
      </p:pic>
      <p:pic>
        <p:nvPicPr>
          <p:cNvPr id="17" name="Рисунок 16"/>
          <p:cNvPicPr>
            <a:picLocks noChangeAspect="1"/>
          </p:cNvPicPr>
          <p:nvPr/>
        </p:nvPicPr>
        <p:blipFill>
          <a:blip r:embed="rId3"/>
          <a:stretch/>
        </p:blipFill>
        <p:spPr bwMode="auto">
          <a:xfrm>
            <a:off x="1062585" y="492336"/>
            <a:ext cx="1071015" cy="408110"/>
          </a:xfrm>
          <a:prstGeom prst="rect">
            <a:avLst/>
          </a:prstGeom>
        </p:spPr>
      </p:pic>
      <p:pic>
        <p:nvPicPr>
          <p:cNvPr id="2" name="Рисунок 1"/>
          <p:cNvPicPr>
            <a:picLocks noChangeAspect="1"/>
          </p:cNvPicPr>
          <p:nvPr/>
        </p:nvPicPr>
        <p:blipFill>
          <a:blip r:embed="rId4"/>
          <a:stretch/>
        </p:blipFill>
        <p:spPr bwMode="auto">
          <a:xfrm>
            <a:off x="3681423" y="466237"/>
            <a:ext cx="1341236" cy="573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Текст 6"/>
          <p:cNvSpPr txBox="1"/>
          <p:nvPr/>
        </p:nvSpPr>
        <p:spPr bwMode="auto">
          <a:xfrm>
            <a:off x="6259892" y="548720"/>
            <a:ext cx="3798508" cy="408109"/>
          </a:xfrm>
          <a:prstGeom prst="rect">
            <a:avLst/>
          </a:prstGeom>
        </p:spPr>
        <p:txBody>
          <a:bodyPr vert="horz" lIns="0" tIns="0" rIns="0" bIns="0" rtlCol="0">
            <a:noAutofit/>
          </a:bodyPr>
          <a:lstStyle>
            <a:lvl1pPr marL="0" indent="0" algn="l" defTabSz="914400">
              <a:lnSpc>
                <a:spcPct val="100000"/>
              </a:lnSpc>
              <a:spcBef>
                <a:spcPts val="0"/>
              </a:spcBef>
              <a:buFont typeface="Arial"/>
              <a:buNone/>
              <a:defRPr sz="1000" b="0" i="0">
                <a:solidFill>
                  <a:srgbClr val="0E2D69"/>
                </a:solidFill>
                <a:latin typeface="HSE Sans"/>
                <a:ea typeface="+mn-ea"/>
                <a:cs typeface="+mn-cs"/>
              </a:defRPr>
            </a:lvl1pPr>
            <a:lvl2pPr marL="457200" indent="0" algn="l" defTabSz="914400">
              <a:lnSpc>
                <a:spcPct val="90000"/>
              </a:lnSpc>
              <a:spcBef>
                <a:spcPts val="500"/>
              </a:spcBef>
              <a:buFont typeface="Arial"/>
              <a:buNone/>
              <a:defRPr sz="1000" b="0" i="0">
                <a:solidFill>
                  <a:srgbClr val="0E2D69"/>
                </a:solidFill>
                <a:latin typeface="HSE Sans"/>
                <a:ea typeface="+mn-ea"/>
                <a:cs typeface="+mn-cs"/>
              </a:defRPr>
            </a:lvl2pPr>
            <a:lvl3pPr marL="914400" indent="0" algn="l" defTabSz="914400">
              <a:lnSpc>
                <a:spcPct val="90000"/>
              </a:lnSpc>
              <a:spcBef>
                <a:spcPts val="500"/>
              </a:spcBef>
              <a:buFont typeface="Arial"/>
              <a:buNone/>
              <a:defRPr sz="1000" b="0" i="0">
                <a:solidFill>
                  <a:srgbClr val="0E2D69"/>
                </a:solidFill>
                <a:latin typeface="HSE Sans"/>
                <a:ea typeface="+mn-ea"/>
                <a:cs typeface="+mn-cs"/>
              </a:defRPr>
            </a:lvl3pPr>
            <a:lvl4pPr marL="1371600" indent="0" algn="l" defTabSz="914400">
              <a:lnSpc>
                <a:spcPct val="90000"/>
              </a:lnSpc>
              <a:spcBef>
                <a:spcPts val="500"/>
              </a:spcBef>
              <a:buFont typeface="Arial"/>
              <a:buNone/>
              <a:defRPr sz="1000" b="0" i="0">
                <a:solidFill>
                  <a:srgbClr val="0E2D69"/>
                </a:solidFill>
                <a:latin typeface="HSE Sans"/>
                <a:ea typeface="+mn-ea"/>
                <a:cs typeface="+mn-cs"/>
              </a:defRPr>
            </a:lvl4pPr>
            <a:lvl5pPr marL="1828800" indent="0" algn="l" defTabSz="914400">
              <a:lnSpc>
                <a:spcPct val="90000"/>
              </a:lnSpc>
              <a:spcBef>
                <a:spcPts val="500"/>
              </a:spcBef>
              <a:buFont typeface="Arial"/>
              <a:buNone/>
              <a:defRPr sz="1000" b="0" i="0">
                <a:solidFill>
                  <a:srgbClr val="0E2D69"/>
                </a:solidFill>
                <a:latin typeface="HSE San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16" name="Рисунок 15"/>
          <p:cNvPicPr>
            <a:picLocks noChangeAspect="1"/>
          </p:cNvPicPr>
          <p:nvPr/>
        </p:nvPicPr>
        <p:blipFill>
          <a:blip r:embed="rId2"/>
          <a:stretch/>
        </p:blipFill>
        <p:spPr bwMode="auto">
          <a:xfrm>
            <a:off x="2223646" y="478194"/>
            <a:ext cx="897691" cy="408110"/>
          </a:xfrm>
          <a:prstGeom prst="rect">
            <a:avLst/>
          </a:prstGeom>
        </p:spPr>
      </p:pic>
      <p:pic>
        <p:nvPicPr>
          <p:cNvPr id="17" name="Рисунок 16"/>
          <p:cNvPicPr>
            <a:picLocks noChangeAspect="1"/>
          </p:cNvPicPr>
          <p:nvPr/>
        </p:nvPicPr>
        <p:blipFill>
          <a:blip r:embed="rId3"/>
          <a:stretch/>
        </p:blipFill>
        <p:spPr bwMode="auto">
          <a:xfrm>
            <a:off x="1062585" y="492336"/>
            <a:ext cx="1071015" cy="408110"/>
          </a:xfrm>
          <a:prstGeom prst="rect">
            <a:avLst/>
          </a:prstGeom>
        </p:spPr>
      </p:pic>
      <p:pic>
        <p:nvPicPr>
          <p:cNvPr id="2" name="Рисунок 1"/>
          <p:cNvPicPr>
            <a:picLocks noChangeAspect="1"/>
          </p:cNvPicPr>
          <p:nvPr/>
        </p:nvPicPr>
        <p:blipFill>
          <a:blip r:embed="rId4"/>
          <a:stretch/>
        </p:blipFill>
        <p:spPr bwMode="auto">
          <a:xfrm>
            <a:off x="3681423" y="466237"/>
            <a:ext cx="1341236" cy="573074"/>
          </a:xfrm>
          <a:prstGeom prst="rect">
            <a:avLst/>
          </a:prstGeom>
        </p:spPr>
      </p:pic>
      <p:pic>
        <p:nvPicPr>
          <p:cNvPr id="3" name="Рисунок 2"/>
          <p:cNvPicPr>
            <a:picLocks noChangeAspect="1"/>
          </p:cNvPicPr>
          <p:nvPr/>
        </p:nvPicPr>
        <p:blipFill>
          <a:blip r:embed="rId5"/>
          <a:stretch/>
        </p:blipFill>
        <p:spPr bwMode="auto">
          <a:xfrm>
            <a:off x="7265180" y="1322150"/>
            <a:ext cx="3424815" cy="4843937"/>
          </a:xfrm>
          <a:prstGeom prst="rect">
            <a:avLst/>
          </a:prstGeom>
          <a:effectLst>
            <a:outerShdw blurRad="50800" dist="50800" dir="5400000" algn="ctr" rotWithShape="0">
              <a:schemeClr val="accent1"/>
            </a:outerShdw>
          </a:effectLst>
        </p:spPr>
      </p:pic>
      <p:pic>
        <p:nvPicPr>
          <p:cNvPr id="12" name="Рисунок 11"/>
          <p:cNvPicPr>
            <a:picLocks noChangeAspect="1"/>
          </p:cNvPicPr>
          <p:nvPr/>
        </p:nvPicPr>
        <p:blipFill>
          <a:blip r:embed="rId6"/>
          <a:stretch/>
        </p:blipFill>
        <p:spPr bwMode="auto">
          <a:xfrm>
            <a:off x="784269" y="1322150"/>
            <a:ext cx="4875136" cy="4875136"/>
          </a:xfrm>
          <a:prstGeom prst="rect">
            <a:avLst/>
          </a:prstGeom>
          <a:effectLst>
            <a:outerShdw blurRad="50800" dist="50800" dir="5400000" algn="ctr" rotWithShape="0">
              <a:schemeClr val="tx1"/>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p:txBody>
          <a:bodyPr/>
          <a:lstStyle/>
          <a:p>
            <a:pPr>
              <a:defRPr/>
            </a:pPr>
            <a:r>
              <a:rPr lang="ru-RU">
                <a:latin typeface="Arial"/>
                <a:cs typeface="Arial"/>
              </a:rPr>
              <a:t>ПРИМЕРЫ ТЕКСТОВЫХ НЕЙРОСЕТЕЙ</a:t>
            </a:r>
            <a:br>
              <a:rPr lang="ru-RU">
                <a:latin typeface="Arial"/>
                <a:cs typeface="Arial"/>
              </a:rPr>
            </a:br>
            <a:endParaRPr lang="ru-RU">
              <a:latin typeface="Arial"/>
              <a:cs typeface="Arial"/>
            </a:endParaRPr>
          </a:p>
        </p:txBody>
      </p:sp>
      <p:sp>
        <p:nvSpPr>
          <p:cNvPr id="5" name="Текст 4"/>
          <p:cNvSpPr>
            <a:spLocks noGrp="1"/>
          </p:cNvSpPr>
          <p:nvPr>
            <p:ph type="body" sz="quarter" idx="12"/>
          </p:nvPr>
        </p:nvSpPr>
        <p:spPr bwMode="auto">
          <a:xfrm>
            <a:off x="585897" y="1960774"/>
            <a:ext cx="11057971" cy="4609707"/>
          </a:xfrm>
        </p:spPr>
        <p:txBody>
          <a:bodyPr/>
          <a:lstStyle/>
          <a:p>
            <a:pPr>
              <a:defRPr/>
            </a:pPr>
            <a:r>
              <a:rPr lang="ru-RU" sz="2400">
                <a:latin typeface="Arial"/>
                <a:cs typeface="Arial"/>
              </a:rPr>
              <a:t>Поддерживают русский язык:</a:t>
            </a:r>
            <a:endParaRPr/>
          </a:p>
          <a:p>
            <a:pPr marL="285750" indent="-285750">
              <a:buFont typeface="Arial"/>
              <a:buChar char="•"/>
              <a:defRPr/>
            </a:pPr>
            <a:r>
              <a:rPr lang="en-US" sz="2000">
                <a:latin typeface="Arial"/>
                <a:cs typeface="Arial"/>
              </a:rPr>
              <a:t>ChatGPT (</a:t>
            </a:r>
            <a:r>
              <a:rPr lang="ru-RU" sz="2000">
                <a:latin typeface="Arial"/>
                <a:cs typeface="Arial"/>
              </a:rPr>
              <a:t>новая модификация </a:t>
            </a:r>
            <a:r>
              <a:rPr lang="en-US" sz="2000">
                <a:latin typeface="Arial"/>
                <a:cs typeface="Arial"/>
              </a:rPr>
              <a:t>GPT-4o Mini)</a:t>
            </a:r>
            <a:endParaRPr/>
          </a:p>
          <a:p>
            <a:pPr marL="285750" indent="-285750">
              <a:buFont typeface="Arial"/>
              <a:buChar char="•"/>
              <a:defRPr/>
            </a:pPr>
            <a:r>
              <a:rPr lang="en-US" sz="2000">
                <a:latin typeface="Arial"/>
                <a:cs typeface="Arial"/>
              </a:rPr>
              <a:t>GigaChat</a:t>
            </a:r>
          </a:p>
          <a:p>
            <a:pPr marL="285750" indent="-285750">
              <a:buFont typeface="Arial"/>
              <a:buChar char="•"/>
              <a:defRPr/>
            </a:pPr>
            <a:r>
              <a:rPr lang="en-US" sz="2000">
                <a:latin typeface="Arial"/>
                <a:cs typeface="Arial"/>
              </a:rPr>
              <a:t>YandexGPT</a:t>
            </a:r>
          </a:p>
          <a:p>
            <a:pPr marL="285750" indent="-285750">
              <a:buFont typeface="Arial"/>
              <a:buChar char="•"/>
              <a:defRPr/>
            </a:pPr>
            <a:r>
              <a:rPr lang="en-US" sz="2000">
                <a:latin typeface="Arial"/>
                <a:cs typeface="Arial"/>
              </a:rPr>
              <a:t>DeepSeek</a:t>
            </a:r>
          </a:p>
          <a:p>
            <a:pPr marL="285750" indent="-285750">
              <a:buFont typeface="Arial"/>
              <a:buChar char="•"/>
              <a:defRPr/>
            </a:pPr>
            <a:r>
              <a:rPr lang="en-US" sz="2000">
                <a:latin typeface="Arial"/>
                <a:cs typeface="Arial"/>
              </a:rPr>
              <a:t>UltraText</a:t>
            </a:r>
          </a:p>
          <a:p>
            <a:pPr marL="285750" indent="-285750">
              <a:buFont typeface="Arial"/>
              <a:buChar char="•"/>
              <a:defRPr/>
            </a:pPr>
            <a:r>
              <a:rPr lang="en-US" sz="2000">
                <a:latin typeface="Arial"/>
                <a:cs typeface="Arial"/>
              </a:rPr>
              <a:t>Rytr</a:t>
            </a:r>
          </a:p>
          <a:p>
            <a:pPr marL="285750" indent="-285750">
              <a:buFont typeface="Arial"/>
              <a:buChar char="•"/>
              <a:defRPr/>
            </a:pPr>
            <a:r>
              <a:rPr lang="en-US" sz="2000">
                <a:latin typeface="Arial"/>
                <a:cs typeface="Arial"/>
              </a:rPr>
              <a:t>ruGPT</a:t>
            </a:r>
            <a:endParaRPr lang="ru-RU" sz="2000">
              <a:latin typeface="Arial"/>
              <a:cs typeface="Arial"/>
            </a:endParaRPr>
          </a:p>
        </p:txBody>
      </p:sp>
      <p:sp>
        <p:nvSpPr>
          <p:cNvPr id="10" name="Текст 6"/>
          <p:cNvSpPr>
            <a:spLocks noGrp="1"/>
          </p:cNvSpPr>
          <p:nvPr>
            <p:ph type="body" sz="quarter" idx="15"/>
          </p:nvPr>
        </p:nvSpPr>
        <p:spPr bwMode="auto">
          <a:xfrm>
            <a:off x="6259892" y="548720"/>
            <a:ext cx="3798508" cy="408109"/>
          </a:xfrm>
        </p:spPr>
        <p:txBody>
          <a:body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13" name="Рисунок 12"/>
          <p:cNvPicPr>
            <a:picLocks noChangeAspect="1"/>
          </p:cNvPicPr>
          <p:nvPr/>
        </p:nvPicPr>
        <p:blipFill>
          <a:blip r:embed="rId2"/>
          <a:stretch/>
        </p:blipFill>
        <p:spPr bwMode="auto">
          <a:xfrm>
            <a:off x="2223646" y="478194"/>
            <a:ext cx="897691" cy="408110"/>
          </a:xfrm>
          <a:prstGeom prst="rect">
            <a:avLst/>
          </a:prstGeom>
        </p:spPr>
      </p:pic>
      <p:pic>
        <p:nvPicPr>
          <p:cNvPr id="14" name="Рисунок 13"/>
          <p:cNvPicPr>
            <a:picLocks noChangeAspect="1"/>
          </p:cNvPicPr>
          <p:nvPr/>
        </p:nvPicPr>
        <p:blipFill>
          <a:blip r:embed="rId3"/>
          <a:stretch/>
        </p:blipFill>
        <p:spPr bwMode="auto">
          <a:xfrm>
            <a:off x="1062585" y="492336"/>
            <a:ext cx="1071015" cy="408110"/>
          </a:xfrm>
          <a:prstGeom prst="rect">
            <a:avLst/>
          </a:prstGeom>
        </p:spPr>
      </p:pic>
      <p:pic>
        <p:nvPicPr>
          <p:cNvPr id="6" name="Рисунок 5"/>
          <p:cNvPicPr>
            <a:picLocks noChangeAspect="1"/>
          </p:cNvPicPr>
          <p:nvPr/>
        </p:nvPicPr>
        <p:blipFill>
          <a:blip r:embed="rId4"/>
          <a:stretch/>
        </p:blipFill>
        <p:spPr bwMode="auto">
          <a:xfrm>
            <a:off x="3737984" y="409854"/>
            <a:ext cx="1341236" cy="573074"/>
          </a:xfrm>
          <a:prstGeom prst="rect">
            <a:avLst/>
          </a:prstGeom>
        </p:spPr>
      </p:pic>
      <p:pic>
        <p:nvPicPr>
          <p:cNvPr id="7" name="Рисунок 6"/>
          <p:cNvPicPr>
            <a:picLocks noChangeAspect="1"/>
          </p:cNvPicPr>
          <p:nvPr/>
        </p:nvPicPr>
        <p:blipFill>
          <a:blip r:embed="rId5"/>
          <a:stretch/>
        </p:blipFill>
        <p:spPr bwMode="auto">
          <a:xfrm>
            <a:off x="4905979" y="1960773"/>
            <a:ext cx="6737890" cy="3676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p:txBody>
          <a:bodyPr>
            <a:normAutofit/>
          </a:bodyPr>
          <a:lstStyle/>
          <a:p>
            <a:pPr>
              <a:defRPr/>
            </a:pPr>
            <a:r>
              <a:rPr lang="ru-RU">
                <a:latin typeface="Arial"/>
                <a:cs typeface="Arial"/>
              </a:rPr>
              <a:t>НЕЙРОСЕТИ ДЛЯ СОЗДАНИЯ ПРЕЗЕНТАЦИЙ</a:t>
            </a:r>
            <a:br>
              <a:rPr lang="ru-RU">
                <a:latin typeface="Arial"/>
                <a:cs typeface="Arial"/>
              </a:rPr>
            </a:br>
            <a:endParaRPr lang="ru-RU">
              <a:latin typeface="Arial"/>
              <a:cs typeface="Arial"/>
            </a:endParaRPr>
          </a:p>
        </p:txBody>
      </p:sp>
      <p:sp>
        <p:nvSpPr>
          <p:cNvPr id="5" name="Текст 4"/>
          <p:cNvSpPr>
            <a:spLocks noGrp="1"/>
          </p:cNvSpPr>
          <p:nvPr>
            <p:ph type="body" sz="quarter" idx="12"/>
          </p:nvPr>
        </p:nvSpPr>
        <p:spPr bwMode="auto">
          <a:xfrm>
            <a:off x="585897" y="2002591"/>
            <a:ext cx="11057971" cy="3745092"/>
          </a:xfrm>
        </p:spPr>
        <p:txBody>
          <a:bodyPr/>
          <a:lstStyle/>
          <a:p>
            <a:pPr marL="285750" indent="-285750">
              <a:buFont typeface="Wingdings"/>
              <a:buChar char="Ø"/>
              <a:defRPr/>
            </a:pPr>
            <a:r>
              <a:rPr lang="en-US" sz="3600">
                <a:latin typeface="Arial"/>
                <a:cs typeface="Arial"/>
              </a:rPr>
              <a:t>Gamma</a:t>
            </a:r>
            <a:endParaRPr/>
          </a:p>
          <a:p>
            <a:pPr marL="285750" indent="-285750">
              <a:buFont typeface="Wingdings"/>
              <a:buChar char="Ø"/>
              <a:defRPr/>
            </a:pPr>
            <a:r>
              <a:rPr lang="en-US" sz="3600">
                <a:latin typeface="Arial"/>
                <a:cs typeface="Arial"/>
              </a:rPr>
              <a:t>Wepik</a:t>
            </a:r>
            <a:endParaRPr lang="ru-RU" sz="3600">
              <a:latin typeface="Arial"/>
              <a:cs typeface="Arial"/>
            </a:endParaRPr>
          </a:p>
          <a:p>
            <a:pPr marL="285750" indent="-285750">
              <a:buFont typeface="Wingdings"/>
              <a:buChar char="Ø"/>
              <a:defRPr/>
            </a:pPr>
            <a:r>
              <a:rPr lang="en-US" sz="3600">
                <a:latin typeface="Arial"/>
                <a:cs typeface="Arial"/>
              </a:rPr>
              <a:t>Tome</a:t>
            </a:r>
            <a:endParaRPr/>
          </a:p>
          <a:p>
            <a:pPr marL="285750" indent="-285750">
              <a:buFont typeface="Wingdings"/>
              <a:buChar char="Ø"/>
              <a:defRPr/>
            </a:pPr>
            <a:r>
              <a:rPr lang="en-US" sz="3600">
                <a:latin typeface="Arial"/>
                <a:cs typeface="Arial"/>
              </a:rPr>
              <a:t>Prezo</a:t>
            </a:r>
          </a:p>
          <a:p>
            <a:pPr marL="285750" indent="-285750">
              <a:buFont typeface="Wingdings"/>
              <a:buChar char="Ø"/>
              <a:defRPr/>
            </a:pPr>
            <a:r>
              <a:rPr lang="en-US" sz="3600">
                <a:latin typeface="Arial"/>
                <a:cs typeface="Arial"/>
              </a:rPr>
              <a:t>Slidebean</a:t>
            </a:r>
          </a:p>
          <a:p>
            <a:pPr marL="285750" indent="-285750">
              <a:buFont typeface="Wingdings"/>
              <a:buChar char="Ø"/>
              <a:defRPr/>
            </a:pPr>
            <a:r>
              <a:rPr lang="en-US" sz="3600">
                <a:latin typeface="Arial"/>
                <a:cs typeface="Arial"/>
              </a:rPr>
              <a:t>SlidesGo</a:t>
            </a:r>
          </a:p>
          <a:p>
            <a:pPr marL="285750" indent="-285750">
              <a:buFont typeface="Wingdings"/>
              <a:buChar char="Ø"/>
              <a:defRPr/>
            </a:pPr>
            <a:r>
              <a:rPr lang="en-US" sz="3600">
                <a:latin typeface="Arial"/>
                <a:cs typeface="Arial"/>
              </a:rPr>
              <a:t>Pitch </a:t>
            </a:r>
            <a:endParaRPr/>
          </a:p>
          <a:p>
            <a:pPr marL="285750" indent="-285750">
              <a:buFont typeface="Wingdings"/>
              <a:buChar char="Ø"/>
              <a:defRPr/>
            </a:pPr>
            <a:r>
              <a:rPr lang="en-US" sz="3600">
                <a:latin typeface="Arial"/>
                <a:cs typeface="Arial"/>
              </a:rPr>
              <a:t>Beautiful.ai</a:t>
            </a:r>
            <a:endParaRPr/>
          </a:p>
          <a:p>
            <a:pPr marL="285750" indent="-285750">
              <a:buFont typeface="Wingdings"/>
              <a:buChar char="Ø"/>
              <a:defRPr/>
            </a:pPr>
            <a:r>
              <a:rPr lang="en-US" sz="3600">
                <a:latin typeface="Arial"/>
                <a:cs typeface="Arial"/>
              </a:rPr>
              <a:t>MagicSlides</a:t>
            </a:r>
            <a:endParaRPr lang="ru-RU" sz="1800">
              <a:latin typeface="Arial"/>
              <a:cs typeface="Arial"/>
            </a:endParaRPr>
          </a:p>
        </p:txBody>
      </p:sp>
      <p:sp>
        <p:nvSpPr>
          <p:cNvPr id="10" name="Текст 6"/>
          <p:cNvSpPr>
            <a:spLocks noGrp="1"/>
          </p:cNvSpPr>
          <p:nvPr>
            <p:ph type="body" sz="quarter" idx="15"/>
          </p:nvPr>
        </p:nvSpPr>
        <p:spPr bwMode="auto">
          <a:xfrm>
            <a:off x="6269813" y="512978"/>
            <a:ext cx="3798508" cy="408109"/>
          </a:xfrm>
        </p:spPr>
        <p:txBody>
          <a:body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13" name="Рисунок 12"/>
          <p:cNvPicPr>
            <a:picLocks noChangeAspect="1"/>
          </p:cNvPicPr>
          <p:nvPr/>
        </p:nvPicPr>
        <p:blipFill>
          <a:blip r:embed="rId2"/>
          <a:stretch/>
        </p:blipFill>
        <p:spPr bwMode="auto">
          <a:xfrm>
            <a:off x="2223646" y="478194"/>
            <a:ext cx="897691" cy="408110"/>
          </a:xfrm>
          <a:prstGeom prst="rect">
            <a:avLst/>
          </a:prstGeom>
        </p:spPr>
      </p:pic>
      <p:pic>
        <p:nvPicPr>
          <p:cNvPr id="14" name="Рисунок 13"/>
          <p:cNvPicPr>
            <a:picLocks noChangeAspect="1"/>
          </p:cNvPicPr>
          <p:nvPr/>
        </p:nvPicPr>
        <p:blipFill>
          <a:blip r:embed="rId3"/>
          <a:stretch/>
        </p:blipFill>
        <p:spPr bwMode="auto">
          <a:xfrm>
            <a:off x="1062585" y="492336"/>
            <a:ext cx="1071015" cy="408110"/>
          </a:xfrm>
          <a:prstGeom prst="rect">
            <a:avLst/>
          </a:prstGeom>
        </p:spPr>
      </p:pic>
      <p:pic>
        <p:nvPicPr>
          <p:cNvPr id="6" name="Рисунок 5"/>
          <p:cNvPicPr>
            <a:picLocks noChangeAspect="1"/>
          </p:cNvPicPr>
          <p:nvPr/>
        </p:nvPicPr>
        <p:blipFill>
          <a:blip r:embed="rId4"/>
          <a:stretch/>
        </p:blipFill>
        <p:spPr bwMode="auto">
          <a:xfrm>
            <a:off x="3737984" y="409854"/>
            <a:ext cx="1341236" cy="573074"/>
          </a:xfrm>
          <a:prstGeom prst="rect">
            <a:avLst/>
          </a:prstGeom>
        </p:spPr>
      </p:pic>
      <p:pic>
        <p:nvPicPr>
          <p:cNvPr id="2" name="Рисунок 1"/>
          <p:cNvPicPr>
            <a:picLocks noChangeAspect="1"/>
          </p:cNvPicPr>
          <p:nvPr/>
        </p:nvPicPr>
        <p:blipFill>
          <a:blip r:embed="rId5"/>
          <a:stretch/>
        </p:blipFill>
        <p:spPr bwMode="auto">
          <a:xfrm>
            <a:off x="7484096" y="1482573"/>
            <a:ext cx="4369323" cy="43693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a:xfrm>
            <a:off x="482203" y="1279733"/>
            <a:ext cx="10714699" cy="777025"/>
          </a:xfrm>
        </p:spPr>
        <p:txBody>
          <a:bodyPr>
            <a:normAutofit fontScale="90000"/>
          </a:bodyPr>
          <a:lstStyle/>
          <a:p>
            <a:pPr>
              <a:defRPr/>
            </a:pPr>
            <a:r>
              <a:rPr lang="ru-RU" sz="3100">
                <a:latin typeface="Arial"/>
                <a:cs typeface="Arial"/>
              </a:rPr>
              <a:t>Опасности использования</a:t>
            </a:r>
            <a:r>
              <a:rPr lang="ru-RU">
                <a:latin typeface="Arial"/>
                <a:cs typeface="Arial"/>
              </a:rPr>
              <a:t/>
            </a:r>
            <a:br>
              <a:rPr lang="ru-RU">
                <a:latin typeface="Arial"/>
                <a:cs typeface="Arial"/>
              </a:rPr>
            </a:br>
            <a:r>
              <a:rPr lang="ru-RU" sz="2200" b="1">
                <a:latin typeface="Arial"/>
                <a:cs typeface="Arial"/>
              </a:rPr>
              <a:t>Поскольку ИИ – это не поисковая система с настраиваемыми алгоритмами, то вероятность ошибок очень велика</a:t>
            </a:r>
            <a:r>
              <a:rPr lang="ru-RU" sz="2400">
                <a:latin typeface="Arial"/>
                <a:cs typeface="Arial"/>
              </a:rPr>
              <a:t/>
            </a:r>
            <a:br>
              <a:rPr lang="ru-RU" sz="2400">
                <a:latin typeface="Arial"/>
                <a:cs typeface="Arial"/>
              </a:rPr>
            </a:br>
            <a:endParaRPr lang="ru-RU">
              <a:latin typeface="Arial"/>
              <a:cs typeface="Arial"/>
            </a:endParaRPr>
          </a:p>
        </p:txBody>
      </p:sp>
      <p:sp>
        <p:nvSpPr>
          <p:cNvPr id="5" name="Текст 4"/>
          <p:cNvSpPr>
            <a:spLocks noGrp="1"/>
          </p:cNvSpPr>
          <p:nvPr>
            <p:ph type="body" sz="quarter" idx="12"/>
          </p:nvPr>
        </p:nvSpPr>
        <p:spPr bwMode="auto">
          <a:xfrm>
            <a:off x="482203" y="2534670"/>
            <a:ext cx="7173798" cy="3141780"/>
          </a:xfrm>
        </p:spPr>
        <p:txBody>
          <a:bodyPr>
            <a:noAutofit/>
          </a:bodyPr>
          <a:lstStyle/>
          <a:p>
            <a:pPr>
              <a:spcBef>
                <a:spcPts val="400"/>
              </a:spcBef>
              <a:defRPr/>
            </a:pPr>
            <a:r>
              <a:rPr lang="ru-RU" sz="2400">
                <a:latin typeface="Arial"/>
                <a:cs typeface="Arial"/>
              </a:rPr>
              <a:t> </a:t>
            </a:r>
            <a:r>
              <a:rPr lang="ru-RU" sz="2400" b="1">
                <a:latin typeface="Arial"/>
                <a:cs typeface="Arial"/>
              </a:rPr>
              <a:t>Генеративный искусственный интеллект </a:t>
            </a:r>
            <a:r>
              <a:rPr lang="ru-RU" sz="2400">
                <a:latin typeface="Arial"/>
                <a:cs typeface="Arial"/>
              </a:rPr>
              <a:t>— это </a:t>
            </a:r>
            <a:r>
              <a:rPr lang="ru-RU" sz="2400" b="1">
                <a:latin typeface="Arial"/>
                <a:cs typeface="Arial"/>
              </a:rPr>
              <a:t>технология</a:t>
            </a:r>
            <a:r>
              <a:rPr lang="ru-RU" sz="2400">
                <a:latin typeface="Arial"/>
                <a:cs typeface="Arial"/>
              </a:rPr>
              <a:t> создания нового контента: текстов, изображений, видео, аудио и других форматов. </a:t>
            </a:r>
            <a:endParaRPr/>
          </a:p>
          <a:p>
            <a:pPr>
              <a:spcBef>
                <a:spcPts val="400"/>
              </a:spcBef>
              <a:defRPr/>
            </a:pPr>
            <a:r>
              <a:rPr lang="ru-RU" sz="2400">
                <a:latin typeface="Arial"/>
                <a:cs typeface="Arial"/>
              </a:rPr>
              <a:t>Она работает на основе обучения на больших массивах данных и может генерировать оригинальный материал.</a:t>
            </a:r>
            <a:endParaRPr/>
          </a:p>
          <a:p>
            <a:pPr>
              <a:spcBef>
                <a:spcPts val="400"/>
              </a:spcBef>
              <a:defRPr/>
            </a:pPr>
            <a:r>
              <a:rPr lang="ru-RU" sz="2400">
                <a:latin typeface="Arial"/>
                <a:cs typeface="Arial"/>
              </a:rPr>
              <a:t> </a:t>
            </a:r>
            <a:r>
              <a:rPr lang="ru-RU" sz="2400" b="1">
                <a:latin typeface="Arial"/>
                <a:cs typeface="Arial"/>
              </a:rPr>
              <a:t>Промпт </a:t>
            </a:r>
            <a:r>
              <a:rPr lang="ru-RU" sz="2400">
                <a:latin typeface="Arial"/>
                <a:cs typeface="Arial"/>
              </a:rPr>
              <a:t>– текстовый запрос к нейросети, на базе которого искусственный интеллект генерирует ответ</a:t>
            </a:r>
            <a:endParaRPr/>
          </a:p>
        </p:txBody>
      </p:sp>
      <p:sp>
        <p:nvSpPr>
          <p:cNvPr id="7" name="Текст 6"/>
          <p:cNvSpPr>
            <a:spLocks noGrp="1"/>
          </p:cNvSpPr>
          <p:nvPr>
            <p:ph type="body" sz="quarter" idx="18"/>
          </p:nvPr>
        </p:nvSpPr>
        <p:spPr bwMode="auto">
          <a:xfrm>
            <a:off x="7880808" y="2379663"/>
            <a:ext cx="3763051" cy="3451794"/>
          </a:xfrm>
        </p:spPr>
        <p:txBody>
          <a:bodyPr>
            <a:normAutofit fontScale="77500" lnSpcReduction="20000"/>
          </a:bodyPr>
          <a:lstStyle/>
          <a:p>
            <a:pPr>
              <a:defRPr/>
            </a:pPr>
            <a:r>
              <a:rPr lang="ru-RU" b="1">
                <a:solidFill>
                  <a:schemeClr val="tx1"/>
                </a:solidFill>
                <a:latin typeface="Arial"/>
                <a:cs typeface="Arial"/>
              </a:rPr>
              <a:t>Галлюцинации</a:t>
            </a:r>
            <a:r>
              <a:rPr lang="ru-RU">
                <a:solidFill>
                  <a:schemeClr val="tx1"/>
                </a:solidFill>
                <a:latin typeface="Arial"/>
                <a:cs typeface="Arial"/>
              </a:rPr>
              <a:t> нейросети - ответы на запросы, которые не соответствуют действительности.</a:t>
            </a:r>
            <a:endParaRPr/>
          </a:p>
          <a:p>
            <a:pPr>
              <a:defRPr/>
            </a:pPr>
            <a:r>
              <a:rPr lang="ru-RU">
                <a:solidFill>
                  <a:srgbClr val="FF0000"/>
                </a:solidFill>
                <a:latin typeface="Arial"/>
                <a:cs typeface="Arial"/>
              </a:rPr>
              <a:t>Внимание!</a:t>
            </a:r>
            <a:endParaRPr/>
          </a:p>
          <a:p>
            <a:pPr>
              <a:defRPr/>
            </a:pPr>
            <a:r>
              <a:rPr lang="ru-RU">
                <a:solidFill>
                  <a:srgbClr val="FF0000"/>
                </a:solidFill>
                <a:latin typeface="Arial"/>
                <a:cs typeface="Arial"/>
              </a:rPr>
              <a:t> Могут быть выдуманные факты, неверные сведения, ложные выводы, некорректные изображения.</a:t>
            </a:r>
            <a:endParaRPr/>
          </a:p>
          <a:p>
            <a:pPr>
              <a:defRPr/>
            </a:pPr>
            <a:endParaRPr lang="ru-RU">
              <a:latin typeface="Arial"/>
              <a:cs typeface="Arial"/>
            </a:endParaRPr>
          </a:p>
        </p:txBody>
      </p:sp>
      <p:sp>
        <p:nvSpPr>
          <p:cNvPr id="10" name="Текст 6"/>
          <p:cNvSpPr txBox="1"/>
          <p:nvPr/>
        </p:nvSpPr>
        <p:spPr bwMode="auto">
          <a:xfrm>
            <a:off x="6259892" y="548720"/>
            <a:ext cx="3798508" cy="408109"/>
          </a:xfrm>
          <a:prstGeom prst="rect">
            <a:avLst/>
          </a:prstGeom>
        </p:spPr>
        <p:txBody>
          <a:bodyPr vert="horz" lIns="0" tIns="0" rIns="0" bIns="0" rtlCol="0">
            <a:noAutofit/>
          </a:bodyPr>
          <a:lstStyle>
            <a:lvl1pPr marL="0" indent="0" algn="l" defTabSz="914400">
              <a:lnSpc>
                <a:spcPct val="100000"/>
              </a:lnSpc>
              <a:spcBef>
                <a:spcPts val="0"/>
              </a:spcBef>
              <a:buFont typeface="Arial"/>
              <a:buNone/>
              <a:defRPr sz="1000" b="0" i="0">
                <a:solidFill>
                  <a:srgbClr val="0E2D69"/>
                </a:solidFill>
                <a:latin typeface="HSE Sans"/>
                <a:ea typeface="+mn-ea"/>
                <a:cs typeface="+mn-cs"/>
              </a:defRPr>
            </a:lvl1pPr>
            <a:lvl2pPr marL="457200" indent="0" algn="l" defTabSz="914400">
              <a:lnSpc>
                <a:spcPct val="90000"/>
              </a:lnSpc>
              <a:spcBef>
                <a:spcPts val="500"/>
              </a:spcBef>
              <a:buFont typeface="Arial"/>
              <a:buNone/>
              <a:defRPr sz="1000" b="0" i="0">
                <a:solidFill>
                  <a:srgbClr val="0E2D69"/>
                </a:solidFill>
                <a:latin typeface="HSE Sans"/>
                <a:ea typeface="+mn-ea"/>
                <a:cs typeface="+mn-cs"/>
              </a:defRPr>
            </a:lvl2pPr>
            <a:lvl3pPr marL="914400" indent="0" algn="l" defTabSz="914400">
              <a:lnSpc>
                <a:spcPct val="90000"/>
              </a:lnSpc>
              <a:spcBef>
                <a:spcPts val="500"/>
              </a:spcBef>
              <a:buFont typeface="Arial"/>
              <a:buNone/>
              <a:defRPr sz="1000" b="0" i="0">
                <a:solidFill>
                  <a:srgbClr val="0E2D69"/>
                </a:solidFill>
                <a:latin typeface="HSE Sans"/>
                <a:ea typeface="+mn-ea"/>
                <a:cs typeface="+mn-cs"/>
              </a:defRPr>
            </a:lvl3pPr>
            <a:lvl4pPr marL="1371600" indent="0" algn="l" defTabSz="914400">
              <a:lnSpc>
                <a:spcPct val="90000"/>
              </a:lnSpc>
              <a:spcBef>
                <a:spcPts val="500"/>
              </a:spcBef>
              <a:buFont typeface="Arial"/>
              <a:buNone/>
              <a:defRPr sz="1000" b="0" i="0">
                <a:solidFill>
                  <a:srgbClr val="0E2D69"/>
                </a:solidFill>
                <a:latin typeface="HSE Sans"/>
                <a:ea typeface="+mn-ea"/>
                <a:cs typeface="+mn-cs"/>
              </a:defRPr>
            </a:lvl4pPr>
            <a:lvl5pPr marL="1828800" indent="0" algn="l" defTabSz="914400">
              <a:lnSpc>
                <a:spcPct val="90000"/>
              </a:lnSpc>
              <a:spcBef>
                <a:spcPts val="500"/>
              </a:spcBef>
              <a:buFont typeface="Arial"/>
              <a:buNone/>
              <a:defRPr sz="1000" b="0" i="0">
                <a:solidFill>
                  <a:srgbClr val="0E2D69"/>
                </a:solidFill>
                <a:latin typeface="HSE San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13" name="Рисунок 12"/>
          <p:cNvPicPr>
            <a:picLocks noChangeAspect="1"/>
          </p:cNvPicPr>
          <p:nvPr/>
        </p:nvPicPr>
        <p:blipFill>
          <a:blip r:embed="rId2"/>
          <a:stretch/>
        </p:blipFill>
        <p:spPr bwMode="auto">
          <a:xfrm>
            <a:off x="2223646" y="478194"/>
            <a:ext cx="897691" cy="408110"/>
          </a:xfrm>
          <a:prstGeom prst="rect">
            <a:avLst/>
          </a:prstGeom>
        </p:spPr>
      </p:pic>
      <p:pic>
        <p:nvPicPr>
          <p:cNvPr id="14" name="Рисунок 13"/>
          <p:cNvPicPr>
            <a:picLocks noChangeAspect="1"/>
          </p:cNvPicPr>
          <p:nvPr/>
        </p:nvPicPr>
        <p:blipFill>
          <a:blip r:embed="rId3"/>
          <a:stretch/>
        </p:blipFill>
        <p:spPr bwMode="auto">
          <a:xfrm>
            <a:off x="1062585" y="492336"/>
            <a:ext cx="1071015" cy="408110"/>
          </a:xfrm>
          <a:prstGeom prst="rect">
            <a:avLst/>
          </a:prstGeom>
        </p:spPr>
      </p:pic>
      <p:pic>
        <p:nvPicPr>
          <p:cNvPr id="2" name="Рисунок 1"/>
          <p:cNvPicPr>
            <a:picLocks noChangeAspect="1"/>
          </p:cNvPicPr>
          <p:nvPr/>
        </p:nvPicPr>
        <p:blipFill>
          <a:blip r:embed="rId4"/>
          <a:stretch/>
        </p:blipFill>
        <p:spPr bwMode="auto">
          <a:xfrm>
            <a:off x="3709704" y="409854"/>
            <a:ext cx="1341236" cy="573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Рисунок 8"/>
          <p:cNvPicPr>
            <a:picLocks noChangeAspect="1"/>
          </p:cNvPicPr>
          <p:nvPr/>
        </p:nvPicPr>
        <p:blipFill>
          <a:blip r:embed="rId2"/>
          <a:stretch/>
        </p:blipFill>
        <p:spPr bwMode="auto">
          <a:xfrm>
            <a:off x="2223646" y="478194"/>
            <a:ext cx="897691" cy="408110"/>
          </a:xfrm>
          <a:prstGeom prst="rect">
            <a:avLst/>
          </a:prstGeom>
        </p:spPr>
      </p:pic>
      <p:sp>
        <p:nvSpPr>
          <p:cNvPr id="12" name="Текст 6"/>
          <p:cNvSpPr txBox="1"/>
          <p:nvPr/>
        </p:nvSpPr>
        <p:spPr bwMode="auto">
          <a:xfrm>
            <a:off x="6259892" y="548720"/>
            <a:ext cx="3798508" cy="408109"/>
          </a:xfrm>
          <a:prstGeom prst="rect">
            <a:avLst/>
          </a:prstGeom>
        </p:spPr>
        <p:txBody>
          <a:bodyPr vert="horz" lIns="0" tIns="0" rIns="0" bIns="0" rtlCol="0">
            <a:noAutofit/>
          </a:bodyPr>
          <a:lstStyle>
            <a:lvl1pPr marL="0" indent="0" algn="l" defTabSz="914400">
              <a:lnSpc>
                <a:spcPct val="100000"/>
              </a:lnSpc>
              <a:spcBef>
                <a:spcPts val="0"/>
              </a:spcBef>
              <a:buFont typeface="Arial"/>
              <a:buNone/>
              <a:defRPr sz="1000" b="0" i="0">
                <a:solidFill>
                  <a:srgbClr val="0E2D69"/>
                </a:solidFill>
                <a:latin typeface="HSE Sans"/>
                <a:ea typeface="+mn-ea"/>
                <a:cs typeface="+mn-cs"/>
              </a:defRPr>
            </a:lvl1pPr>
            <a:lvl2pPr marL="457200" indent="0" algn="l" defTabSz="914400">
              <a:lnSpc>
                <a:spcPct val="90000"/>
              </a:lnSpc>
              <a:spcBef>
                <a:spcPts val="500"/>
              </a:spcBef>
              <a:buFont typeface="Arial"/>
              <a:buNone/>
              <a:defRPr sz="1000" b="0" i="0">
                <a:solidFill>
                  <a:srgbClr val="0E2D69"/>
                </a:solidFill>
                <a:latin typeface="HSE Sans"/>
                <a:ea typeface="+mn-ea"/>
                <a:cs typeface="+mn-cs"/>
              </a:defRPr>
            </a:lvl2pPr>
            <a:lvl3pPr marL="914400" indent="0" algn="l" defTabSz="914400">
              <a:lnSpc>
                <a:spcPct val="90000"/>
              </a:lnSpc>
              <a:spcBef>
                <a:spcPts val="500"/>
              </a:spcBef>
              <a:buFont typeface="Arial"/>
              <a:buNone/>
              <a:defRPr sz="1000" b="0" i="0">
                <a:solidFill>
                  <a:srgbClr val="0E2D69"/>
                </a:solidFill>
                <a:latin typeface="HSE Sans"/>
                <a:ea typeface="+mn-ea"/>
                <a:cs typeface="+mn-cs"/>
              </a:defRPr>
            </a:lvl3pPr>
            <a:lvl4pPr marL="1371600" indent="0" algn="l" defTabSz="914400">
              <a:lnSpc>
                <a:spcPct val="90000"/>
              </a:lnSpc>
              <a:spcBef>
                <a:spcPts val="500"/>
              </a:spcBef>
              <a:buFont typeface="Arial"/>
              <a:buNone/>
              <a:defRPr sz="1000" b="0" i="0">
                <a:solidFill>
                  <a:srgbClr val="0E2D69"/>
                </a:solidFill>
                <a:latin typeface="HSE Sans"/>
                <a:ea typeface="+mn-ea"/>
                <a:cs typeface="+mn-cs"/>
              </a:defRPr>
            </a:lvl4pPr>
            <a:lvl5pPr marL="1828800" indent="0" algn="l" defTabSz="914400">
              <a:lnSpc>
                <a:spcPct val="90000"/>
              </a:lnSpc>
              <a:spcBef>
                <a:spcPts val="500"/>
              </a:spcBef>
              <a:buFont typeface="Arial"/>
              <a:buNone/>
              <a:defRPr sz="1000" b="0" i="0">
                <a:solidFill>
                  <a:srgbClr val="0E2D69"/>
                </a:solidFill>
                <a:latin typeface="HSE San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ru-RU" sz="1000">
                <a:latin typeface="Arial"/>
                <a:cs typeface="Arial"/>
              </a:rPr>
              <a:t>Проблемы создания цифровых ресурсов для формирования финансовой культуры учащихся: взгляд педагога</a:t>
            </a:r>
            <a:endParaRPr lang="ru-RU">
              <a:latin typeface="Arial"/>
              <a:cs typeface="Arial"/>
            </a:endParaRPr>
          </a:p>
        </p:txBody>
      </p:sp>
      <p:pic>
        <p:nvPicPr>
          <p:cNvPr id="2" name="Рисунок 1"/>
          <p:cNvPicPr>
            <a:picLocks noChangeAspect="1"/>
          </p:cNvPicPr>
          <p:nvPr/>
        </p:nvPicPr>
        <p:blipFill>
          <a:blip r:embed="rId3"/>
          <a:stretch/>
        </p:blipFill>
        <p:spPr bwMode="auto">
          <a:xfrm>
            <a:off x="3662570" y="466237"/>
            <a:ext cx="1341236" cy="573074"/>
          </a:xfrm>
          <a:prstGeom prst="rect">
            <a:avLst/>
          </a:prstGeom>
        </p:spPr>
      </p:pic>
      <p:pic>
        <p:nvPicPr>
          <p:cNvPr id="3" name="Рисунок 2"/>
          <p:cNvPicPr>
            <a:picLocks noChangeAspect="1"/>
          </p:cNvPicPr>
          <p:nvPr/>
        </p:nvPicPr>
        <p:blipFill>
          <a:blip r:embed="rId4"/>
          <a:stretch/>
        </p:blipFill>
        <p:spPr bwMode="auto">
          <a:xfrm>
            <a:off x="2490017" y="1930767"/>
            <a:ext cx="3253987" cy="4183697"/>
          </a:xfrm>
          <a:prstGeom prst="rect">
            <a:avLst/>
          </a:prstGeom>
        </p:spPr>
      </p:pic>
      <p:sp>
        <p:nvSpPr>
          <p:cNvPr id="4" name="Заголовок 3"/>
          <p:cNvSpPr>
            <a:spLocks noGrp="1"/>
          </p:cNvSpPr>
          <p:nvPr>
            <p:ph type="title"/>
          </p:nvPr>
        </p:nvSpPr>
        <p:spPr bwMode="auto"/>
        <p:txBody>
          <a:bodyPr/>
          <a:lstStyle/>
          <a:p>
            <a:pPr>
              <a:defRPr/>
            </a:pPr>
            <a:r>
              <a:rPr lang="ru-RU"/>
              <a:t>Запрос: иллюстрация к теме «СЕПАРАЦИЯ»</a:t>
            </a:r>
            <a:endParaRPr/>
          </a:p>
        </p:txBody>
      </p:sp>
      <p:sp>
        <p:nvSpPr>
          <p:cNvPr id="5" name="Текст 4"/>
          <p:cNvSpPr>
            <a:spLocks noGrp="1"/>
          </p:cNvSpPr>
          <p:nvPr>
            <p:ph type="body" sz="quarter" idx="12"/>
          </p:nvPr>
        </p:nvSpPr>
        <p:spPr bwMode="auto">
          <a:xfrm>
            <a:off x="303093" y="1941058"/>
            <a:ext cx="8247018" cy="4173407"/>
          </a:xfrm>
        </p:spPr>
        <p:txBody>
          <a:bodyPr/>
          <a:lstStyle/>
          <a:p>
            <a:pPr marL="457200" indent="-457200">
              <a:buAutoNum type="arabicPeriod"/>
              <a:defRPr/>
            </a:pPr>
            <a:r>
              <a:rPr lang="ru-RU" sz="2000" dirty="0">
                <a:latin typeface="Arial"/>
                <a:cs typeface="Arial"/>
              </a:rPr>
              <a:t>Запрос к ИИ изображений: Мама и папа беседуют с подростком о возможностях дальнейшего обучения.</a:t>
            </a:r>
            <a:endParaRPr dirty="0"/>
          </a:p>
          <a:p>
            <a:pPr marL="457200" indent="-457200">
              <a:buAutoNum type="arabicPeriod"/>
              <a:defRPr/>
            </a:pPr>
            <a:endParaRPr lang="ru-RU" sz="2000" dirty="0"/>
          </a:p>
          <a:p>
            <a:pPr marL="457200" indent="-457200">
              <a:buAutoNum type="arabicPeriod"/>
              <a:defRPr/>
            </a:pPr>
            <a:endParaRPr lang="ru-RU" sz="2000" dirty="0"/>
          </a:p>
          <a:p>
            <a:pPr marL="457200" indent="-457200">
              <a:buAutoNum type="arabicPeriod"/>
              <a:defRPr/>
            </a:pPr>
            <a:endParaRPr lang="ru-RU" sz="2000" dirty="0"/>
          </a:p>
          <a:p>
            <a:pPr>
              <a:defRPr/>
            </a:pPr>
            <a:endParaRPr lang="ru-RU" dirty="0"/>
          </a:p>
        </p:txBody>
      </p:sp>
      <p:pic>
        <p:nvPicPr>
          <p:cNvPr id="13" name="Рисунок 12"/>
          <p:cNvPicPr>
            <a:picLocks noChangeAspect="1"/>
          </p:cNvPicPr>
          <p:nvPr/>
        </p:nvPicPr>
        <p:blipFill>
          <a:blip r:embed="rId5"/>
          <a:stretch/>
        </p:blipFill>
        <p:spPr bwMode="auto">
          <a:xfrm>
            <a:off x="1060611" y="466237"/>
            <a:ext cx="1072989" cy="408467"/>
          </a:xfrm>
          <a:prstGeom prst="rect">
            <a:avLst/>
          </a:prstGeom>
        </p:spPr>
      </p:pic>
      <p:sp>
        <p:nvSpPr>
          <p:cNvPr id="15" name="TextBox 14"/>
          <p:cNvSpPr txBox="1"/>
          <p:nvPr/>
        </p:nvSpPr>
        <p:spPr bwMode="auto">
          <a:xfrm>
            <a:off x="5868927" y="1929217"/>
            <a:ext cx="2290219" cy="3693319"/>
          </a:xfrm>
          <a:prstGeom prst="rect">
            <a:avLst/>
          </a:prstGeom>
          <a:noFill/>
        </p:spPr>
        <p:txBody>
          <a:bodyPr wrap="square">
            <a:spAutoFit/>
          </a:bodyPr>
          <a:lstStyle/>
          <a:p>
            <a:pPr>
              <a:defRPr/>
            </a:pPr>
            <a:r>
              <a:rPr lang="ru-RU" sz="1800" dirty="0">
                <a:latin typeface="Arial"/>
                <a:cs typeface="Arial"/>
              </a:rPr>
              <a:t> </a:t>
            </a:r>
            <a:r>
              <a:rPr lang="ru-RU" dirty="0">
                <a:latin typeface="Arial"/>
                <a:cs typeface="Arial"/>
              </a:rPr>
              <a:t>2. Запрос к ИИ   изображений: </a:t>
            </a:r>
            <a:r>
              <a:rPr lang="ru-RU" dirty="0">
                <a:latin typeface="Arial"/>
              </a:rPr>
              <a:t>Мама и папа сидят на диване и смотрят, как их взрослая дочь открывает входную дверь и уходит из дома во взрослую жизнь, за дверью город. Рисунок в синих, белых и голубых тонах </a:t>
            </a:r>
            <a:endParaRPr dirty="0"/>
          </a:p>
        </p:txBody>
      </p:sp>
      <p:pic>
        <p:nvPicPr>
          <p:cNvPr id="7" name="Рисунок 6"/>
          <p:cNvPicPr>
            <a:picLocks noChangeAspect="1"/>
          </p:cNvPicPr>
          <p:nvPr/>
        </p:nvPicPr>
        <p:blipFill>
          <a:blip r:embed="rId6"/>
          <a:stretch>
            <a:fillRect/>
          </a:stretch>
        </p:blipFill>
        <p:spPr>
          <a:xfrm>
            <a:off x="8247256" y="1934969"/>
            <a:ext cx="3308486" cy="417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649</Words>
  <Application>Microsoft Office PowerPoint</Application>
  <DocSecurity>0</DocSecurity>
  <PresentationFormat>Широкоэкранный</PresentationFormat>
  <Paragraphs>78</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HSE Sans</vt:lpstr>
      <vt:lpstr>Wingdings</vt:lpstr>
      <vt:lpstr>Office Theme</vt:lpstr>
      <vt:lpstr>Проблемы создания цифровых ресурсов для формирования финансовой культуры учащихся: взгляд педагога</vt:lpstr>
      <vt:lpstr>Финансовая грамотность в рамках школьных предметов </vt:lpstr>
      <vt:lpstr>Варианты использования цифровых ресурсов для формирования ФГ</vt:lpstr>
      <vt:lpstr>Задача: использовать возможности нейросетей для создания цифрового контента по финансовой грамотности </vt:lpstr>
      <vt:lpstr>Презентация PowerPoint</vt:lpstr>
      <vt:lpstr>ПРИМЕРЫ ТЕКСТОВЫХ НЕЙРОСЕТЕЙ </vt:lpstr>
      <vt:lpstr>НЕЙРОСЕТИ ДЛЯ СОЗДАНИЯ ПРЕЗЕНТАЦИЙ </vt:lpstr>
      <vt:lpstr>Опасности использования Поскольку ИИ – это не поисковая система с настраиваемыми алгоритмами, то вероятность ошибок очень велика </vt:lpstr>
      <vt:lpstr>Запрос: иллюстрация к теме «СЕПАРАЦИЯ»</vt:lpstr>
      <vt:lpstr>Педагог по финансовой грамотности может дать задания и получить:</vt:lpstr>
      <vt:lpstr>Рекомендации педагогам по книгам, аудио и видео ресурсам, с помощью которых можно поддерживать знания детей и углублять их.  https://fincubator.ru/projects-arfg/rid/doc/speech/    </vt:lpstr>
      <vt:lpstr>Презентация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Кутьков Юрий Юрьевич</dc:creator>
  <cp:keywords/>
  <dc:description/>
  <cp:lastModifiedBy>User</cp:lastModifiedBy>
  <cp:revision>31</cp:revision>
  <dcterms:created xsi:type="dcterms:W3CDTF">2021-11-11T08:52:47Z</dcterms:created>
  <dcterms:modified xsi:type="dcterms:W3CDTF">2025-04-03T06:07:49Z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