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1" r:id="rId5"/>
    <p:sldId id="272" r:id="rId6"/>
    <p:sldId id="273" r:id="rId7"/>
    <p:sldId id="274" r:id="rId8"/>
    <p:sldId id="275" r:id="rId9"/>
    <p:sldId id="286" r:id="rId10"/>
    <p:sldId id="287" r:id="rId11"/>
    <p:sldId id="288" r:id="rId12"/>
    <p:sldId id="289" r:id="rId13"/>
    <p:sldId id="290" r:id="rId14"/>
    <p:sldId id="291" r:id="rId15"/>
    <p:sldId id="285" r:id="rId16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57" d="100"/>
          <a:sy n="57" d="100"/>
        </p:scale>
        <p:origin x="1136" y="36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3871520"/>
            <a:ext cx="9454179" cy="720001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Изучаем финансовую грамотность на уроках истории и обществознания с искусственным интеллектом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Бегизардов Яков Николаевич, учитель истории ОАНО «Школа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Летово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30625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цифровизации: смыслы, практики, результаты»</a:t>
            </a:r>
          </a:p>
        </p:txBody>
      </p:sp>
      <p:pic>
        <p:nvPicPr>
          <p:cNvPr id="3" name="Logo.png">
            <a:extLst>
              <a:ext uri="{FF2B5EF4-FFF2-40B4-BE49-F238E27FC236}">
                <a16:creationId xmlns:a16="http://schemas.microsoft.com/office/drawing/2014/main" id="{394819CD-E2BB-5831-A434-7B8E0EFD5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285" y="1186056"/>
            <a:ext cx="1465797" cy="5448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048E9-2889-F820-E900-46965D2F4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DC4DBE-29E1-DCE3-EA68-9DB12576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85" y="1247068"/>
            <a:ext cx="10714699" cy="77702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5. Используем ИИ как эксперта для проверки ответов друг друга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A908E950-E89C-142F-ABDE-8F1FD2BD07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Изучаем финансовую грамотность на уроках истории и обществознания с искусственным интеллектом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89F9E9-6133-E108-F471-CDD5F6EE3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E89D76-21B0-F209-FAD1-3D20B1B1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8" name="Logo.png">
            <a:extLst>
              <a:ext uri="{FF2B5EF4-FFF2-40B4-BE49-F238E27FC236}">
                <a16:creationId xmlns:a16="http://schemas.microsoft.com/office/drawing/2014/main" id="{D25DD31A-EE0B-D105-37C2-5BCFE100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138" y="548720"/>
            <a:ext cx="1097854" cy="40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D693CB-1345-2FE9-A2D1-409A71674C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500" t="24553" r="27653" b="16910"/>
          <a:stretch/>
        </p:blipFill>
        <p:spPr>
          <a:xfrm>
            <a:off x="1062585" y="1906858"/>
            <a:ext cx="6687015" cy="40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7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FD01E-F7AB-FF4D-A9CC-4CA4EA6DC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3E9F800-A9EB-4BC6-B2DE-0A20AEFA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85" y="1247068"/>
            <a:ext cx="10714699" cy="77702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5. Используем ИИ как эксперта для проверки ответов друг друга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DE9C46BC-B8F7-76B9-C11C-DF7E55ABAC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Изучаем финансовую грамотность на уроках истории и обществознания с искусственным интеллектом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E0D1CD-3E2C-1A89-8495-52F43618B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0B5379-8A14-BF05-EF1C-C0C92CB49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8" name="Logo.png">
            <a:extLst>
              <a:ext uri="{FF2B5EF4-FFF2-40B4-BE49-F238E27FC236}">
                <a16:creationId xmlns:a16="http://schemas.microsoft.com/office/drawing/2014/main" id="{7DB62928-8086-49E7-1A83-27F69ABD9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138" y="548720"/>
            <a:ext cx="1097854" cy="40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B8F827-6AEC-5A53-9A49-3170BFB2D9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122" t="22438" r="21799" b="18185"/>
          <a:stretch/>
        </p:blipFill>
        <p:spPr>
          <a:xfrm>
            <a:off x="1062585" y="1918009"/>
            <a:ext cx="7624215" cy="438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798508" cy="408109"/>
          </a:xfrm>
        </p:spPr>
        <p:txBody>
          <a:bodyPr/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Изучаем финансовую грамотность на уроках истории и обществознания с искусственным интеллектом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258373-B37C-7103-A5FA-FC9EAE7A92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004" t="33309" r="14911" b="10894"/>
          <a:stretch/>
        </p:blipFill>
        <p:spPr>
          <a:xfrm>
            <a:off x="933904" y="2037569"/>
            <a:ext cx="10346494" cy="43832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4AD83C-051B-0BD5-2CE6-8A48F71D597C}"/>
              </a:ext>
            </a:extLst>
          </p:cNvPr>
          <p:cNvSpPr txBox="1"/>
          <p:nvPr/>
        </p:nvSpPr>
        <p:spPr>
          <a:xfrm>
            <a:off x="1040282" y="1155954"/>
            <a:ext cx="10088635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Оценка 13 сценариев использования искусственного интеллекта (ИИ) в учебных работах студентов</a:t>
            </a:r>
            <a:r>
              <a:rPr lang="en-US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IB MYP</a:t>
            </a:r>
            <a:endParaRPr lang="ru-RU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Logo.png">
            <a:extLst>
              <a:ext uri="{FF2B5EF4-FFF2-40B4-BE49-F238E27FC236}">
                <a16:creationId xmlns:a16="http://schemas.microsoft.com/office/drawing/2014/main" id="{30760E7F-A1A3-E95B-EE97-8681A09EA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138" y="548720"/>
            <a:ext cx="1097854" cy="4081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6">
            <a:extLst>
              <a:ext uri="{FF2B5EF4-FFF2-40B4-BE49-F238E27FC236}">
                <a16:creationId xmlns:a16="http://schemas.microsoft.com/office/drawing/2014/main" id="{E286751D-CDA8-4651-980A-18067EFB34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3798508" cy="408109"/>
          </a:xfrm>
        </p:spPr>
        <p:txBody>
          <a:bodyPr/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Изучаем финансовую грамотность на уроках истории и обществознания с искусственным интеллектом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4C97AB-58D5-4F02-8F2D-81BC8AA50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CDE930-3370-45CB-829B-BBACE6F12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23E809-CCDB-B0E2-5E4E-4625661540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239" t="27967" r="22073" b="16260"/>
          <a:stretch/>
        </p:blipFill>
        <p:spPr>
          <a:xfrm>
            <a:off x="881953" y="1237786"/>
            <a:ext cx="9778613" cy="5139606"/>
          </a:xfrm>
          <a:prstGeom prst="rect">
            <a:avLst/>
          </a:prstGeom>
        </p:spPr>
      </p:pic>
      <p:pic>
        <p:nvPicPr>
          <p:cNvPr id="8" name="Logo.png">
            <a:extLst>
              <a:ext uri="{FF2B5EF4-FFF2-40B4-BE49-F238E27FC236}">
                <a16:creationId xmlns:a16="http://schemas.microsoft.com/office/drawing/2014/main" id="{F531ADCE-C9EA-19D2-F4F6-F04EF9D8C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138" y="548720"/>
            <a:ext cx="1097854" cy="4081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068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85" y="1247068"/>
            <a:ext cx="10714699" cy="77702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1. 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Сценируем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 текст в пьесу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разыгрывания по ролям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6B7DABF-1EA9-488D-8E0F-609732580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Изучаем финансовую грамотность на уроках истории и обществознания с искусственным интеллектом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BE5A4-AC5F-BD1B-50FF-0D5809A3298E}"/>
              </a:ext>
            </a:extLst>
          </p:cNvPr>
          <p:cNvSpPr txBox="1"/>
          <p:nvPr/>
        </p:nvSpPr>
        <p:spPr>
          <a:xfrm>
            <a:off x="1062585" y="2194612"/>
            <a:ext cx="9319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Элементы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промпта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Представь этот текст в виде пьесы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Дополни, пожалуйста, твой текст информацией о Колмакове А.П. , его биографии, жизненных обстоятельствах. Придумай их сам исходя из обстоятельств дела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Придумай для текста приговора конкретный адрес жительства Колмакова А.П., имена для его жены и детей.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Добавь, пожалуйста, даты рождения для детей и Колмакова А.П.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Давай заменим все элементы текста "ДД.ММ.ГГ". конкретными датами исходя из обстоятельств дела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Добавь, пожалуйста, эмоции и то как Колмаков А.П. относится к тому, что происходит и что говорят остальные участники процесса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Добавь в текст, какие эмоции испытывают по ходу процесса все остальные участники процесса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.png">
            <a:extLst>
              <a:ext uri="{FF2B5EF4-FFF2-40B4-BE49-F238E27FC236}">
                <a16:creationId xmlns:a16="http://schemas.microsoft.com/office/drawing/2014/main" id="{28424067-FA36-D371-9287-9165F41AE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138" y="548720"/>
            <a:ext cx="1097854" cy="4081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6">
            <a:extLst>
              <a:ext uri="{FF2B5EF4-FFF2-40B4-BE49-F238E27FC236}">
                <a16:creationId xmlns:a16="http://schemas.microsoft.com/office/drawing/2014/main" id="{19133FEE-1B6A-460F-A99C-7993C42481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Изучаем финансовую грамотность на уроках истории и обществознания с искусственным интеллектом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BF6B8E-094E-4D01-9A56-C715A76F8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7273248-77EF-474B-BF3B-138AA20BC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B06850-05DF-DF93-FED1-640D698559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487" t="25203" r="19696" b="17886"/>
          <a:stretch/>
        </p:blipFill>
        <p:spPr>
          <a:xfrm>
            <a:off x="1062585" y="1304691"/>
            <a:ext cx="6999747" cy="49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5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4429E-C3C4-16D5-2D98-E83E8A3EB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F26595F-CCE3-3264-E450-40F160E7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85" y="1247068"/>
            <a:ext cx="10714699" cy="77702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 Используем ИИ для визуализации 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CD665C19-E54E-9E3D-29CA-EDB06F4010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Изучаем финансовую грамотность на уроках истории и обществознания с искусственным интеллектом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B4D40F-7FC1-FF86-1076-1FE73FF5B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C551BE-5A11-4A70-030A-9CDD46AD1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8" name="Logo.png">
            <a:extLst>
              <a:ext uri="{FF2B5EF4-FFF2-40B4-BE49-F238E27FC236}">
                <a16:creationId xmlns:a16="http://schemas.microsoft.com/office/drawing/2014/main" id="{E325984B-4676-8F45-C8C9-B3502D076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138" y="548720"/>
            <a:ext cx="1097854" cy="40811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32AEDC-D240-C108-E16C-93189C5AE3A3}"/>
              </a:ext>
            </a:extLst>
          </p:cNvPr>
          <p:cNvSpPr txBox="1"/>
          <p:nvPr/>
        </p:nvSpPr>
        <p:spPr>
          <a:xfrm>
            <a:off x="1062585" y="2729101"/>
            <a:ext cx="6553698" cy="2104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Подготовьте лозунги для агитационного отдела, чтобы сотрудники успели их оформить на плакатах. Количество – не менее 6. Визуализируйте их при помощи нейросети Кандинский. Обоснуйте каждый лозунг с помощью ссылки на номер документа и номер строки. </a:t>
            </a:r>
          </a:p>
        </p:txBody>
      </p:sp>
    </p:spTree>
    <p:extLst>
      <p:ext uri="{BB962C8B-B14F-4D97-AF65-F5344CB8AC3E}">
        <p14:creationId xmlns:p14="http://schemas.microsoft.com/office/powerpoint/2010/main" val="110129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D8D6A-C53A-F0A6-F01A-F22ECC111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1356CB-61B7-1230-E9C3-51FE4A72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85" y="1247068"/>
            <a:ext cx="10714699" cy="77702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 Используем ИИ для визуализации текста, лозунгов и т.д.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74424ECE-BA3D-2B4B-20EE-8A272B8C2E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Изучаем финансовую грамотность на уроках истории и обществознания с искусственным интеллектом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D9C700-9460-E1A7-0231-9D10A8DDF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F98DC8-015D-D520-B0B8-E81FBCD89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8" name="Logo.png">
            <a:extLst>
              <a:ext uri="{FF2B5EF4-FFF2-40B4-BE49-F238E27FC236}">
                <a16:creationId xmlns:a16="http://schemas.microsoft.com/office/drawing/2014/main" id="{5E3771A7-F3C9-B4A1-51B2-B01E2B032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138" y="548720"/>
            <a:ext cx="1097854" cy="40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FB825C-DB09-7464-898E-6043A9A8CA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988" t="40173" r="26463" b="10244"/>
          <a:stretch/>
        </p:blipFill>
        <p:spPr>
          <a:xfrm>
            <a:off x="2735491" y="2024093"/>
            <a:ext cx="6721018" cy="411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9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0A723-89BC-A796-27C0-1B1F7D9D7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FAB2EF-EAFA-07CF-3EB5-B203A3BC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85" y="1247068"/>
            <a:ext cx="10714699" cy="77702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 Используем ИИ для создания логотипа «компании»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CB3567DC-A0D9-86AF-8AC9-7984CE9250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Изучаем финансовую грамотность на уроках истории и обществознания с искусственным интеллектом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9D1614-6621-1596-B269-BBF885213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EC749F-3C32-7054-B3A4-2353619FD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8" name="Logo.png">
            <a:extLst>
              <a:ext uri="{FF2B5EF4-FFF2-40B4-BE49-F238E27FC236}">
                <a16:creationId xmlns:a16="http://schemas.microsoft.com/office/drawing/2014/main" id="{FF72D543-EFCC-7423-E7AF-C1142A999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138" y="548720"/>
            <a:ext cx="1097854" cy="40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077A96-AEB5-A06D-5C21-060BFCC2E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002" y="2668712"/>
            <a:ext cx="2165196" cy="21651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2BB001-3C10-7F50-9A29-5E6F80AC7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026" y="2668713"/>
            <a:ext cx="2165195" cy="21651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327DA6-C627-5145-8C0A-AE555EA65E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2688" y="2709744"/>
            <a:ext cx="2165196" cy="21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E2C2E-FCFF-E9A3-5A8C-1C91E177E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B34FB3-09C5-6249-A568-99A0ABD0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85" y="1247068"/>
            <a:ext cx="10714699" cy="77702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4. Составляем и «проверяем» бизнес-план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73104E0E-B4F8-7782-23FE-0E87413F75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Изучаем финансовую грамотность на уроках истории и обществознания с искусственным интеллектом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785041-BB19-F296-3B28-FBA7337FD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7D3BB7-9306-0876-8820-26C4E5C43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8" name="Logo.png">
            <a:extLst>
              <a:ext uri="{FF2B5EF4-FFF2-40B4-BE49-F238E27FC236}">
                <a16:creationId xmlns:a16="http://schemas.microsoft.com/office/drawing/2014/main" id="{6E23743D-CFD7-6B09-25D2-B0CA3DBD9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138" y="548720"/>
            <a:ext cx="1097854" cy="40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C5793-16B7-A042-2950-97105B63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311" t="18184" r="23811" b="11057"/>
          <a:stretch/>
        </p:blipFill>
        <p:spPr>
          <a:xfrm>
            <a:off x="1062585" y="1804629"/>
            <a:ext cx="6690732" cy="48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423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HSE Sans</vt:lpstr>
      <vt:lpstr>Office Theme</vt:lpstr>
      <vt:lpstr>Изучаем финансовую грамотность на уроках истории и обществознания с искусственным интеллектом</vt:lpstr>
      <vt:lpstr>Презентация PowerPoint</vt:lpstr>
      <vt:lpstr>Презентация PowerPoint</vt:lpstr>
      <vt:lpstr>1. «Сценируем» текст в пьесу  для разыгрывания по ролям</vt:lpstr>
      <vt:lpstr>Презентация PowerPoint</vt:lpstr>
      <vt:lpstr>2. Используем ИИ для визуализации </vt:lpstr>
      <vt:lpstr>2. Используем ИИ для визуализации текста, лозунгов и т.д.</vt:lpstr>
      <vt:lpstr>3. Используем ИИ для создания логотипа «компании»</vt:lpstr>
      <vt:lpstr>4. Составляем и «проверяем» бизнес-план</vt:lpstr>
      <vt:lpstr>5. Используем ИИ как эксперта для проверки ответов друг друга</vt:lpstr>
      <vt:lpstr>5. Используем ИИ как эксперта для проверки ответов друг друга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My+Office</cp:lastModifiedBy>
  <cp:revision>32</cp:revision>
  <cp:lastPrinted>2021-11-11T13:08:42Z</cp:lastPrinted>
  <dcterms:created xsi:type="dcterms:W3CDTF">2021-11-11T08:52:47Z</dcterms:created>
  <dcterms:modified xsi:type="dcterms:W3CDTF">2025-04-07T04:32:05Z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