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86" r:id="rId5"/>
    <p:sldId id="287" r:id="rId6"/>
    <p:sldId id="303" r:id="rId7"/>
    <p:sldId id="289" r:id="rId8"/>
    <p:sldId id="291" r:id="rId9"/>
    <p:sldId id="292" r:id="rId10"/>
    <p:sldId id="293" r:id="rId11"/>
    <p:sldId id="290" r:id="rId12"/>
    <p:sldId id="298" r:id="rId13"/>
    <p:sldId id="300" r:id="rId14"/>
    <p:sldId id="302" r:id="rId15"/>
    <p:sldId id="309" r:id="rId16"/>
    <p:sldId id="304" r:id="rId17"/>
    <p:sldId id="305" r:id="rId18"/>
    <p:sldId id="306" r:id="rId19"/>
    <p:sldId id="308" r:id="rId20"/>
    <p:sldId id="297" r:id="rId21"/>
    <p:sldId id="307" r:id="rId22"/>
    <p:sldId id="285" r:id="rId23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4"/>
    <p:restoredTop sz="94702"/>
  </p:normalViewPr>
  <p:slideViewPr>
    <p:cSldViewPr snapToGrid="0" snapToObjects="1">
      <p:cViewPr varScale="1">
        <p:scale>
          <a:sx n="108" d="100"/>
          <a:sy n="108" d="100"/>
        </p:scale>
        <p:origin x="1072" y="200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4/7/25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8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87544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4/7/25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3546666"/>
            <a:ext cx="9719202" cy="720001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Валеева Венера Винарисовна, руководитель методологии и контента Благотворительный фонд «Вклад в будущее»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цифровизации: смыслы, практики, результаты»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86CC2F-6A4C-B246-1E3C-AB785ED0D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234" y="835519"/>
            <a:ext cx="2276104" cy="129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9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33BE5-9267-0338-7804-DD0C55F4D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D839AA-7428-7931-BF3F-486E57C4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694972"/>
            <a:ext cx="6853289" cy="58086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каких целей можно использовать нейросети для генерации изображений?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A66FB4-9177-4333-9C49-E829C02C63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757478"/>
            <a:ext cx="6517268" cy="3104412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Карточки с терминами (визуализация): </a:t>
            </a:r>
          </a:p>
          <a:p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Промпт: нарисуй метафорическую, вдохновляющую иллюстрацию для подростков, визуализирующую достижение финансовой цели. Главный образ — высокая гора, на вершине которой установлен флаг (символ достигнутой цели). К вершине ведёт лестница или тропинка, разбитая на три отчётливых уровня или ступени, каждая из которых символизирует шаг на пути к цели: план, бюджет, дисциплина. Важно: не используй надписей — шаги должны быть переданы через символику и визуальные образы. Стиль — современная цифровая графика. Цвета — яркие, но сбалансированные, без перегруза. Фон — нейтральный или пейзажный, не отвлекающий.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F1F6E65-FB9E-6768-39C6-91965377E0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5745FD-EE07-DB38-1547-B54DA3D9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012338-5FFE-75E5-911B-DE7587C8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D0FEC9-DA49-9A01-0990-0AC16F7B7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388" y="1582058"/>
            <a:ext cx="3227009" cy="48405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A11EFB-9E8A-941E-5D7A-FE78EA991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3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52F2E-654F-487A-A44C-CAD3896FF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EFE4CF5-AC7D-D1FA-C566-21CFA9B5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en-A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SunoAI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050131-89C7-517F-363C-DC589DB2B6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412233"/>
            <a:ext cx="5791152" cy="159394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Нейросеть, которая использует возможности искусственного интеллекта для генерации музыки, мелодий, аранжировок и текстов песен.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1740561-F100-0EBE-3A81-FB275ECBFA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309450-472A-BD06-794C-74E91654F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B147CC-DD08-AAEA-40C5-1BE4F80D4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3CADA8-8B64-2EAE-C804-72E2FDC36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03" y="3542817"/>
            <a:ext cx="3021452" cy="30029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39EF4B-01E3-CCE6-E481-919E5A9DF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134" y="1286863"/>
            <a:ext cx="3545609" cy="51630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94A2D6-7C3A-F033-CE00-A17F73346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2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1084-91AB-9983-99C0-45749A24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24A19B38-0BFC-01F3-A15B-D20066E2D3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399DB3-01CA-E397-F11E-F6CD0C0F0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B428DC-F101-AE84-8856-6DA57D865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616E608-8F5F-13CE-DBD2-613D9C95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585" y="2195329"/>
            <a:ext cx="9719202" cy="123367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Подарок от нейросети для вас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2F91A8-4CDE-589B-A2E2-152AA5FA1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  <p:pic>
        <p:nvPicPr>
          <p:cNvPr id="4" name="Песенка о педагогах финансовой смекалки">
            <a:hlinkClick r:id="" action="ppaction://media"/>
            <a:extLst>
              <a:ext uri="{FF2B5EF4-FFF2-40B4-BE49-F238E27FC236}">
                <a16:creationId xmlns:a16="http://schemas.microsoft.com/office/drawing/2014/main" id="{321D99EB-6383-2650-39E0-94A2ED739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635" y="3429000"/>
            <a:ext cx="2091101" cy="20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51C0A-2297-6A2E-1801-31C06C7B9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CADAC80-97DC-AA80-B784-89978705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365</a:t>
            </a:r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FD2681-4F78-3C2F-FD16-11A789746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483485"/>
            <a:ext cx="5791152" cy="159394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 чек-листов и трекеров привычек. Есть уже большая база готовых чек-листов.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AC3A8CB-8208-BB80-E37C-FB6BF5296D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318422-7B34-D51C-F771-30609D30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42882F-3798-C327-5974-5D0B096A8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7A8A41-7DE6-8D62-F7D7-341FDDCDF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21" y="3280457"/>
            <a:ext cx="3313892" cy="33138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6159C8-55AB-FC20-184C-1AA9F624E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253" y="1254436"/>
            <a:ext cx="3778755" cy="52548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F6EF6C-2C37-12D9-E433-F020D81D2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94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9914B-1C87-410B-423F-204F9BA3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58A376F-802A-3253-2D3E-C64A2B24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en-A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MyQuiz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AD87C1-6C4E-D20D-514C-4F1116CB4C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483485"/>
            <a:ext cx="5066758" cy="105536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Сервис для создания онлайн-викторин, которые позволяют выявить победителей в режиме реального времени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B964B02-5F10-9FD5-A80A-B9980AEAD25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952CF-9F6C-D438-F3D4-C7314FD99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FF0E0F-84CB-71B7-3239-E5D28266A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191030-E377-88E5-6410-FDCC28849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63" y="3538847"/>
            <a:ext cx="3118925" cy="31189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5922F9-3EB0-9B91-9022-90C0C8BDE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15290"/>
            <a:ext cx="5733048" cy="5242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35BA80-7509-0B26-E99C-410FC8D53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99E53-392D-B8F0-CCBC-76C57093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32AEC0E-9C2C-3AE3-15A5-D824D13B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en-A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Umaigra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473C0F-121D-579D-E8E6-41A82C7193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483485"/>
            <a:ext cx="4591745" cy="105536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Онлайн-инструмент для создания интерактивных дидактических игр и их использования в учебном процессе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D99F923-F566-9078-B4E9-23DDAD7DE2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FA6F6F-10CB-4C1A-37EC-31C631DE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CD2211-BD9D-AD75-DD99-DD42CFF1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06CA09-9ABC-D30D-2904-08927AE2E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6" y="3736017"/>
            <a:ext cx="2677459" cy="26296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DD23E1-BA94-D1CC-A73B-86F367C2D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976" y="1553529"/>
            <a:ext cx="5946127" cy="47557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BC4C2A-43C3-A540-8A5E-D5F37C8B5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CFFC8-E093-5565-5C36-5A9D9B208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F5D165-E64D-68E3-094A-63180A9C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Квестодел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1DA4B7-E6B8-D8AE-13DF-BACECDCE45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442320"/>
            <a:ext cx="4769874" cy="123349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 можете создать квест по финансовой грамотности за 1 минуту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B183D80-E156-D39D-1D5D-1C9A7B524F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EA9E58-D074-D70B-682C-B1D087CC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08134B-B93B-A01E-E044-EEF9D6ED9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CF9E1B-A2AD-4177-32EB-6B668AF0A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649" y="1450198"/>
            <a:ext cx="6149314" cy="48590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49B21F-C9D2-FC57-7ED4-7D5DD9932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37" y="3414020"/>
            <a:ext cx="2956632" cy="29657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A8483D-8BD4-F709-1D6C-58C219C8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7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2EB95-14F1-56E5-A6AB-34EAF24B2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8EA679C3-0617-2DED-DB1D-895C7421A8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BA92C3-EC7E-F9E4-9780-72BE5B292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33CBD6-DB40-119E-E60D-3073DB2DA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51E29BA8-1E42-4E4E-91CD-28FB26215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585" y="2195329"/>
            <a:ext cx="9719202" cy="12336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Где можно изучить основы ИИ и взять материалы для преподавания ИИ?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2BDE7E-CDA7-6DAC-5D44-F3E194F22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088"/>
          <a:stretch/>
        </p:blipFill>
        <p:spPr>
          <a:xfrm rot="20963915">
            <a:off x="3305064" y="3490111"/>
            <a:ext cx="3853012" cy="23547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EF6C98-3313-6098-F898-332F0AE35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29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9B959-7313-05D0-DA03-6CA3C1FEE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BBDF84B-3156-D584-F0C5-37B090A1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Академия ИИ для школьников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7E97E3-28F9-44A8-C596-8580626774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288393"/>
            <a:ext cx="6468707" cy="437451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Всероссийский образовательный проект Благотворительным фонда «Вклад в будущее», реализуемый при поддержке </a:t>
            </a:r>
            <a:r>
              <a:rPr lang="en-AU" sz="2000" dirty="0" err="1">
                <a:latin typeface="Arial" panose="020B0604020202020204" pitchFamily="34" charset="0"/>
                <a:cs typeface="Arial" panose="020B0604020202020204" pitchFamily="34" charset="0"/>
              </a:rPr>
              <a:t>SberAI</a:t>
            </a:r>
            <a:b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направленный на формирование интереса и прикладных навыков в сфере ИИ у школьников. </a:t>
            </a:r>
          </a:p>
          <a:p>
            <a:pPr>
              <a:spcBef>
                <a:spcPts val="0"/>
              </a:spcBef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сайте Академии ИИ вы найдете: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Онлайн-курсы по ИИ для школьников и педагогов;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Материалы для занятий по ИИ (например,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КВИЗы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ролевые игры, вводные уроки и др.);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Подкасты по ИИ;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Видеоролики про ИИ.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BB7EFD1-F750-1759-C935-0B0D5E2D73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F87223-B3DF-6DCB-B413-E226CFE6C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D90B9C-D192-7AC2-A732-97C6116A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6FC5A83-D822-83DC-AA7D-5F1502C3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04" y="1336652"/>
            <a:ext cx="4351628" cy="43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C071FA-3AF9-E3ED-3305-6490BE71D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09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— это…?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483485"/>
            <a:ext cx="5510103" cy="82073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Отсканируйте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код, перейдите по ссылке   и напишите вашу ассоциацию одним словом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8FDCFA-6EE4-4E45-D102-2E2212729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66" y="1694972"/>
            <a:ext cx="4201537" cy="424053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135029-6678-BF28-2A60-F15286B18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5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C315E-7D4B-0A87-05FA-49D6317EC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D3A7553-2372-272C-CB4F-52E6F462A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Четче формулируйте свои желания  для Вселенной и нейросети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C5C088-0230-2CB4-D7EF-8D7844A1C8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719277"/>
            <a:ext cx="5510103" cy="186288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Запрос, который мы даем нейросети, называется промпт. Чем точнее и качественнее промпт, тем лучше результат.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662BF88-314E-ED0D-1880-70906AB5D6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71877B-3600-6BAC-BF98-F4EAACE1A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2B67CF-9715-9F07-DF16-287DD6436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2D51BE-1CCE-3638-DA2B-36AAB4B95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387" y="1794716"/>
            <a:ext cx="3727415" cy="3727415"/>
          </a:xfrm>
          <a:prstGeom prst="roundRect">
            <a:avLst>
              <a:gd name="adj" fmla="val 9349"/>
            </a:avLst>
          </a:prstGeom>
        </p:spPr>
      </p:pic>
      <p:sp>
        <p:nvSpPr>
          <p:cNvPr id="6" name="Текст 3">
            <a:extLst>
              <a:ext uri="{FF2B5EF4-FFF2-40B4-BE49-F238E27FC236}">
                <a16:creationId xmlns:a16="http://schemas.microsoft.com/office/drawing/2014/main" id="{F06EA37B-8B82-2D98-4A89-385571C83C8A}"/>
              </a:ext>
            </a:extLst>
          </p:cNvPr>
          <p:cNvSpPr txBox="1">
            <a:spLocks/>
          </p:cNvSpPr>
          <p:nvPr/>
        </p:nvSpPr>
        <p:spPr>
          <a:xfrm>
            <a:off x="7492387" y="5617134"/>
            <a:ext cx="3798508" cy="408110"/>
          </a:xfrm>
          <a:prstGeom prst="rect">
            <a:avLst/>
          </a:prstGeom>
        </p:spPr>
        <p:txBody>
          <a:bodyPr vert="horz" lIns="0" tIns="0" rIns="0" bIns="45720" rtlCol="0">
            <a:normAutofit fontScale="925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промпт: «лосось плывет по озеру»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5BA58E-B536-54C2-1DDE-B60D6D08A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2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83972-858C-ABF0-3F62-946F68559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25CE3BEE-C4B9-564F-F7CF-BC29C9C67F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0634B7-CE16-BC23-E44A-8839EF76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9BDF4A-2200-65CC-8F4F-9F9283E3B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D8FEDC8-93F9-902A-64A0-0944FF7C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585" y="2195329"/>
            <a:ext cx="9719202" cy="12336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Какие нейросети и онлайн-ресурсы можно использовать в своей деятельности?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806F60-FBA4-CC85-B4D9-2A7940C5A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5825">
            <a:off x="4265885" y="3830545"/>
            <a:ext cx="2969338" cy="17093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948DBE-9A7B-7B3D-B51A-D10F0144C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9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6A669-A4F8-2007-B960-6F9850568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ACFDDBF-5B56-36E0-7490-C3FEBA47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GigaChat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5C1DCC-6BDA-66B2-89B9-B861DAAF9D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483485"/>
            <a:ext cx="5791152" cy="159394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Нейросеть от Сбера, которая умеет общаться с пользователями в режиме диалога, генерировать по запросу тексты, изображения, писать программный код и другое.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BE313B8-522D-5C43-C1E4-4325A5A2C9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1530FC-BD61-369E-8526-924781441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8205F6-71B8-84F9-66AC-D6F806DE5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3C3EC9-5EE7-E623-B903-C4F2BD6A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697" y="1603257"/>
            <a:ext cx="4217506" cy="42563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111AB6-4DEC-8992-19EE-58C0286A0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3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EADC9-C2B6-1668-DCFA-B3D23F3DB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7D1AE1-9625-15A3-D435-9762F104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промптов для педагогов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CB5F809-C176-7039-CE74-E1098F0EDC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847" y="3845732"/>
            <a:ext cx="3525514" cy="2175058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Составь подробный план урока по финансовой грамотности для 8 класса на тему  «Личный бюджет и финансовые цели». Укажи: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цель и задачи урока,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этапы (вступление, основная часть, закрепление, рефлексия),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виды деятельности учащихся (групповая работа, обсуждение, решение задач),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пример практического задания,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домашнее задание.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B6334E3-57D2-840B-D894-8EAC1E9B5F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5767" y="3874351"/>
            <a:ext cx="3227475" cy="1569661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Объясни понятие «сложный процент» простыми словами так, чтобы это было понятно школьнику 6–7 класса. Приведи жизненный пример (например, как растёт вклад в банке), и предложи короткое задание, чтобы ученик закрепил понимание.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246AD7F-3888-F554-A4A9-CA05BC8E87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69228" y="3874351"/>
            <a:ext cx="3002335" cy="1569661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Составь 5 задач для учащихся 8–9 классов на тему «Семейный бюджет». Пусть в каждой задаче будет ситуация (например, доходы и расходы семьи), таблица или данные, и вопрос, что нужно посчитать (остаток, дефицит, долю расходов и т.д.).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37FCE98-3607-051A-71F9-AD2D815B19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плана занятий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54E35DF-E72C-2956-9353-7065F28F89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22152" y="2710235"/>
            <a:ext cx="3113682" cy="1164116"/>
          </a:xfrm>
        </p:spPr>
        <p:txBody>
          <a:bodyPr/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Объяснение сложных тем простыми словами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B63EBD9-939A-12AC-E0B7-F4E99EFF1B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69228" y="2710235"/>
            <a:ext cx="2758143" cy="1164116"/>
          </a:xfrm>
        </p:spPr>
        <p:txBody>
          <a:bodyPr/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заданий и упражнений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888D705A-5AEA-509C-6498-D726CDE50F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BBBFE7-4BD7-3CF8-F55B-5EEB74D92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6936C4-A3F6-4D09-7E96-C3869164E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EE095B-5EA2-A070-7BE4-410C371DC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9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E8BAD-1ADF-8169-B7E9-253A9D9A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51FACF2-A814-669D-0CD8-F074D2E1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промптов для педагогов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266350B-4911-A82E-A8CA-E18F87B668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847" y="3845732"/>
            <a:ext cx="3525514" cy="2175058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Создай кейс-игру для школьников 8–9 классов на тему «Бюджет студента». Учащимся даётся стартовая сумма (например, 15 000 руб. на месяц), а также список обязательных и дополнительных трат. Добавь элементы случайности (например, «болезнь», «скидка», «внезапная покупка»)  и предложи обсудить результат в группе.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3339382-33DA-5A80-EA08-BC036373A8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5801" y="3827951"/>
            <a:ext cx="7089753" cy="2175058"/>
          </a:xfrm>
        </p:spPr>
        <p:txBody>
          <a:bodyPr>
            <a:normAutofit fontScale="25000" lnSpcReduction="20000"/>
          </a:bodyPr>
          <a:lstStyle/>
          <a:p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Составь разноуровневый тест по финансовой грамотности для учащихся 9 класса на тему «Банковские услуги и платёжные инструменты».</a:t>
            </a:r>
          </a:p>
          <a:p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Включи в тест:</a:t>
            </a:r>
            <a:b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– 12 вопросов, разбитых по уровням сложности:</a:t>
            </a:r>
            <a:b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   – 4 вопроса базового уровня (на знание терминов и простых фактов);</a:t>
            </a:r>
            <a:b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   – 4 вопроса среднего уровня (на понимание и применение в реальной жизни);</a:t>
            </a:r>
            <a:b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   – 4 вопроса повышенного уровня (на анализ, сравнение, решение задач);</a:t>
            </a:r>
            <a:b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– Формат вопросов: с выбором одного правильного ответа, множественный выбор, ситуационные задачи, вопросы с кратким ответом (по 1–2 вопроса каждого типа);</a:t>
            </a:r>
            <a:b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– После каждого вопроса укажи правильный ответ и пояснение (почему верно, в чём логика);</a:t>
            </a:r>
            <a:b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200" dirty="0">
                <a:latin typeface="Arial" panose="020B0604020202020204" pitchFamily="34" charset="0"/>
                <a:cs typeface="Arial" panose="020B0604020202020204" pitchFamily="34" charset="0"/>
              </a:rPr>
              <a:t>– В конце добавь шкалу оценки (например: 0–4 балла — низкий уровень, 5–8 — средний, 9–12 — высокий уровень знаний).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088BD2D-DA78-CE0A-3AF5-7D79296552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076" y="2710235"/>
            <a:ext cx="3113682" cy="1164116"/>
          </a:xfrm>
        </p:spPr>
        <p:txBody>
          <a:bodyPr/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Игровые и практические формы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11FEEC5-016A-FC4B-C3B6-C963070E7C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35802" y="2710235"/>
            <a:ext cx="2758143" cy="636771"/>
          </a:xfrm>
        </p:spPr>
        <p:txBody>
          <a:bodyPr/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Составление тестирований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B39E2E7A-F0C8-9898-6F11-623F8E11DE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2E8E2A-016B-F88E-0189-81BF2A16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A617C1-8047-3107-4466-AA0F958B5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4FE63E-C7E4-D02F-3DFB-EDE650444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43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5165E-DACC-C1F8-EA67-C89D40962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3F85EE-95AB-90F3-474E-757FD13A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694972"/>
            <a:ext cx="6373704" cy="580868"/>
          </a:xfrm>
        </p:spPr>
        <p:txBody>
          <a:bodyPr>
            <a:normAutofit/>
          </a:bodyPr>
          <a:lstStyle/>
          <a:p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Kandinsky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825B28-E134-A3EE-FED7-438030A4CF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483485"/>
            <a:ext cx="5791152" cy="159394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Нейросеть от Сбера, которая работает в двух режимах: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Kandinsky 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картинки и анимация) и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Kandinsky Video 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видео). Вы можете создавать высокохудожественные изображения в разных стилях и генерировать короткие видео.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FDE52FA-A02F-DD42-AA21-C1D397A8E3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2A7AD8-DDE2-35F6-53B8-1E928312C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8C6751-D4E5-E947-5778-53C76106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078806-B632-62BE-F50B-4DEF91A86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102" y="1694972"/>
            <a:ext cx="4201537" cy="40793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E82CFF-720E-F93F-2913-B4489235B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2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572C4-2554-FED2-F9CA-3A3BA74C9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6ED119F-9BD6-1C25-391A-39EFB114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6" y="1694972"/>
            <a:ext cx="6853289" cy="58086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каких целей можно использовать нейросети для генерации изображений?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7F02B0-B2C0-AE89-296E-6D74668546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757478"/>
            <a:ext cx="6202361" cy="3104412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Карточки с терминами (визуализация) 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Промпт: нарисуй стильную, яркую иллюстрацию для подростков, которая визуально объясняет термин «инфляция». Главный образ — надутый воздушный шар, символизирующий рост цен. Вокруг шара —  деньги, которые улетают вверх, словно их сдувает или уносит ветер. Атмосфера — слегка тревожная, но без мрачности: цвета — контрастные, современный цифровой стиль, можно использовать графику в стиле инфографики или комикса. Фон — нейтральный или абстрактный, чтобы не отвлекать. Изображение без текста.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EAF708C-D3FD-F648-8CDD-879666CEEC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Цифровой педагог: как использовать нейросети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онлайн-ресурсы в своей работе?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9367FA-4D24-7B53-C2DC-8AF3EECB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588EF4-FD6F-2723-087F-6D49F1A4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D96E4B-4C16-0C85-7164-E3DB3193A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85" y="1694972"/>
            <a:ext cx="4166918" cy="41669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98BC48-BE7A-53D6-4CAB-FC5FD145E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05" y="280934"/>
            <a:ext cx="1656681" cy="9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79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1174</Words>
  <Application>Microsoft Macintosh PowerPoint</Application>
  <PresentationFormat>Широкоэкранный</PresentationFormat>
  <Paragraphs>75</Paragraphs>
  <Slides>19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HSE Sans</vt:lpstr>
      <vt:lpstr>Office Theme</vt:lpstr>
      <vt:lpstr>Цифровой педагог: как использовать нейросети и онлайн-ресурсы в своей работе? </vt:lpstr>
      <vt:lpstr>Искусственный интеллект — это…?</vt:lpstr>
      <vt:lpstr>Четче формулируйте свои желания  для Вселенной и нейросети</vt:lpstr>
      <vt:lpstr>Какие нейросети и онлайн-ресурсы можно использовать в своей деятельности? </vt:lpstr>
      <vt:lpstr>GigaChat</vt:lpstr>
      <vt:lpstr>Примеры промптов для педагогов</vt:lpstr>
      <vt:lpstr>Примеры промптов для педагогов</vt:lpstr>
      <vt:lpstr>Kandinsky</vt:lpstr>
      <vt:lpstr>Для каких целей можно использовать нейросети для генерации изображений?</vt:lpstr>
      <vt:lpstr>Для каких целей можно использовать нейросети для генерации изображений?</vt:lpstr>
      <vt:lpstr>SunoAI</vt:lpstr>
      <vt:lpstr>Подарок от нейросети для вас </vt:lpstr>
      <vt:lpstr>365DONE</vt:lpstr>
      <vt:lpstr>MyQuiz</vt:lpstr>
      <vt:lpstr>Umaigra</vt:lpstr>
      <vt:lpstr>Квестодел</vt:lpstr>
      <vt:lpstr>Где можно изучить основы ИИ и взять материалы для преподавания ИИ? </vt:lpstr>
      <vt:lpstr>Академия ИИ для школьников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Венера Валеева</cp:lastModifiedBy>
  <cp:revision>34</cp:revision>
  <cp:lastPrinted>2021-11-11T13:08:42Z</cp:lastPrinted>
  <dcterms:created xsi:type="dcterms:W3CDTF">2021-11-11T08:52:47Z</dcterms:created>
  <dcterms:modified xsi:type="dcterms:W3CDTF">2025-04-07T08:53:10Z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