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71" r:id="rId5"/>
    <p:sldId id="284" r:id="rId6"/>
    <p:sldId id="288" r:id="rId7"/>
    <p:sldId id="287" r:id="rId8"/>
    <p:sldId id="290" r:id="rId9"/>
    <p:sldId id="295" r:id="rId10"/>
    <p:sldId id="291" r:id="rId11"/>
    <p:sldId id="292" r:id="rId12"/>
    <p:sldId id="293" r:id="rId13"/>
    <p:sldId id="342" r:id="rId14"/>
    <p:sldId id="294" r:id="rId15"/>
    <p:sldId id="286" r:id="rId16"/>
    <p:sldId id="343" r:id="rId17"/>
    <p:sldId id="285" r:id="rId1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992" y="64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04/04/2025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C3CA86-3F17-45C0-BD35-2CB08699E2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90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04/04/2025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661" y="3287584"/>
            <a:ext cx="7634059" cy="720001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967" y="4824913"/>
            <a:ext cx="7780753" cy="720001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Антонова Светлана Юрьевна,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к.п.н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Почётный работник Просвещения </a:t>
            </a:r>
            <a:br>
              <a:rPr lang="en-US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</a:br>
            <a:r>
              <a:rPr lang="ru-RU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и воспитания РФ, лектор общества «Знание», </a:t>
            </a:r>
          </a:p>
          <a:p>
            <a:r>
              <a:rPr lang="ru-RU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методист ООО «</a:t>
            </a:r>
            <a:r>
              <a:rPr lang="ru-RU" dirty="0" err="1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СберОбразование</a:t>
            </a:r>
            <a:r>
              <a:rPr lang="ru-RU" dirty="0">
                <a:solidFill>
                  <a:schemeClr val="tx1"/>
                </a:solidFill>
                <a:latin typeface="SB Sans Text" panose="020B0503040504020204" pitchFamily="34" charset="-52"/>
                <a:cs typeface="SB Sans Text" panose="020B0503040504020204" pitchFamily="34" charset="-52"/>
              </a:rPr>
              <a:t>» 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цифровизации: смыслы, практики, результаты»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FEB8B8-569D-4D7D-9873-A5E0FBBD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040" y="853787"/>
            <a:ext cx="2682240" cy="105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99068" y="486410"/>
            <a:ext cx="11011041" cy="730683"/>
          </a:xfrm>
        </p:spPr>
        <p:txBody>
          <a:bodyPr/>
          <a:lstStyle/>
          <a:p>
            <a:r>
              <a:rPr lang="ru-RU" dirty="0"/>
              <a:t>Ассистент преподавателя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0365" y="1028257"/>
            <a:ext cx="11009744" cy="64334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600" dirty="0"/>
              <a:t>Сервис с применением технологии искусственного интеллекта, </a:t>
            </a:r>
            <a:br>
              <a:rPr lang="ru-RU" sz="1600" dirty="0"/>
            </a:br>
            <a:r>
              <a:rPr lang="ru-RU" sz="1600" dirty="0"/>
              <a:t>помогающий педагогам в саморазвитии и решении рабочих задач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3559" y="5086463"/>
            <a:ext cx="3273547" cy="1447123"/>
          </a:xfrm>
          <a:prstGeom prst="roundRect">
            <a:avLst>
              <a:gd name="adj" fmla="val 10739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26000"/>
                  </a:schemeClr>
                </a:gs>
                <a:gs pos="100000">
                  <a:schemeClr val="bg2">
                    <a:alpha val="16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ru-RU" sz="1300" dirty="0">
                <a:solidFill>
                  <a:srgbClr val="1F265C"/>
                </a:solidFill>
                <a:latin typeface="+mj-lt"/>
                <a:ea typeface="Play"/>
                <a:cs typeface="Play"/>
              </a:rPr>
              <a:t>Совместные </a:t>
            </a:r>
            <a:br>
              <a:rPr lang="ru-RU" sz="1300" dirty="0">
                <a:solidFill>
                  <a:srgbClr val="1F265C"/>
                </a:solidFill>
                <a:latin typeface="+mj-lt"/>
                <a:ea typeface="Play"/>
                <a:cs typeface="Play"/>
              </a:rPr>
            </a:br>
            <a:r>
              <a:rPr lang="ru-RU" sz="1300" dirty="0">
                <a:solidFill>
                  <a:srgbClr val="1F265C"/>
                </a:solidFill>
                <a:latin typeface="+mj-lt"/>
                <a:ea typeface="Play"/>
                <a:cs typeface="Play"/>
              </a:rPr>
              <a:t>исследования и разработка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95325" y="1758939"/>
            <a:ext cx="3217312" cy="3187251"/>
          </a:xfrm>
          <a:prstGeom prst="roundRect">
            <a:avLst>
              <a:gd name="adj" fmla="val 6104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26000"/>
                  </a:schemeClr>
                </a:gs>
                <a:gs pos="100000">
                  <a:schemeClr val="bg2">
                    <a:alpha val="16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spcBef>
                <a:spcPts val="1200"/>
              </a:spcBef>
              <a:buClr>
                <a:srgbClr val="000000"/>
              </a:buClr>
              <a:buSzPts val="1400"/>
            </a:pPr>
            <a:r>
              <a:rPr lang="ru-RU" sz="1600" dirty="0">
                <a:solidFill>
                  <a:srgbClr val="1F265C"/>
                </a:solidFill>
                <a:latin typeface="+mj-lt"/>
                <a:ea typeface="Play"/>
                <a:cs typeface="Play"/>
              </a:rPr>
              <a:t>Аналитика занятий</a:t>
            </a:r>
          </a:p>
          <a:p>
            <a:pPr marL="288000">
              <a:spcBef>
                <a:spcPts val="1200"/>
              </a:spcBef>
              <a:buClr>
                <a:srgbClr val="000000"/>
              </a:buClr>
              <a:buSzPts val="1400"/>
            </a:pP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Позволяет просматривать статистику по школе </a:t>
            </a:r>
            <a:br>
              <a:rPr lang="ru-RU" sz="1200" dirty="0">
                <a:solidFill>
                  <a:schemeClr val="tx1"/>
                </a:solidFill>
                <a:ea typeface="Play"/>
                <a:cs typeface="Play"/>
              </a:rPr>
            </a:b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и группе</a:t>
            </a:r>
          </a:p>
          <a:p>
            <a:pPr marL="288000">
              <a:spcBef>
                <a:spcPts val="1200"/>
              </a:spcBef>
              <a:buClr>
                <a:srgbClr val="000000"/>
              </a:buClr>
              <a:buSzPts val="1400"/>
            </a:pP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Создаёт конспекты </a:t>
            </a:r>
            <a:br>
              <a:rPr lang="ru-RU" sz="1200" dirty="0">
                <a:solidFill>
                  <a:schemeClr val="tx1"/>
                </a:solidFill>
                <a:ea typeface="Play"/>
                <a:cs typeface="Play"/>
              </a:rPr>
            </a:b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и стенограммы занятий</a:t>
            </a:r>
          </a:p>
          <a:p>
            <a:pPr marL="288000">
              <a:spcBef>
                <a:spcPts val="1200"/>
              </a:spcBef>
              <a:buClr>
                <a:srgbClr val="000000"/>
              </a:buClr>
              <a:buSzPts val="1400"/>
            </a:pP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Распознаёт приёмы </a:t>
            </a:r>
            <a:br>
              <a:rPr lang="ru-RU" sz="1200" dirty="0">
                <a:solidFill>
                  <a:schemeClr val="tx1"/>
                </a:solidFill>
                <a:ea typeface="Play"/>
                <a:cs typeface="Play"/>
              </a:rPr>
            </a:b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общения с классом</a:t>
            </a:r>
          </a:p>
          <a:p>
            <a:pPr marL="288000">
              <a:spcBef>
                <a:spcPts val="1200"/>
              </a:spcBef>
              <a:buClr>
                <a:srgbClr val="000000"/>
              </a:buClr>
              <a:buSzPts val="1400"/>
            </a:pP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Предлагает новые </a:t>
            </a:r>
            <a:br>
              <a:rPr lang="ru-RU" sz="1200" dirty="0">
                <a:solidFill>
                  <a:schemeClr val="tx1"/>
                </a:solidFill>
                <a:ea typeface="Play"/>
                <a:cs typeface="Play"/>
              </a:rPr>
            </a:b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решения, чтобы </a:t>
            </a:r>
            <a:br>
              <a:rPr lang="ru-RU" sz="1200" dirty="0">
                <a:solidFill>
                  <a:schemeClr val="tx1"/>
                </a:solidFill>
                <a:ea typeface="Play"/>
                <a:cs typeface="Play"/>
              </a:rPr>
            </a:b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разнообразить уроки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57650" y="1758939"/>
            <a:ext cx="3443436" cy="1488027"/>
          </a:xfrm>
          <a:prstGeom prst="roundRect">
            <a:avLst>
              <a:gd name="adj" fmla="val 10926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26000"/>
                  </a:schemeClr>
                </a:gs>
                <a:gs pos="100000">
                  <a:schemeClr val="bg2">
                    <a:alpha val="16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ru-RU" sz="1600" dirty="0">
                <a:solidFill>
                  <a:srgbClr val="1F265C"/>
                </a:solidFill>
                <a:latin typeface="+mj-lt"/>
                <a:ea typeface="Play"/>
                <a:cs typeface="Play"/>
              </a:rPr>
              <a:t>Конструктор </a:t>
            </a:r>
            <a:br>
              <a:rPr lang="ru-RU" sz="1600" dirty="0">
                <a:solidFill>
                  <a:srgbClr val="1F265C"/>
                </a:solidFill>
                <a:latin typeface="+mj-lt"/>
                <a:ea typeface="Play"/>
                <a:cs typeface="Play"/>
              </a:rPr>
            </a:br>
            <a:r>
              <a:rPr lang="ru-RU" sz="1600" dirty="0">
                <a:solidFill>
                  <a:srgbClr val="1F265C"/>
                </a:solidFill>
                <a:latin typeface="+mj-lt"/>
                <a:ea typeface="Play"/>
                <a:cs typeface="Play"/>
              </a:rPr>
              <a:t>викторин</a:t>
            </a:r>
          </a:p>
          <a:p>
            <a:pPr>
              <a:buClr>
                <a:srgbClr val="000000"/>
              </a:buClr>
              <a:buSzPts val="1400"/>
            </a:pP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Поможет разнообразить </a:t>
            </a:r>
          </a:p>
          <a:p>
            <a:pPr>
              <a:buClr>
                <a:srgbClr val="000000"/>
              </a:buClr>
              <a:buSzPts val="1400"/>
            </a:pP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занятия и повысить </a:t>
            </a:r>
          </a:p>
          <a:p>
            <a:pPr>
              <a:buClr>
                <a:srgbClr val="000000"/>
              </a:buClr>
              <a:buSzPts val="1400"/>
            </a:pP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вовлеченность учеников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57650" y="3382752"/>
            <a:ext cx="3443436" cy="1560934"/>
          </a:xfrm>
          <a:prstGeom prst="roundRect">
            <a:avLst>
              <a:gd name="adj" fmla="val 8973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26000"/>
                  </a:schemeClr>
                </a:gs>
                <a:gs pos="100000">
                  <a:schemeClr val="bg2">
                    <a:alpha val="16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ru-RU" sz="1600" dirty="0">
                <a:solidFill>
                  <a:srgbClr val="1F265C"/>
                </a:solidFill>
                <a:latin typeface="+mj-lt"/>
                <a:ea typeface="Play"/>
                <a:cs typeface="Play"/>
              </a:rPr>
              <a:t>ИИ-помощник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Придумает идею </a:t>
            </a:r>
            <a:br>
              <a:rPr lang="ru-RU" sz="1200" dirty="0">
                <a:solidFill>
                  <a:schemeClr val="tx1"/>
                </a:solidFill>
                <a:ea typeface="Play"/>
                <a:cs typeface="Play"/>
              </a:rPr>
            </a:b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для занятия, подготовит </a:t>
            </a:r>
            <a:br>
              <a:rPr lang="ru-RU" sz="1200" dirty="0">
                <a:solidFill>
                  <a:schemeClr val="tx1"/>
                </a:solidFill>
                <a:ea typeface="Play"/>
                <a:cs typeface="Play"/>
              </a:rPr>
            </a:b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задания и тесты </a:t>
            </a:r>
            <a:br>
              <a:rPr lang="ru-RU" sz="1200" dirty="0">
                <a:solidFill>
                  <a:schemeClr val="tx1"/>
                </a:solidFill>
                <a:ea typeface="Play"/>
                <a:cs typeface="Play"/>
              </a:rPr>
            </a:br>
            <a:r>
              <a:rPr lang="ru-RU" sz="1200" dirty="0">
                <a:solidFill>
                  <a:schemeClr val="tx1"/>
                </a:solidFill>
                <a:ea typeface="Play"/>
                <a:cs typeface="Play"/>
              </a:rPr>
              <a:t>по любому предмету</a:t>
            </a:r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880637" y="2369027"/>
            <a:ext cx="168273" cy="167611"/>
          </a:xfrm>
          <a:custGeom>
            <a:avLst/>
            <a:gdLst>
              <a:gd name="T0" fmla="*/ 52 w 104"/>
              <a:gd name="T1" fmla="*/ 0 h 104"/>
              <a:gd name="T2" fmla="*/ 0 w 104"/>
              <a:gd name="T3" fmla="*/ 52 h 104"/>
              <a:gd name="T4" fmla="*/ 52 w 104"/>
              <a:gd name="T5" fmla="*/ 104 h 104"/>
              <a:gd name="T6" fmla="*/ 104 w 104"/>
              <a:gd name="T7" fmla="*/ 52 h 104"/>
              <a:gd name="T8" fmla="*/ 52 w 104"/>
              <a:gd name="T9" fmla="*/ 0 h 104"/>
              <a:gd name="T10" fmla="*/ 75 w 104"/>
              <a:gd name="T11" fmla="*/ 43 h 104"/>
              <a:gd name="T12" fmla="*/ 47 w 104"/>
              <a:gd name="T13" fmla="*/ 71 h 104"/>
              <a:gd name="T14" fmla="*/ 41 w 104"/>
              <a:gd name="T15" fmla="*/ 71 h 104"/>
              <a:gd name="T16" fmla="*/ 41 w 104"/>
              <a:gd name="T17" fmla="*/ 71 h 104"/>
              <a:gd name="T18" fmla="*/ 29 w 104"/>
              <a:gd name="T19" fmla="*/ 59 h 104"/>
              <a:gd name="T20" fmla="*/ 29 w 104"/>
              <a:gd name="T21" fmla="*/ 53 h 104"/>
              <a:gd name="T22" fmla="*/ 35 w 104"/>
              <a:gd name="T23" fmla="*/ 53 h 104"/>
              <a:gd name="T24" fmla="*/ 44 w 104"/>
              <a:gd name="T25" fmla="*/ 62 h 104"/>
              <a:gd name="T26" fmla="*/ 69 w 104"/>
              <a:gd name="T27" fmla="*/ 37 h 104"/>
              <a:gd name="T28" fmla="*/ 75 w 104"/>
              <a:gd name="T29" fmla="*/ 37 h 104"/>
              <a:gd name="T30" fmla="*/ 75 w 104"/>
              <a:gd name="T31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75" y="43"/>
                </a:moveTo>
                <a:cubicBezTo>
                  <a:pt x="47" y="71"/>
                  <a:pt x="47" y="71"/>
                  <a:pt x="47" y="71"/>
                </a:cubicBezTo>
                <a:cubicBezTo>
                  <a:pt x="45" y="72"/>
                  <a:pt x="43" y="72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7"/>
                  <a:pt x="28" y="55"/>
                  <a:pt x="29" y="53"/>
                </a:cubicBezTo>
                <a:cubicBezTo>
                  <a:pt x="31" y="52"/>
                  <a:pt x="33" y="52"/>
                  <a:pt x="35" y="53"/>
                </a:cubicBezTo>
                <a:cubicBezTo>
                  <a:pt x="44" y="62"/>
                  <a:pt x="44" y="62"/>
                  <a:pt x="44" y="62"/>
                </a:cubicBezTo>
                <a:cubicBezTo>
                  <a:pt x="69" y="37"/>
                  <a:pt x="69" y="37"/>
                  <a:pt x="69" y="37"/>
                </a:cubicBezTo>
                <a:cubicBezTo>
                  <a:pt x="71" y="36"/>
                  <a:pt x="73" y="36"/>
                  <a:pt x="75" y="37"/>
                </a:cubicBezTo>
                <a:cubicBezTo>
                  <a:pt x="76" y="39"/>
                  <a:pt x="76" y="41"/>
                  <a:pt x="75" y="43"/>
                </a:cubicBezTo>
                <a:close/>
              </a:path>
            </a:pathLst>
          </a:custGeom>
          <a:gradFill>
            <a:gsLst>
              <a:gs pos="0">
                <a:srgbClr val="2F62BE"/>
              </a:gs>
              <a:gs pos="100000">
                <a:srgbClr val="2E7FD1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880637" y="3064182"/>
            <a:ext cx="168273" cy="167611"/>
          </a:xfrm>
          <a:custGeom>
            <a:avLst/>
            <a:gdLst>
              <a:gd name="T0" fmla="*/ 52 w 104"/>
              <a:gd name="T1" fmla="*/ 0 h 104"/>
              <a:gd name="T2" fmla="*/ 0 w 104"/>
              <a:gd name="T3" fmla="*/ 52 h 104"/>
              <a:gd name="T4" fmla="*/ 52 w 104"/>
              <a:gd name="T5" fmla="*/ 104 h 104"/>
              <a:gd name="T6" fmla="*/ 104 w 104"/>
              <a:gd name="T7" fmla="*/ 52 h 104"/>
              <a:gd name="T8" fmla="*/ 52 w 104"/>
              <a:gd name="T9" fmla="*/ 0 h 104"/>
              <a:gd name="T10" fmla="*/ 75 w 104"/>
              <a:gd name="T11" fmla="*/ 43 h 104"/>
              <a:gd name="T12" fmla="*/ 47 w 104"/>
              <a:gd name="T13" fmla="*/ 71 h 104"/>
              <a:gd name="T14" fmla="*/ 41 w 104"/>
              <a:gd name="T15" fmla="*/ 71 h 104"/>
              <a:gd name="T16" fmla="*/ 41 w 104"/>
              <a:gd name="T17" fmla="*/ 71 h 104"/>
              <a:gd name="T18" fmla="*/ 29 w 104"/>
              <a:gd name="T19" fmla="*/ 59 h 104"/>
              <a:gd name="T20" fmla="*/ 29 w 104"/>
              <a:gd name="T21" fmla="*/ 53 h 104"/>
              <a:gd name="T22" fmla="*/ 35 w 104"/>
              <a:gd name="T23" fmla="*/ 53 h 104"/>
              <a:gd name="T24" fmla="*/ 44 w 104"/>
              <a:gd name="T25" fmla="*/ 62 h 104"/>
              <a:gd name="T26" fmla="*/ 69 w 104"/>
              <a:gd name="T27" fmla="*/ 37 h 104"/>
              <a:gd name="T28" fmla="*/ 75 w 104"/>
              <a:gd name="T29" fmla="*/ 37 h 104"/>
              <a:gd name="T30" fmla="*/ 75 w 104"/>
              <a:gd name="T31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75" y="43"/>
                </a:moveTo>
                <a:cubicBezTo>
                  <a:pt x="47" y="71"/>
                  <a:pt x="47" y="71"/>
                  <a:pt x="47" y="71"/>
                </a:cubicBezTo>
                <a:cubicBezTo>
                  <a:pt x="45" y="72"/>
                  <a:pt x="43" y="72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7"/>
                  <a:pt x="28" y="55"/>
                  <a:pt x="29" y="53"/>
                </a:cubicBezTo>
                <a:cubicBezTo>
                  <a:pt x="31" y="52"/>
                  <a:pt x="33" y="52"/>
                  <a:pt x="35" y="53"/>
                </a:cubicBezTo>
                <a:cubicBezTo>
                  <a:pt x="44" y="62"/>
                  <a:pt x="44" y="62"/>
                  <a:pt x="44" y="62"/>
                </a:cubicBezTo>
                <a:cubicBezTo>
                  <a:pt x="69" y="37"/>
                  <a:pt x="69" y="37"/>
                  <a:pt x="69" y="37"/>
                </a:cubicBezTo>
                <a:cubicBezTo>
                  <a:pt x="71" y="36"/>
                  <a:pt x="73" y="36"/>
                  <a:pt x="75" y="37"/>
                </a:cubicBezTo>
                <a:cubicBezTo>
                  <a:pt x="76" y="39"/>
                  <a:pt x="76" y="41"/>
                  <a:pt x="75" y="43"/>
                </a:cubicBezTo>
                <a:close/>
              </a:path>
            </a:pathLst>
          </a:custGeom>
          <a:gradFill>
            <a:gsLst>
              <a:gs pos="0">
                <a:srgbClr val="2F62BE"/>
              </a:gs>
              <a:gs pos="100000">
                <a:srgbClr val="2E7FD1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880637" y="3584077"/>
            <a:ext cx="168273" cy="167611"/>
          </a:xfrm>
          <a:custGeom>
            <a:avLst/>
            <a:gdLst>
              <a:gd name="T0" fmla="*/ 52 w 104"/>
              <a:gd name="T1" fmla="*/ 0 h 104"/>
              <a:gd name="T2" fmla="*/ 0 w 104"/>
              <a:gd name="T3" fmla="*/ 52 h 104"/>
              <a:gd name="T4" fmla="*/ 52 w 104"/>
              <a:gd name="T5" fmla="*/ 104 h 104"/>
              <a:gd name="T6" fmla="*/ 104 w 104"/>
              <a:gd name="T7" fmla="*/ 52 h 104"/>
              <a:gd name="T8" fmla="*/ 52 w 104"/>
              <a:gd name="T9" fmla="*/ 0 h 104"/>
              <a:gd name="T10" fmla="*/ 75 w 104"/>
              <a:gd name="T11" fmla="*/ 43 h 104"/>
              <a:gd name="T12" fmla="*/ 47 w 104"/>
              <a:gd name="T13" fmla="*/ 71 h 104"/>
              <a:gd name="T14" fmla="*/ 41 w 104"/>
              <a:gd name="T15" fmla="*/ 71 h 104"/>
              <a:gd name="T16" fmla="*/ 41 w 104"/>
              <a:gd name="T17" fmla="*/ 71 h 104"/>
              <a:gd name="T18" fmla="*/ 29 w 104"/>
              <a:gd name="T19" fmla="*/ 59 h 104"/>
              <a:gd name="T20" fmla="*/ 29 w 104"/>
              <a:gd name="T21" fmla="*/ 53 h 104"/>
              <a:gd name="T22" fmla="*/ 35 w 104"/>
              <a:gd name="T23" fmla="*/ 53 h 104"/>
              <a:gd name="T24" fmla="*/ 44 w 104"/>
              <a:gd name="T25" fmla="*/ 62 h 104"/>
              <a:gd name="T26" fmla="*/ 69 w 104"/>
              <a:gd name="T27" fmla="*/ 37 h 104"/>
              <a:gd name="T28" fmla="*/ 75 w 104"/>
              <a:gd name="T29" fmla="*/ 37 h 104"/>
              <a:gd name="T30" fmla="*/ 75 w 104"/>
              <a:gd name="T31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75" y="43"/>
                </a:moveTo>
                <a:cubicBezTo>
                  <a:pt x="47" y="71"/>
                  <a:pt x="47" y="71"/>
                  <a:pt x="47" y="71"/>
                </a:cubicBezTo>
                <a:cubicBezTo>
                  <a:pt x="45" y="72"/>
                  <a:pt x="43" y="72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7"/>
                  <a:pt x="28" y="55"/>
                  <a:pt x="29" y="53"/>
                </a:cubicBezTo>
                <a:cubicBezTo>
                  <a:pt x="31" y="52"/>
                  <a:pt x="33" y="52"/>
                  <a:pt x="35" y="53"/>
                </a:cubicBezTo>
                <a:cubicBezTo>
                  <a:pt x="44" y="62"/>
                  <a:pt x="44" y="62"/>
                  <a:pt x="44" y="62"/>
                </a:cubicBezTo>
                <a:cubicBezTo>
                  <a:pt x="69" y="37"/>
                  <a:pt x="69" y="37"/>
                  <a:pt x="69" y="37"/>
                </a:cubicBezTo>
                <a:cubicBezTo>
                  <a:pt x="71" y="36"/>
                  <a:pt x="73" y="36"/>
                  <a:pt x="75" y="37"/>
                </a:cubicBezTo>
                <a:cubicBezTo>
                  <a:pt x="76" y="39"/>
                  <a:pt x="76" y="41"/>
                  <a:pt x="75" y="43"/>
                </a:cubicBezTo>
                <a:close/>
              </a:path>
            </a:pathLst>
          </a:custGeom>
          <a:gradFill>
            <a:gsLst>
              <a:gs pos="0">
                <a:srgbClr val="2F62BE"/>
              </a:gs>
              <a:gs pos="100000">
                <a:srgbClr val="2E7FD1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880637" y="4096353"/>
            <a:ext cx="168273" cy="167611"/>
          </a:xfrm>
          <a:custGeom>
            <a:avLst/>
            <a:gdLst>
              <a:gd name="T0" fmla="*/ 52 w 104"/>
              <a:gd name="T1" fmla="*/ 0 h 104"/>
              <a:gd name="T2" fmla="*/ 0 w 104"/>
              <a:gd name="T3" fmla="*/ 52 h 104"/>
              <a:gd name="T4" fmla="*/ 52 w 104"/>
              <a:gd name="T5" fmla="*/ 104 h 104"/>
              <a:gd name="T6" fmla="*/ 104 w 104"/>
              <a:gd name="T7" fmla="*/ 52 h 104"/>
              <a:gd name="T8" fmla="*/ 52 w 104"/>
              <a:gd name="T9" fmla="*/ 0 h 104"/>
              <a:gd name="T10" fmla="*/ 75 w 104"/>
              <a:gd name="T11" fmla="*/ 43 h 104"/>
              <a:gd name="T12" fmla="*/ 47 w 104"/>
              <a:gd name="T13" fmla="*/ 71 h 104"/>
              <a:gd name="T14" fmla="*/ 41 w 104"/>
              <a:gd name="T15" fmla="*/ 71 h 104"/>
              <a:gd name="T16" fmla="*/ 41 w 104"/>
              <a:gd name="T17" fmla="*/ 71 h 104"/>
              <a:gd name="T18" fmla="*/ 29 w 104"/>
              <a:gd name="T19" fmla="*/ 59 h 104"/>
              <a:gd name="T20" fmla="*/ 29 w 104"/>
              <a:gd name="T21" fmla="*/ 53 h 104"/>
              <a:gd name="T22" fmla="*/ 35 w 104"/>
              <a:gd name="T23" fmla="*/ 53 h 104"/>
              <a:gd name="T24" fmla="*/ 44 w 104"/>
              <a:gd name="T25" fmla="*/ 62 h 104"/>
              <a:gd name="T26" fmla="*/ 69 w 104"/>
              <a:gd name="T27" fmla="*/ 37 h 104"/>
              <a:gd name="T28" fmla="*/ 75 w 104"/>
              <a:gd name="T29" fmla="*/ 37 h 104"/>
              <a:gd name="T30" fmla="*/ 75 w 104"/>
              <a:gd name="T31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75" y="43"/>
                </a:moveTo>
                <a:cubicBezTo>
                  <a:pt x="47" y="71"/>
                  <a:pt x="47" y="71"/>
                  <a:pt x="47" y="71"/>
                </a:cubicBezTo>
                <a:cubicBezTo>
                  <a:pt x="45" y="72"/>
                  <a:pt x="43" y="72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7"/>
                  <a:pt x="28" y="55"/>
                  <a:pt x="29" y="53"/>
                </a:cubicBezTo>
                <a:cubicBezTo>
                  <a:pt x="31" y="52"/>
                  <a:pt x="33" y="52"/>
                  <a:pt x="35" y="53"/>
                </a:cubicBezTo>
                <a:cubicBezTo>
                  <a:pt x="44" y="62"/>
                  <a:pt x="44" y="62"/>
                  <a:pt x="44" y="62"/>
                </a:cubicBezTo>
                <a:cubicBezTo>
                  <a:pt x="69" y="37"/>
                  <a:pt x="69" y="37"/>
                  <a:pt x="69" y="37"/>
                </a:cubicBezTo>
                <a:cubicBezTo>
                  <a:pt x="71" y="36"/>
                  <a:pt x="73" y="36"/>
                  <a:pt x="75" y="37"/>
                </a:cubicBezTo>
                <a:cubicBezTo>
                  <a:pt x="76" y="39"/>
                  <a:pt x="76" y="41"/>
                  <a:pt x="75" y="43"/>
                </a:cubicBezTo>
                <a:close/>
              </a:path>
            </a:pathLst>
          </a:custGeom>
          <a:gradFill>
            <a:gsLst>
              <a:gs pos="0">
                <a:srgbClr val="2F62BE"/>
              </a:gs>
              <a:gs pos="100000">
                <a:srgbClr val="2E7FD1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D6FDF0-5D66-4B93-AA61-CA1EE5325C41}"/>
              </a:ext>
            </a:extLst>
          </p:cNvPr>
          <p:cNvGrpSpPr/>
          <p:nvPr/>
        </p:nvGrpSpPr>
        <p:grpSpPr>
          <a:xfrm>
            <a:off x="3124289" y="4088129"/>
            <a:ext cx="645681" cy="693474"/>
            <a:chOff x="3351532" y="3697708"/>
            <a:chExt cx="645681" cy="693474"/>
          </a:xfrm>
        </p:grpSpPr>
        <p:sp>
          <p:nvSpPr>
            <p:cNvPr id="34" name="Овал 33"/>
            <p:cNvSpPr/>
            <p:nvPr/>
          </p:nvSpPr>
          <p:spPr>
            <a:xfrm>
              <a:off x="3375044" y="3769013"/>
              <a:ext cx="622169" cy="622169"/>
            </a:xfrm>
            <a:prstGeom prst="ellipse">
              <a:avLst/>
            </a:prstGeom>
            <a:gradFill flip="none" rotWithShape="1">
              <a:gsLst>
                <a:gs pos="36000">
                  <a:srgbClr val="0DD49D"/>
                </a:gs>
                <a:gs pos="0">
                  <a:srgbClr val="0DD49D"/>
                </a:gs>
                <a:gs pos="100000">
                  <a:srgbClr val="84F98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1532" y="3697708"/>
              <a:ext cx="624840" cy="624840"/>
            </a:xfrm>
            <a:prstGeom prst="rect">
              <a:avLst/>
            </a:prstGeom>
            <a:effectLst>
              <a:outerShdw blurRad="50800" dist="38100" dir="2700000" algn="tl" rotWithShape="0">
                <a:srgbClr val="0846A6">
                  <a:alpha val="15000"/>
                </a:srgbClr>
              </a:outerShdw>
            </a:effectLst>
          </p:spPr>
        </p:pic>
      </p:grpSp>
      <p:sp>
        <p:nvSpPr>
          <p:cNvPr id="19" name="Скругленный прямоугольник 18"/>
          <p:cNvSpPr/>
          <p:nvPr/>
        </p:nvSpPr>
        <p:spPr>
          <a:xfrm>
            <a:off x="7722234" y="1743700"/>
            <a:ext cx="3989705" cy="1926661"/>
          </a:xfrm>
          <a:prstGeom prst="roundRect">
            <a:avLst>
              <a:gd name="adj" fmla="val 5434"/>
            </a:avLst>
          </a:prstGeom>
          <a:solidFill>
            <a:srgbClr val="0846A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ru-RU" sz="14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УЖЕ ИСПОЛЬЗУЮТ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40621" y="2231313"/>
            <a:ext cx="1250514" cy="67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&gt;</a:t>
            </a:r>
            <a:r>
              <a:rPr lang="ru-RU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60</a:t>
            </a:r>
          </a:p>
          <a:p>
            <a:r>
              <a:rPr lang="ru-RU" sz="1100" dirty="0">
                <a:solidFill>
                  <a:schemeClr val="bg1"/>
                </a:solidFill>
              </a:rPr>
              <a:t>Вузов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и СПО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842396" y="2970358"/>
            <a:ext cx="1673643" cy="67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&gt;</a:t>
            </a:r>
            <a:r>
              <a:rPr lang="ru-RU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1000</a:t>
            </a:r>
          </a:p>
          <a:p>
            <a:r>
              <a:rPr lang="ru-RU" sz="1100" dirty="0">
                <a:solidFill>
                  <a:schemeClr val="bg1"/>
                </a:solidFill>
              </a:rPr>
              <a:t>школ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476575" y="2246005"/>
            <a:ext cx="2022635" cy="67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&gt;</a:t>
            </a:r>
            <a:r>
              <a:rPr lang="ru-RU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25 </a:t>
            </a:r>
            <a:r>
              <a:rPr lang="en-US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0</a:t>
            </a:r>
            <a:r>
              <a:rPr lang="ru-RU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00</a:t>
            </a:r>
          </a:p>
          <a:p>
            <a:r>
              <a:rPr lang="ru-RU" sz="1100" dirty="0">
                <a:solidFill>
                  <a:schemeClr val="bg1"/>
                </a:solidFill>
              </a:rPr>
              <a:t>пользователей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476575" y="2970358"/>
            <a:ext cx="2033678" cy="67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&gt;</a:t>
            </a:r>
            <a:r>
              <a:rPr lang="ru-RU" sz="32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3</a:t>
            </a:r>
            <a:r>
              <a:rPr lang="ru-RU" sz="320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0</a:t>
            </a:r>
            <a:endParaRPr lang="ru-RU" sz="3200" dirty="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2700000" scaled="1"/>
                <a:tileRect/>
              </a:gradFill>
              <a:latin typeface="+mj-lt"/>
            </a:endParaRPr>
          </a:p>
          <a:p>
            <a:r>
              <a:rPr lang="ru-RU" sz="1100" dirty="0">
                <a:solidFill>
                  <a:schemeClr val="bg1"/>
                </a:solidFill>
              </a:rPr>
              <a:t>регионов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075424" y="5086464"/>
            <a:ext cx="1425663" cy="1440130"/>
          </a:xfrm>
          <a:prstGeom prst="roundRect">
            <a:avLst>
              <a:gd name="adj" fmla="val 10739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26000"/>
                  </a:schemeClr>
                </a:gs>
                <a:gs pos="100000">
                  <a:schemeClr val="bg2">
                    <a:alpha val="16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spcAft>
                <a:spcPts val="600"/>
              </a:spcAft>
              <a:buClr>
                <a:srgbClr val="000000"/>
              </a:buClr>
              <a:buSzPts val="1400"/>
            </a:pPr>
            <a:endParaRPr lang="ru-RU" sz="1600" dirty="0">
              <a:solidFill>
                <a:srgbClr val="1F265C"/>
              </a:solidFill>
              <a:latin typeface="+mj-lt"/>
              <a:ea typeface="Play"/>
              <a:cs typeface="Play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A768B17-A4E0-4747-A3AA-832143FAB600}"/>
              </a:ext>
            </a:extLst>
          </p:cNvPr>
          <p:cNvGrpSpPr/>
          <p:nvPr/>
        </p:nvGrpSpPr>
        <p:grpSpPr>
          <a:xfrm>
            <a:off x="6573343" y="3941235"/>
            <a:ext cx="895885" cy="895885"/>
            <a:chOff x="6944808" y="3487548"/>
            <a:chExt cx="895885" cy="895885"/>
          </a:xfrm>
        </p:grpSpPr>
        <p:sp>
          <p:nvSpPr>
            <p:cNvPr id="3" name="Овал 2"/>
            <p:cNvSpPr/>
            <p:nvPr/>
          </p:nvSpPr>
          <p:spPr>
            <a:xfrm>
              <a:off x="7081667" y="3751257"/>
              <a:ext cx="622169" cy="622169"/>
            </a:xfrm>
            <a:prstGeom prst="ellipse">
              <a:avLst/>
            </a:prstGeom>
            <a:gradFill flip="none" rotWithShape="1">
              <a:gsLst>
                <a:gs pos="36000">
                  <a:srgbClr val="0DD49D"/>
                </a:gs>
                <a:gs pos="0">
                  <a:srgbClr val="0DD49D"/>
                </a:gs>
                <a:gs pos="100000">
                  <a:srgbClr val="84F98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FF678B8-030C-46FF-BB04-771C21863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4808" y="3487548"/>
              <a:ext cx="895885" cy="895885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A7240E-9AB3-4A06-A432-532BA921EED1}"/>
              </a:ext>
            </a:extLst>
          </p:cNvPr>
          <p:cNvGrpSpPr/>
          <p:nvPr/>
        </p:nvGrpSpPr>
        <p:grpSpPr>
          <a:xfrm>
            <a:off x="6621149" y="2352961"/>
            <a:ext cx="848079" cy="802646"/>
            <a:chOff x="6641607" y="2193615"/>
            <a:chExt cx="848079" cy="802646"/>
          </a:xfrm>
        </p:grpSpPr>
        <p:sp>
          <p:nvSpPr>
            <p:cNvPr id="31" name="Овал 30"/>
            <p:cNvSpPr/>
            <p:nvPr/>
          </p:nvSpPr>
          <p:spPr>
            <a:xfrm>
              <a:off x="6723040" y="2342119"/>
              <a:ext cx="622169" cy="622169"/>
            </a:xfrm>
            <a:prstGeom prst="ellipse">
              <a:avLst/>
            </a:prstGeom>
            <a:gradFill flip="none" rotWithShape="1">
              <a:gsLst>
                <a:gs pos="36000">
                  <a:srgbClr val="0DD49D"/>
                </a:gs>
                <a:gs pos="0">
                  <a:srgbClr val="0DD49D"/>
                </a:gs>
                <a:gs pos="100000">
                  <a:srgbClr val="84F98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2B55844-DB04-7244-F338-11D1294E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1607" y="2193615"/>
              <a:ext cx="848079" cy="802646"/>
            </a:xfrm>
            <a:prstGeom prst="rect">
              <a:avLst/>
            </a:prstGeom>
          </p:spPr>
        </p:pic>
      </p:grp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9AC88BF-3D92-811D-C28E-867E85046A2F}"/>
              </a:ext>
            </a:extLst>
          </p:cNvPr>
          <p:cNvSpPr/>
          <p:nvPr/>
        </p:nvSpPr>
        <p:spPr>
          <a:xfrm>
            <a:off x="4055131" y="5079471"/>
            <a:ext cx="1959118" cy="1447123"/>
          </a:xfrm>
          <a:prstGeom prst="roundRect">
            <a:avLst>
              <a:gd name="adj" fmla="val 10739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26000"/>
                  </a:schemeClr>
                </a:gs>
                <a:gs pos="100000">
                  <a:schemeClr val="bg2">
                    <a:alpha val="16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ru-RU" sz="1300" dirty="0">
                <a:solidFill>
                  <a:srgbClr val="1F265C"/>
                </a:solidFill>
                <a:latin typeface="+mj-lt"/>
                <a:ea typeface="Play"/>
                <a:cs typeface="Play"/>
              </a:rPr>
              <a:t>Консультативная поддержка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F0CC304-C816-60F8-DCB8-BEA558BC1F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62" y="5899317"/>
            <a:ext cx="1415800" cy="4304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9975DA1-BC55-77D5-9A57-F593BEDB59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5895" y="5737289"/>
            <a:ext cx="802991" cy="745509"/>
          </a:xfrm>
          <a:prstGeom prst="rect">
            <a:avLst/>
          </a:prstGeom>
        </p:spPr>
      </p:pic>
      <p:grpSp>
        <p:nvGrpSpPr>
          <p:cNvPr id="36" name="Рисунок 447">
            <a:extLst>
              <a:ext uri="{FF2B5EF4-FFF2-40B4-BE49-F238E27FC236}">
                <a16:creationId xmlns:a16="http://schemas.microsoft.com/office/drawing/2014/main" id="{06613561-5390-1F89-79A4-C2B17C9A79E9}"/>
              </a:ext>
            </a:extLst>
          </p:cNvPr>
          <p:cNvGrpSpPr/>
          <p:nvPr/>
        </p:nvGrpSpPr>
        <p:grpSpPr>
          <a:xfrm>
            <a:off x="4214091" y="5899317"/>
            <a:ext cx="1316201" cy="264273"/>
            <a:chOff x="3156925" y="5728168"/>
            <a:chExt cx="2389752" cy="479826"/>
          </a:xfrm>
        </p:grpSpPr>
        <p:grpSp>
          <p:nvGrpSpPr>
            <p:cNvPr id="39" name="Рисунок 447">
              <a:extLst>
                <a:ext uri="{FF2B5EF4-FFF2-40B4-BE49-F238E27FC236}">
                  <a16:creationId xmlns:a16="http://schemas.microsoft.com/office/drawing/2014/main" id="{83BB986A-DA06-6D10-F920-EB9C373133F7}"/>
                </a:ext>
              </a:extLst>
            </p:cNvPr>
            <p:cNvGrpSpPr/>
            <p:nvPr/>
          </p:nvGrpSpPr>
          <p:grpSpPr>
            <a:xfrm>
              <a:off x="3156925" y="5763154"/>
              <a:ext cx="467579" cy="411164"/>
              <a:chOff x="3156925" y="5763154"/>
              <a:chExt cx="467579" cy="411164"/>
            </a:xfrm>
          </p:grpSpPr>
          <p:sp>
            <p:nvSpPr>
              <p:cNvPr id="108" name="Полилиния 107">
                <a:extLst>
                  <a:ext uri="{FF2B5EF4-FFF2-40B4-BE49-F238E27FC236}">
                    <a16:creationId xmlns:a16="http://schemas.microsoft.com/office/drawing/2014/main" id="{986883BD-315C-C084-6DDE-A2061EF036DF}"/>
                  </a:ext>
                </a:extLst>
              </p:cNvPr>
              <p:cNvSpPr/>
              <p:nvPr/>
            </p:nvSpPr>
            <p:spPr>
              <a:xfrm>
                <a:off x="3493759" y="5763846"/>
                <a:ext cx="130745" cy="410472"/>
              </a:xfrm>
              <a:custGeom>
                <a:avLst/>
                <a:gdLst>
                  <a:gd name="connsiteX0" fmla="*/ 93959 w 130745"/>
                  <a:gd name="connsiteY0" fmla="*/ 290355 h 410472"/>
                  <a:gd name="connsiteX1" fmla="*/ 70913 w 130745"/>
                  <a:gd name="connsiteY1" fmla="*/ 329462 h 410472"/>
                  <a:gd name="connsiteX2" fmla="*/ 1330 w 130745"/>
                  <a:gd name="connsiteY2" fmla="*/ 369009 h 410472"/>
                  <a:gd name="connsiteX3" fmla="*/ 0 w 130745"/>
                  <a:gd name="connsiteY3" fmla="*/ 371206 h 410472"/>
                  <a:gd name="connsiteX4" fmla="*/ 0 w 130745"/>
                  <a:gd name="connsiteY4" fmla="*/ 408556 h 410472"/>
                  <a:gd name="connsiteX5" fmla="*/ 3102 w 130745"/>
                  <a:gd name="connsiteY5" fmla="*/ 410314 h 410472"/>
                  <a:gd name="connsiteX6" fmla="*/ 103710 w 130745"/>
                  <a:gd name="connsiteY6" fmla="*/ 353190 h 410472"/>
                  <a:gd name="connsiteX7" fmla="*/ 130745 w 130745"/>
                  <a:gd name="connsiteY7" fmla="*/ 307052 h 410472"/>
                  <a:gd name="connsiteX8" fmla="*/ 130745 w 130745"/>
                  <a:gd name="connsiteY8" fmla="*/ 103606 h 410472"/>
                  <a:gd name="connsiteX9" fmla="*/ 103710 w 130745"/>
                  <a:gd name="connsiteY9" fmla="*/ 57468 h 410472"/>
                  <a:gd name="connsiteX10" fmla="*/ 3102 w 130745"/>
                  <a:gd name="connsiteY10" fmla="*/ 345 h 410472"/>
                  <a:gd name="connsiteX11" fmla="*/ 0 w 130745"/>
                  <a:gd name="connsiteY11" fmla="*/ 2102 h 410472"/>
                  <a:gd name="connsiteX12" fmla="*/ 0 w 130745"/>
                  <a:gd name="connsiteY12" fmla="*/ 39452 h 410472"/>
                  <a:gd name="connsiteX13" fmla="*/ 1330 w 130745"/>
                  <a:gd name="connsiteY13" fmla="*/ 41649 h 410472"/>
                  <a:gd name="connsiteX14" fmla="*/ 70913 w 130745"/>
                  <a:gd name="connsiteY14" fmla="*/ 81196 h 410472"/>
                  <a:gd name="connsiteX15" fmla="*/ 93959 w 130745"/>
                  <a:gd name="connsiteY15" fmla="*/ 120303 h 410472"/>
                  <a:gd name="connsiteX16" fmla="*/ 93959 w 130745"/>
                  <a:gd name="connsiteY16" fmla="*/ 290355 h 410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745" h="410472">
                    <a:moveTo>
                      <a:pt x="93959" y="290355"/>
                    </a:moveTo>
                    <a:cubicBezTo>
                      <a:pt x="93959" y="306613"/>
                      <a:pt x="85095" y="321113"/>
                      <a:pt x="70913" y="329462"/>
                    </a:cubicBezTo>
                    <a:lnTo>
                      <a:pt x="1330" y="369009"/>
                    </a:lnTo>
                    <a:cubicBezTo>
                      <a:pt x="443" y="369448"/>
                      <a:pt x="0" y="369888"/>
                      <a:pt x="0" y="371206"/>
                    </a:cubicBezTo>
                    <a:lnTo>
                      <a:pt x="0" y="408556"/>
                    </a:lnTo>
                    <a:cubicBezTo>
                      <a:pt x="0" y="410314"/>
                      <a:pt x="1773" y="410753"/>
                      <a:pt x="3102" y="410314"/>
                    </a:cubicBezTo>
                    <a:lnTo>
                      <a:pt x="103710" y="353190"/>
                    </a:lnTo>
                    <a:cubicBezTo>
                      <a:pt x="120551" y="343523"/>
                      <a:pt x="130745" y="325947"/>
                      <a:pt x="130745" y="307052"/>
                    </a:cubicBezTo>
                    <a:lnTo>
                      <a:pt x="130745" y="103606"/>
                    </a:lnTo>
                    <a:cubicBezTo>
                      <a:pt x="130745" y="84711"/>
                      <a:pt x="120551" y="66696"/>
                      <a:pt x="103710" y="57468"/>
                    </a:cubicBezTo>
                    <a:lnTo>
                      <a:pt x="3102" y="345"/>
                    </a:lnTo>
                    <a:cubicBezTo>
                      <a:pt x="1773" y="-534"/>
                      <a:pt x="0" y="345"/>
                      <a:pt x="0" y="2102"/>
                    </a:cubicBezTo>
                    <a:lnTo>
                      <a:pt x="0" y="39452"/>
                    </a:lnTo>
                    <a:cubicBezTo>
                      <a:pt x="0" y="40770"/>
                      <a:pt x="443" y="41210"/>
                      <a:pt x="1330" y="41649"/>
                    </a:cubicBezTo>
                    <a:lnTo>
                      <a:pt x="70913" y="81196"/>
                    </a:lnTo>
                    <a:cubicBezTo>
                      <a:pt x="85095" y="89105"/>
                      <a:pt x="93959" y="104045"/>
                      <a:pt x="93959" y="120303"/>
                    </a:cubicBezTo>
                    <a:lnTo>
                      <a:pt x="93959" y="290355"/>
                    </a:lnTo>
                    <a:close/>
                  </a:path>
                </a:pathLst>
              </a:custGeom>
              <a:solidFill>
                <a:srgbClr val="182D44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" name="Полилиния 108">
                <a:extLst>
                  <a:ext uri="{FF2B5EF4-FFF2-40B4-BE49-F238E27FC236}">
                    <a16:creationId xmlns:a16="http://schemas.microsoft.com/office/drawing/2014/main" id="{BF1ACACD-6A68-CD86-394D-2A9D67107941}"/>
                  </a:ext>
                </a:extLst>
              </p:cNvPr>
              <p:cNvSpPr/>
              <p:nvPr/>
            </p:nvSpPr>
            <p:spPr>
              <a:xfrm>
                <a:off x="3403209" y="5826405"/>
                <a:ext cx="147723" cy="285426"/>
              </a:xfrm>
              <a:custGeom>
                <a:avLst/>
                <a:gdLst>
                  <a:gd name="connsiteX0" fmla="*/ 53322 w 147723"/>
                  <a:gd name="connsiteY0" fmla="*/ 182 h 285426"/>
                  <a:gd name="connsiteX1" fmla="*/ 39582 w 147723"/>
                  <a:gd name="connsiteY1" fmla="*/ 8091 h 285426"/>
                  <a:gd name="connsiteX2" fmla="*/ 1024 w 147723"/>
                  <a:gd name="connsiteY2" fmla="*/ 30062 h 285426"/>
                  <a:gd name="connsiteX3" fmla="*/ 1024 w 147723"/>
                  <a:gd name="connsiteY3" fmla="*/ 33138 h 285426"/>
                  <a:gd name="connsiteX4" fmla="*/ 79027 w 147723"/>
                  <a:gd name="connsiteY4" fmla="*/ 77518 h 285426"/>
                  <a:gd name="connsiteX5" fmla="*/ 90994 w 147723"/>
                  <a:gd name="connsiteY5" fmla="*/ 97731 h 285426"/>
                  <a:gd name="connsiteX6" fmla="*/ 90994 w 147723"/>
                  <a:gd name="connsiteY6" fmla="*/ 186931 h 285426"/>
                  <a:gd name="connsiteX7" fmla="*/ 79027 w 147723"/>
                  <a:gd name="connsiteY7" fmla="*/ 207144 h 285426"/>
                  <a:gd name="connsiteX8" fmla="*/ 1024 w 147723"/>
                  <a:gd name="connsiteY8" fmla="*/ 251963 h 285426"/>
                  <a:gd name="connsiteX9" fmla="*/ 1024 w 147723"/>
                  <a:gd name="connsiteY9" fmla="*/ 255039 h 285426"/>
                  <a:gd name="connsiteX10" fmla="*/ 39582 w 147723"/>
                  <a:gd name="connsiteY10" fmla="*/ 277010 h 285426"/>
                  <a:gd name="connsiteX11" fmla="*/ 53322 w 147723"/>
                  <a:gd name="connsiteY11" fmla="*/ 284919 h 285426"/>
                  <a:gd name="connsiteX12" fmla="*/ 55981 w 147723"/>
                  <a:gd name="connsiteY12" fmla="*/ 284919 h 285426"/>
                  <a:gd name="connsiteX13" fmla="*/ 129109 w 147723"/>
                  <a:gd name="connsiteY13" fmla="*/ 243615 h 285426"/>
                  <a:gd name="connsiteX14" fmla="*/ 147724 w 147723"/>
                  <a:gd name="connsiteY14" fmla="*/ 211977 h 285426"/>
                  <a:gd name="connsiteX15" fmla="*/ 147724 w 147723"/>
                  <a:gd name="connsiteY15" fmla="*/ 73563 h 285426"/>
                  <a:gd name="connsiteX16" fmla="*/ 129109 w 147723"/>
                  <a:gd name="connsiteY16" fmla="*/ 41926 h 285426"/>
                  <a:gd name="connsiteX17" fmla="*/ 55981 w 147723"/>
                  <a:gd name="connsiteY17" fmla="*/ 621 h 285426"/>
                  <a:gd name="connsiteX18" fmla="*/ 53322 w 147723"/>
                  <a:gd name="connsiteY18" fmla="*/ 182 h 285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7723" h="285426">
                    <a:moveTo>
                      <a:pt x="53322" y="182"/>
                    </a:moveTo>
                    <a:lnTo>
                      <a:pt x="39582" y="8091"/>
                    </a:lnTo>
                    <a:lnTo>
                      <a:pt x="1024" y="30062"/>
                    </a:lnTo>
                    <a:cubicBezTo>
                      <a:pt x="-306" y="30941"/>
                      <a:pt x="-306" y="32259"/>
                      <a:pt x="1024" y="33138"/>
                    </a:cubicBezTo>
                    <a:lnTo>
                      <a:pt x="79027" y="77518"/>
                    </a:lnTo>
                    <a:cubicBezTo>
                      <a:pt x="86562" y="81912"/>
                      <a:pt x="90994" y="89382"/>
                      <a:pt x="90994" y="97731"/>
                    </a:cubicBezTo>
                    <a:lnTo>
                      <a:pt x="90994" y="186931"/>
                    </a:lnTo>
                    <a:cubicBezTo>
                      <a:pt x="90994" y="195280"/>
                      <a:pt x="86562" y="203189"/>
                      <a:pt x="79027" y="207144"/>
                    </a:cubicBezTo>
                    <a:lnTo>
                      <a:pt x="1024" y="251963"/>
                    </a:lnTo>
                    <a:cubicBezTo>
                      <a:pt x="-749" y="252842"/>
                      <a:pt x="137" y="254600"/>
                      <a:pt x="1024" y="255039"/>
                    </a:cubicBezTo>
                    <a:lnTo>
                      <a:pt x="39582" y="277010"/>
                    </a:lnTo>
                    <a:lnTo>
                      <a:pt x="53322" y="284919"/>
                    </a:lnTo>
                    <a:cubicBezTo>
                      <a:pt x="54208" y="285798"/>
                      <a:pt x="55538" y="285359"/>
                      <a:pt x="55981" y="284919"/>
                    </a:cubicBezTo>
                    <a:lnTo>
                      <a:pt x="129109" y="243615"/>
                    </a:lnTo>
                    <a:cubicBezTo>
                      <a:pt x="140633" y="237024"/>
                      <a:pt x="147724" y="225160"/>
                      <a:pt x="147724" y="211977"/>
                    </a:cubicBezTo>
                    <a:lnTo>
                      <a:pt x="147724" y="73563"/>
                    </a:lnTo>
                    <a:cubicBezTo>
                      <a:pt x="147724" y="60381"/>
                      <a:pt x="140633" y="48517"/>
                      <a:pt x="129109" y="41926"/>
                    </a:cubicBezTo>
                    <a:lnTo>
                      <a:pt x="55981" y="621"/>
                    </a:lnTo>
                    <a:cubicBezTo>
                      <a:pt x="55538" y="182"/>
                      <a:pt x="54208" y="-257"/>
                      <a:pt x="53322" y="182"/>
                    </a:cubicBezTo>
                    <a:close/>
                  </a:path>
                </a:pathLst>
              </a:custGeom>
              <a:solidFill>
                <a:srgbClr val="008A9C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" name="Полилиния 109">
                <a:extLst>
                  <a:ext uri="{FF2B5EF4-FFF2-40B4-BE49-F238E27FC236}">
                    <a16:creationId xmlns:a16="http://schemas.microsoft.com/office/drawing/2014/main" id="{6D9B4314-0DFD-E25F-BB9F-F60225F24967}"/>
                  </a:ext>
                </a:extLst>
              </p:cNvPr>
              <p:cNvSpPr/>
              <p:nvPr/>
            </p:nvSpPr>
            <p:spPr>
              <a:xfrm>
                <a:off x="3230939" y="5825640"/>
                <a:ext cx="147723" cy="285134"/>
              </a:xfrm>
              <a:custGeom>
                <a:avLst/>
                <a:gdLst>
                  <a:gd name="connsiteX0" fmla="*/ 146700 w 147723"/>
                  <a:gd name="connsiteY0" fmla="*/ 251849 h 285134"/>
                  <a:gd name="connsiteX1" fmla="*/ 68697 w 147723"/>
                  <a:gd name="connsiteY1" fmla="*/ 207469 h 285134"/>
                  <a:gd name="connsiteX2" fmla="*/ 56730 w 147723"/>
                  <a:gd name="connsiteY2" fmla="*/ 187256 h 285134"/>
                  <a:gd name="connsiteX3" fmla="*/ 56730 w 147723"/>
                  <a:gd name="connsiteY3" fmla="*/ 98056 h 285134"/>
                  <a:gd name="connsiteX4" fmla="*/ 68697 w 147723"/>
                  <a:gd name="connsiteY4" fmla="*/ 77843 h 285134"/>
                  <a:gd name="connsiteX5" fmla="*/ 146700 w 147723"/>
                  <a:gd name="connsiteY5" fmla="*/ 33463 h 285134"/>
                  <a:gd name="connsiteX6" fmla="*/ 146700 w 147723"/>
                  <a:gd name="connsiteY6" fmla="*/ 30387 h 285134"/>
                  <a:gd name="connsiteX7" fmla="*/ 108142 w 147723"/>
                  <a:gd name="connsiteY7" fmla="*/ 8417 h 285134"/>
                  <a:gd name="connsiteX8" fmla="*/ 94402 w 147723"/>
                  <a:gd name="connsiteY8" fmla="*/ 507 h 285134"/>
                  <a:gd name="connsiteX9" fmla="*/ 91743 w 147723"/>
                  <a:gd name="connsiteY9" fmla="*/ 507 h 285134"/>
                  <a:gd name="connsiteX10" fmla="*/ 18615 w 147723"/>
                  <a:gd name="connsiteY10" fmla="*/ 41812 h 285134"/>
                  <a:gd name="connsiteX11" fmla="*/ 0 w 147723"/>
                  <a:gd name="connsiteY11" fmla="*/ 73449 h 285134"/>
                  <a:gd name="connsiteX12" fmla="*/ 0 w 147723"/>
                  <a:gd name="connsiteY12" fmla="*/ 211863 h 285134"/>
                  <a:gd name="connsiteX13" fmla="*/ 18615 w 147723"/>
                  <a:gd name="connsiteY13" fmla="*/ 243501 h 285134"/>
                  <a:gd name="connsiteX14" fmla="*/ 91743 w 147723"/>
                  <a:gd name="connsiteY14" fmla="*/ 284805 h 285134"/>
                  <a:gd name="connsiteX15" fmla="*/ 94402 w 147723"/>
                  <a:gd name="connsiteY15" fmla="*/ 284805 h 285134"/>
                  <a:gd name="connsiteX16" fmla="*/ 108142 w 147723"/>
                  <a:gd name="connsiteY16" fmla="*/ 276896 h 285134"/>
                  <a:gd name="connsiteX17" fmla="*/ 146700 w 147723"/>
                  <a:gd name="connsiteY17" fmla="*/ 254925 h 285134"/>
                  <a:gd name="connsiteX18" fmla="*/ 146700 w 147723"/>
                  <a:gd name="connsiteY18" fmla="*/ 251849 h 285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7723" h="285134">
                    <a:moveTo>
                      <a:pt x="146700" y="251849"/>
                    </a:moveTo>
                    <a:lnTo>
                      <a:pt x="68697" y="207469"/>
                    </a:lnTo>
                    <a:cubicBezTo>
                      <a:pt x="61162" y="203075"/>
                      <a:pt x="56730" y="195605"/>
                      <a:pt x="56730" y="187256"/>
                    </a:cubicBezTo>
                    <a:lnTo>
                      <a:pt x="56730" y="98056"/>
                    </a:lnTo>
                    <a:cubicBezTo>
                      <a:pt x="56730" y="89707"/>
                      <a:pt x="61162" y="81798"/>
                      <a:pt x="68697" y="77843"/>
                    </a:cubicBezTo>
                    <a:lnTo>
                      <a:pt x="146700" y="33463"/>
                    </a:lnTo>
                    <a:cubicBezTo>
                      <a:pt x="148030" y="32584"/>
                      <a:pt x="148030" y="31266"/>
                      <a:pt x="146700" y="30387"/>
                    </a:cubicBezTo>
                    <a:lnTo>
                      <a:pt x="108142" y="8417"/>
                    </a:lnTo>
                    <a:lnTo>
                      <a:pt x="94402" y="507"/>
                    </a:lnTo>
                    <a:cubicBezTo>
                      <a:pt x="93516" y="-371"/>
                      <a:pt x="92186" y="68"/>
                      <a:pt x="91743" y="507"/>
                    </a:cubicBezTo>
                    <a:lnTo>
                      <a:pt x="18615" y="41812"/>
                    </a:lnTo>
                    <a:cubicBezTo>
                      <a:pt x="7091" y="48403"/>
                      <a:pt x="0" y="60267"/>
                      <a:pt x="0" y="73449"/>
                    </a:cubicBezTo>
                    <a:lnTo>
                      <a:pt x="0" y="211863"/>
                    </a:lnTo>
                    <a:cubicBezTo>
                      <a:pt x="0" y="225045"/>
                      <a:pt x="7091" y="236910"/>
                      <a:pt x="18615" y="243501"/>
                    </a:cubicBezTo>
                    <a:lnTo>
                      <a:pt x="91743" y="284805"/>
                    </a:lnTo>
                    <a:cubicBezTo>
                      <a:pt x="92186" y="285245"/>
                      <a:pt x="93516" y="285245"/>
                      <a:pt x="94402" y="284805"/>
                    </a:cubicBezTo>
                    <a:lnTo>
                      <a:pt x="108142" y="276896"/>
                    </a:lnTo>
                    <a:lnTo>
                      <a:pt x="146700" y="254925"/>
                    </a:lnTo>
                    <a:cubicBezTo>
                      <a:pt x="147587" y="254486"/>
                      <a:pt x="148473" y="252728"/>
                      <a:pt x="146700" y="251849"/>
                    </a:cubicBezTo>
                  </a:path>
                </a:pathLst>
              </a:custGeom>
              <a:solidFill>
                <a:srgbClr val="008A9C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" name="Полилиния 110">
                <a:extLst>
                  <a:ext uri="{FF2B5EF4-FFF2-40B4-BE49-F238E27FC236}">
                    <a16:creationId xmlns:a16="http://schemas.microsoft.com/office/drawing/2014/main" id="{99C83527-1E89-9A67-4605-0A2B26DE1CDE}"/>
                  </a:ext>
                </a:extLst>
              </p:cNvPr>
              <p:cNvSpPr/>
              <p:nvPr/>
            </p:nvSpPr>
            <p:spPr>
              <a:xfrm>
                <a:off x="3156925" y="5763154"/>
                <a:ext cx="131188" cy="410032"/>
              </a:xfrm>
              <a:custGeom>
                <a:avLst/>
                <a:gdLst>
                  <a:gd name="connsiteX0" fmla="*/ 129415 w 131188"/>
                  <a:gd name="connsiteY0" fmla="*/ 368823 h 410032"/>
                  <a:gd name="connsiteX1" fmla="*/ 59832 w 131188"/>
                  <a:gd name="connsiteY1" fmla="*/ 329276 h 410032"/>
                  <a:gd name="connsiteX2" fmla="*/ 37229 w 131188"/>
                  <a:gd name="connsiteY2" fmla="*/ 290169 h 410032"/>
                  <a:gd name="connsiteX3" fmla="*/ 37229 w 131188"/>
                  <a:gd name="connsiteY3" fmla="*/ 119678 h 410032"/>
                  <a:gd name="connsiteX4" fmla="*/ 60276 w 131188"/>
                  <a:gd name="connsiteY4" fmla="*/ 80570 h 410032"/>
                  <a:gd name="connsiteX5" fmla="*/ 129859 w 131188"/>
                  <a:gd name="connsiteY5" fmla="*/ 41024 h 410032"/>
                  <a:gd name="connsiteX6" fmla="*/ 131188 w 131188"/>
                  <a:gd name="connsiteY6" fmla="*/ 38826 h 410032"/>
                  <a:gd name="connsiteX7" fmla="*/ 131188 w 131188"/>
                  <a:gd name="connsiteY7" fmla="*/ 1916 h 410032"/>
                  <a:gd name="connsiteX8" fmla="*/ 128086 w 131188"/>
                  <a:gd name="connsiteY8" fmla="*/ 158 h 410032"/>
                  <a:gd name="connsiteX9" fmla="*/ 27035 w 131188"/>
                  <a:gd name="connsiteY9" fmla="*/ 57282 h 410032"/>
                  <a:gd name="connsiteX10" fmla="*/ 0 w 131188"/>
                  <a:gd name="connsiteY10" fmla="*/ 103420 h 410032"/>
                  <a:gd name="connsiteX11" fmla="*/ 0 w 131188"/>
                  <a:gd name="connsiteY11" fmla="*/ 306427 h 410032"/>
                  <a:gd name="connsiteX12" fmla="*/ 27035 w 131188"/>
                  <a:gd name="connsiteY12" fmla="*/ 352565 h 410032"/>
                  <a:gd name="connsiteX13" fmla="*/ 127643 w 131188"/>
                  <a:gd name="connsiteY13" fmla="*/ 409688 h 410032"/>
                  <a:gd name="connsiteX14" fmla="*/ 130745 w 131188"/>
                  <a:gd name="connsiteY14" fmla="*/ 407930 h 410032"/>
                  <a:gd name="connsiteX15" fmla="*/ 130745 w 131188"/>
                  <a:gd name="connsiteY15" fmla="*/ 370580 h 410032"/>
                  <a:gd name="connsiteX16" fmla="*/ 129415 w 131188"/>
                  <a:gd name="connsiteY16" fmla="*/ 368823 h 41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1188" h="410032">
                    <a:moveTo>
                      <a:pt x="129415" y="368823"/>
                    </a:moveTo>
                    <a:lnTo>
                      <a:pt x="59832" y="329276"/>
                    </a:lnTo>
                    <a:cubicBezTo>
                      <a:pt x="45650" y="320927"/>
                      <a:pt x="37229" y="306427"/>
                      <a:pt x="37229" y="290169"/>
                    </a:cubicBezTo>
                    <a:lnTo>
                      <a:pt x="37229" y="119678"/>
                    </a:lnTo>
                    <a:cubicBezTo>
                      <a:pt x="37229" y="103420"/>
                      <a:pt x="46093" y="88919"/>
                      <a:pt x="60276" y="80570"/>
                    </a:cubicBezTo>
                    <a:lnTo>
                      <a:pt x="129859" y="41024"/>
                    </a:lnTo>
                    <a:cubicBezTo>
                      <a:pt x="130745" y="40584"/>
                      <a:pt x="131188" y="40145"/>
                      <a:pt x="131188" y="38826"/>
                    </a:cubicBezTo>
                    <a:lnTo>
                      <a:pt x="131188" y="1916"/>
                    </a:lnTo>
                    <a:cubicBezTo>
                      <a:pt x="131188" y="158"/>
                      <a:pt x="129415" y="-281"/>
                      <a:pt x="128086" y="158"/>
                    </a:cubicBezTo>
                    <a:lnTo>
                      <a:pt x="27035" y="57282"/>
                    </a:lnTo>
                    <a:cubicBezTo>
                      <a:pt x="10194" y="66949"/>
                      <a:pt x="0" y="84525"/>
                      <a:pt x="0" y="103420"/>
                    </a:cubicBezTo>
                    <a:cubicBezTo>
                      <a:pt x="0" y="171089"/>
                      <a:pt x="0" y="238758"/>
                      <a:pt x="0" y="306427"/>
                    </a:cubicBezTo>
                    <a:cubicBezTo>
                      <a:pt x="0" y="325321"/>
                      <a:pt x="10194" y="343337"/>
                      <a:pt x="27035" y="352565"/>
                    </a:cubicBezTo>
                    <a:lnTo>
                      <a:pt x="127643" y="409688"/>
                    </a:lnTo>
                    <a:cubicBezTo>
                      <a:pt x="128972" y="410567"/>
                      <a:pt x="130745" y="409688"/>
                      <a:pt x="130745" y="407930"/>
                    </a:cubicBezTo>
                    <a:lnTo>
                      <a:pt x="130745" y="370580"/>
                    </a:lnTo>
                    <a:cubicBezTo>
                      <a:pt x="130745" y="369702"/>
                      <a:pt x="130302" y="369262"/>
                      <a:pt x="129415" y="368823"/>
                    </a:cubicBezTo>
                  </a:path>
                </a:pathLst>
              </a:custGeom>
              <a:solidFill>
                <a:srgbClr val="182D44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0" name="Рисунок 447">
              <a:extLst>
                <a:ext uri="{FF2B5EF4-FFF2-40B4-BE49-F238E27FC236}">
                  <a16:creationId xmlns:a16="http://schemas.microsoft.com/office/drawing/2014/main" id="{C863249C-708C-5EC2-D715-5A91E4CF5502}"/>
                </a:ext>
              </a:extLst>
            </p:cNvPr>
            <p:cNvGrpSpPr/>
            <p:nvPr/>
          </p:nvGrpSpPr>
          <p:grpSpPr>
            <a:xfrm>
              <a:off x="3757465" y="5824390"/>
              <a:ext cx="683862" cy="315495"/>
              <a:chOff x="3757465" y="5824390"/>
              <a:chExt cx="683862" cy="315495"/>
            </a:xfrm>
            <a:solidFill>
              <a:srgbClr val="182D44"/>
            </a:solidFill>
          </p:grpSpPr>
          <p:sp>
            <p:nvSpPr>
              <p:cNvPr id="105" name="Полилиния 104">
                <a:extLst>
                  <a:ext uri="{FF2B5EF4-FFF2-40B4-BE49-F238E27FC236}">
                    <a16:creationId xmlns:a16="http://schemas.microsoft.com/office/drawing/2014/main" id="{5518AF7B-5B2F-BCB4-8E05-832A58D57EC7}"/>
                  </a:ext>
                </a:extLst>
              </p:cNvPr>
              <p:cNvSpPr/>
              <p:nvPr/>
            </p:nvSpPr>
            <p:spPr>
              <a:xfrm>
                <a:off x="4240114" y="5824830"/>
                <a:ext cx="201214" cy="289131"/>
              </a:xfrm>
              <a:custGeom>
                <a:avLst/>
                <a:gdLst>
                  <a:gd name="connsiteX0" fmla="*/ 196339 w 201214"/>
                  <a:gd name="connsiteY0" fmla="*/ 0 h 289131"/>
                  <a:gd name="connsiteX1" fmla="*/ 3989 w 201214"/>
                  <a:gd name="connsiteY1" fmla="*/ 0 h 289131"/>
                  <a:gd name="connsiteX2" fmla="*/ 0 w 201214"/>
                  <a:gd name="connsiteY2" fmla="*/ 3955 h 289131"/>
                  <a:gd name="connsiteX3" fmla="*/ 0 w 201214"/>
                  <a:gd name="connsiteY3" fmla="*/ 46577 h 289131"/>
                  <a:gd name="connsiteX4" fmla="*/ 3989 w 201214"/>
                  <a:gd name="connsiteY4" fmla="*/ 50532 h 289131"/>
                  <a:gd name="connsiteX5" fmla="*/ 69140 w 201214"/>
                  <a:gd name="connsiteY5" fmla="*/ 50532 h 289131"/>
                  <a:gd name="connsiteX6" fmla="*/ 73129 w 201214"/>
                  <a:gd name="connsiteY6" fmla="*/ 54487 h 289131"/>
                  <a:gd name="connsiteX7" fmla="*/ 73129 w 201214"/>
                  <a:gd name="connsiteY7" fmla="*/ 285177 h 289131"/>
                  <a:gd name="connsiteX8" fmla="*/ 77117 w 201214"/>
                  <a:gd name="connsiteY8" fmla="*/ 289131 h 289131"/>
                  <a:gd name="connsiteX9" fmla="*/ 124097 w 201214"/>
                  <a:gd name="connsiteY9" fmla="*/ 289131 h 289131"/>
                  <a:gd name="connsiteX10" fmla="*/ 128529 w 201214"/>
                  <a:gd name="connsiteY10" fmla="*/ 285177 h 289131"/>
                  <a:gd name="connsiteX11" fmla="*/ 128529 w 201214"/>
                  <a:gd name="connsiteY11" fmla="*/ 54926 h 289131"/>
                  <a:gd name="connsiteX12" fmla="*/ 132518 w 201214"/>
                  <a:gd name="connsiteY12" fmla="*/ 50971 h 289131"/>
                  <a:gd name="connsiteX13" fmla="*/ 197226 w 201214"/>
                  <a:gd name="connsiteY13" fmla="*/ 50971 h 289131"/>
                  <a:gd name="connsiteX14" fmla="*/ 201214 w 201214"/>
                  <a:gd name="connsiteY14" fmla="*/ 47017 h 289131"/>
                  <a:gd name="connsiteX15" fmla="*/ 201214 w 201214"/>
                  <a:gd name="connsiteY15" fmla="*/ 4394 h 289131"/>
                  <a:gd name="connsiteX16" fmla="*/ 196339 w 201214"/>
                  <a:gd name="connsiteY16" fmla="*/ 0 h 28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1214" h="289131">
                    <a:moveTo>
                      <a:pt x="196339" y="0"/>
                    </a:moveTo>
                    <a:lnTo>
                      <a:pt x="3989" y="0"/>
                    </a:lnTo>
                    <a:cubicBezTo>
                      <a:pt x="0" y="0"/>
                      <a:pt x="0" y="3955"/>
                      <a:pt x="0" y="3955"/>
                    </a:cubicBezTo>
                    <a:lnTo>
                      <a:pt x="0" y="46577"/>
                    </a:lnTo>
                    <a:cubicBezTo>
                      <a:pt x="0" y="50532"/>
                      <a:pt x="3989" y="50532"/>
                      <a:pt x="3989" y="50532"/>
                    </a:cubicBezTo>
                    <a:lnTo>
                      <a:pt x="69140" y="50532"/>
                    </a:lnTo>
                    <a:cubicBezTo>
                      <a:pt x="73129" y="50532"/>
                      <a:pt x="73129" y="54487"/>
                      <a:pt x="73129" y="54487"/>
                    </a:cubicBezTo>
                    <a:lnTo>
                      <a:pt x="73129" y="285177"/>
                    </a:lnTo>
                    <a:cubicBezTo>
                      <a:pt x="73129" y="289131"/>
                      <a:pt x="77117" y="289131"/>
                      <a:pt x="77117" y="289131"/>
                    </a:cubicBezTo>
                    <a:lnTo>
                      <a:pt x="124097" y="289131"/>
                    </a:lnTo>
                    <a:cubicBezTo>
                      <a:pt x="127643" y="289131"/>
                      <a:pt x="128529" y="286934"/>
                      <a:pt x="128529" y="285177"/>
                    </a:cubicBezTo>
                    <a:cubicBezTo>
                      <a:pt x="128529" y="283858"/>
                      <a:pt x="128529" y="54926"/>
                      <a:pt x="128529" y="54926"/>
                    </a:cubicBezTo>
                    <a:cubicBezTo>
                      <a:pt x="128529" y="50971"/>
                      <a:pt x="132518" y="50971"/>
                      <a:pt x="132518" y="50971"/>
                    </a:cubicBezTo>
                    <a:lnTo>
                      <a:pt x="197226" y="50971"/>
                    </a:lnTo>
                    <a:cubicBezTo>
                      <a:pt x="201214" y="50971"/>
                      <a:pt x="201214" y="47017"/>
                      <a:pt x="201214" y="47017"/>
                    </a:cubicBezTo>
                    <a:lnTo>
                      <a:pt x="201214" y="4394"/>
                    </a:lnTo>
                    <a:cubicBezTo>
                      <a:pt x="200328" y="0"/>
                      <a:pt x="196339" y="0"/>
                      <a:pt x="196339" y="0"/>
                    </a:cubicBezTo>
                  </a:path>
                </a:pathLst>
              </a:custGeom>
              <a:solidFill>
                <a:srgbClr val="182D44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6" name="Полилиния 105">
                <a:extLst>
                  <a:ext uri="{FF2B5EF4-FFF2-40B4-BE49-F238E27FC236}">
                    <a16:creationId xmlns:a16="http://schemas.microsoft.com/office/drawing/2014/main" id="{737D2DEC-649F-9572-029C-5C1BDA94DE0A}"/>
                  </a:ext>
                </a:extLst>
              </p:cNvPr>
              <p:cNvSpPr/>
              <p:nvPr/>
            </p:nvSpPr>
            <p:spPr>
              <a:xfrm>
                <a:off x="4020728" y="5824830"/>
                <a:ext cx="200328" cy="288691"/>
              </a:xfrm>
              <a:custGeom>
                <a:avLst/>
                <a:gdLst>
                  <a:gd name="connsiteX0" fmla="*/ 144041 w 200328"/>
                  <a:gd name="connsiteY0" fmla="*/ 107655 h 288691"/>
                  <a:gd name="connsiteX1" fmla="*/ 121881 w 200328"/>
                  <a:gd name="connsiteY1" fmla="*/ 129626 h 288691"/>
                  <a:gd name="connsiteX2" fmla="*/ 58946 w 200328"/>
                  <a:gd name="connsiteY2" fmla="*/ 129626 h 288691"/>
                  <a:gd name="connsiteX3" fmla="*/ 54957 w 200328"/>
                  <a:gd name="connsiteY3" fmla="*/ 125671 h 288691"/>
                  <a:gd name="connsiteX4" fmla="*/ 54957 w 200328"/>
                  <a:gd name="connsiteY4" fmla="*/ 53608 h 288691"/>
                  <a:gd name="connsiteX5" fmla="*/ 58946 w 200328"/>
                  <a:gd name="connsiteY5" fmla="*/ 49653 h 288691"/>
                  <a:gd name="connsiteX6" fmla="*/ 120551 w 200328"/>
                  <a:gd name="connsiteY6" fmla="*/ 49653 h 288691"/>
                  <a:gd name="connsiteX7" fmla="*/ 144041 w 200328"/>
                  <a:gd name="connsiteY7" fmla="*/ 72503 h 288691"/>
                  <a:gd name="connsiteX8" fmla="*/ 144041 w 200328"/>
                  <a:gd name="connsiteY8" fmla="*/ 107655 h 288691"/>
                  <a:gd name="connsiteX9" fmla="*/ 123654 w 200328"/>
                  <a:gd name="connsiteY9" fmla="*/ 0 h 288691"/>
                  <a:gd name="connsiteX10" fmla="*/ 3989 w 200328"/>
                  <a:gd name="connsiteY10" fmla="*/ 0 h 288691"/>
                  <a:gd name="connsiteX11" fmla="*/ 0 w 200328"/>
                  <a:gd name="connsiteY11" fmla="*/ 3955 h 288691"/>
                  <a:gd name="connsiteX12" fmla="*/ 0 w 200328"/>
                  <a:gd name="connsiteY12" fmla="*/ 284737 h 288691"/>
                  <a:gd name="connsiteX13" fmla="*/ 3989 w 200328"/>
                  <a:gd name="connsiteY13" fmla="*/ 288692 h 288691"/>
                  <a:gd name="connsiteX14" fmla="*/ 51855 w 200328"/>
                  <a:gd name="connsiteY14" fmla="*/ 288692 h 288691"/>
                  <a:gd name="connsiteX15" fmla="*/ 55844 w 200328"/>
                  <a:gd name="connsiteY15" fmla="*/ 285177 h 288691"/>
                  <a:gd name="connsiteX16" fmla="*/ 55844 w 200328"/>
                  <a:gd name="connsiteY16" fmla="*/ 184112 h 288691"/>
                  <a:gd name="connsiteX17" fmla="*/ 59832 w 200328"/>
                  <a:gd name="connsiteY17" fmla="*/ 180158 h 288691"/>
                  <a:gd name="connsiteX18" fmla="*/ 123211 w 200328"/>
                  <a:gd name="connsiteY18" fmla="*/ 180158 h 288691"/>
                  <a:gd name="connsiteX19" fmla="*/ 200328 w 200328"/>
                  <a:gd name="connsiteY19" fmla="*/ 102822 h 288691"/>
                  <a:gd name="connsiteX20" fmla="*/ 200328 w 200328"/>
                  <a:gd name="connsiteY20" fmla="*/ 77336 h 288691"/>
                  <a:gd name="connsiteX21" fmla="*/ 123654 w 200328"/>
                  <a:gd name="connsiteY21" fmla="*/ 0 h 28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0328" h="288691">
                    <a:moveTo>
                      <a:pt x="144041" y="107655"/>
                    </a:moveTo>
                    <a:cubicBezTo>
                      <a:pt x="144041" y="119080"/>
                      <a:pt x="133848" y="129626"/>
                      <a:pt x="121881" y="129626"/>
                    </a:cubicBezTo>
                    <a:lnTo>
                      <a:pt x="58946" y="129626"/>
                    </a:lnTo>
                    <a:cubicBezTo>
                      <a:pt x="54957" y="129626"/>
                      <a:pt x="54957" y="125671"/>
                      <a:pt x="54957" y="125671"/>
                    </a:cubicBezTo>
                    <a:lnTo>
                      <a:pt x="54957" y="53608"/>
                    </a:lnTo>
                    <a:cubicBezTo>
                      <a:pt x="54957" y="49653"/>
                      <a:pt x="58946" y="49653"/>
                      <a:pt x="58946" y="49653"/>
                    </a:cubicBezTo>
                    <a:lnTo>
                      <a:pt x="120551" y="49653"/>
                    </a:lnTo>
                    <a:cubicBezTo>
                      <a:pt x="133848" y="49653"/>
                      <a:pt x="144041" y="60199"/>
                      <a:pt x="144041" y="72503"/>
                    </a:cubicBezTo>
                    <a:cubicBezTo>
                      <a:pt x="144041" y="77775"/>
                      <a:pt x="144041" y="101943"/>
                      <a:pt x="144041" y="107655"/>
                    </a:cubicBezTo>
                    <a:moveTo>
                      <a:pt x="123654" y="0"/>
                    </a:moveTo>
                    <a:cubicBezTo>
                      <a:pt x="82879" y="0"/>
                      <a:pt x="40775" y="0"/>
                      <a:pt x="3989" y="0"/>
                    </a:cubicBezTo>
                    <a:cubicBezTo>
                      <a:pt x="0" y="0"/>
                      <a:pt x="0" y="3955"/>
                      <a:pt x="0" y="3955"/>
                    </a:cubicBezTo>
                    <a:cubicBezTo>
                      <a:pt x="0" y="278585"/>
                      <a:pt x="0" y="284737"/>
                      <a:pt x="0" y="284737"/>
                    </a:cubicBezTo>
                    <a:cubicBezTo>
                      <a:pt x="0" y="288692"/>
                      <a:pt x="3989" y="288692"/>
                      <a:pt x="3989" y="288692"/>
                    </a:cubicBezTo>
                    <a:lnTo>
                      <a:pt x="51855" y="288692"/>
                    </a:lnTo>
                    <a:cubicBezTo>
                      <a:pt x="55400" y="288692"/>
                      <a:pt x="55844" y="285177"/>
                      <a:pt x="55844" y="285177"/>
                    </a:cubicBezTo>
                    <a:lnTo>
                      <a:pt x="55844" y="184112"/>
                    </a:lnTo>
                    <a:cubicBezTo>
                      <a:pt x="55844" y="180158"/>
                      <a:pt x="59832" y="180158"/>
                      <a:pt x="59832" y="180158"/>
                    </a:cubicBezTo>
                    <a:lnTo>
                      <a:pt x="123211" y="180158"/>
                    </a:lnTo>
                    <a:cubicBezTo>
                      <a:pt x="163985" y="180158"/>
                      <a:pt x="200328" y="146323"/>
                      <a:pt x="200328" y="102822"/>
                    </a:cubicBezTo>
                    <a:cubicBezTo>
                      <a:pt x="200328" y="98867"/>
                      <a:pt x="200328" y="77336"/>
                      <a:pt x="200328" y="77336"/>
                    </a:cubicBezTo>
                    <a:cubicBezTo>
                      <a:pt x="199442" y="34274"/>
                      <a:pt x="163985" y="0"/>
                      <a:pt x="123654" y="0"/>
                    </a:cubicBezTo>
                  </a:path>
                </a:pathLst>
              </a:custGeom>
              <a:solidFill>
                <a:srgbClr val="182D44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7" name="Полилиния 106">
                <a:extLst>
                  <a:ext uri="{FF2B5EF4-FFF2-40B4-BE49-F238E27FC236}">
                    <a16:creationId xmlns:a16="http://schemas.microsoft.com/office/drawing/2014/main" id="{802AD1C6-8A7F-1C52-6C41-AF86F65243FC}"/>
                  </a:ext>
                </a:extLst>
              </p:cNvPr>
              <p:cNvSpPr/>
              <p:nvPr/>
            </p:nvSpPr>
            <p:spPr>
              <a:xfrm>
                <a:off x="3757465" y="5824390"/>
                <a:ext cx="228249" cy="315495"/>
              </a:xfrm>
              <a:custGeom>
                <a:avLst/>
                <a:gdLst>
                  <a:gd name="connsiteX0" fmla="*/ 228250 w 228249"/>
                  <a:gd name="connsiteY0" fmla="*/ 312859 h 315495"/>
                  <a:gd name="connsiteX1" fmla="*/ 228250 w 228249"/>
                  <a:gd name="connsiteY1" fmla="*/ 257933 h 315495"/>
                  <a:gd name="connsiteX2" fmla="*/ 225591 w 228249"/>
                  <a:gd name="connsiteY2" fmla="*/ 253539 h 315495"/>
                  <a:gd name="connsiteX3" fmla="*/ 203874 w 228249"/>
                  <a:gd name="connsiteY3" fmla="*/ 240796 h 315495"/>
                  <a:gd name="connsiteX4" fmla="*/ 202101 w 228249"/>
                  <a:gd name="connsiteY4" fmla="*/ 236842 h 315495"/>
                  <a:gd name="connsiteX5" fmla="*/ 202101 w 228249"/>
                  <a:gd name="connsiteY5" fmla="*/ 3955 h 315495"/>
                  <a:gd name="connsiteX6" fmla="*/ 198112 w 228249"/>
                  <a:gd name="connsiteY6" fmla="*/ 0 h 315495"/>
                  <a:gd name="connsiteX7" fmla="*/ 149803 w 228249"/>
                  <a:gd name="connsiteY7" fmla="*/ 0 h 315495"/>
                  <a:gd name="connsiteX8" fmla="*/ 145814 w 228249"/>
                  <a:gd name="connsiteY8" fmla="*/ 3955 h 315495"/>
                  <a:gd name="connsiteX9" fmla="*/ 145814 w 228249"/>
                  <a:gd name="connsiteY9" fmla="*/ 234205 h 315495"/>
                  <a:gd name="connsiteX10" fmla="*/ 141825 w 228249"/>
                  <a:gd name="connsiteY10" fmla="*/ 238160 h 315495"/>
                  <a:gd name="connsiteX11" fmla="*/ 92630 w 228249"/>
                  <a:gd name="connsiteY11" fmla="*/ 238160 h 315495"/>
                  <a:gd name="connsiteX12" fmla="*/ 56287 w 228249"/>
                  <a:gd name="connsiteY12" fmla="*/ 203446 h 315495"/>
                  <a:gd name="connsiteX13" fmla="*/ 56287 w 228249"/>
                  <a:gd name="connsiteY13" fmla="*/ 3955 h 315495"/>
                  <a:gd name="connsiteX14" fmla="*/ 52298 w 228249"/>
                  <a:gd name="connsiteY14" fmla="*/ 0 h 315495"/>
                  <a:gd name="connsiteX15" fmla="*/ 3989 w 228249"/>
                  <a:gd name="connsiteY15" fmla="*/ 0 h 315495"/>
                  <a:gd name="connsiteX16" fmla="*/ 0 w 228249"/>
                  <a:gd name="connsiteY16" fmla="*/ 3955 h 315495"/>
                  <a:gd name="connsiteX17" fmla="*/ 0 w 228249"/>
                  <a:gd name="connsiteY17" fmla="*/ 211356 h 315495"/>
                  <a:gd name="connsiteX18" fmla="*/ 77561 w 228249"/>
                  <a:gd name="connsiteY18" fmla="*/ 288252 h 315495"/>
                  <a:gd name="connsiteX19" fmla="*/ 175952 w 228249"/>
                  <a:gd name="connsiteY19" fmla="*/ 288252 h 315495"/>
                  <a:gd name="connsiteX20" fmla="*/ 179054 w 228249"/>
                  <a:gd name="connsiteY20" fmla="*/ 289131 h 315495"/>
                  <a:gd name="connsiteX21" fmla="*/ 224261 w 228249"/>
                  <a:gd name="connsiteY21" fmla="*/ 315056 h 315495"/>
                  <a:gd name="connsiteX22" fmla="*/ 226034 w 228249"/>
                  <a:gd name="connsiteY22" fmla="*/ 315496 h 315495"/>
                  <a:gd name="connsiteX23" fmla="*/ 226034 w 228249"/>
                  <a:gd name="connsiteY23" fmla="*/ 315496 h 315495"/>
                  <a:gd name="connsiteX24" fmla="*/ 228250 w 228249"/>
                  <a:gd name="connsiteY24" fmla="*/ 312859 h 315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249" h="315495">
                    <a:moveTo>
                      <a:pt x="228250" y="312859"/>
                    </a:moveTo>
                    <a:cubicBezTo>
                      <a:pt x="228250" y="312859"/>
                      <a:pt x="228250" y="261448"/>
                      <a:pt x="228250" y="257933"/>
                    </a:cubicBezTo>
                    <a:cubicBezTo>
                      <a:pt x="228250" y="254857"/>
                      <a:pt x="225591" y="253539"/>
                      <a:pt x="225591" y="253539"/>
                    </a:cubicBezTo>
                    <a:lnTo>
                      <a:pt x="203874" y="240796"/>
                    </a:lnTo>
                    <a:cubicBezTo>
                      <a:pt x="203874" y="240796"/>
                      <a:pt x="202101" y="239917"/>
                      <a:pt x="202101" y="236842"/>
                    </a:cubicBezTo>
                    <a:lnTo>
                      <a:pt x="202101" y="3955"/>
                    </a:lnTo>
                    <a:cubicBezTo>
                      <a:pt x="202101" y="3955"/>
                      <a:pt x="202101" y="0"/>
                      <a:pt x="198112" y="0"/>
                    </a:cubicBezTo>
                    <a:lnTo>
                      <a:pt x="149803" y="0"/>
                    </a:lnTo>
                    <a:cubicBezTo>
                      <a:pt x="149803" y="0"/>
                      <a:pt x="145814" y="0"/>
                      <a:pt x="145814" y="3955"/>
                    </a:cubicBezTo>
                    <a:lnTo>
                      <a:pt x="145814" y="234205"/>
                    </a:lnTo>
                    <a:cubicBezTo>
                      <a:pt x="145814" y="234205"/>
                      <a:pt x="145814" y="238160"/>
                      <a:pt x="141825" y="238160"/>
                    </a:cubicBezTo>
                    <a:lnTo>
                      <a:pt x="92630" y="238160"/>
                    </a:lnTo>
                    <a:cubicBezTo>
                      <a:pt x="69583" y="238160"/>
                      <a:pt x="56287" y="218826"/>
                      <a:pt x="56287" y="203446"/>
                    </a:cubicBezTo>
                    <a:lnTo>
                      <a:pt x="56287" y="3955"/>
                    </a:lnTo>
                    <a:cubicBezTo>
                      <a:pt x="56287" y="3955"/>
                      <a:pt x="56287" y="0"/>
                      <a:pt x="52298" y="0"/>
                    </a:cubicBezTo>
                    <a:lnTo>
                      <a:pt x="3989" y="0"/>
                    </a:lnTo>
                    <a:cubicBezTo>
                      <a:pt x="3989" y="0"/>
                      <a:pt x="0" y="0"/>
                      <a:pt x="0" y="3955"/>
                    </a:cubicBezTo>
                    <a:lnTo>
                      <a:pt x="0" y="211356"/>
                    </a:lnTo>
                    <a:cubicBezTo>
                      <a:pt x="0" y="256176"/>
                      <a:pt x="36786" y="288252"/>
                      <a:pt x="77561" y="288252"/>
                    </a:cubicBezTo>
                    <a:lnTo>
                      <a:pt x="175952" y="288252"/>
                    </a:lnTo>
                    <a:cubicBezTo>
                      <a:pt x="177725" y="288252"/>
                      <a:pt x="179054" y="289131"/>
                      <a:pt x="179054" y="289131"/>
                    </a:cubicBezTo>
                    <a:lnTo>
                      <a:pt x="224261" y="315056"/>
                    </a:lnTo>
                    <a:cubicBezTo>
                      <a:pt x="224261" y="315056"/>
                      <a:pt x="225147" y="315496"/>
                      <a:pt x="226034" y="315496"/>
                    </a:cubicBezTo>
                    <a:lnTo>
                      <a:pt x="226034" y="315496"/>
                    </a:lnTo>
                    <a:cubicBezTo>
                      <a:pt x="227807" y="315496"/>
                      <a:pt x="228250" y="315056"/>
                      <a:pt x="228250" y="312859"/>
                    </a:cubicBezTo>
                  </a:path>
                </a:pathLst>
              </a:custGeom>
              <a:solidFill>
                <a:srgbClr val="182D44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2" name="Рисунок 447">
              <a:extLst>
                <a:ext uri="{FF2B5EF4-FFF2-40B4-BE49-F238E27FC236}">
                  <a16:creationId xmlns:a16="http://schemas.microsoft.com/office/drawing/2014/main" id="{6980A812-FBA1-0303-B253-264F8E0235D5}"/>
                </a:ext>
              </a:extLst>
            </p:cNvPr>
            <p:cNvGrpSpPr/>
            <p:nvPr/>
          </p:nvGrpSpPr>
          <p:grpSpPr>
            <a:xfrm>
              <a:off x="3586832" y="6171963"/>
              <a:ext cx="36342" cy="36031"/>
              <a:chOff x="3586832" y="6171963"/>
              <a:chExt cx="36342" cy="36031"/>
            </a:xfrm>
            <a:solidFill>
              <a:srgbClr val="000000"/>
            </a:solidFill>
          </p:grpSpPr>
          <p:sp>
            <p:nvSpPr>
              <p:cNvPr id="103" name="Полилиния 102">
                <a:extLst>
                  <a:ext uri="{FF2B5EF4-FFF2-40B4-BE49-F238E27FC236}">
                    <a16:creationId xmlns:a16="http://schemas.microsoft.com/office/drawing/2014/main" id="{5EEEF884-8AF9-8EA6-D9C0-D9ACAC3C9E43}"/>
                  </a:ext>
                </a:extLst>
              </p:cNvPr>
              <p:cNvSpPr/>
              <p:nvPr/>
            </p:nvSpPr>
            <p:spPr>
              <a:xfrm>
                <a:off x="3586832" y="6171963"/>
                <a:ext cx="36342" cy="36031"/>
              </a:xfrm>
              <a:custGeom>
                <a:avLst/>
                <a:gdLst>
                  <a:gd name="connsiteX0" fmla="*/ 18171 w 36342"/>
                  <a:gd name="connsiteY0" fmla="*/ 0 h 36031"/>
                  <a:gd name="connsiteX1" fmla="*/ 0 w 36342"/>
                  <a:gd name="connsiteY1" fmla="*/ 18016 h 36031"/>
                  <a:gd name="connsiteX2" fmla="*/ 18171 w 36342"/>
                  <a:gd name="connsiteY2" fmla="*/ 36032 h 36031"/>
                  <a:gd name="connsiteX3" fmla="*/ 36343 w 36342"/>
                  <a:gd name="connsiteY3" fmla="*/ 18016 h 36031"/>
                  <a:gd name="connsiteX4" fmla="*/ 18171 w 36342"/>
                  <a:gd name="connsiteY4" fmla="*/ 0 h 36031"/>
                  <a:gd name="connsiteX5" fmla="*/ 18171 w 36342"/>
                  <a:gd name="connsiteY5" fmla="*/ 31198 h 36031"/>
                  <a:gd name="connsiteX6" fmla="*/ 4432 w 36342"/>
                  <a:gd name="connsiteY6" fmla="*/ 17576 h 36031"/>
                  <a:gd name="connsiteX7" fmla="*/ 18171 w 36342"/>
                  <a:gd name="connsiteY7" fmla="*/ 3955 h 36031"/>
                  <a:gd name="connsiteX8" fmla="*/ 31911 w 36342"/>
                  <a:gd name="connsiteY8" fmla="*/ 17576 h 36031"/>
                  <a:gd name="connsiteX9" fmla="*/ 18171 w 36342"/>
                  <a:gd name="connsiteY9" fmla="*/ 31198 h 36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342" h="36031">
                    <a:moveTo>
                      <a:pt x="18171" y="0"/>
                    </a:moveTo>
                    <a:cubicBezTo>
                      <a:pt x="8421" y="0"/>
                      <a:pt x="0" y="7909"/>
                      <a:pt x="0" y="18016"/>
                    </a:cubicBezTo>
                    <a:cubicBezTo>
                      <a:pt x="0" y="27683"/>
                      <a:pt x="7978" y="36032"/>
                      <a:pt x="18171" y="36032"/>
                    </a:cubicBezTo>
                    <a:cubicBezTo>
                      <a:pt x="28365" y="36032"/>
                      <a:pt x="36343" y="28122"/>
                      <a:pt x="36343" y="18016"/>
                    </a:cubicBezTo>
                    <a:cubicBezTo>
                      <a:pt x="36343" y="7909"/>
                      <a:pt x="28365" y="0"/>
                      <a:pt x="18171" y="0"/>
                    </a:cubicBezTo>
                    <a:close/>
                    <a:moveTo>
                      <a:pt x="18171" y="31198"/>
                    </a:moveTo>
                    <a:cubicBezTo>
                      <a:pt x="10637" y="31198"/>
                      <a:pt x="4432" y="25046"/>
                      <a:pt x="4432" y="17576"/>
                    </a:cubicBezTo>
                    <a:cubicBezTo>
                      <a:pt x="4432" y="10106"/>
                      <a:pt x="10637" y="3955"/>
                      <a:pt x="18171" y="3955"/>
                    </a:cubicBezTo>
                    <a:cubicBezTo>
                      <a:pt x="25706" y="3955"/>
                      <a:pt x="31911" y="10106"/>
                      <a:pt x="31911" y="17576"/>
                    </a:cubicBezTo>
                    <a:cubicBezTo>
                      <a:pt x="31911" y="25046"/>
                      <a:pt x="26149" y="31198"/>
                      <a:pt x="18171" y="31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4" name="Полилиния 103">
                <a:extLst>
                  <a:ext uri="{FF2B5EF4-FFF2-40B4-BE49-F238E27FC236}">
                    <a16:creationId xmlns:a16="http://schemas.microsoft.com/office/drawing/2014/main" id="{B1B4EF1E-8336-7B35-07CF-F1AD7B3373C7}"/>
                  </a:ext>
                </a:extLst>
              </p:cNvPr>
              <p:cNvSpPr/>
              <p:nvPr/>
            </p:nvSpPr>
            <p:spPr>
              <a:xfrm>
                <a:off x="3598355" y="6181190"/>
                <a:ext cx="15512" cy="18015"/>
              </a:xfrm>
              <a:custGeom>
                <a:avLst/>
                <a:gdLst>
                  <a:gd name="connsiteX0" fmla="*/ 11967 w 15512"/>
                  <a:gd name="connsiteY0" fmla="*/ 9228 h 18015"/>
                  <a:gd name="connsiteX1" fmla="*/ 13296 w 15512"/>
                  <a:gd name="connsiteY1" fmla="*/ 7909 h 18015"/>
                  <a:gd name="connsiteX2" fmla="*/ 14183 w 15512"/>
                  <a:gd name="connsiteY2" fmla="*/ 6591 h 18015"/>
                  <a:gd name="connsiteX3" fmla="*/ 14626 w 15512"/>
                  <a:gd name="connsiteY3" fmla="*/ 5273 h 18015"/>
                  <a:gd name="connsiteX4" fmla="*/ 14183 w 15512"/>
                  <a:gd name="connsiteY4" fmla="*/ 3515 h 18015"/>
                  <a:gd name="connsiteX5" fmla="*/ 13296 w 15512"/>
                  <a:gd name="connsiteY5" fmla="*/ 1758 h 18015"/>
                  <a:gd name="connsiteX6" fmla="*/ 11523 w 15512"/>
                  <a:gd name="connsiteY6" fmla="*/ 439 h 18015"/>
                  <a:gd name="connsiteX7" fmla="*/ 8864 w 15512"/>
                  <a:gd name="connsiteY7" fmla="*/ 0 h 18015"/>
                  <a:gd name="connsiteX8" fmla="*/ 0 w 15512"/>
                  <a:gd name="connsiteY8" fmla="*/ 0 h 18015"/>
                  <a:gd name="connsiteX9" fmla="*/ 0 w 15512"/>
                  <a:gd name="connsiteY9" fmla="*/ 18016 h 18015"/>
                  <a:gd name="connsiteX10" fmla="*/ 3546 w 15512"/>
                  <a:gd name="connsiteY10" fmla="*/ 18016 h 18015"/>
                  <a:gd name="connsiteX11" fmla="*/ 3546 w 15512"/>
                  <a:gd name="connsiteY11" fmla="*/ 10985 h 18015"/>
                  <a:gd name="connsiteX12" fmla="*/ 7978 w 15512"/>
                  <a:gd name="connsiteY12" fmla="*/ 10985 h 18015"/>
                  <a:gd name="connsiteX13" fmla="*/ 11523 w 15512"/>
                  <a:gd name="connsiteY13" fmla="*/ 18016 h 18015"/>
                  <a:gd name="connsiteX14" fmla="*/ 15512 w 15512"/>
                  <a:gd name="connsiteY14" fmla="*/ 18016 h 18015"/>
                  <a:gd name="connsiteX15" fmla="*/ 11523 w 15512"/>
                  <a:gd name="connsiteY15" fmla="*/ 10546 h 18015"/>
                  <a:gd name="connsiteX16" fmla="*/ 11967 w 15512"/>
                  <a:gd name="connsiteY16" fmla="*/ 9228 h 18015"/>
                  <a:gd name="connsiteX17" fmla="*/ 7534 w 15512"/>
                  <a:gd name="connsiteY17" fmla="*/ 7909 h 18015"/>
                  <a:gd name="connsiteX18" fmla="*/ 2659 w 15512"/>
                  <a:gd name="connsiteY18" fmla="*/ 7909 h 18015"/>
                  <a:gd name="connsiteX19" fmla="*/ 2659 w 15512"/>
                  <a:gd name="connsiteY19" fmla="*/ 2197 h 18015"/>
                  <a:gd name="connsiteX20" fmla="*/ 7534 w 15512"/>
                  <a:gd name="connsiteY20" fmla="*/ 2197 h 18015"/>
                  <a:gd name="connsiteX21" fmla="*/ 10194 w 15512"/>
                  <a:gd name="connsiteY21" fmla="*/ 3076 h 18015"/>
                  <a:gd name="connsiteX22" fmla="*/ 11080 w 15512"/>
                  <a:gd name="connsiteY22" fmla="*/ 5273 h 18015"/>
                  <a:gd name="connsiteX23" fmla="*/ 10194 w 15512"/>
                  <a:gd name="connsiteY23" fmla="*/ 7470 h 18015"/>
                  <a:gd name="connsiteX24" fmla="*/ 7534 w 15512"/>
                  <a:gd name="connsiteY24" fmla="*/ 7909 h 18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512" h="18015">
                    <a:moveTo>
                      <a:pt x="11967" y="9228"/>
                    </a:moveTo>
                    <a:cubicBezTo>
                      <a:pt x="12410" y="8788"/>
                      <a:pt x="12853" y="8349"/>
                      <a:pt x="13296" y="7909"/>
                    </a:cubicBezTo>
                    <a:cubicBezTo>
                      <a:pt x="13739" y="7470"/>
                      <a:pt x="13739" y="7031"/>
                      <a:pt x="14183" y="6591"/>
                    </a:cubicBezTo>
                    <a:cubicBezTo>
                      <a:pt x="14183" y="6152"/>
                      <a:pt x="14626" y="5712"/>
                      <a:pt x="14626" y="5273"/>
                    </a:cubicBezTo>
                    <a:cubicBezTo>
                      <a:pt x="14626" y="4833"/>
                      <a:pt x="14626" y="3955"/>
                      <a:pt x="14183" y="3515"/>
                    </a:cubicBezTo>
                    <a:cubicBezTo>
                      <a:pt x="13739" y="3076"/>
                      <a:pt x="13739" y="2197"/>
                      <a:pt x="13296" y="1758"/>
                    </a:cubicBezTo>
                    <a:cubicBezTo>
                      <a:pt x="12853" y="1318"/>
                      <a:pt x="11967" y="879"/>
                      <a:pt x="11523" y="439"/>
                    </a:cubicBezTo>
                    <a:cubicBezTo>
                      <a:pt x="10637" y="0"/>
                      <a:pt x="9750" y="0"/>
                      <a:pt x="8864" y="0"/>
                    </a:cubicBezTo>
                    <a:lnTo>
                      <a:pt x="0" y="0"/>
                    </a:lnTo>
                    <a:lnTo>
                      <a:pt x="0" y="18016"/>
                    </a:lnTo>
                    <a:lnTo>
                      <a:pt x="3546" y="18016"/>
                    </a:lnTo>
                    <a:lnTo>
                      <a:pt x="3546" y="10985"/>
                    </a:lnTo>
                    <a:lnTo>
                      <a:pt x="7978" y="10985"/>
                    </a:lnTo>
                    <a:lnTo>
                      <a:pt x="11523" y="18016"/>
                    </a:lnTo>
                    <a:lnTo>
                      <a:pt x="15512" y="18016"/>
                    </a:lnTo>
                    <a:lnTo>
                      <a:pt x="11523" y="10546"/>
                    </a:lnTo>
                    <a:cubicBezTo>
                      <a:pt x="11080" y="9667"/>
                      <a:pt x="11967" y="9667"/>
                      <a:pt x="11967" y="9228"/>
                    </a:cubicBezTo>
                    <a:close/>
                    <a:moveTo>
                      <a:pt x="7534" y="7909"/>
                    </a:moveTo>
                    <a:lnTo>
                      <a:pt x="2659" y="7909"/>
                    </a:lnTo>
                    <a:lnTo>
                      <a:pt x="2659" y="2197"/>
                    </a:lnTo>
                    <a:lnTo>
                      <a:pt x="7534" y="2197"/>
                    </a:lnTo>
                    <a:cubicBezTo>
                      <a:pt x="8421" y="2197"/>
                      <a:pt x="9307" y="2636"/>
                      <a:pt x="10194" y="3076"/>
                    </a:cubicBezTo>
                    <a:cubicBezTo>
                      <a:pt x="10637" y="3515"/>
                      <a:pt x="11080" y="4394"/>
                      <a:pt x="11080" y="5273"/>
                    </a:cubicBezTo>
                    <a:cubicBezTo>
                      <a:pt x="11080" y="6152"/>
                      <a:pt x="10637" y="6591"/>
                      <a:pt x="10194" y="7470"/>
                    </a:cubicBezTo>
                    <a:cubicBezTo>
                      <a:pt x="9307" y="7470"/>
                      <a:pt x="8421" y="7909"/>
                      <a:pt x="7534" y="79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4" name="Рисунок 447">
              <a:extLst>
                <a:ext uri="{FF2B5EF4-FFF2-40B4-BE49-F238E27FC236}">
                  <a16:creationId xmlns:a16="http://schemas.microsoft.com/office/drawing/2014/main" id="{D65D0C2B-098B-A318-C7A8-DB4BCE74F047}"/>
                </a:ext>
              </a:extLst>
            </p:cNvPr>
            <p:cNvGrpSpPr/>
            <p:nvPr/>
          </p:nvGrpSpPr>
          <p:grpSpPr>
            <a:xfrm>
              <a:off x="4568085" y="5728168"/>
              <a:ext cx="13296" cy="478955"/>
              <a:chOff x="4568085" y="5728168"/>
              <a:chExt cx="13296" cy="478955"/>
            </a:xfrm>
            <a:solidFill>
              <a:srgbClr val="009AA6"/>
            </a:solidFill>
          </p:grpSpPr>
          <p:sp>
            <p:nvSpPr>
              <p:cNvPr id="101" name="Полилиния 100">
                <a:extLst>
                  <a:ext uri="{FF2B5EF4-FFF2-40B4-BE49-F238E27FC236}">
                    <a16:creationId xmlns:a16="http://schemas.microsoft.com/office/drawing/2014/main" id="{35320A58-92D0-0BAC-F10F-2FD6D4571224}"/>
                  </a:ext>
                </a:extLst>
              </p:cNvPr>
              <p:cNvSpPr/>
              <p:nvPr/>
            </p:nvSpPr>
            <p:spPr>
              <a:xfrm>
                <a:off x="4574733" y="5734751"/>
                <a:ext cx="4432" cy="465773"/>
              </a:xfrm>
              <a:custGeom>
                <a:avLst/>
                <a:gdLst>
                  <a:gd name="connsiteX0" fmla="*/ 0 w 4432"/>
                  <a:gd name="connsiteY0" fmla="*/ 0 h 465773"/>
                  <a:gd name="connsiteX1" fmla="*/ 0 w 4432"/>
                  <a:gd name="connsiteY1" fmla="*/ 465774 h 46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32" h="465773">
                    <a:moveTo>
                      <a:pt x="0" y="0"/>
                    </a:moveTo>
                    <a:lnTo>
                      <a:pt x="0" y="465774"/>
                    </a:lnTo>
                  </a:path>
                </a:pathLst>
              </a:custGeom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2" name="Полилиния 101">
                <a:extLst>
                  <a:ext uri="{FF2B5EF4-FFF2-40B4-BE49-F238E27FC236}">
                    <a16:creationId xmlns:a16="http://schemas.microsoft.com/office/drawing/2014/main" id="{5CA6207F-FF3B-FF88-844B-56D90350F21A}"/>
                  </a:ext>
                </a:extLst>
              </p:cNvPr>
              <p:cNvSpPr/>
              <p:nvPr/>
            </p:nvSpPr>
            <p:spPr>
              <a:xfrm>
                <a:off x="4568085" y="5728168"/>
                <a:ext cx="13296" cy="478955"/>
              </a:xfrm>
              <a:custGeom>
                <a:avLst/>
                <a:gdLst>
                  <a:gd name="connsiteX0" fmla="*/ 6648 w 13296"/>
                  <a:gd name="connsiteY0" fmla="*/ 478956 h 478955"/>
                  <a:gd name="connsiteX1" fmla="*/ 0 w 13296"/>
                  <a:gd name="connsiteY1" fmla="*/ 472365 h 478955"/>
                  <a:gd name="connsiteX2" fmla="*/ 0 w 13296"/>
                  <a:gd name="connsiteY2" fmla="*/ 6591 h 478955"/>
                  <a:gd name="connsiteX3" fmla="*/ 6648 w 13296"/>
                  <a:gd name="connsiteY3" fmla="*/ 0 h 478955"/>
                  <a:gd name="connsiteX4" fmla="*/ 13296 w 13296"/>
                  <a:gd name="connsiteY4" fmla="*/ 6591 h 478955"/>
                  <a:gd name="connsiteX5" fmla="*/ 13296 w 13296"/>
                  <a:gd name="connsiteY5" fmla="*/ 472365 h 478955"/>
                  <a:gd name="connsiteX6" fmla="*/ 6648 w 13296"/>
                  <a:gd name="connsiteY6" fmla="*/ 478956 h 478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96" h="478955">
                    <a:moveTo>
                      <a:pt x="6648" y="478956"/>
                    </a:moveTo>
                    <a:cubicBezTo>
                      <a:pt x="3102" y="478956"/>
                      <a:pt x="0" y="475880"/>
                      <a:pt x="0" y="472365"/>
                    </a:cubicBezTo>
                    <a:lnTo>
                      <a:pt x="0" y="6591"/>
                    </a:lnTo>
                    <a:cubicBezTo>
                      <a:pt x="0" y="3076"/>
                      <a:pt x="3102" y="0"/>
                      <a:pt x="6648" y="0"/>
                    </a:cubicBezTo>
                    <a:cubicBezTo>
                      <a:pt x="10194" y="0"/>
                      <a:pt x="13296" y="3076"/>
                      <a:pt x="13296" y="6591"/>
                    </a:cubicBezTo>
                    <a:lnTo>
                      <a:pt x="13296" y="472365"/>
                    </a:lnTo>
                    <a:cubicBezTo>
                      <a:pt x="13296" y="475880"/>
                      <a:pt x="10637" y="478956"/>
                      <a:pt x="6648" y="478956"/>
                    </a:cubicBezTo>
                    <a:close/>
                  </a:path>
                </a:pathLst>
              </a:custGeom>
              <a:solidFill>
                <a:srgbClr val="009AA6"/>
              </a:solidFill>
              <a:ln w="44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5" name="Рисунок 447">
              <a:extLst>
                <a:ext uri="{FF2B5EF4-FFF2-40B4-BE49-F238E27FC236}">
                  <a16:creationId xmlns:a16="http://schemas.microsoft.com/office/drawing/2014/main" id="{7148E339-DA68-DA76-DB4E-BDEA181BA24A}"/>
                </a:ext>
              </a:extLst>
            </p:cNvPr>
            <p:cNvGrpSpPr/>
            <p:nvPr/>
          </p:nvGrpSpPr>
          <p:grpSpPr>
            <a:xfrm>
              <a:off x="4711239" y="5825269"/>
              <a:ext cx="835438" cy="288252"/>
              <a:chOff x="4711239" y="5825269"/>
              <a:chExt cx="835438" cy="288252"/>
            </a:xfrm>
            <a:solidFill>
              <a:srgbClr val="000000"/>
            </a:solidFill>
          </p:grpSpPr>
          <p:grpSp>
            <p:nvGrpSpPr>
              <p:cNvPr id="48" name="Рисунок 447">
                <a:extLst>
                  <a:ext uri="{FF2B5EF4-FFF2-40B4-BE49-F238E27FC236}">
                    <a16:creationId xmlns:a16="http://schemas.microsoft.com/office/drawing/2014/main" id="{FF394253-3DC5-F918-51BD-EED8FB2F8EFA}"/>
                  </a:ext>
                </a:extLst>
              </p:cNvPr>
              <p:cNvGrpSpPr/>
              <p:nvPr/>
            </p:nvGrpSpPr>
            <p:grpSpPr>
              <a:xfrm>
                <a:off x="4711682" y="5825269"/>
                <a:ext cx="576607" cy="113806"/>
                <a:chOff x="4711682" y="5825269"/>
                <a:chExt cx="576607" cy="113806"/>
              </a:xfrm>
              <a:solidFill>
                <a:srgbClr val="000000"/>
              </a:solidFill>
            </p:grpSpPr>
            <p:sp>
              <p:nvSpPr>
                <p:cNvPr id="95" name="Полилиния 94">
                  <a:extLst>
                    <a:ext uri="{FF2B5EF4-FFF2-40B4-BE49-F238E27FC236}">
                      <a16:creationId xmlns:a16="http://schemas.microsoft.com/office/drawing/2014/main" id="{A65BC1BF-D767-B0FF-8988-C36A9CAEB227}"/>
                    </a:ext>
                  </a:extLst>
                </p:cNvPr>
                <p:cNvSpPr/>
                <p:nvPr/>
              </p:nvSpPr>
              <p:spPr>
                <a:xfrm>
                  <a:off x="4711682" y="5827027"/>
                  <a:ext cx="76231" cy="111170"/>
                </a:xfrm>
                <a:custGeom>
                  <a:avLst/>
                  <a:gdLst>
                    <a:gd name="connsiteX0" fmla="*/ 0 w 76231"/>
                    <a:gd name="connsiteY0" fmla="*/ 111171 h 111170"/>
                    <a:gd name="connsiteX1" fmla="*/ 0 w 76231"/>
                    <a:gd name="connsiteY1" fmla="*/ 0 h 111170"/>
                    <a:gd name="connsiteX2" fmla="*/ 76231 w 76231"/>
                    <a:gd name="connsiteY2" fmla="*/ 0 h 111170"/>
                    <a:gd name="connsiteX3" fmla="*/ 76231 w 76231"/>
                    <a:gd name="connsiteY3" fmla="*/ 16698 h 111170"/>
                    <a:gd name="connsiteX4" fmla="*/ 18615 w 76231"/>
                    <a:gd name="connsiteY4" fmla="*/ 16698 h 111170"/>
                    <a:gd name="connsiteX5" fmla="*/ 18615 w 76231"/>
                    <a:gd name="connsiteY5" fmla="*/ 111171 h 111170"/>
                    <a:gd name="connsiteX6" fmla="*/ 0 w 76231"/>
                    <a:gd name="connsiteY6" fmla="*/ 111171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31" h="111170">
                      <a:moveTo>
                        <a:pt x="0" y="111171"/>
                      </a:moveTo>
                      <a:lnTo>
                        <a:pt x="0" y="0"/>
                      </a:lnTo>
                      <a:lnTo>
                        <a:pt x="76231" y="0"/>
                      </a:lnTo>
                      <a:lnTo>
                        <a:pt x="76231" y="16698"/>
                      </a:lnTo>
                      <a:lnTo>
                        <a:pt x="18615" y="16698"/>
                      </a:lnTo>
                      <a:lnTo>
                        <a:pt x="18615" y="111171"/>
                      </a:lnTo>
                      <a:lnTo>
                        <a:pt x="0" y="1111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96" name="Полилиния 95">
                  <a:extLst>
                    <a:ext uri="{FF2B5EF4-FFF2-40B4-BE49-F238E27FC236}">
                      <a16:creationId xmlns:a16="http://schemas.microsoft.com/office/drawing/2014/main" id="{49218FB9-54EC-D0D9-9AFD-483F2FCFAD19}"/>
                    </a:ext>
                  </a:extLst>
                </p:cNvPr>
                <p:cNvSpPr/>
                <p:nvPr/>
              </p:nvSpPr>
              <p:spPr>
                <a:xfrm>
                  <a:off x="4798994" y="5827027"/>
                  <a:ext cx="80219" cy="110731"/>
                </a:xfrm>
                <a:custGeom>
                  <a:avLst/>
                  <a:gdLst>
                    <a:gd name="connsiteX0" fmla="*/ 48752 w 80219"/>
                    <a:gd name="connsiteY0" fmla="*/ 0 h 110731"/>
                    <a:gd name="connsiteX1" fmla="*/ 62935 w 80219"/>
                    <a:gd name="connsiteY1" fmla="*/ 3076 h 110731"/>
                    <a:gd name="connsiteX2" fmla="*/ 72685 w 80219"/>
                    <a:gd name="connsiteY2" fmla="*/ 10985 h 110731"/>
                    <a:gd name="connsiteX3" fmla="*/ 78447 w 80219"/>
                    <a:gd name="connsiteY3" fmla="*/ 21970 h 110731"/>
                    <a:gd name="connsiteX4" fmla="*/ 80220 w 80219"/>
                    <a:gd name="connsiteY4" fmla="*/ 33835 h 110731"/>
                    <a:gd name="connsiteX5" fmla="*/ 78004 w 80219"/>
                    <a:gd name="connsiteY5" fmla="*/ 45699 h 110731"/>
                    <a:gd name="connsiteX6" fmla="*/ 71799 w 80219"/>
                    <a:gd name="connsiteY6" fmla="*/ 56684 h 110731"/>
                    <a:gd name="connsiteX7" fmla="*/ 61605 w 80219"/>
                    <a:gd name="connsiteY7" fmla="*/ 64593 h 110731"/>
                    <a:gd name="connsiteX8" fmla="*/ 47866 w 80219"/>
                    <a:gd name="connsiteY8" fmla="*/ 67669 h 110731"/>
                    <a:gd name="connsiteX9" fmla="*/ 18615 w 80219"/>
                    <a:gd name="connsiteY9" fmla="*/ 67669 h 110731"/>
                    <a:gd name="connsiteX10" fmla="*/ 18615 w 80219"/>
                    <a:gd name="connsiteY10" fmla="*/ 110731 h 110731"/>
                    <a:gd name="connsiteX11" fmla="*/ 0 w 80219"/>
                    <a:gd name="connsiteY11" fmla="*/ 110731 h 110731"/>
                    <a:gd name="connsiteX12" fmla="*/ 0 w 80219"/>
                    <a:gd name="connsiteY12" fmla="*/ 0 h 110731"/>
                    <a:gd name="connsiteX13" fmla="*/ 48752 w 80219"/>
                    <a:gd name="connsiteY13" fmla="*/ 0 h 110731"/>
                    <a:gd name="connsiteX14" fmla="*/ 19058 w 80219"/>
                    <a:gd name="connsiteY14" fmla="*/ 51411 h 110731"/>
                    <a:gd name="connsiteX15" fmla="*/ 44764 w 80219"/>
                    <a:gd name="connsiteY15" fmla="*/ 51411 h 110731"/>
                    <a:gd name="connsiteX16" fmla="*/ 57616 w 80219"/>
                    <a:gd name="connsiteY16" fmla="*/ 46577 h 110731"/>
                    <a:gd name="connsiteX17" fmla="*/ 62492 w 80219"/>
                    <a:gd name="connsiteY17" fmla="*/ 33835 h 110731"/>
                    <a:gd name="connsiteX18" fmla="*/ 57616 w 80219"/>
                    <a:gd name="connsiteY18" fmla="*/ 21092 h 110731"/>
                    <a:gd name="connsiteX19" fmla="*/ 44764 w 80219"/>
                    <a:gd name="connsiteY19" fmla="*/ 16258 h 110731"/>
                    <a:gd name="connsiteX20" fmla="*/ 19058 w 80219"/>
                    <a:gd name="connsiteY20" fmla="*/ 16258 h 110731"/>
                    <a:gd name="connsiteX21" fmla="*/ 19058 w 80219"/>
                    <a:gd name="connsiteY21" fmla="*/ 51411 h 11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0219" h="110731">
                      <a:moveTo>
                        <a:pt x="48752" y="0"/>
                      </a:moveTo>
                      <a:cubicBezTo>
                        <a:pt x="54071" y="0"/>
                        <a:pt x="58946" y="879"/>
                        <a:pt x="62935" y="3076"/>
                      </a:cubicBezTo>
                      <a:cubicBezTo>
                        <a:pt x="66924" y="5273"/>
                        <a:pt x="70469" y="7909"/>
                        <a:pt x="72685" y="10985"/>
                      </a:cubicBezTo>
                      <a:cubicBezTo>
                        <a:pt x="75345" y="14061"/>
                        <a:pt x="77117" y="18016"/>
                        <a:pt x="78447" y="21970"/>
                      </a:cubicBezTo>
                      <a:cubicBezTo>
                        <a:pt x="79777" y="25925"/>
                        <a:pt x="80220" y="29880"/>
                        <a:pt x="80220" y="33835"/>
                      </a:cubicBezTo>
                      <a:cubicBezTo>
                        <a:pt x="80220" y="37789"/>
                        <a:pt x="79333" y="41744"/>
                        <a:pt x="78004" y="45699"/>
                      </a:cubicBezTo>
                      <a:cubicBezTo>
                        <a:pt x="76674" y="49653"/>
                        <a:pt x="74458" y="53169"/>
                        <a:pt x="71799" y="56684"/>
                      </a:cubicBezTo>
                      <a:cubicBezTo>
                        <a:pt x="69140" y="59760"/>
                        <a:pt x="65594" y="62836"/>
                        <a:pt x="61605" y="64593"/>
                      </a:cubicBezTo>
                      <a:cubicBezTo>
                        <a:pt x="57616" y="66790"/>
                        <a:pt x="53184" y="67669"/>
                        <a:pt x="47866" y="67669"/>
                      </a:cubicBezTo>
                      <a:lnTo>
                        <a:pt x="18615" y="67669"/>
                      </a:lnTo>
                      <a:lnTo>
                        <a:pt x="18615" y="110731"/>
                      </a:lnTo>
                      <a:lnTo>
                        <a:pt x="0" y="110731"/>
                      </a:lnTo>
                      <a:lnTo>
                        <a:pt x="0" y="0"/>
                      </a:lnTo>
                      <a:lnTo>
                        <a:pt x="48752" y="0"/>
                      </a:lnTo>
                      <a:close/>
                      <a:moveTo>
                        <a:pt x="19058" y="51411"/>
                      </a:moveTo>
                      <a:lnTo>
                        <a:pt x="44764" y="51411"/>
                      </a:lnTo>
                      <a:cubicBezTo>
                        <a:pt x="50082" y="51411"/>
                        <a:pt x="54514" y="49653"/>
                        <a:pt x="57616" y="46577"/>
                      </a:cubicBezTo>
                      <a:cubicBezTo>
                        <a:pt x="60719" y="43502"/>
                        <a:pt x="62492" y="39107"/>
                        <a:pt x="62492" y="33835"/>
                      </a:cubicBezTo>
                      <a:cubicBezTo>
                        <a:pt x="62492" y="28562"/>
                        <a:pt x="60719" y="24607"/>
                        <a:pt x="57616" y="21092"/>
                      </a:cubicBezTo>
                      <a:cubicBezTo>
                        <a:pt x="54514" y="18016"/>
                        <a:pt x="50082" y="16258"/>
                        <a:pt x="44764" y="16258"/>
                      </a:cubicBezTo>
                      <a:lnTo>
                        <a:pt x="19058" y="16258"/>
                      </a:lnTo>
                      <a:lnTo>
                        <a:pt x="19058" y="5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97" name="Полилиния 96">
                  <a:extLst>
                    <a:ext uri="{FF2B5EF4-FFF2-40B4-BE49-F238E27FC236}">
                      <a16:creationId xmlns:a16="http://schemas.microsoft.com/office/drawing/2014/main" id="{0F9A7071-7940-EBD7-E4C8-7E84D4149704}"/>
                    </a:ext>
                  </a:extLst>
                </p:cNvPr>
                <p:cNvSpPr/>
                <p:nvPr/>
              </p:nvSpPr>
              <p:spPr>
                <a:xfrm>
                  <a:off x="4886305" y="5825269"/>
                  <a:ext cx="86867" cy="113806"/>
                </a:xfrm>
                <a:custGeom>
                  <a:avLst/>
                  <a:gdLst>
                    <a:gd name="connsiteX0" fmla="*/ 52741 w 86867"/>
                    <a:gd name="connsiteY0" fmla="*/ 90958 h 113806"/>
                    <a:gd name="connsiteX1" fmla="*/ 46979 w 86867"/>
                    <a:gd name="connsiteY1" fmla="*/ 102382 h 113806"/>
                    <a:gd name="connsiteX2" fmla="*/ 40775 w 86867"/>
                    <a:gd name="connsiteY2" fmla="*/ 109413 h 113806"/>
                    <a:gd name="connsiteX3" fmla="*/ 33240 w 86867"/>
                    <a:gd name="connsiteY3" fmla="*/ 112928 h 113806"/>
                    <a:gd name="connsiteX4" fmla="*/ 24819 w 86867"/>
                    <a:gd name="connsiteY4" fmla="*/ 113807 h 113806"/>
                    <a:gd name="connsiteX5" fmla="*/ 12410 w 86867"/>
                    <a:gd name="connsiteY5" fmla="*/ 113807 h 113806"/>
                    <a:gd name="connsiteX6" fmla="*/ 12410 w 86867"/>
                    <a:gd name="connsiteY6" fmla="*/ 97988 h 113806"/>
                    <a:gd name="connsiteX7" fmla="*/ 22160 w 86867"/>
                    <a:gd name="connsiteY7" fmla="*/ 97988 h 113806"/>
                    <a:gd name="connsiteX8" fmla="*/ 28808 w 86867"/>
                    <a:gd name="connsiteY8" fmla="*/ 96670 h 113806"/>
                    <a:gd name="connsiteX9" fmla="*/ 33240 w 86867"/>
                    <a:gd name="connsiteY9" fmla="*/ 90958 h 113806"/>
                    <a:gd name="connsiteX10" fmla="*/ 34570 w 86867"/>
                    <a:gd name="connsiteY10" fmla="*/ 87882 h 113806"/>
                    <a:gd name="connsiteX11" fmla="*/ 17285 w 86867"/>
                    <a:gd name="connsiteY11" fmla="*/ 44380 h 113806"/>
                    <a:gd name="connsiteX12" fmla="*/ 0 w 86867"/>
                    <a:gd name="connsiteY12" fmla="*/ 879 h 113806"/>
                    <a:gd name="connsiteX13" fmla="*/ 19501 w 86867"/>
                    <a:gd name="connsiteY13" fmla="*/ 879 h 113806"/>
                    <a:gd name="connsiteX14" fmla="*/ 21717 w 86867"/>
                    <a:gd name="connsiteY14" fmla="*/ 7031 h 113806"/>
                    <a:gd name="connsiteX15" fmla="*/ 26149 w 86867"/>
                    <a:gd name="connsiteY15" fmla="*/ 18455 h 113806"/>
                    <a:gd name="connsiteX16" fmla="*/ 31467 w 86867"/>
                    <a:gd name="connsiteY16" fmla="*/ 32516 h 113806"/>
                    <a:gd name="connsiteX17" fmla="*/ 36786 w 86867"/>
                    <a:gd name="connsiteY17" fmla="*/ 46577 h 113806"/>
                    <a:gd name="connsiteX18" fmla="*/ 41218 w 86867"/>
                    <a:gd name="connsiteY18" fmla="*/ 58441 h 113806"/>
                    <a:gd name="connsiteX19" fmla="*/ 43877 w 86867"/>
                    <a:gd name="connsiteY19" fmla="*/ 65033 h 113806"/>
                    <a:gd name="connsiteX20" fmla="*/ 44763 w 86867"/>
                    <a:gd name="connsiteY20" fmla="*/ 65033 h 113806"/>
                    <a:gd name="connsiteX21" fmla="*/ 47423 w 86867"/>
                    <a:gd name="connsiteY21" fmla="*/ 57123 h 113806"/>
                    <a:gd name="connsiteX22" fmla="*/ 51855 w 86867"/>
                    <a:gd name="connsiteY22" fmla="*/ 45699 h 113806"/>
                    <a:gd name="connsiteX23" fmla="*/ 56730 w 86867"/>
                    <a:gd name="connsiteY23" fmla="*/ 32077 h 113806"/>
                    <a:gd name="connsiteX24" fmla="*/ 61605 w 86867"/>
                    <a:gd name="connsiteY24" fmla="*/ 18895 h 113806"/>
                    <a:gd name="connsiteX25" fmla="*/ 65594 w 86867"/>
                    <a:gd name="connsiteY25" fmla="*/ 7470 h 113806"/>
                    <a:gd name="connsiteX26" fmla="*/ 68253 w 86867"/>
                    <a:gd name="connsiteY26" fmla="*/ 0 h 113806"/>
                    <a:gd name="connsiteX27" fmla="*/ 86868 w 86867"/>
                    <a:gd name="connsiteY27" fmla="*/ 0 h 113806"/>
                    <a:gd name="connsiteX28" fmla="*/ 52741 w 86867"/>
                    <a:gd name="connsiteY28" fmla="*/ 90958 h 113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86867" h="113806">
                      <a:moveTo>
                        <a:pt x="52741" y="90958"/>
                      </a:moveTo>
                      <a:cubicBezTo>
                        <a:pt x="50968" y="95791"/>
                        <a:pt x="49195" y="99746"/>
                        <a:pt x="46979" y="102382"/>
                      </a:cubicBezTo>
                      <a:cubicBezTo>
                        <a:pt x="45207" y="105458"/>
                        <a:pt x="42991" y="107655"/>
                        <a:pt x="40775" y="109413"/>
                      </a:cubicBezTo>
                      <a:cubicBezTo>
                        <a:pt x="38559" y="111171"/>
                        <a:pt x="35899" y="112489"/>
                        <a:pt x="33240" y="112928"/>
                      </a:cubicBezTo>
                      <a:cubicBezTo>
                        <a:pt x="30581" y="113368"/>
                        <a:pt x="27922" y="113807"/>
                        <a:pt x="24819" y="113807"/>
                      </a:cubicBezTo>
                      <a:lnTo>
                        <a:pt x="12410" y="113807"/>
                      </a:lnTo>
                      <a:lnTo>
                        <a:pt x="12410" y="97988"/>
                      </a:lnTo>
                      <a:lnTo>
                        <a:pt x="22160" y="97988"/>
                      </a:lnTo>
                      <a:cubicBezTo>
                        <a:pt x="24819" y="97988"/>
                        <a:pt x="27035" y="97549"/>
                        <a:pt x="28808" y="96670"/>
                      </a:cubicBezTo>
                      <a:cubicBezTo>
                        <a:pt x="30581" y="95791"/>
                        <a:pt x="31911" y="94034"/>
                        <a:pt x="33240" y="90958"/>
                      </a:cubicBezTo>
                      <a:lnTo>
                        <a:pt x="34570" y="87882"/>
                      </a:lnTo>
                      <a:cubicBezTo>
                        <a:pt x="28808" y="73381"/>
                        <a:pt x="23047" y="58881"/>
                        <a:pt x="17285" y="44380"/>
                      </a:cubicBezTo>
                      <a:cubicBezTo>
                        <a:pt x="11523" y="29880"/>
                        <a:pt x="5762" y="15379"/>
                        <a:pt x="0" y="879"/>
                      </a:cubicBezTo>
                      <a:lnTo>
                        <a:pt x="19501" y="879"/>
                      </a:lnTo>
                      <a:cubicBezTo>
                        <a:pt x="19944" y="1758"/>
                        <a:pt x="20830" y="3955"/>
                        <a:pt x="21717" y="7031"/>
                      </a:cubicBezTo>
                      <a:cubicBezTo>
                        <a:pt x="23047" y="10106"/>
                        <a:pt x="24376" y="14061"/>
                        <a:pt x="26149" y="18455"/>
                      </a:cubicBezTo>
                      <a:cubicBezTo>
                        <a:pt x="27922" y="22849"/>
                        <a:pt x="29695" y="27683"/>
                        <a:pt x="31467" y="32516"/>
                      </a:cubicBezTo>
                      <a:cubicBezTo>
                        <a:pt x="33240" y="37350"/>
                        <a:pt x="35013" y="42183"/>
                        <a:pt x="36786" y="46577"/>
                      </a:cubicBezTo>
                      <a:cubicBezTo>
                        <a:pt x="38559" y="50971"/>
                        <a:pt x="39888" y="54926"/>
                        <a:pt x="41218" y="58441"/>
                      </a:cubicBezTo>
                      <a:cubicBezTo>
                        <a:pt x="42547" y="61957"/>
                        <a:pt x="43434" y="64154"/>
                        <a:pt x="43877" y="65033"/>
                      </a:cubicBezTo>
                      <a:lnTo>
                        <a:pt x="44763" y="65033"/>
                      </a:lnTo>
                      <a:cubicBezTo>
                        <a:pt x="45207" y="63275"/>
                        <a:pt x="46093" y="60638"/>
                        <a:pt x="47423" y="57123"/>
                      </a:cubicBezTo>
                      <a:cubicBezTo>
                        <a:pt x="48752" y="53608"/>
                        <a:pt x="50082" y="49653"/>
                        <a:pt x="51855" y="45699"/>
                      </a:cubicBezTo>
                      <a:cubicBezTo>
                        <a:pt x="53628" y="41304"/>
                        <a:pt x="54957" y="36910"/>
                        <a:pt x="56730" y="32077"/>
                      </a:cubicBezTo>
                      <a:cubicBezTo>
                        <a:pt x="58503" y="27243"/>
                        <a:pt x="59832" y="22849"/>
                        <a:pt x="61605" y="18895"/>
                      </a:cubicBezTo>
                      <a:cubicBezTo>
                        <a:pt x="63378" y="14940"/>
                        <a:pt x="64708" y="10985"/>
                        <a:pt x="65594" y="7470"/>
                      </a:cubicBezTo>
                      <a:cubicBezTo>
                        <a:pt x="66924" y="3955"/>
                        <a:pt x="67810" y="1758"/>
                        <a:pt x="68253" y="0"/>
                      </a:cubicBezTo>
                      <a:lnTo>
                        <a:pt x="86868" y="0"/>
                      </a:lnTo>
                      <a:lnTo>
                        <a:pt x="52741" y="909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98" name="Полилиния 97">
                  <a:extLst>
                    <a:ext uri="{FF2B5EF4-FFF2-40B4-BE49-F238E27FC236}">
                      <a16:creationId xmlns:a16="http://schemas.microsoft.com/office/drawing/2014/main" id="{7A634E05-7740-3820-EA5F-B8DE80EDF47F}"/>
                    </a:ext>
                  </a:extLst>
                </p:cNvPr>
                <p:cNvSpPr/>
                <p:nvPr/>
              </p:nvSpPr>
              <p:spPr>
                <a:xfrm>
                  <a:off x="4986469" y="5827027"/>
                  <a:ext cx="84208" cy="111170"/>
                </a:xfrm>
                <a:custGeom>
                  <a:avLst/>
                  <a:gdLst>
                    <a:gd name="connsiteX0" fmla="*/ 65594 w 84208"/>
                    <a:gd name="connsiteY0" fmla="*/ 111171 h 111170"/>
                    <a:gd name="connsiteX1" fmla="*/ 65594 w 84208"/>
                    <a:gd name="connsiteY1" fmla="*/ 16698 h 111170"/>
                    <a:gd name="connsiteX2" fmla="*/ 18615 w 84208"/>
                    <a:gd name="connsiteY2" fmla="*/ 16698 h 111170"/>
                    <a:gd name="connsiteX3" fmla="*/ 18615 w 84208"/>
                    <a:gd name="connsiteY3" fmla="*/ 111171 h 111170"/>
                    <a:gd name="connsiteX4" fmla="*/ 0 w 84208"/>
                    <a:gd name="connsiteY4" fmla="*/ 111171 h 111170"/>
                    <a:gd name="connsiteX5" fmla="*/ 0 w 84208"/>
                    <a:gd name="connsiteY5" fmla="*/ 0 h 111170"/>
                    <a:gd name="connsiteX6" fmla="*/ 84209 w 84208"/>
                    <a:gd name="connsiteY6" fmla="*/ 0 h 111170"/>
                    <a:gd name="connsiteX7" fmla="*/ 84209 w 84208"/>
                    <a:gd name="connsiteY7" fmla="*/ 111171 h 111170"/>
                    <a:gd name="connsiteX8" fmla="*/ 65594 w 84208"/>
                    <a:gd name="connsiteY8" fmla="*/ 111171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208" h="111170">
                      <a:moveTo>
                        <a:pt x="65594" y="111171"/>
                      </a:moveTo>
                      <a:lnTo>
                        <a:pt x="65594" y="16698"/>
                      </a:lnTo>
                      <a:lnTo>
                        <a:pt x="18615" y="16698"/>
                      </a:lnTo>
                      <a:lnTo>
                        <a:pt x="18615" y="111171"/>
                      </a:lnTo>
                      <a:lnTo>
                        <a:pt x="0" y="111171"/>
                      </a:lnTo>
                      <a:lnTo>
                        <a:pt x="0" y="0"/>
                      </a:lnTo>
                      <a:lnTo>
                        <a:pt x="84209" y="0"/>
                      </a:lnTo>
                      <a:lnTo>
                        <a:pt x="84209" y="111171"/>
                      </a:lnTo>
                      <a:lnTo>
                        <a:pt x="65594" y="1111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99" name="Полилиния 98">
                  <a:extLst>
                    <a:ext uri="{FF2B5EF4-FFF2-40B4-BE49-F238E27FC236}">
                      <a16:creationId xmlns:a16="http://schemas.microsoft.com/office/drawing/2014/main" id="{F7662E98-7A2C-AF14-D373-E93C88A93D1D}"/>
                    </a:ext>
                  </a:extLst>
                </p:cNvPr>
                <p:cNvSpPr/>
                <p:nvPr/>
              </p:nvSpPr>
              <p:spPr>
                <a:xfrm>
                  <a:off x="5092394" y="5827027"/>
                  <a:ext cx="84208" cy="111170"/>
                </a:xfrm>
                <a:custGeom>
                  <a:avLst/>
                  <a:gdLst>
                    <a:gd name="connsiteX0" fmla="*/ 65594 w 84208"/>
                    <a:gd name="connsiteY0" fmla="*/ 111171 h 111170"/>
                    <a:gd name="connsiteX1" fmla="*/ 65594 w 84208"/>
                    <a:gd name="connsiteY1" fmla="*/ 16698 h 111170"/>
                    <a:gd name="connsiteX2" fmla="*/ 18614 w 84208"/>
                    <a:gd name="connsiteY2" fmla="*/ 16698 h 111170"/>
                    <a:gd name="connsiteX3" fmla="*/ 18614 w 84208"/>
                    <a:gd name="connsiteY3" fmla="*/ 111171 h 111170"/>
                    <a:gd name="connsiteX4" fmla="*/ 0 w 84208"/>
                    <a:gd name="connsiteY4" fmla="*/ 111171 h 111170"/>
                    <a:gd name="connsiteX5" fmla="*/ 0 w 84208"/>
                    <a:gd name="connsiteY5" fmla="*/ 0 h 111170"/>
                    <a:gd name="connsiteX6" fmla="*/ 84209 w 84208"/>
                    <a:gd name="connsiteY6" fmla="*/ 0 h 111170"/>
                    <a:gd name="connsiteX7" fmla="*/ 84209 w 84208"/>
                    <a:gd name="connsiteY7" fmla="*/ 111171 h 111170"/>
                    <a:gd name="connsiteX8" fmla="*/ 65594 w 84208"/>
                    <a:gd name="connsiteY8" fmla="*/ 111171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208" h="111170">
                      <a:moveTo>
                        <a:pt x="65594" y="111171"/>
                      </a:moveTo>
                      <a:lnTo>
                        <a:pt x="65594" y="16698"/>
                      </a:lnTo>
                      <a:lnTo>
                        <a:pt x="18614" y="16698"/>
                      </a:lnTo>
                      <a:lnTo>
                        <a:pt x="18614" y="111171"/>
                      </a:lnTo>
                      <a:lnTo>
                        <a:pt x="0" y="111171"/>
                      </a:lnTo>
                      <a:lnTo>
                        <a:pt x="0" y="0"/>
                      </a:lnTo>
                      <a:lnTo>
                        <a:pt x="84209" y="0"/>
                      </a:lnTo>
                      <a:lnTo>
                        <a:pt x="84209" y="111171"/>
                      </a:lnTo>
                      <a:lnTo>
                        <a:pt x="65594" y="1111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0" name="Полилиния 99">
                  <a:extLst>
                    <a:ext uri="{FF2B5EF4-FFF2-40B4-BE49-F238E27FC236}">
                      <a16:creationId xmlns:a16="http://schemas.microsoft.com/office/drawing/2014/main" id="{A1C4C644-1DBE-6F15-9C42-7E81CA8A5FEE}"/>
                    </a:ext>
                  </a:extLst>
                </p:cNvPr>
                <p:cNvSpPr/>
                <p:nvPr/>
              </p:nvSpPr>
              <p:spPr>
                <a:xfrm>
                  <a:off x="5191229" y="5827027"/>
                  <a:ext cx="97061" cy="111170"/>
                </a:xfrm>
                <a:custGeom>
                  <a:avLst/>
                  <a:gdLst>
                    <a:gd name="connsiteX0" fmla="*/ 69583 w 97061"/>
                    <a:gd name="connsiteY0" fmla="*/ 87003 h 111170"/>
                    <a:gd name="connsiteX1" fmla="*/ 27922 w 97061"/>
                    <a:gd name="connsiteY1" fmla="*/ 87003 h 111170"/>
                    <a:gd name="connsiteX2" fmla="*/ 19944 w 97061"/>
                    <a:gd name="connsiteY2" fmla="*/ 111171 h 111170"/>
                    <a:gd name="connsiteX3" fmla="*/ 0 w 97061"/>
                    <a:gd name="connsiteY3" fmla="*/ 111171 h 111170"/>
                    <a:gd name="connsiteX4" fmla="*/ 39002 w 97061"/>
                    <a:gd name="connsiteY4" fmla="*/ 0 h 111170"/>
                    <a:gd name="connsiteX5" fmla="*/ 58060 w 97061"/>
                    <a:gd name="connsiteY5" fmla="*/ 0 h 111170"/>
                    <a:gd name="connsiteX6" fmla="*/ 97062 w 97061"/>
                    <a:gd name="connsiteY6" fmla="*/ 111171 h 111170"/>
                    <a:gd name="connsiteX7" fmla="*/ 76674 w 97061"/>
                    <a:gd name="connsiteY7" fmla="*/ 111171 h 111170"/>
                    <a:gd name="connsiteX8" fmla="*/ 69583 w 97061"/>
                    <a:gd name="connsiteY8" fmla="*/ 87003 h 111170"/>
                    <a:gd name="connsiteX9" fmla="*/ 32797 w 97061"/>
                    <a:gd name="connsiteY9" fmla="*/ 71184 h 111170"/>
                    <a:gd name="connsiteX10" fmla="*/ 63821 w 97061"/>
                    <a:gd name="connsiteY10" fmla="*/ 71184 h 111170"/>
                    <a:gd name="connsiteX11" fmla="*/ 57616 w 97061"/>
                    <a:gd name="connsiteY11" fmla="*/ 50532 h 111170"/>
                    <a:gd name="connsiteX12" fmla="*/ 49196 w 97061"/>
                    <a:gd name="connsiteY12" fmla="*/ 22410 h 111170"/>
                    <a:gd name="connsiteX13" fmla="*/ 48752 w 97061"/>
                    <a:gd name="connsiteY13" fmla="*/ 22410 h 111170"/>
                    <a:gd name="connsiteX14" fmla="*/ 40332 w 97061"/>
                    <a:gd name="connsiteY14" fmla="*/ 49653 h 111170"/>
                    <a:gd name="connsiteX15" fmla="*/ 32797 w 97061"/>
                    <a:gd name="connsiteY15" fmla="*/ 71184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7061" h="111170">
                      <a:moveTo>
                        <a:pt x="69583" y="87003"/>
                      </a:moveTo>
                      <a:lnTo>
                        <a:pt x="27922" y="87003"/>
                      </a:lnTo>
                      <a:lnTo>
                        <a:pt x="19944" y="111171"/>
                      </a:lnTo>
                      <a:lnTo>
                        <a:pt x="0" y="111171"/>
                      </a:lnTo>
                      <a:lnTo>
                        <a:pt x="39002" y="0"/>
                      </a:lnTo>
                      <a:lnTo>
                        <a:pt x="58060" y="0"/>
                      </a:lnTo>
                      <a:lnTo>
                        <a:pt x="97062" y="111171"/>
                      </a:lnTo>
                      <a:lnTo>
                        <a:pt x="76674" y="111171"/>
                      </a:lnTo>
                      <a:lnTo>
                        <a:pt x="69583" y="87003"/>
                      </a:lnTo>
                      <a:close/>
                      <a:moveTo>
                        <a:pt x="32797" y="71184"/>
                      </a:moveTo>
                      <a:lnTo>
                        <a:pt x="63821" y="71184"/>
                      </a:lnTo>
                      <a:lnTo>
                        <a:pt x="57616" y="50532"/>
                      </a:lnTo>
                      <a:lnTo>
                        <a:pt x="49196" y="22410"/>
                      </a:lnTo>
                      <a:lnTo>
                        <a:pt x="48752" y="22410"/>
                      </a:lnTo>
                      <a:lnTo>
                        <a:pt x="40332" y="49653"/>
                      </a:lnTo>
                      <a:lnTo>
                        <a:pt x="32797" y="71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49" name="Рисунок 447">
                <a:extLst>
                  <a:ext uri="{FF2B5EF4-FFF2-40B4-BE49-F238E27FC236}">
                    <a16:creationId xmlns:a16="http://schemas.microsoft.com/office/drawing/2014/main" id="{BDC92726-DA7E-59B3-D982-A8597C5769DF}"/>
                  </a:ext>
                </a:extLst>
              </p:cNvPr>
              <p:cNvGrpSpPr/>
              <p:nvPr/>
            </p:nvGrpSpPr>
            <p:grpSpPr>
              <a:xfrm>
                <a:off x="4711239" y="5973350"/>
                <a:ext cx="835438" cy="140171"/>
                <a:chOff x="4711239" y="5973350"/>
                <a:chExt cx="835438" cy="140171"/>
              </a:xfrm>
              <a:solidFill>
                <a:srgbClr val="000000"/>
              </a:solidFill>
            </p:grpSpPr>
            <p:sp>
              <p:nvSpPr>
                <p:cNvPr id="87" name="Полилиния 86">
                  <a:extLst>
                    <a:ext uri="{FF2B5EF4-FFF2-40B4-BE49-F238E27FC236}">
                      <a16:creationId xmlns:a16="http://schemas.microsoft.com/office/drawing/2014/main" id="{A63CD967-D4E8-ECCC-188C-A95FDE312918}"/>
                    </a:ext>
                  </a:extLst>
                </p:cNvPr>
                <p:cNvSpPr/>
                <p:nvPr/>
              </p:nvSpPr>
              <p:spPr>
                <a:xfrm>
                  <a:off x="4711239" y="6000593"/>
                  <a:ext cx="83322" cy="111170"/>
                </a:xfrm>
                <a:custGeom>
                  <a:avLst/>
                  <a:gdLst>
                    <a:gd name="connsiteX0" fmla="*/ 0 w 83322"/>
                    <a:gd name="connsiteY0" fmla="*/ 111171 h 111170"/>
                    <a:gd name="connsiteX1" fmla="*/ 0 w 83322"/>
                    <a:gd name="connsiteY1" fmla="*/ 0 h 111170"/>
                    <a:gd name="connsiteX2" fmla="*/ 18614 w 83322"/>
                    <a:gd name="connsiteY2" fmla="*/ 0 h 111170"/>
                    <a:gd name="connsiteX3" fmla="*/ 18614 w 83322"/>
                    <a:gd name="connsiteY3" fmla="*/ 46138 h 111170"/>
                    <a:gd name="connsiteX4" fmla="*/ 33240 w 83322"/>
                    <a:gd name="connsiteY4" fmla="*/ 46138 h 111170"/>
                    <a:gd name="connsiteX5" fmla="*/ 39002 w 83322"/>
                    <a:gd name="connsiteY5" fmla="*/ 45699 h 111170"/>
                    <a:gd name="connsiteX6" fmla="*/ 44320 w 83322"/>
                    <a:gd name="connsiteY6" fmla="*/ 43502 h 111170"/>
                    <a:gd name="connsiteX7" fmla="*/ 49195 w 83322"/>
                    <a:gd name="connsiteY7" fmla="*/ 39107 h 111170"/>
                    <a:gd name="connsiteX8" fmla="*/ 53184 w 83322"/>
                    <a:gd name="connsiteY8" fmla="*/ 31198 h 111170"/>
                    <a:gd name="connsiteX9" fmla="*/ 63378 w 83322"/>
                    <a:gd name="connsiteY9" fmla="*/ 0 h 111170"/>
                    <a:gd name="connsiteX10" fmla="*/ 81549 w 83322"/>
                    <a:gd name="connsiteY10" fmla="*/ 0 h 111170"/>
                    <a:gd name="connsiteX11" fmla="*/ 71356 w 83322"/>
                    <a:gd name="connsiteY11" fmla="*/ 32516 h 111170"/>
                    <a:gd name="connsiteX12" fmla="*/ 64708 w 83322"/>
                    <a:gd name="connsiteY12" fmla="*/ 46138 h 111170"/>
                    <a:gd name="connsiteX13" fmla="*/ 55400 w 83322"/>
                    <a:gd name="connsiteY13" fmla="*/ 53608 h 111170"/>
                    <a:gd name="connsiteX14" fmla="*/ 66481 w 83322"/>
                    <a:gd name="connsiteY14" fmla="*/ 61517 h 111170"/>
                    <a:gd name="connsiteX15" fmla="*/ 72685 w 83322"/>
                    <a:gd name="connsiteY15" fmla="*/ 75578 h 111170"/>
                    <a:gd name="connsiteX16" fmla="*/ 83322 w 83322"/>
                    <a:gd name="connsiteY16" fmla="*/ 111171 h 111170"/>
                    <a:gd name="connsiteX17" fmla="*/ 63378 w 83322"/>
                    <a:gd name="connsiteY17" fmla="*/ 111171 h 111170"/>
                    <a:gd name="connsiteX18" fmla="*/ 54071 w 83322"/>
                    <a:gd name="connsiteY18" fmla="*/ 78215 h 111170"/>
                    <a:gd name="connsiteX19" fmla="*/ 50525 w 83322"/>
                    <a:gd name="connsiteY19" fmla="*/ 69866 h 111170"/>
                    <a:gd name="connsiteX20" fmla="*/ 45650 w 83322"/>
                    <a:gd name="connsiteY20" fmla="*/ 65033 h 111170"/>
                    <a:gd name="connsiteX21" fmla="*/ 39888 w 83322"/>
                    <a:gd name="connsiteY21" fmla="*/ 62836 h 111170"/>
                    <a:gd name="connsiteX22" fmla="*/ 33683 w 83322"/>
                    <a:gd name="connsiteY22" fmla="*/ 62396 h 111170"/>
                    <a:gd name="connsiteX23" fmla="*/ 18614 w 83322"/>
                    <a:gd name="connsiteY23" fmla="*/ 62396 h 111170"/>
                    <a:gd name="connsiteX24" fmla="*/ 18614 w 83322"/>
                    <a:gd name="connsiteY24" fmla="*/ 111171 h 111170"/>
                    <a:gd name="connsiteX25" fmla="*/ 0 w 83322"/>
                    <a:gd name="connsiteY25" fmla="*/ 111171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3322" h="111170">
                      <a:moveTo>
                        <a:pt x="0" y="111171"/>
                      </a:moveTo>
                      <a:lnTo>
                        <a:pt x="0" y="0"/>
                      </a:lnTo>
                      <a:lnTo>
                        <a:pt x="18614" y="0"/>
                      </a:lnTo>
                      <a:lnTo>
                        <a:pt x="18614" y="46138"/>
                      </a:lnTo>
                      <a:lnTo>
                        <a:pt x="33240" y="46138"/>
                      </a:lnTo>
                      <a:cubicBezTo>
                        <a:pt x="35013" y="46138"/>
                        <a:pt x="37229" y="46138"/>
                        <a:pt x="39002" y="45699"/>
                      </a:cubicBezTo>
                      <a:cubicBezTo>
                        <a:pt x="40775" y="45259"/>
                        <a:pt x="42547" y="44820"/>
                        <a:pt x="44320" y="43502"/>
                      </a:cubicBezTo>
                      <a:cubicBezTo>
                        <a:pt x="46093" y="42623"/>
                        <a:pt x="47866" y="40865"/>
                        <a:pt x="49195" y="39107"/>
                      </a:cubicBezTo>
                      <a:cubicBezTo>
                        <a:pt x="50525" y="36910"/>
                        <a:pt x="51855" y="34713"/>
                        <a:pt x="53184" y="31198"/>
                      </a:cubicBezTo>
                      <a:lnTo>
                        <a:pt x="63378" y="0"/>
                      </a:lnTo>
                      <a:lnTo>
                        <a:pt x="81549" y="0"/>
                      </a:lnTo>
                      <a:lnTo>
                        <a:pt x="71356" y="32516"/>
                      </a:lnTo>
                      <a:cubicBezTo>
                        <a:pt x="69583" y="37789"/>
                        <a:pt x="67367" y="42623"/>
                        <a:pt x="64708" y="46138"/>
                      </a:cubicBezTo>
                      <a:cubicBezTo>
                        <a:pt x="62048" y="49653"/>
                        <a:pt x="58946" y="52290"/>
                        <a:pt x="55400" y="53608"/>
                      </a:cubicBezTo>
                      <a:cubicBezTo>
                        <a:pt x="60276" y="54926"/>
                        <a:pt x="63821" y="57563"/>
                        <a:pt x="66481" y="61517"/>
                      </a:cubicBezTo>
                      <a:cubicBezTo>
                        <a:pt x="69140" y="65472"/>
                        <a:pt x="71356" y="69866"/>
                        <a:pt x="72685" y="75578"/>
                      </a:cubicBezTo>
                      <a:lnTo>
                        <a:pt x="83322" y="111171"/>
                      </a:lnTo>
                      <a:lnTo>
                        <a:pt x="63378" y="111171"/>
                      </a:lnTo>
                      <a:lnTo>
                        <a:pt x="54071" y="78215"/>
                      </a:lnTo>
                      <a:cubicBezTo>
                        <a:pt x="53184" y="74700"/>
                        <a:pt x="51855" y="72063"/>
                        <a:pt x="50525" y="69866"/>
                      </a:cubicBezTo>
                      <a:cubicBezTo>
                        <a:pt x="49195" y="67669"/>
                        <a:pt x="47423" y="65911"/>
                        <a:pt x="45650" y="65033"/>
                      </a:cubicBezTo>
                      <a:cubicBezTo>
                        <a:pt x="43877" y="63714"/>
                        <a:pt x="42104" y="63275"/>
                        <a:pt x="39888" y="62836"/>
                      </a:cubicBezTo>
                      <a:cubicBezTo>
                        <a:pt x="37672" y="62396"/>
                        <a:pt x="35899" y="62396"/>
                        <a:pt x="33683" y="62396"/>
                      </a:cubicBezTo>
                      <a:lnTo>
                        <a:pt x="18614" y="62396"/>
                      </a:lnTo>
                      <a:lnTo>
                        <a:pt x="18614" y="111171"/>
                      </a:lnTo>
                      <a:lnTo>
                        <a:pt x="0" y="1111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8" name="Полилиния 87">
                  <a:extLst>
                    <a:ext uri="{FF2B5EF4-FFF2-40B4-BE49-F238E27FC236}">
                      <a16:creationId xmlns:a16="http://schemas.microsoft.com/office/drawing/2014/main" id="{5291DB3E-77BD-9B28-F7D6-DF891297D605}"/>
                    </a:ext>
                  </a:extLst>
                </p:cNvPr>
                <p:cNvSpPr/>
                <p:nvPr/>
              </p:nvSpPr>
              <p:spPr>
                <a:xfrm>
                  <a:off x="4809187" y="5999275"/>
                  <a:ext cx="84651" cy="114246"/>
                </a:xfrm>
                <a:custGeom>
                  <a:avLst/>
                  <a:gdLst>
                    <a:gd name="connsiteX0" fmla="*/ 83766 w 84651"/>
                    <a:gd name="connsiteY0" fmla="*/ 76457 h 114246"/>
                    <a:gd name="connsiteX1" fmla="*/ 80663 w 84651"/>
                    <a:gd name="connsiteY1" fmla="*/ 92276 h 114246"/>
                    <a:gd name="connsiteX2" fmla="*/ 71799 w 84651"/>
                    <a:gd name="connsiteY2" fmla="*/ 104140 h 114246"/>
                    <a:gd name="connsiteX3" fmla="*/ 58503 w 84651"/>
                    <a:gd name="connsiteY3" fmla="*/ 111610 h 114246"/>
                    <a:gd name="connsiteX4" fmla="*/ 42104 w 84651"/>
                    <a:gd name="connsiteY4" fmla="*/ 114246 h 114246"/>
                    <a:gd name="connsiteX5" fmla="*/ 25263 w 84651"/>
                    <a:gd name="connsiteY5" fmla="*/ 111610 h 114246"/>
                    <a:gd name="connsiteX6" fmla="*/ 11967 w 84651"/>
                    <a:gd name="connsiteY6" fmla="*/ 104140 h 114246"/>
                    <a:gd name="connsiteX7" fmla="*/ 3102 w 84651"/>
                    <a:gd name="connsiteY7" fmla="*/ 92276 h 114246"/>
                    <a:gd name="connsiteX8" fmla="*/ 0 w 84651"/>
                    <a:gd name="connsiteY8" fmla="*/ 76457 h 114246"/>
                    <a:gd name="connsiteX9" fmla="*/ 0 w 84651"/>
                    <a:gd name="connsiteY9" fmla="*/ 36910 h 114246"/>
                    <a:gd name="connsiteX10" fmla="*/ 3546 w 84651"/>
                    <a:gd name="connsiteY10" fmla="*/ 21531 h 114246"/>
                    <a:gd name="connsiteX11" fmla="*/ 12410 w 84651"/>
                    <a:gd name="connsiteY11" fmla="*/ 10106 h 114246"/>
                    <a:gd name="connsiteX12" fmla="*/ 25706 w 84651"/>
                    <a:gd name="connsiteY12" fmla="*/ 2636 h 114246"/>
                    <a:gd name="connsiteX13" fmla="*/ 42104 w 84651"/>
                    <a:gd name="connsiteY13" fmla="*/ 0 h 114246"/>
                    <a:gd name="connsiteX14" fmla="*/ 58503 w 84651"/>
                    <a:gd name="connsiteY14" fmla="*/ 2636 h 114246"/>
                    <a:gd name="connsiteX15" fmla="*/ 71799 w 84651"/>
                    <a:gd name="connsiteY15" fmla="*/ 10106 h 114246"/>
                    <a:gd name="connsiteX16" fmla="*/ 81106 w 84651"/>
                    <a:gd name="connsiteY16" fmla="*/ 21531 h 114246"/>
                    <a:gd name="connsiteX17" fmla="*/ 84652 w 84651"/>
                    <a:gd name="connsiteY17" fmla="*/ 36910 h 114246"/>
                    <a:gd name="connsiteX18" fmla="*/ 84652 w 84651"/>
                    <a:gd name="connsiteY18" fmla="*/ 76457 h 114246"/>
                    <a:gd name="connsiteX19" fmla="*/ 65151 w 84651"/>
                    <a:gd name="connsiteY19" fmla="*/ 39986 h 114246"/>
                    <a:gd name="connsiteX20" fmla="*/ 63378 w 84651"/>
                    <a:gd name="connsiteY20" fmla="*/ 29880 h 114246"/>
                    <a:gd name="connsiteX21" fmla="*/ 58060 w 84651"/>
                    <a:gd name="connsiteY21" fmla="*/ 22849 h 114246"/>
                    <a:gd name="connsiteX22" fmla="*/ 50525 w 84651"/>
                    <a:gd name="connsiteY22" fmla="*/ 18895 h 114246"/>
                    <a:gd name="connsiteX23" fmla="*/ 41661 w 84651"/>
                    <a:gd name="connsiteY23" fmla="*/ 17576 h 114246"/>
                    <a:gd name="connsiteX24" fmla="*/ 32797 w 84651"/>
                    <a:gd name="connsiteY24" fmla="*/ 18895 h 114246"/>
                    <a:gd name="connsiteX25" fmla="*/ 25263 w 84651"/>
                    <a:gd name="connsiteY25" fmla="*/ 22849 h 114246"/>
                    <a:gd name="connsiteX26" fmla="*/ 19944 w 84651"/>
                    <a:gd name="connsiteY26" fmla="*/ 29880 h 114246"/>
                    <a:gd name="connsiteX27" fmla="*/ 18171 w 84651"/>
                    <a:gd name="connsiteY27" fmla="*/ 39986 h 114246"/>
                    <a:gd name="connsiteX28" fmla="*/ 18171 w 84651"/>
                    <a:gd name="connsiteY28" fmla="*/ 73821 h 114246"/>
                    <a:gd name="connsiteX29" fmla="*/ 19944 w 84651"/>
                    <a:gd name="connsiteY29" fmla="*/ 84367 h 114246"/>
                    <a:gd name="connsiteX30" fmla="*/ 25263 w 84651"/>
                    <a:gd name="connsiteY30" fmla="*/ 91397 h 114246"/>
                    <a:gd name="connsiteX31" fmla="*/ 32797 w 84651"/>
                    <a:gd name="connsiteY31" fmla="*/ 95352 h 114246"/>
                    <a:gd name="connsiteX32" fmla="*/ 41661 w 84651"/>
                    <a:gd name="connsiteY32" fmla="*/ 96670 h 114246"/>
                    <a:gd name="connsiteX33" fmla="*/ 50525 w 84651"/>
                    <a:gd name="connsiteY33" fmla="*/ 95352 h 114246"/>
                    <a:gd name="connsiteX34" fmla="*/ 58060 w 84651"/>
                    <a:gd name="connsiteY34" fmla="*/ 91397 h 114246"/>
                    <a:gd name="connsiteX35" fmla="*/ 63378 w 84651"/>
                    <a:gd name="connsiteY35" fmla="*/ 84367 h 114246"/>
                    <a:gd name="connsiteX36" fmla="*/ 65151 w 84651"/>
                    <a:gd name="connsiteY36" fmla="*/ 73821 h 114246"/>
                    <a:gd name="connsiteX37" fmla="*/ 65151 w 84651"/>
                    <a:gd name="connsiteY37" fmla="*/ 39986 h 114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4651" h="114246">
                      <a:moveTo>
                        <a:pt x="83766" y="76457"/>
                      </a:moveTo>
                      <a:cubicBezTo>
                        <a:pt x="83766" y="82170"/>
                        <a:pt x="82879" y="87442"/>
                        <a:pt x="80663" y="92276"/>
                      </a:cubicBezTo>
                      <a:cubicBezTo>
                        <a:pt x="78447" y="97109"/>
                        <a:pt x="75345" y="100625"/>
                        <a:pt x="71799" y="104140"/>
                      </a:cubicBezTo>
                      <a:cubicBezTo>
                        <a:pt x="67810" y="107216"/>
                        <a:pt x="63378" y="109852"/>
                        <a:pt x="58503" y="111610"/>
                      </a:cubicBezTo>
                      <a:cubicBezTo>
                        <a:pt x="53628" y="113368"/>
                        <a:pt x="47866" y="114246"/>
                        <a:pt x="42104" y="114246"/>
                      </a:cubicBezTo>
                      <a:cubicBezTo>
                        <a:pt x="36343" y="114246"/>
                        <a:pt x="30581" y="113368"/>
                        <a:pt x="25263" y="111610"/>
                      </a:cubicBezTo>
                      <a:cubicBezTo>
                        <a:pt x="19944" y="109852"/>
                        <a:pt x="15512" y="107655"/>
                        <a:pt x="11967" y="104140"/>
                      </a:cubicBezTo>
                      <a:cubicBezTo>
                        <a:pt x="8421" y="100625"/>
                        <a:pt x="5318" y="97109"/>
                        <a:pt x="3102" y="92276"/>
                      </a:cubicBezTo>
                      <a:cubicBezTo>
                        <a:pt x="886" y="87442"/>
                        <a:pt x="0" y="82609"/>
                        <a:pt x="0" y="76457"/>
                      </a:cubicBezTo>
                      <a:lnTo>
                        <a:pt x="0" y="36910"/>
                      </a:lnTo>
                      <a:cubicBezTo>
                        <a:pt x="0" y="31198"/>
                        <a:pt x="886" y="25925"/>
                        <a:pt x="3546" y="21531"/>
                      </a:cubicBezTo>
                      <a:cubicBezTo>
                        <a:pt x="5762" y="17137"/>
                        <a:pt x="8864" y="13182"/>
                        <a:pt x="12410" y="10106"/>
                      </a:cubicBezTo>
                      <a:cubicBezTo>
                        <a:pt x="15955" y="7031"/>
                        <a:pt x="20831" y="4394"/>
                        <a:pt x="25706" y="2636"/>
                      </a:cubicBezTo>
                      <a:cubicBezTo>
                        <a:pt x="30581" y="879"/>
                        <a:pt x="36343" y="0"/>
                        <a:pt x="42104" y="0"/>
                      </a:cubicBezTo>
                      <a:cubicBezTo>
                        <a:pt x="47866" y="0"/>
                        <a:pt x="53184" y="879"/>
                        <a:pt x="58503" y="2636"/>
                      </a:cubicBezTo>
                      <a:cubicBezTo>
                        <a:pt x="63821" y="4394"/>
                        <a:pt x="68253" y="6591"/>
                        <a:pt x="71799" y="10106"/>
                      </a:cubicBezTo>
                      <a:cubicBezTo>
                        <a:pt x="75788" y="13182"/>
                        <a:pt x="78890" y="17137"/>
                        <a:pt x="81106" y="21531"/>
                      </a:cubicBezTo>
                      <a:cubicBezTo>
                        <a:pt x="83322" y="25925"/>
                        <a:pt x="84652" y="31198"/>
                        <a:pt x="84652" y="36910"/>
                      </a:cubicBezTo>
                      <a:lnTo>
                        <a:pt x="84652" y="76457"/>
                      </a:lnTo>
                      <a:close/>
                      <a:moveTo>
                        <a:pt x="65151" y="39986"/>
                      </a:moveTo>
                      <a:cubicBezTo>
                        <a:pt x="65151" y="36032"/>
                        <a:pt x="64708" y="32516"/>
                        <a:pt x="63378" y="29880"/>
                      </a:cubicBezTo>
                      <a:cubicBezTo>
                        <a:pt x="62048" y="26804"/>
                        <a:pt x="60276" y="24607"/>
                        <a:pt x="58060" y="22849"/>
                      </a:cubicBezTo>
                      <a:cubicBezTo>
                        <a:pt x="55844" y="21092"/>
                        <a:pt x="53184" y="19773"/>
                        <a:pt x="50525" y="18895"/>
                      </a:cubicBezTo>
                      <a:cubicBezTo>
                        <a:pt x="47423" y="18016"/>
                        <a:pt x="44764" y="17576"/>
                        <a:pt x="41661" y="17576"/>
                      </a:cubicBezTo>
                      <a:cubicBezTo>
                        <a:pt x="38559" y="17576"/>
                        <a:pt x="35456" y="18016"/>
                        <a:pt x="32797" y="18895"/>
                      </a:cubicBezTo>
                      <a:cubicBezTo>
                        <a:pt x="30138" y="19773"/>
                        <a:pt x="27479" y="21092"/>
                        <a:pt x="25263" y="22849"/>
                      </a:cubicBezTo>
                      <a:cubicBezTo>
                        <a:pt x="23047" y="24607"/>
                        <a:pt x="21274" y="27243"/>
                        <a:pt x="19944" y="29880"/>
                      </a:cubicBezTo>
                      <a:cubicBezTo>
                        <a:pt x="18615" y="32956"/>
                        <a:pt x="18171" y="36032"/>
                        <a:pt x="18171" y="39986"/>
                      </a:cubicBezTo>
                      <a:lnTo>
                        <a:pt x="18171" y="73821"/>
                      </a:lnTo>
                      <a:cubicBezTo>
                        <a:pt x="18171" y="77775"/>
                        <a:pt x="18615" y="81291"/>
                        <a:pt x="19944" y="84367"/>
                      </a:cubicBezTo>
                      <a:cubicBezTo>
                        <a:pt x="21274" y="87442"/>
                        <a:pt x="23047" y="89639"/>
                        <a:pt x="25263" y="91397"/>
                      </a:cubicBezTo>
                      <a:cubicBezTo>
                        <a:pt x="27479" y="93155"/>
                        <a:pt x="30138" y="94473"/>
                        <a:pt x="32797" y="95352"/>
                      </a:cubicBezTo>
                      <a:cubicBezTo>
                        <a:pt x="35456" y="96231"/>
                        <a:pt x="38559" y="96670"/>
                        <a:pt x="41661" y="96670"/>
                      </a:cubicBezTo>
                      <a:cubicBezTo>
                        <a:pt x="44764" y="96670"/>
                        <a:pt x="47866" y="96231"/>
                        <a:pt x="50525" y="95352"/>
                      </a:cubicBezTo>
                      <a:cubicBezTo>
                        <a:pt x="53628" y="94473"/>
                        <a:pt x="55844" y="93155"/>
                        <a:pt x="58060" y="91397"/>
                      </a:cubicBezTo>
                      <a:cubicBezTo>
                        <a:pt x="60276" y="89639"/>
                        <a:pt x="62048" y="87003"/>
                        <a:pt x="63378" y="84367"/>
                      </a:cubicBezTo>
                      <a:cubicBezTo>
                        <a:pt x="64708" y="81291"/>
                        <a:pt x="65151" y="77775"/>
                        <a:pt x="65151" y="73821"/>
                      </a:cubicBezTo>
                      <a:lnTo>
                        <a:pt x="65151" y="3998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9" name="Полилиния 88">
                  <a:extLst>
                    <a:ext uri="{FF2B5EF4-FFF2-40B4-BE49-F238E27FC236}">
                      <a16:creationId xmlns:a16="http://schemas.microsoft.com/office/drawing/2014/main" id="{14A2B768-C8EB-DF30-E661-E3CA5B368E42}"/>
                    </a:ext>
                  </a:extLst>
                </p:cNvPr>
                <p:cNvSpPr/>
                <p:nvPr/>
              </p:nvSpPr>
              <p:spPr>
                <a:xfrm>
                  <a:off x="4912897" y="6000593"/>
                  <a:ext cx="105039" cy="111170"/>
                </a:xfrm>
                <a:custGeom>
                  <a:avLst/>
                  <a:gdLst>
                    <a:gd name="connsiteX0" fmla="*/ 85981 w 105039"/>
                    <a:gd name="connsiteY0" fmla="*/ 43502 h 111170"/>
                    <a:gd name="connsiteX1" fmla="*/ 75788 w 105039"/>
                    <a:gd name="connsiteY1" fmla="*/ 64593 h 111170"/>
                    <a:gd name="connsiteX2" fmla="*/ 59832 w 105039"/>
                    <a:gd name="connsiteY2" fmla="*/ 95352 h 111170"/>
                    <a:gd name="connsiteX3" fmla="*/ 46093 w 105039"/>
                    <a:gd name="connsiteY3" fmla="*/ 95352 h 111170"/>
                    <a:gd name="connsiteX4" fmla="*/ 30581 w 105039"/>
                    <a:gd name="connsiteY4" fmla="*/ 66351 h 111170"/>
                    <a:gd name="connsiteX5" fmla="*/ 19058 w 105039"/>
                    <a:gd name="connsiteY5" fmla="*/ 43502 h 111170"/>
                    <a:gd name="connsiteX6" fmla="*/ 18614 w 105039"/>
                    <a:gd name="connsiteY6" fmla="*/ 43502 h 111170"/>
                    <a:gd name="connsiteX7" fmla="*/ 18614 w 105039"/>
                    <a:gd name="connsiteY7" fmla="*/ 111171 h 111170"/>
                    <a:gd name="connsiteX8" fmla="*/ 0 w 105039"/>
                    <a:gd name="connsiteY8" fmla="*/ 111171 h 111170"/>
                    <a:gd name="connsiteX9" fmla="*/ 0 w 105039"/>
                    <a:gd name="connsiteY9" fmla="*/ 0 h 111170"/>
                    <a:gd name="connsiteX10" fmla="*/ 17285 w 105039"/>
                    <a:gd name="connsiteY10" fmla="*/ 0 h 111170"/>
                    <a:gd name="connsiteX11" fmla="*/ 38559 w 105039"/>
                    <a:gd name="connsiteY11" fmla="*/ 42183 h 111170"/>
                    <a:gd name="connsiteX12" fmla="*/ 52298 w 105039"/>
                    <a:gd name="connsiteY12" fmla="*/ 70745 h 111170"/>
                    <a:gd name="connsiteX13" fmla="*/ 53184 w 105039"/>
                    <a:gd name="connsiteY13" fmla="*/ 70745 h 111170"/>
                    <a:gd name="connsiteX14" fmla="*/ 66924 w 105039"/>
                    <a:gd name="connsiteY14" fmla="*/ 41744 h 111170"/>
                    <a:gd name="connsiteX15" fmla="*/ 87754 w 105039"/>
                    <a:gd name="connsiteY15" fmla="*/ 0 h 111170"/>
                    <a:gd name="connsiteX16" fmla="*/ 105039 w 105039"/>
                    <a:gd name="connsiteY16" fmla="*/ 0 h 111170"/>
                    <a:gd name="connsiteX17" fmla="*/ 105039 w 105039"/>
                    <a:gd name="connsiteY17" fmla="*/ 111171 h 111170"/>
                    <a:gd name="connsiteX18" fmla="*/ 86425 w 105039"/>
                    <a:gd name="connsiteY18" fmla="*/ 111171 h 111170"/>
                    <a:gd name="connsiteX19" fmla="*/ 86425 w 105039"/>
                    <a:gd name="connsiteY19" fmla="*/ 43502 h 111170"/>
                    <a:gd name="connsiteX20" fmla="*/ 85981 w 105039"/>
                    <a:gd name="connsiteY20" fmla="*/ 43502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039" h="111170">
                      <a:moveTo>
                        <a:pt x="85981" y="43502"/>
                      </a:moveTo>
                      <a:lnTo>
                        <a:pt x="75788" y="64593"/>
                      </a:lnTo>
                      <a:lnTo>
                        <a:pt x="59832" y="95352"/>
                      </a:lnTo>
                      <a:lnTo>
                        <a:pt x="46093" y="95352"/>
                      </a:lnTo>
                      <a:lnTo>
                        <a:pt x="30581" y="66351"/>
                      </a:lnTo>
                      <a:lnTo>
                        <a:pt x="19058" y="43502"/>
                      </a:lnTo>
                      <a:lnTo>
                        <a:pt x="18614" y="43502"/>
                      </a:lnTo>
                      <a:lnTo>
                        <a:pt x="18614" y="111171"/>
                      </a:lnTo>
                      <a:lnTo>
                        <a:pt x="0" y="111171"/>
                      </a:lnTo>
                      <a:lnTo>
                        <a:pt x="0" y="0"/>
                      </a:lnTo>
                      <a:lnTo>
                        <a:pt x="17285" y="0"/>
                      </a:lnTo>
                      <a:lnTo>
                        <a:pt x="38559" y="42183"/>
                      </a:lnTo>
                      <a:lnTo>
                        <a:pt x="52298" y="70745"/>
                      </a:lnTo>
                      <a:lnTo>
                        <a:pt x="53184" y="70745"/>
                      </a:lnTo>
                      <a:lnTo>
                        <a:pt x="66924" y="41744"/>
                      </a:lnTo>
                      <a:lnTo>
                        <a:pt x="87754" y="0"/>
                      </a:lnTo>
                      <a:lnTo>
                        <a:pt x="105039" y="0"/>
                      </a:lnTo>
                      <a:lnTo>
                        <a:pt x="105039" y="111171"/>
                      </a:lnTo>
                      <a:lnTo>
                        <a:pt x="86425" y="111171"/>
                      </a:lnTo>
                      <a:lnTo>
                        <a:pt x="86425" y="43502"/>
                      </a:lnTo>
                      <a:lnTo>
                        <a:pt x="85981" y="435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90" name="Полилиния 89">
                  <a:extLst>
                    <a:ext uri="{FF2B5EF4-FFF2-40B4-BE49-F238E27FC236}">
                      <a16:creationId xmlns:a16="http://schemas.microsoft.com/office/drawing/2014/main" id="{47F92955-0EDA-79DC-BDD8-3B0A20B8F2BF}"/>
                    </a:ext>
                  </a:extLst>
                </p:cNvPr>
                <p:cNvSpPr/>
                <p:nvPr/>
              </p:nvSpPr>
              <p:spPr>
                <a:xfrm>
                  <a:off x="5038323" y="6000593"/>
                  <a:ext cx="84208" cy="111170"/>
                </a:xfrm>
                <a:custGeom>
                  <a:avLst/>
                  <a:gdLst>
                    <a:gd name="connsiteX0" fmla="*/ 65594 w 84208"/>
                    <a:gd name="connsiteY0" fmla="*/ 111171 h 111170"/>
                    <a:gd name="connsiteX1" fmla="*/ 65594 w 84208"/>
                    <a:gd name="connsiteY1" fmla="*/ 16698 h 111170"/>
                    <a:gd name="connsiteX2" fmla="*/ 18615 w 84208"/>
                    <a:gd name="connsiteY2" fmla="*/ 16698 h 111170"/>
                    <a:gd name="connsiteX3" fmla="*/ 18615 w 84208"/>
                    <a:gd name="connsiteY3" fmla="*/ 111171 h 111170"/>
                    <a:gd name="connsiteX4" fmla="*/ 0 w 84208"/>
                    <a:gd name="connsiteY4" fmla="*/ 111171 h 111170"/>
                    <a:gd name="connsiteX5" fmla="*/ 0 w 84208"/>
                    <a:gd name="connsiteY5" fmla="*/ 0 h 111170"/>
                    <a:gd name="connsiteX6" fmla="*/ 84209 w 84208"/>
                    <a:gd name="connsiteY6" fmla="*/ 0 h 111170"/>
                    <a:gd name="connsiteX7" fmla="*/ 84209 w 84208"/>
                    <a:gd name="connsiteY7" fmla="*/ 111171 h 111170"/>
                    <a:gd name="connsiteX8" fmla="*/ 65594 w 84208"/>
                    <a:gd name="connsiteY8" fmla="*/ 111171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208" h="111170">
                      <a:moveTo>
                        <a:pt x="65594" y="111171"/>
                      </a:moveTo>
                      <a:lnTo>
                        <a:pt x="65594" y="16698"/>
                      </a:lnTo>
                      <a:lnTo>
                        <a:pt x="18615" y="16698"/>
                      </a:lnTo>
                      <a:lnTo>
                        <a:pt x="18615" y="111171"/>
                      </a:lnTo>
                      <a:lnTo>
                        <a:pt x="0" y="111171"/>
                      </a:lnTo>
                      <a:lnTo>
                        <a:pt x="0" y="0"/>
                      </a:lnTo>
                      <a:lnTo>
                        <a:pt x="84209" y="0"/>
                      </a:lnTo>
                      <a:lnTo>
                        <a:pt x="84209" y="111171"/>
                      </a:lnTo>
                      <a:lnTo>
                        <a:pt x="65594" y="1111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91" name="Полилиния 90">
                  <a:extLst>
                    <a:ext uri="{FF2B5EF4-FFF2-40B4-BE49-F238E27FC236}">
                      <a16:creationId xmlns:a16="http://schemas.microsoft.com/office/drawing/2014/main" id="{26AC7E36-B150-E50C-B19B-B3B53DCC408A}"/>
                    </a:ext>
                  </a:extLst>
                </p:cNvPr>
                <p:cNvSpPr/>
                <p:nvPr/>
              </p:nvSpPr>
              <p:spPr>
                <a:xfrm>
                  <a:off x="5135385" y="6000593"/>
                  <a:ext cx="97061" cy="111170"/>
                </a:xfrm>
                <a:custGeom>
                  <a:avLst/>
                  <a:gdLst>
                    <a:gd name="connsiteX0" fmla="*/ 69140 w 97061"/>
                    <a:gd name="connsiteY0" fmla="*/ 87003 h 111170"/>
                    <a:gd name="connsiteX1" fmla="*/ 27479 w 97061"/>
                    <a:gd name="connsiteY1" fmla="*/ 87003 h 111170"/>
                    <a:gd name="connsiteX2" fmla="*/ 19501 w 97061"/>
                    <a:gd name="connsiteY2" fmla="*/ 111171 h 111170"/>
                    <a:gd name="connsiteX3" fmla="*/ 0 w 97061"/>
                    <a:gd name="connsiteY3" fmla="*/ 111171 h 111170"/>
                    <a:gd name="connsiteX4" fmla="*/ 39002 w 97061"/>
                    <a:gd name="connsiteY4" fmla="*/ 0 h 111170"/>
                    <a:gd name="connsiteX5" fmla="*/ 58060 w 97061"/>
                    <a:gd name="connsiteY5" fmla="*/ 0 h 111170"/>
                    <a:gd name="connsiteX6" fmla="*/ 97062 w 97061"/>
                    <a:gd name="connsiteY6" fmla="*/ 111171 h 111170"/>
                    <a:gd name="connsiteX7" fmla="*/ 76674 w 97061"/>
                    <a:gd name="connsiteY7" fmla="*/ 111171 h 111170"/>
                    <a:gd name="connsiteX8" fmla="*/ 69140 w 97061"/>
                    <a:gd name="connsiteY8" fmla="*/ 87003 h 111170"/>
                    <a:gd name="connsiteX9" fmla="*/ 32354 w 97061"/>
                    <a:gd name="connsiteY9" fmla="*/ 71184 h 111170"/>
                    <a:gd name="connsiteX10" fmla="*/ 63378 w 97061"/>
                    <a:gd name="connsiteY10" fmla="*/ 71184 h 111170"/>
                    <a:gd name="connsiteX11" fmla="*/ 56730 w 97061"/>
                    <a:gd name="connsiteY11" fmla="*/ 50532 h 111170"/>
                    <a:gd name="connsiteX12" fmla="*/ 48309 w 97061"/>
                    <a:gd name="connsiteY12" fmla="*/ 22410 h 111170"/>
                    <a:gd name="connsiteX13" fmla="*/ 47866 w 97061"/>
                    <a:gd name="connsiteY13" fmla="*/ 22410 h 111170"/>
                    <a:gd name="connsiteX14" fmla="*/ 39445 w 97061"/>
                    <a:gd name="connsiteY14" fmla="*/ 49653 h 111170"/>
                    <a:gd name="connsiteX15" fmla="*/ 32354 w 97061"/>
                    <a:gd name="connsiteY15" fmla="*/ 71184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7061" h="111170">
                      <a:moveTo>
                        <a:pt x="69140" y="87003"/>
                      </a:moveTo>
                      <a:lnTo>
                        <a:pt x="27479" y="87003"/>
                      </a:lnTo>
                      <a:lnTo>
                        <a:pt x="19501" y="111171"/>
                      </a:lnTo>
                      <a:lnTo>
                        <a:pt x="0" y="111171"/>
                      </a:lnTo>
                      <a:lnTo>
                        <a:pt x="39002" y="0"/>
                      </a:lnTo>
                      <a:lnTo>
                        <a:pt x="58060" y="0"/>
                      </a:lnTo>
                      <a:lnTo>
                        <a:pt x="97062" y="111171"/>
                      </a:lnTo>
                      <a:lnTo>
                        <a:pt x="76674" y="111171"/>
                      </a:lnTo>
                      <a:lnTo>
                        <a:pt x="69140" y="87003"/>
                      </a:lnTo>
                      <a:close/>
                      <a:moveTo>
                        <a:pt x="32354" y="71184"/>
                      </a:moveTo>
                      <a:lnTo>
                        <a:pt x="63378" y="71184"/>
                      </a:lnTo>
                      <a:lnTo>
                        <a:pt x="56730" y="50532"/>
                      </a:lnTo>
                      <a:lnTo>
                        <a:pt x="48309" y="22410"/>
                      </a:lnTo>
                      <a:lnTo>
                        <a:pt x="47866" y="22410"/>
                      </a:lnTo>
                      <a:lnTo>
                        <a:pt x="39445" y="49653"/>
                      </a:lnTo>
                      <a:lnTo>
                        <a:pt x="32354" y="711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92" name="Полилиния 91">
                  <a:extLst>
                    <a:ext uri="{FF2B5EF4-FFF2-40B4-BE49-F238E27FC236}">
                      <a16:creationId xmlns:a16="http://schemas.microsoft.com/office/drawing/2014/main" id="{4C6E8469-9FCE-E092-910C-4D4964FD7518}"/>
                    </a:ext>
                  </a:extLst>
                </p:cNvPr>
                <p:cNvSpPr/>
                <p:nvPr/>
              </p:nvSpPr>
              <p:spPr>
                <a:xfrm>
                  <a:off x="5244413" y="6000593"/>
                  <a:ext cx="84651" cy="111170"/>
                </a:xfrm>
                <a:custGeom>
                  <a:avLst/>
                  <a:gdLst>
                    <a:gd name="connsiteX0" fmla="*/ 65594 w 84651"/>
                    <a:gd name="connsiteY0" fmla="*/ 111171 h 111170"/>
                    <a:gd name="connsiteX1" fmla="*/ 65594 w 84651"/>
                    <a:gd name="connsiteY1" fmla="*/ 63275 h 111170"/>
                    <a:gd name="connsiteX2" fmla="*/ 18615 w 84651"/>
                    <a:gd name="connsiteY2" fmla="*/ 63275 h 111170"/>
                    <a:gd name="connsiteX3" fmla="*/ 18615 w 84651"/>
                    <a:gd name="connsiteY3" fmla="*/ 111171 h 111170"/>
                    <a:gd name="connsiteX4" fmla="*/ 0 w 84651"/>
                    <a:gd name="connsiteY4" fmla="*/ 111171 h 111170"/>
                    <a:gd name="connsiteX5" fmla="*/ 0 w 84651"/>
                    <a:gd name="connsiteY5" fmla="*/ 0 h 111170"/>
                    <a:gd name="connsiteX6" fmla="*/ 18615 w 84651"/>
                    <a:gd name="connsiteY6" fmla="*/ 0 h 111170"/>
                    <a:gd name="connsiteX7" fmla="*/ 18615 w 84651"/>
                    <a:gd name="connsiteY7" fmla="*/ 46577 h 111170"/>
                    <a:gd name="connsiteX8" fmla="*/ 65594 w 84651"/>
                    <a:gd name="connsiteY8" fmla="*/ 46577 h 111170"/>
                    <a:gd name="connsiteX9" fmla="*/ 65594 w 84651"/>
                    <a:gd name="connsiteY9" fmla="*/ 0 h 111170"/>
                    <a:gd name="connsiteX10" fmla="*/ 84652 w 84651"/>
                    <a:gd name="connsiteY10" fmla="*/ 0 h 111170"/>
                    <a:gd name="connsiteX11" fmla="*/ 84652 w 84651"/>
                    <a:gd name="connsiteY11" fmla="*/ 111171 h 111170"/>
                    <a:gd name="connsiteX12" fmla="*/ 65594 w 84651"/>
                    <a:gd name="connsiteY12" fmla="*/ 111171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651" h="111170">
                      <a:moveTo>
                        <a:pt x="65594" y="111171"/>
                      </a:moveTo>
                      <a:lnTo>
                        <a:pt x="65594" y="63275"/>
                      </a:lnTo>
                      <a:lnTo>
                        <a:pt x="18615" y="63275"/>
                      </a:lnTo>
                      <a:lnTo>
                        <a:pt x="18615" y="111171"/>
                      </a:lnTo>
                      <a:lnTo>
                        <a:pt x="0" y="111171"/>
                      </a:lnTo>
                      <a:lnTo>
                        <a:pt x="0" y="0"/>
                      </a:lnTo>
                      <a:lnTo>
                        <a:pt x="18615" y="0"/>
                      </a:lnTo>
                      <a:lnTo>
                        <a:pt x="18615" y="46577"/>
                      </a:lnTo>
                      <a:lnTo>
                        <a:pt x="65594" y="46577"/>
                      </a:lnTo>
                      <a:lnTo>
                        <a:pt x="65594" y="0"/>
                      </a:lnTo>
                      <a:lnTo>
                        <a:pt x="84652" y="0"/>
                      </a:lnTo>
                      <a:lnTo>
                        <a:pt x="84652" y="111171"/>
                      </a:lnTo>
                      <a:lnTo>
                        <a:pt x="65594" y="1111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93" name="Полилиния 92">
                  <a:extLst>
                    <a:ext uri="{FF2B5EF4-FFF2-40B4-BE49-F238E27FC236}">
                      <a16:creationId xmlns:a16="http://schemas.microsoft.com/office/drawing/2014/main" id="{93C3F238-5174-4B6D-3131-86FA2F060EB7}"/>
                    </a:ext>
                  </a:extLst>
                </p:cNvPr>
                <p:cNvSpPr/>
                <p:nvPr/>
              </p:nvSpPr>
              <p:spPr>
                <a:xfrm>
                  <a:off x="5349452" y="6000593"/>
                  <a:ext cx="88197" cy="111170"/>
                </a:xfrm>
                <a:custGeom>
                  <a:avLst/>
                  <a:gdLst>
                    <a:gd name="connsiteX0" fmla="*/ 68253 w 88197"/>
                    <a:gd name="connsiteY0" fmla="*/ 32077 h 111170"/>
                    <a:gd name="connsiteX1" fmla="*/ 61605 w 88197"/>
                    <a:gd name="connsiteY1" fmla="*/ 42623 h 111170"/>
                    <a:gd name="connsiteX2" fmla="*/ 54957 w 88197"/>
                    <a:gd name="connsiteY2" fmla="*/ 53169 h 111170"/>
                    <a:gd name="connsiteX3" fmla="*/ 50968 w 88197"/>
                    <a:gd name="connsiteY3" fmla="*/ 59320 h 111170"/>
                    <a:gd name="connsiteX4" fmla="*/ 44320 w 88197"/>
                    <a:gd name="connsiteY4" fmla="*/ 69866 h 111170"/>
                    <a:gd name="connsiteX5" fmla="*/ 36343 w 88197"/>
                    <a:gd name="connsiteY5" fmla="*/ 82170 h 111170"/>
                    <a:gd name="connsiteX6" fmla="*/ 27922 w 88197"/>
                    <a:gd name="connsiteY6" fmla="*/ 94473 h 111170"/>
                    <a:gd name="connsiteX7" fmla="*/ 21274 w 88197"/>
                    <a:gd name="connsiteY7" fmla="*/ 105019 h 111170"/>
                    <a:gd name="connsiteX8" fmla="*/ 17285 w 88197"/>
                    <a:gd name="connsiteY8" fmla="*/ 111171 h 111170"/>
                    <a:gd name="connsiteX9" fmla="*/ 0 w 88197"/>
                    <a:gd name="connsiteY9" fmla="*/ 111171 h 111170"/>
                    <a:gd name="connsiteX10" fmla="*/ 0 w 88197"/>
                    <a:gd name="connsiteY10" fmla="*/ 0 h 111170"/>
                    <a:gd name="connsiteX11" fmla="*/ 18614 w 88197"/>
                    <a:gd name="connsiteY11" fmla="*/ 0 h 111170"/>
                    <a:gd name="connsiteX12" fmla="*/ 18614 w 88197"/>
                    <a:gd name="connsiteY12" fmla="*/ 79094 h 111170"/>
                    <a:gd name="connsiteX13" fmla="*/ 19501 w 88197"/>
                    <a:gd name="connsiteY13" fmla="*/ 79094 h 111170"/>
                    <a:gd name="connsiteX14" fmla="*/ 70913 w 88197"/>
                    <a:gd name="connsiteY14" fmla="*/ 0 h 111170"/>
                    <a:gd name="connsiteX15" fmla="*/ 88197 w 88197"/>
                    <a:gd name="connsiteY15" fmla="*/ 0 h 111170"/>
                    <a:gd name="connsiteX16" fmla="*/ 88197 w 88197"/>
                    <a:gd name="connsiteY16" fmla="*/ 111171 h 111170"/>
                    <a:gd name="connsiteX17" fmla="*/ 69583 w 88197"/>
                    <a:gd name="connsiteY17" fmla="*/ 111171 h 111170"/>
                    <a:gd name="connsiteX18" fmla="*/ 69583 w 88197"/>
                    <a:gd name="connsiteY18" fmla="*/ 32077 h 111170"/>
                    <a:gd name="connsiteX19" fmla="*/ 68253 w 88197"/>
                    <a:gd name="connsiteY19" fmla="*/ 32077 h 111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8197" h="111170">
                      <a:moveTo>
                        <a:pt x="68253" y="32077"/>
                      </a:moveTo>
                      <a:cubicBezTo>
                        <a:pt x="66037" y="35592"/>
                        <a:pt x="63821" y="39107"/>
                        <a:pt x="61605" y="42623"/>
                      </a:cubicBezTo>
                      <a:cubicBezTo>
                        <a:pt x="59389" y="46138"/>
                        <a:pt x="57173" y="49653"/>
                        <a:pt x="54957" y="53169"/>
                      </a:cubicBezTo>
                      <a:cubicBezTo>
                        <a:pt x="54071" y="54487"/>
                        <a:pt x="52741" y="56244"/>
                        <a:pt x="50968" y="59320"/>
                      </a:cubicBezTo>
                      <a:cubicBezTo>
                        <a:pt x="49195" y="62396"/>
                        <a:pt x="46979" y="65911"/>
                        <a:pt x="44320" y="69866"/>
                      </a:cubicBezTo>
                      <a:cubicBezTo>
                        <a:pt x="41661" y="73821"/>
                        <a:pt x="39002" y="77775"/>
                        <a:pt x="36343" y="82170"/>
                      </a:cubicBezTo>
                      <a:cubicBezTo>
                        <a:pt x="33683" y="86564"/>
                        <a:pt x="30581" y="90958"/>
                        <a:pt x="27922" y="94473"/>
                      </a:cubicBezTo>
                      <a:cubicBezTo>
                        <a:pt x="25263" y="98428"/>
                        <a:pt x="23047" y="101943"/>
                        <a:pt x="21274" y="105019"/>
                      </a:cubicBezTo>
                      <a:cubicBezTo>
                        <a:pt x="19501" y="108095"/>
                        <a:pt x="18171" y="110292"/>
                        <a:pt x="17285" y="111171"/>
                      </a:cubicBezTo>
                      <a:lnTo>
                        <a:pt x="0" y="111171"/>
                      </a:lnTo>
                      <a:lnTo>
                        <a:pt x="0" y="0"/>
                      </a:lnTo>
                      <a:lnTo>
                        <a:pt x="18614" y="0"/>
                      </a:lnTo>
                      <a:lnTo>
                        <a:pt x="18614" y="79094"/>
                      </a:lnTo>
                      <a:lnTo>
                        <a:pt x="19501" y="79094"/>
                      </a:lnTo>
                      <a:lnTo>
                        <a:pt x="70913" y="0"/>
                      </a:lnTo>
                      <a:lnTo>
                        <a:pt x="88197" y="0"/>
                      </a:lnTo>
                      <a:lnTo>
                        <a:pt x="88197" y="111171"/>
                      </a:lnTo>
                      <a:lnTo>
                        <a:pt x="69583" y="111171"/>
                      </a:lnTo>
                      <a:lnTo>
                        <a:pt x="69583" y="32077"/>
                      </a:lnTo>
                      <a:lnTo>
                        <a:pt x="68253" y="320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94" name="Полилиния 93">
                  <a:extLst>
                    <a:ext uri="{FF2B5EF4-FFF2-40B4-BE49-F238E27FC236}">
                      <a16:creationId xmlns:a16="http://schemas.microsoft.com/office/drawing/2014/main" id="{183AE0D2-1089-F610-7CB4-C4266BF29927}"/>
                    </a:ext>
                  </a:extLst>
                </p:cNvPr>
                <p:cNvSpPr/>
                <p:nvPr/>
              </p:nvSpPr>
              <p:spPr>
                <a:xfrm>
                  <a:off x="5458480" y="5973350"/>
                  <a:ext cx="88197" cy="138413"/>
                </a:xfrm>
                <a:custGeom>
                  <a:avLst/>
                  <a:gdLst>
                    <a:gd name="connsiteX0" fmla="*/ 68253 w 88197"/>
                    <a:gd name="connsiteY0" fmla="*/ 59320 h 138413"/>
                    <a:gd name="connsiteX1" fmla="*/ 61605 w 88197"/>
                    <a:gd name="connsiteY1" fmla="*/ 69866 h 138413"/>
                    <a:gd name="connsiteX2" fmla="*/ 54957 w 88197"/>
                    <a:gd name="connsiteY2" fmla="*/ 80412 h 138413"/>
                    <a:gd name="connsiteX3" fmla="*/ 50968 w 88197"/>
                    <a:gd name="connsiteY3" fmla="*/ 86564 h 138413"/>
                    <a:gd name="connsiteX4" fmla="*/ 44320 w 88197"/>
                    <a:gd name="connsiteY4" fmla="*/ 97109 h 138413"/>
                    <a:gd name="connsiteX5" fmla="*/ 36343 w 88197"/>
                    <a:gd name="connsiteY5" fmla="*/ 109413 h 138413"/>
                    <a:gd name="connsiteX6" fmla="*/ 27922 w 88197"/>
                    <a:gd name="connsiteY6" fmla="*/ 121716 h 138413"/>
                    <a:gd name="connsiteX7" fmla="*/ 21274 w 88197"/>
                    <a:gd name="connsiteY7" fmla="*/ 132262 h 138413"/>
                    <a:gd name="connsiteX8" fmla="*/ 17285 w 88197"/>
                    <a:gd name="connsiteY8" fmla="*/ 138414 h 138413"/>
                    <a:gd name="connsiteX9" fmla="*/ 0 w 88197"/>
                    <a:gd name="connsiteY9" fmla="*/ 138414 h 138413"/>
                    <a:gd name="connsiteX10" fmla="*/ 0 w 88197"/>
                    <a:gd name="connsiteY10" fmla="*/ 27243 h 138413"/>
                    <a:gd name="connsiteX11" fmla="*/ 18615 w 88197"/>
                    <a:gd name="connsiteY11" fmla="*/ 27243 h 138413"/>
                    <a:gd name="connsiteX12" fmla="*/ 18615 w 88197"/>
                    <a:gd name="connsiteY12" fmla="*/ 106337 h 138413"/>
                    <a:gd name="connsiteX13" fmla="*/ 19501 w 88197"/>
                    <a:gd name="connsiteY13" fmla="*/ 106337 h 138413"/>
                    <a:gd name="connsiteX14" fmla="*/ 70913 w 88197"/>
                    <a:gd name="connsiteY14" fmla="*/ 27243 h 138413"/>
                    <a:gd name="connsiteX15" fmla="*/ 88198 w 88197"/>
                    <a:gd name="connsiteY15" fmla="*/ 27243 h 138413"/>
                    <a:gd name="connsiteX16" fmla="*/ 88198 w 88197"/>
                    <a:gd name="connsiteY16" fmla="*/ 138414 h 138413"/>
                    <a:gd name="connsiteX17" fmla="*/ 69583 w 88197"/>
                    <a:gd name="connsiteY17" fmla="*/ 138414 h 138413"/>
                    <a:gd name="connsiteX18" fmla="*/ 69583 w 88197"/>
                    <a:gd name="connsiteY18" fmla="*/ 59320 h 138413"/>
                    <a:gd name="connsiteX19" fmla="*/ 68253 w 88197"/>
                    <a:gd name="connsiteY19" fmla="*/ 59320 h 138413"/>
                    <a:gd name="connsiteX20" fmla="*/ 43434 w 88197"/>
                    <a:gd name="connsiteY20" fmla="*/ 22849 h 138413"/>
                    <a:gd name="connsiteX21" fmla="*/ 31911 w 88197"/>
                    <a:gd name="connsiteY21" fmla="*/ 20652 h 138413"/>
                    <a:gd name="connsiteX22" fmla="*/ 24376 w 88197"/>
                    <a:gd name="connsiteY22" fmla="*/ 14940 h 138413"/>
                    <a:gd name="connsiteX23" fmla="*/ 20388 w 88197"/>
                    <a:gd name="connsiteY23" fmla="*/ 7470 h 138413"/>
                    <a:gd name="connsiteX24" fmla="*/ 19058 w 88197"/>
                    <a:gd name="connsiteY24" fmla="*/ 0 h 138413"/>
                    <a:gd name="connsiteX25" fmla="*/ 32354 w 88197"/>
                    <a:gd name="connsiteY25" fmla="*/ 0 h 138413"/>
                    <a:gd name="connsiteX26" fmla="*/ 33240 w 88197"/>
                    <a:gd name="connsiteY26" fmla="*/ 3515 h 138413"/>
                    <a:gd name="connsiteX27" fmla="*/ 35456 w 88197"/>
                    <a:gd name="connsiteY27" fmla="*/ 7031 h 138413"/>
                    <a:gd name="connsiteX28" fmla="*/ 39002 w 88197"/>
                    <a:gd name="connsiteY28" fmla="*/ 9667 h 138413"/>
                    <a:gd name="connsiteX29" fmla="*/ 43434 w 88197"/>
                    <a:gd name="connsiteY29" fmla="*/ 10546 h 138413"/>
                    <a:gd name="connsiteX30" fmla="*/ 48309 w 88197"/>
                    <a:gd name="connsiteY30" fmla="*/ 9667 h 138413"/>
                    <a:gd name="connsiteX31" fmla="*/ 51855 w 88197"/>
                    <a:gd name="connsiteY31" fmla="*/ 7031 h 138413"/>
                    <a:gd name="connsiteX32" fmla="*/ 54071 w 88197"/>
                    <a:gd name="connsiteY32" fmla="*/ 3515 h 138413"/>
                    <a:gd name="connsiteX33" fmla="*/ 54514 w 88197"/>
                    <a:gd name="connsiteY33" fmla="*/ 0 h 138413"/>
                    <a:gd name="connsiteX34" fmla="*/ 67810 w 88197"/>
                    <a:gd name="connsiteY34" fmla="*/ 0 h 138413"/>
                    <a:gd name="connsiteX35" fmla="*/ 66037 w 88197"/>
                    <a:gd name="connsiteY35" fmla="*/ 7470 h 138413"/>
                    <a:gd name="connsiteX36" fmla="*/ 62048 w 88197"/>
                    <a:gd name="connsiteY36" fmla="*/ 14940 h 138413"/>
                    <a:gd name="connsiteX37" fmla="*/ 54957 w 88197"/>
                    <a:gd name="connsiteY37" fmla="*/ 20652 h 138413"/>
                    <a:gd name="connsiteX38" fmla="*/ 43434 w 88197"/>
                    <a:gd name="connsiteY38" fmla="*/ 22849 h 138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8197" h="138413">
                      <a:moveTo>
                        <a:pt x="68253" y="59320"/>
                      </a:moveTo>
                      <a:cubicBezTo>
                        <a:pt x="66037" y="62836"/>
                        <a:pt x="63821" y="66351"/>
                        <a:pt x="61605" y="69866"/>
                      </a:cubicBezTo>
                      <a:cubicBezTo>
                        <a:pt x="59389" y="73381"/>
                        <a:pt x="57173" y="76897"/>
                        <a:pt x="54957" y="80412"/>
                      </a:cubicBezTo>
                      <a:cubicBezTo>
                        <a:pt x="54071" y="81730"/>
                        <a:pt x="52741" y="83488"/>
                        <a:pt x="50968" y="86564"/>
                      </a:cubicBezTo>
                      <a:cubicBezTo>
                        <a:pt x="49196" y="89639"/>
                        <a:pt x="46980" y="93155"/>
                        <a:pt x="44320" y="97109"/>
                      </a:cubicBezTo>
                      <a:cubicBezTo>
                        <a:pt x="41661" y="101064"/>
                        <a:pt x="39002" y="105019"/>
                        <a:pt x="36343" y="109413"/>
                      </a:cubicBezTo>
                      <a:cubicBezTo>
                        <a:pt x="33684" y="113807"/>
                        <a:pt x="30581" y="118201"/>
                        <a:pt x="27922" y="121716"/>
                      </a:cubicBezTo>
                      <a:cubicBezTo>
                        <a:pt x="25263" y="125671"/>
                        <a:pt x="23047" y="129186"/>
                        <a:pt x="21274" y="132262"/>
                      </a:cubicBezTo>
                      <a:cubicBezTo>
                        <a:pt x="19501" y="135338"/>
                        <a:pt x="18172" y="137535"/>
                        <a:pt x="17285" y="138414"/>
                      </a:cubicBezTo>
                      <a:lnTo>
                        <a:pt x="0" y="138414"/>
                      </a:lnTo>
                      <a:lnTo>
                        <a:pt x="0" y="27243"/>
                      </a:lnTo>
                      <a:lnTo>
                        <a:pt x="18615" y="27243"/>
                      </a:lnTo>
                      <a:lnTo>
                        <a:pt x="18615" y="106337"/>
                      </a:lnTo>
                      <a:lnTo>
                        <a:pt x="19501" y="106337"/>
                      </a:lnTo>
                      <a:lnTo>
                        <a:pt x="70913" y="27243"/>
                      </a:lnTo>
                      <a:lnTo>
                        <a:pt x="88198" y="27243"/>
                      </a:lnTo>
                      <a:lnTo>
                        <a:pt x="88198" y="138414"/>
                      </a:lnTo>
                      <a:lnTo>
                        <a:pt x="69583" y="138414"/>
                      </a:lnTo>
                      <a:lnTo>
                        <a:pt x="69583" y="59320"/>
                      </a:lnTo>
                      <a:lnTo>
                        <a:pt x="68253" y="59320"/>
                      </a:lnTo>
                      <a:close/>
                      <a:moveTo>
                        <a:pt x="43434" y="22849"/>
                      </a:moveTo>
                      <a:cubicBezTo>
                        <a:pt x="39002" y="22849"/>
                        <a:pt x="35013" y="21970"/>
                        <a:pt x="31911" y="20652"/>
                      </a:cubicBezTo>
                      <a:cubicBezTo>
                        <a:pt x="28808" y="19334"/>
                        <a:pt x="26592" y="17137"/>
                        <a:pt x="24376" y="14940"/>
                      </a:cubicBezTo>
                      <a:cubicBezTo>
                        <a:pt x="22604" y="12743"/>
                        <a:pt x="21274" y="10106"/>
                        <a:pt x="20388" y="7470"/>
                      </a:cubicBezTo>
                      <a:cubicBezTo>
                        <a:pt x="19501" y="4834"/>
                        <a:pt x="19058" y="2636"/>
                        <a:pt x="19058" y="0"/>
                      </a:cubicBezTo>
                      <a:lnTo>
                        <a:pt x="32354" y="0"/>
                      </a:lnTo>
                      <a:cubicBezTo>
                        <a:pt x="32354" y="879"/>
                        <a:pt x="32797" y="2197"/>
                        <a:pt x="33240" y="3515"/>
                      </a:cubicBezTo>
                      <a:cubicBezTo>
                        <a:pt x="33684" y="4834"/>
                        <a:pt x="34570" y="5712"/>
                        <a:pt x="35456" y="7031"/>
                      </a:cubicBezTo>
                      <a:cubicBezTo>
                        <a:pt x="36343" y="8349"/>
                        <a:pt x="37672" y="8788"/>
                        <a:pt x="39002" y="9667"/>
                      </a:cubicBezTo>
                      <a:cubicBezTo>
                        <a:pt x="40332" y="10546"/>
                        <a:pt x="41661" y="10546"/>
                        <a:pt x="43434" y="10546"/>
                      </a:cubicBezTo>
                      <a:cubicBezTo>
                        <a:pt x="45207" y="10546"/>
                        <a:pt x="46980" y="10106"/>
                        <a:pt x="48309" y="9667"/>
                      </a:cubicBezTo>
                      <a:cubicBezTo>
                        <a:pt x="49639" y="9228"/>
                        <a:pt x="50968" y="7909"/>
                        <a:pt x="51855" y="7031"/>
                      </a:cubicBezTo>
                      <a:cubicBezTo>
                        <a:pt x="52741" y="6152"/>
                        <a:pt x="53628" y="4834"/>
                        <a:pt x="54071" y="3515"/>
                      </a:cubicBezTo>
                      <a:cubicBezTo>
                        <a:pt x="54514" y="2197"/>
                        <a:pt x="54514" y="1318"/>
                        <a:pt x="54514" y="0"/>
                      </a:cubicBezTo>
                      <a:lnTo>
                        <a:pt x="67810" y="0"/>
                      </a:lnTo>
                      <a:cubicBezTo>
                        <a:pt x="67810" y="2197"/>
                        <a:pt x="66924" y="4834"/>
                        <a:pt x="66037" y="7470"/>
                      </a:cubicBezTo>
                      <a:cubicBezTo>
                        <a:pt x="65151" y="10106"/>
                        <a:pt x="63821" y="12303"/>
                        <a:pt x="62048" y="14940"/>
                      </a:cubicBezTo>
                      <a:cubicBezTo>
                        <a:pt x="60276" y="17576"/>
                        <a:pt x="58060" y="18895"/>
                        <a:pt x="54957" y="20652"/>
                      </a:cubicBezTo>
                      <a:cubicBezTo>
                        <a:pt x="51855" y="22410"/>
                        <a:pt x="47866" y="22849"/>
                        <a:pt x="43434" y="2284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F3A56EC-0CB6-B907-2C35-533BBCDDCA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273" y="5956608"/>
            <a:ext cx="658836" cy="30417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E6564A2-D32D-44BB-822C-693329E232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806724" y="400990"/>
            <a:ext cx="1907723" cy="7492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1E2CED-E5E0-4503-9B8F-7FD0F81A92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21" y="442120"/>
            <a:ext cx="1896137" cy="683292"/>
          </a:xfrm>
          <a:prstGeom prst="rect">
            <a:avLst/>
          </a:prstGeom>
        </p:spPr>
      </p:pic>
      <p:sp>
        <p:nvSpPr>
          <p:cNvPr id="76" name="Скругленный прямоугольник 24">
            <a:extLst>
              <a:ext uri="{FF2B5EF4-FFF2-40B4-BE49-F238E27FC236}">
                <a16:creationId xmlns:a16="http://schemas.microsoft.com/office/drawing/2014/main" id="{776E463E-2252-4166-87EF-68B2BA2530CD}"/>
              </a:ext>
            </a:extLst>
          </p:cNvPr>
          <p:cNvSpPr/>
          <p:nvPr/>
        </p:nvSpPr>
        <p:spPr>
          <a:xfrm>
            <a:off x="7722233" y="3756582"/>
            <a:ext cx="3989705" cy="2775737"/>
          </a:xfrm>
          <a:prstGeom prst="roundRect">
            <a:avLst>
              <a:gd name="adj" fmla="val 3883"/>
            </a:avLst>
          </a:prstGeom>
          <a:solidFill>
            <a:srgbClr val="0846A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</a:pPr>
            <a:r>
              <a:rPr lang="ru-RU" sz="1400" dirty="0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lt"/>
              </a:rPr>
              <a:t>НАШИ ПОБЕДЫ</a:t>
            </a:r>
          </a:p>
          <a:p>
            <a:pPr marL="288000">
              <a:spcBef>
                <a:spcPts val="600"/>
              </a:spcBef>
              <a:buClr>
                <a:srgbClr val="000000"/>
              </a:buClr>
              <a:buSzPts val="1400"/>
            </a:pPr>
            <a:r>
              <a:rPr lang="ru-RU" sz="1000" dirty="0">
                <a:solidFill>
                  <a:schemeClr val="bg1"/>
                </a:solidFill>
              </a:rPr>
              <a:t>Время инноваций, номинация 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«Открытие года» –2024</a:t>
            </a:r>
          </a:p>
          <a:p>
            <a:pPr marL="288000">
              <a:spcBef>
                <a:spcPts val="600"/>
              </a:spcBef>
              <a:buClr>
                <a:srgbClr val="000000"/>
              </a:buClr>
              <a:buSzPts val="1400"/>
            </a:pPr>
            <a:r>
              <a:rPr lang="ru-RU" sz="1000" dirty="0">
                <a:solidFill>
                  <a:schemeClr val="bg1"/>
                </a:solidFill>
              </a:rPr>
              <a:t>«Лучшее для России. Развитие регионов», номинация «Образовательный проект года» – 2024</a:t>
            </a:r>
          </a:p>
          <a:p>
            <a:pPr marL="288000">
              <a:spcBef>
                <a:spcPts val="600"/>
              </a:spcBef>
              <a:buClr>
                <a:srgbClr val="000000"/>
              </a:buClr>
              <a:buSzPts val="1400"/>
            </a:pPr>
            <a:r>
              <a:rPr lang="ru-RU" sz="1000" dirty="0">
                <a:solidFill>
                  <a:schemeClr val="bg1"/>
                </a:solidFill>
              </a:rPr>
              <a:t>«Эффективное Образование», 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номинация «Сервис года» – 2024</a:t>
            </a:r>
          </a:p>
          <a:p>
            <a:pPr marL="288000">
              <a:spcBef>
                <a:spcPts val="600"/>
              </a:spcBef>
              <a:buClr>
                <a:srgbClr val="000000"/>
              </a:buClr>
              <a:buSzPts val="1400"/>
            </a:pPr>
            <a:r>
              <a:rPr lang="en" sz="1000" dirty="0">
                <a:solidFill>
                  <a:schemeClr val="bg1"/>
                </a:solidFill>
              </a:rPr>
              <a:t>Smart Ranking, </a:t>
            </a:r>
            <a:r>
              <a:rPr lang="ru-RU" sz="1000" dirty="0">
                <a:solidFill>
                  <a:schemeClr val="bg1"/>
                </a:solidFill>
              </a:rPr>
              <a:t>номинация «Внедрение технологий» - 2025</a:t>
            </a:r>
          </a:p>
          <a:p>
            <a:pPr marL="288000">
              <a:spcBef>
                <a:spcPts val="600"/>
              </a:spcBef>
              <a:buClr>
                <a:srgbClr val="000000"/>
              </a:buClr>
              <a:buSzPts val="1400"/>
            </a:pPr>
            <a:r>
              <a:rPr lang="ru-RU" sz="1000" dirty="0">
                <a:solidFill>
                  <a:schemeClr val="bg1"/>
                </a:solidFill>
              </a:rPr>
              <a:t>Комсомольская правда, номинация «Вклад в образование и развитие отрасли </a:t>
            </a:r>
            <a:r>
              <a:rPr lang="en-US" sz="1000" dirty="0">
                <a:solidFill>
                  <a:schemeClr val="bg1"/>
                </a:solidFill>
              </a:rPr>
              <a:t>EdTech</a:t>
            </a:r>
            <a:r>
              <a:rPr lang="ru-RU" sz="10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E5090FB2-1D25-43B2-8521-46BE343B9BBF}"/>
              </a:ext>
            </a:extLst>
          </p:cNvPr>
          <p:cNvSpPr>
            <a:spLocks noEditPoints="1"/>
          </p:cNvSpPr>
          <p:nvPr/>
        </p:nvSpPr>
        <p:spPr bwMode="auto">
          <a:xfrm>
            <a:off x="7927958" y="4324336"/>
            <a:ext cx="168273" cy="167611"/>
          </a:xfrm>
          <a:custGeom>
            <a:avLst/>
            <a:gdLst>
              <a:gd name="T0" fmla="*/ 52 w 104"/>
              <a:gd name="T1" fmla="*/ 0 h 104"/>
              <a:gd name="T2" fmla="*/ 0 w 104"/>
              <a:gd name="T3" fmla="*/ 52 h 104"/>
              <a:gd name="T4" fmla="*/ 52 w 104"/>
              <a:gd name="T5" fmla="*/ 104 h 104"/>
              <a:gd name="T6" fmla="*/ 104 w 104"/>
              <a:gd name="T7" fmla="*/ 52 h 104"/>
              <a:gd name="T8" fmla="*/ 52 w 104"/>
              <a:gd name="T9" fmla="*/ 0 h 104"/>
              <a:gd name="T10" fmla="*/ 75 w 104"/>
              <a:gd name="T11" fmla="*/ 43 h 104"/>
              <a:gd name="T12" fmla="*/ 47 w 104"/>
              <a:gd name="T13" fmla="*/ 71 h 104"/>
              <a:gd name="T14" fmla="*/ 41 w 104"/>
              <a:gd name="T15" fmla="*/ 71 h 104"/>
              <a:gd name="T16" fmla="*/ 41 w 104"/>
              <a:gd name="T17" fmla="*/ 71 h 104"/>
              <a:gd name="T18" fmla="*/ 29 w 104"/>
              <a:gd name="T19" fmla="*/ 59 h 104"/>
              <a:gd name="T20" fmla="*/ 29 w 104"/>
              <a:gd name="T21" fmla="*/ 53 h 104"/>
              <a:gd name="T22" fmla="*/ 35 w 104"/>
              <a:gd name="T23" fmla="*/ 53 h 104"/>
              <a:gd name="T24" fmla="*/ 44 w 104"/>
              <a:gd name="T25" fmla="*/ 62 h 104"/>
              <a:gd name="T26" fmla="*/ 69 w 104"/>
              <a:gd name="T27" fmla="*/ 37 h 104"/>
              <a:gd name="T28" fmla="*/ 75 w 104"/>
              <a:gd name="T29" fmla="*/ 37 h 104"/>
              <a:gd name="T30" fmla="*/ 75 w 104"/>
              <a:gd name="T31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75" y="43"/>
                </a:moveTo>
                <a:cubicBezTo>
                  <a:pt x="47" y="71"/>
                  <a:pt x="47" y="71"/>
                  <a:pt x="47" y="71"/>
                </a:cubicBezTo>
                <a:cubicBezTo>
                  <a:pt x="45" y="72"/>
                  <a:pt x="43" y="72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7"/>
                  <a:pt x="28" y="55"/>
                  <a:pt x="29" y="53"/>
                </a:cubicBezTo>
                <a:cubicBezTo>
                  <a:pt x="31" y="52"/>
                  <a:pt x="33" y="52"/>
                  <a:pt x="35" y="53"/>
                </a:cubicBezTo>
                <a:cubicBezTo>
                  <a:pt x="44" y="62"/>
                  <a:pt x="44" y="62"/>
                  <a:pt x="44" y="62"/>
                </a:cubicBezTo>
                <a:cubicBezTo>
                  <a:pt x="69" y="37"/>
                  <a:pt x="69" y="37"/>
                  <a:pt x="69" y="37"/>
                </a:cubicBezTo>
                <a:cubicBezTo>
                  <a:pt x="71" y="36"/>
                  <a:pt x="73" y="36"/>
                  <a:pt x="75" y="37"/>
                </a:cubicBezTo>
                <a:cubicBezTo>
                  <a:pt x="76" y="39"/>
                  <a:pt x="76" y="41"/>
                  <a:pt x="75" y="4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8" name="Freeform 5">
            <a:extLst>
              <a:ext uri="{FF2B5EF4-FFF2-40B4-BE49-F238E27FC236}">
                <a16:creationId xmlns:a16="http://schemas.microsoft.com/office/drawing/2014/main" id="{E47DF80D-2D02-4150-A518-827705E07325}"/>
              </a:ext>
            </a:extLst>
          </p:cNvPr>
          <p:cNvSpPr>
            <a:spLocks noEditPoints="1"/>
          </p:cNvSpPr>
          <p:nvPr/>
        </p:nvSpPr>
        <p:spPr bwMode="auto">
          <a:xfrm>
            <a:off x="7927958" y="4686833"/>
            <a:ext cx="168273" cy="167611"/>
          </a:xfrm>
          <a:custGeom>
            <a:avLst/>
            <a:gdLst>
              <a:gd name="T0" fmla="*/ 52 w 104"/>
              <a:gd name="T1" fmla="*/ 0 h 104"/>
              <a:gd name="T2" fmla="*/ 0 w 104"/>
              <a:gd name="T3" fmla="*/ 52 h 104"/>
              <a:gd name="T4" fmla="*/ 52 w 104"/>
              <a:gd name="T5" fmla="*/ 104 h 104"/>
              <a:gd name="T6" fmla="*/ 104 w 104"/>
              <a:gd name="T7" fmla="*/ 52 h 104"/>
              <a:gd name="T8" fmla="*/ 52 w 104"/>
              <a:gd name="T9" fmla="*/ 0 h 104"/>
              <a:gd name="T10" fmla="*/ 75 w 104"/>
              <a:gd name="T11" fmla="*/ 43 h 104"/>
              <a:gd name="T12" fmla="*/ 47 w 104"/>
              <a:gd name="T13" fmla="*/ 71 h 104"/>
              <a:gd name="T14" fmla="*/ 41 w 104"/>
              <a:gd name="T15" fmla="*/ 71 h 104"/>
              <a:gd name="T16" fmla="*/ 41 w 104"/>
              <a:gd name="T17" fmla="*/ 71 h 104"/>
              <a:gd name="T18" fmla="*/ 29 w 104"/>
              <a:gd name="T19" fmla="*/ 59 h 104"/>
              <a:gd name="T20" fmla="*/ 29 w 104"/>
              <a:gd name="T21" fmla="*/ 53 h 104"/>
              <a:gd name="T22" fmla="*/ 35 w 104"/>
              <a:gd name="T23" fmla="*/ 53 h 104"/>
              <a:gd name="T24" fmla="*/ 44 w 104"/>
              <a:gd name="T25" fmla="*/ 62 h 104"/>
              <a:gd name="T26" fmla="*/ 69 w 104"/>
              <a:gd name="T27" fmla="*/ 37 h 104"/>
              <a:gd name="T28" fmla="*/ 75 w 104"/>
              <a:gd name="T29" fmla="*/ 37 h 104"/>
              <a:gd name="T30" fmla="*/ 75 w 104"/>
              <a:gd name="T31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75" y="43"/>
                </a:moveTo>
                <a:cubicBezTo>
                  <a:pt x="47" y="71"/>
                  <a:pt x="47" y="71"/>
                  <a:pt x="47" y="71"/>
                </a:cubicBezTo>
                <a:cubicBezTo>
                  <a:pt x="45" y="72"/>
                  <a:pt x="43" y="72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7"/>
                  <a:pt x="28" y="55"/>
                  <a:pt x="29" y="53"/>
                </a:cubicBezTo>
                <a:cubicBezTo>
                  <a:pt x="31" y="52"/>
                  <a:pt x="33" y="52"/>
                  <a:pt x="35" y="53"/>
                </a:cubicBezTo>
                <a:cubicBezTo>
                  <a:pt x="44" y="62"/>
                  <a:pt x="44" y="62"/>
                  <a:pt x="44" y="62"/>
                </a:cubicBezTo>
                <a:cubicBezTo>
                  <a:pt x="69" y="37"/>
                  <a:pt x="69" y="37"/>
                  <a:pt x="69" y="37"/>
                </a:cubicBezTo>
                <a:cubicBezTo>
                  <a:pt x="71" y="36"/>
                  <a:pt x="73" y="36"/>
                  <a:pt x="75" y="37"/>
                </a:cubicBezTo>
                <a:cubicBezTo>
                  <a:pt x="76" y="39"/>
                  <a:pt x="76" y="41"/>
                  <a:pt x="75" y="4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9" name="Freeform 5">
            <a:extLst>
              <a:ext uri="{FF2B5EF4-FFF2-40B4-BE49-F238E27FC236}">
                <a16:creationId xmlns:a16="http://schemas.microsoft.com/office/drawing/2014/main" id="{1C659AE4-C0E4-420B-987E-E1980501A034}"/>
              </a:ext>
            </a:extLst>
          </p:cNvPr>
          <p:cNvSpPr>
            <a:spLocks noEditPoints="1"/>
          </p:cNvSpPr>
          <p:nvPr/>
        </p:nvSpPr>
        <p:spPr bwMode="auto">
          <a:xfrm>
            <a:off x="7927958" y="5247301"/>
            <a:ext cx="168273" cy="167611"/>
          </a:xfrm>
          <a:custGeom>
            <a:avLst/>
            <a:gdLst>
              <a:gd name="T0" fmla="*/ 52 w 104"/>
              <a:gd name="T1" fmla="*/ 0 h 104"/>
              <a:gd name="T2" fmla="*/ 0 w 104"/>
              <a:gd name="T3" fmla="*/ 52 h 104"/>
              <a:gd name="T4" fmla="*/ 52 w 104"/>
              <a:gd name="T5" fmla="*/ 104 h 104"/>
              <a:gd name="T6" fmla="*/ 104 w 104"/>
              <a:gd name="T7" fmla="*/ 52 h 104"/>
              <a:gd name="T8" fmla="*/ 52 w 104"/>
              <a:gd name="T9" fmla="*/ 0 h 104"/>
              <a:gd name="T10" fmla="*/ 75 w 104"/>
              <a:gd name="T11" fmla="*/ 43 h 104"/>
              <a:gd name="T12" fmla="*/ 47 w 104"/>
              <a:gd name="T13" fmla="*/ 71 h 104"/>
              <a:gd name="T14" fmla="*/ 41 w 104"/>
              <a:gd name="T15" fmla="*/ 71 h 104"/>
              <a:gd name="T16" fmla="*/ 41 w 104"/>
              <a:gd name="T17" fmla="*/ 71 h 104"/>
              <a:gd name="T18" fmla="*/ 29 w 104"/>
              <a:gd name="T19" fmla="*/ 59 h 104"/>
              <a:gd name="T20" fmla="*/ 29 w 104"/>
              <a:gd name="T21" fmla="*/ 53 h 104"/>
              <a:gd name="T22" fmla="*/ 35 w 104"/>
              <a:gd name="T23" fmla="*/ 53 h 104"/>
              <a:gd name="T24" fmla="*/ 44 w 104"/>
              <a:gd name="T25" fmla="*/ 62 h 104"/>
              <a:gd name="T26" fmla="*/ 69 w 104"/>
              <a:gd name="T27" fmla="*/ 37 h 104"/>
              <a:gd name="T28" fmla="*/ 75 w 104"/>
              <a:gd name="T29" fmla="*/ 37 h 104"/>
              <a:gd name="T30" fmla="*/ 75 w 104"/>
              <a:gd name="T31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75" y="43"/>
                </a:moveTo>
                <a:cubicBezTo>
                  <a:pt x="47" y="71"/>
                  <a:pt x="47" y="71"/>
                  <a:pt x="47" y="71"/>
                </a:cubicBezTo>
                <a:cubicBezTo>
                  <a:pt x="45" y="72"/>
                  <a:pt x="43" y="72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7"/>
                  <a:pt x="28" y="55"/>
                  <a:pt x="29" y="53"/>
                </a:cubicBezTo>
                <a:cubicBezTo>
                  <a:pt x="31" y="52"/>
                  <a:pt x="33" y="52"/>
                  <a:pt x="35" y="53"/>
                </a:cubicBezTo>
                <a:cubicBezTo>
                  <a:pt x="44" y="62"/>
                  <a:pt x="44" y="62"/>
                  <a:pt x="44" y="62"/>
                </a:cubicBezTo>
                <a:cubicBezTo>
                  <a:pt x="69" y="37"/>
                  <a:pt x="69" y="37"/>
                  <a:pt x="69" y="37"/>
                </a:cubicBezTo>
                <a:cubicBezTo>
                  <a:pt x="71" y="36"/>
                  <a:pt x="73" y="36"/>
                  <a:pt x="75" y="37"/>
                </a:cubicBezTo>
                <a:cubicBezTo>
                  <a:pt x="76" y="39"/>
                  <a:pt x="76" y="41"/>
                  <a:pt x="75" y="4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80" name="Freeform 5">
            <a:extLst>
              <a:ext uri="{FF2B5EF4-FFF2-40B4-BE49-F238E27FC236}">
                <a16:creationId xmlns:a16="http://schemas.microsoft.com/office/drawing/2014/main" id="{DFC334D5-D0B6-4155-8634-B5ECD79795D0}"/>
              </a:ext>
            </a:extLst>
          </p:cNvPr>
          <p:cNvSpPr>
            <a:spLocks noEditPoints="1"/>
          </p:cNvSpPr>
          <p:nvPr/>
        </p:nvSpPr>
        <p:spPr bwMode="auto">
          <a:xfrm>
            <a:off x="7927958" y="5671159"/>
            <a:ext cx="168273" cy="167611"/>
          </a:xfrm>
          <a:custGeom>
            <a:avLst/>
            <a:gdLst>
              <a:gd name="T0" fmla="*/ 52 w 104"/>
              <a:gd name="T1" fmla="*/ 0 h 104"/>
              <a:gd name="T2" fmla="*/ 0 w 104"/>
              <a:gd name="T3" fmla="*/ 52 h 104"/>
              <a:gd name="T4" fmla="*/ 52 w 104"/>
              <a:gd name="T5" fmla="*/ 104 h 104"/>
              <a:gd name="T6" fmla="*/ 104 w 104"/>
              <a:gd name="T7" fmla="*/ 52 h 104"/>
              <a:gd name="T8" fmla="*/ 52 w 104"/>
              <a:gd name="T9" fmla="*/ 0 h 104"/>
              <a:gd name="T10" fmla="*/ 75 w 104"/>
              <a:gd name="T11" fmla="*/ 43 h 104"/>
              <a:gd name="T12" fmla="*/ 47 w 104"/>
              <a:gd name="T13" fmla="*/ 71 h 104"/>
              <a:gd name="T14" fmla="*/ 41 w 104"/>
              <a:gd name="T15" fmla="*/ 71 h 104"/>
              <a:gd name="T16" fmla="*/ 41 w 104"/>
              <a:gd name="T17" fmla="*/ 71 h 104"/>
              <a:gd name="T18" fmla="*/ 29 w 104"/>
              <a:gd name="T19" fmla="*/ 59 h 104"/>
              <a:gd name="T20" fmla="*/ 29 w 104"/>
              <a:gd name="T21" fmla="*/ 53 h 104"/>
              <a:gd name="T22" fmla="*/ 35 w 104"/>
              <a:gd name="T23" fmla="*/ 53 h 104"/>
              <a:gd name="T24" fmla="*/ 44 w 104"/>
              <a:gd name="T25" fmla="*/ 62 h 104"/>
              <a:gd name="T26" fmla="*/ 69 w 104"/>
              <a:gd name="T27" fmla="*/ 37 h 104"/>
              <a:gd name="T28" fmla="*/ 75 w 104"/>
              <a:gd name="T29" fmla="*/ 37 h 104"/>
              <a:gd name="T30" fmla="*/ 75 w 104"/>
              <a:gd name="T31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75" y="43"/>
                </a:moveTo>
                <a:cubicBezTo>
                  <a:pt x="47" y="71"/>
                  <a:pt x="47" y="71"/>
                  <a:pt x="47" y="71"/>
                </a:cubicBezTo>
                <a:cubicBezTo>
                  <a:pt x="45" y="72"/>
                  <a:pt x="43" y="72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7"/>
                  <a:pt x="28" y="55"/>
                  <a:pt x="29" y="53"/>
                </a:cubicBezTo>
                <a:cubicBezTo>
                  <a:pt x="31" y="52"/>
                  <a:pt x="33" y="52"/>
                  <a:pt x="35" y="53"/>
                </a:cubicBezTo>
                <a:cubicBezTo>
                  <a:pt x="44" y="62"/>
                  <a:pt x="44" y="62"/>
                  <a:pt x="44" y="62"/>
                </a:cubicBezTo>
                <a:cubicBezTo>
                  <a:pt x="69" y="37"/>
                  <a:pt x="69" y="37"/>
                  <a:pt x="69" y="37"/>
                </a:cubicBezTo>
                <a:cubicBezTo>
                  <a:pt x="71" y="36"/>
                  <a:pt x="73" y="36"/>
                  <a:pt x="75" y="37"/>
                </a:cubicBezTo>
                <a:cubicBezTo>
                  <a:pt x="76" y="39"/>
                  <a:pt x="76" y="41"/>
                  <a:pt x="75" y="4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81" name="Freeform 5">
            <a:extLst>
              <a:ext uri="{FF2B5EF4-FFF2-40B4-BE49-F238E27FC236}">
                <a16:creationId xmlns:a16="http://schemas.microsoft.com/office/drawing/2014/main" id="{70187A73-C26E-488B-A5AA-A31AFE723996}"/>
              </a:ext>
            </a:extLst>
          </p:cNvPr>
          <p:cNvSpPr>
            <a:spLocks noEditPoints="1"/>
          </p:cNvSpPr>
          <p:nvPr/>
        </p:nvSpPr>
        <p:spPr bwMode="auto">
          <a:xfrm>
            <a:off x="7927958" y="6102149"/>
            <a:ext cx="168273" cy="167611"/>
          </a:xfrm>
          <a:custGeom>
            <a:avLst/>
            <a:gdLst>
              <a:gd name="T0" fmla="*/ 52 w 104"/>
              <a:gd name="T1" fmla="*/ 0 h 104"/>
              <a:gd name="T2" fmla="*/ 0 w 104"/>
              <a:gd name="T3" fmla="*/ 52 h 104"/>
              <a:gd name="T4" fmla="*/ 52 w 104"/>
              <a:gd name="T5" fmla="*/ 104 h 104"/>
              <a:gd name="T6" fmla="*/ 104 w 104"/>
              <a:gd name="T7" fmla="*/ 52 h 104"/>
              <a:gd name="T8" fmla="*/ 52 w 104"/>
              <a:gd name="T9" fmla="*/ 0 h 104"/>
              <a:gd name="T10" fmla="*/ 75 w 104"/>
              <a:gd name="T11" fmla="*/ 43 h 104"/>
              <a:gd name="T12" fmla="*/ 47 w 104"/>
              <a:gd name="T13" fmla="*/ 71 h 104"/>
              <a:gd name="T14" fmla="*/ 41 w 104"/>
              <a:gd name="T15" fmla="*/ 71 h 104"/>
              <a:gd name="T16" fmla="*/ 41 w 104"/>
              <a:gd name="T17" fmla="*/ 71 h 104"/>
              <a:gd name="T18" fmla="*/ 29 w 104"/>
              <a:gd name="T19" fmla="*/ 59 h 104"/>
              <a:gd name="T20" fmla="*/ 29 w 104"/>
              <a:gd name="T21" fmla="*/ 53 h 104"/>
              <a:gd name="T22" fmla="*/ 35 w 104"/>
              <a:gd name="T23" fmla="*/ 53 h 104"/>
              <a:gd name="T24" fmla="*/ 44 w 104"/>
              <a:gd name="T25" fmla="*/ 62 h 104"/>
              <a:gd name="T26" fmla="*/ 69 w 104"/>
              <a:gd name="T27" fmla="*/ 37 h 104"/>
              <a:gd name="T28" fmla="*/ 75 w 104"/>
              <a:gd name="T29" fmla="*/ 37 h 104"/>
              <a:gd name="T30" fmla="*/ 75 w 104"/>
              <a:gd name="T31" fmla="*/ 4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52" y="0"/>
                </a:moveTo>
                <a:cubicBezTo>
                  <a:pt x="23" y="0"/>
                  <a:pt x="0" y="23"/>
                  <a:pt x="0" y="52"/>
                </a:cubicBezTo>
                <a:cubicBezTo>
                  <a:pt x="0" y="81"/>
                  <a:pt x="23" y="104"/>
                  <a:pt x="52" y="104"/>
                </a:cubicBezTo>
                <a:cubicBezTo>
                  <a:pt x="81" y="104"/>
                  <a:pt x="104" y="81"/>
                  <a:pt x="104" y="52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75" y="43"/>
                </a:moveTo>
                <a:cubicBezTo>
                  <a:pt x="47" y="71"/>
                  <a:pt x="47" y="71"/>
                  <a:pt x="47" y="71"/>
                </a:cubicBezTo>
                <a:cubicBezTo>
                  <a:pt x="45" y="72"/>
                  <a:pt x="43" y="72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29" y="59"/>
                  <a:pt x="29" y="59"/>
                  <a:pt x="29" y="59"/>
                </a:cubicBezTo>
                <a:cubicBezTo>
                  <a:pt x="28" y="57"/>
                  <a:pt x="28" y="55"/>
                  <a:pt x="29" y="53"/>
                </a:cubicBezTo>
                <a:cubicBezTo>
                  <a:pt x="31" y="52"/>
                  <a:pt x="33" y="52"/>
                  <a:pt x="35" y="53"/>
                </a:cubicBezTo>
                <a:cubicBezTo>
                  <a:pt x="44" y="62"/>
                  <a:pt x="44" y="62"/>
                  <a:pt x="44" y="62"/>
                </a:cubicBezTo>
                <a:cubicBezTo>
                  <a:pt x="69" y="37"/>
                  <a:pt x="69" y="37"/>
                  <a:pt x="69" y="37"/>
                </a:cubicBezTo>
                <a:cubicBezTo>
                  <a:pt x="71" y="36"/>
                  <a:pt x="73" y="36"/>
                  <a:pt x="75" y="37"/>
                </a:cubicBezTo>
                <a:cubicBezTo>
                  <a:pt x="76" y="39"/>
                  <a:pt x="76" y="41"/>
                  <a:pt x="75" y="4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D77C5EF-2960-4E08-B78F-C11273A053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6121562" y="5144450"/>
            <a:ext cx="1328737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89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924869-2544-441C-9260-15EE50EF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36135"/>
            <a:ext cx="11064239" cy="54099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46C2A8-3195-42A6-AB90-D1A00AD37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94" y="1183636"/>
            <a:ext cx="11132545" cy="51961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0F5E03-F756-4617-824C-A8EBDF4B0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94" y="1079752"/>
            <a:ext cx="10913172" cy="52494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6F3AA7-C0AD-4EC7-A142-A1C5BBCF3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74" y="1150277"/>
            <a:ext cx="11354467" cy="55259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889FE8-8944-4ADB-A8C6-BF98BA5FCC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207" y="1216995"/>
            <a:ext cx="11351918" cy="5196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134D91-AD3D-4640-96EA-309B999B07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0741825" y="296228"/>
            <a:ext cx="1179493" cy="1166811"/>
          </a:xfrm>
          <a:prstGeom prst="rect">
            <a:avLst/>
          </a:prstGeom>
        </p:spPr>
      </p:pic>
      <p:sp>
        <p:nvSpPr>
          <p:cNvPr id="13" name="Текст 6">
            <a:extLst>
              <a:ext uri="{FF2B5EF4-FFF2-40B4-BE49-F238E27FC236}">
                <a16:creationId xmlns:a16="http://schemas.microsoft.com/office/drawing/2014/main" id="{EB23C541-EC6F-4B7F-8E12-5A1FE48E76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pic>
        <p:nvPicPr>
          <p:cNvPr id="2" name="video1305676017">
            <a:hlinkClick r:id="" action="ppaction://media"/>
            <a:extLst>
              <a:ext uri="{FF2B5EF4-FFF2-40B4-BE49-F238E27FC236}">
                <a16:creationId xmlns:a16="http://schemas.microsoft.com/office/drawing/2014/main" id="{9940EF70-4A3A-49C2-A375-8331FE7956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59" end="60686.6666"/>
                </p14:media>
              </p:ext>
            </p:extLst>
          </p:nvPr>
        </p:nvPicPr>
        <p:blipFill rotWithShape="1">
          <a:blip r:embed="rId7"/>
          <a:srcRect t="12642"/>
          <a:stretch/>
        </p:blipFill>
        <p:spPr>
          <a:xfrm>
            <a:off x="1062585" y="1710847"/>
            <a:ext cx="10060429" cy="46689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D242AD-05E3-4BD0-A60B-65B2277EF8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0548691" y="492336"/>
            <a:ext cx="1328737" cy="1314450"/>
          </a:xfrm>
          <a:prstGeom prst="rect">
            <a:avLst/>
          </a:prstGeom>
        </p:spPr>
      </p:pic>
      <p:sp>
        <p:nvSpPr>
          <p:cNvPr id="8" name="Текст 6">
            <a:extLst>
              <a:ext uri="{FF2B5EF4-FFF2-40B4-BE49-F238E27FC236}">
                <a16:creationId xmlns:a16="http://schemas.microsoft.com/office/drawing/2014/main" id="{097C8D66-D210-439A-B313-1D623EC884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pic>
        <p:nvPicPr>
          <p:cNvPr id="7" name="Professional_Mode_________________________________ (1)">
            <a:hlinkClick r:id="" action="ppaction://media"/>
            <a:extLst>
              <a:ext uri="{FF2B5EF4-FFF2-40B4-BE49-F238E27FC236}">
                <a16:creationId xmlns:a16="http://schemas.microsoft.com/office/drawing/2014/main" id="{3467C5B4-1A74-425D-A7D0-3F90B12365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5622" y="1463040"/>
            <a:ext cx="3069132" cy="4396105"/>
          </a:xfrm>
          <a:prstGeom prst="rect">
            <a:avLst/>
          </a:prstGeom>
        </p:spPr>
      </p:pic>
      <p:sp>
        <p:nvSpPr>
          <p:cNvPr id="8" name="Скругленный прямоугольник 5">
            <a:extLst>
              <a:ext uri="{FF2B5EF4-FFF2-40B4-BE49-F238E27FC236}">
                <a16:creationId xmlns:a16="http://schemas.microsoft.com/office/drawing/2014/main" id="{7A1B79EC-1806-4D50-964F-B5A483308F15}"/>
              </a:ext>
            </a:extLst>
          </p:cNvPr>
          <p:cNvSpPr/>
          <p:nvPr/>
        </p:nvSpPr>
        <p:spPr>
          <a:xfrm>
            <a:off x="874117" y="5089189"/>
            <a:ext cx="4986671" cy="769956"/>
          </a:xfrm>
          <a:prstGeom prst="roundRect">
            <a:avLst>
              <a:gd name="adj" fmla="val 8577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SB Sans Text Semibold" panose="020B0703040504020904" pitchFamily="34" charset="-52"/>
                <a:cs typeface="SB Sans Text Semibold" panose="020B0703040504020904" pitchFamily="34" charset="-52"/>
              </a:rPr>
              <a:t>s.antonova@sbereducation.ru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B Sans Text Semibold" panose="020B0703040504020904" pitchFamily="34" charset="-52"/>
              <a:cs typeface="SB Sans Text Semibold" panose="020B0703040504020904" pitchFamily="34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411E4D-3F85-47B6-974A-E4E905CC9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995506" y="2436180"/>
            <a:ext cx="2608705" cy="2580655"/>
          </a:xfrm>
          <a:prstGeom prst="rect">
            <a:avLst/>
          </a:prstGeom>
        </p:spPr>
      </p:pic>
      <p:sp>
        <p:nvSpPr>
          <p:cNvPr id="13" name="Текст 6">
            <a:extLst>
              <a:ext uri="{FF2B5EF4-FFF2-40B4-BE49-F238E27FC236}">
                <a16:creationId xmlns:a16="http://schemas.microsoft.com/office/drawing/2014/main" id="{5993A3F7-43BF-4F24-BBE8-60EA87C486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4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2" name="Текст 6">
            <a:extLst>
              <a:ext uri="{FF2B5EF4-FFF2-40B4-BE49-F238E27FC236}">
                <a16:creationId xmlns:a16="http://schemas.microsoft.com/office/drawing/2014/main" id="{DDE7489C-4769-443D-8489-7A036B23EC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D40795-B44B-41D0-A860-C04F8A97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480" y="2016023"/>
            <a:ext cx="7947920" cy="447544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3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DE846D-E8CF-47FC-88D7-43E575DC6C7B}"/>
              </a:ext>
            </a:extLst>
          </p:cNvPr>
          <p:cNvSpPr txBox="1"/>
          <p:nvPr/>
        </p:nvSpPr>
        <p:spPr>
          <a:xfrm>
            <a:off x="8046720" y="5262881"/>
            <a:ext cx="2672080" cy="9753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solidFill>
                  <a:schemeClr val="tx1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Экономия</a:t>
            </a:r>
            <a:br>
              <a:rPr lang="ru-RU" sz="2000" dirty="0"/>
            </a:br>
            <a:r>
              <a:rPr lang="ru-RU" sz="2000" dirty="0"/>
              <a:t>  времени*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EC8B17-1546-4EAB-B879-8FFE9C05D519}"/>
              </a:ext>
            </a:extLst>
          </p:cNvPr>
          <p:cNvSpPr txBox="1"/>
          <p:nvPr/>
        </p:nvSpPr>
        <p:spPr>
          <a:xfrm>
            <a:off x="8749526" y="3347802"/>
            <a:ext cx="2586132" cy="81779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solidFill>
                  <a:schemeClr val="tx1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Работа </a:t>
            </a:r>
            <a:br>
              <a:rPr lang="ru-RU" sz="2000" dirty="0"/>
            </a:br>
            <a:r>
              <a:rPr lang="ru-RU" sz="2000" dirty="0"/>
              <a:t>с мотивацией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89638-D83E-4B5B-AE96-C6F16C5A1E79}"/>
              </a:ext>
            </a:extLst>
          </p:cNvPr>
          <p:cNvSpPr txBox="1"/>
          <p:nvPr/>
        </p:nvSpPr>
        <p:spPr>
          <a:xfrm>
            <a:off x="7939573" y="1566430"/>
            <a:ext cx="3020717" cy="9753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solidFill>
                  <a:schemeClr val="tx1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Упаковка и генерация контента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4B0420-073F-4BA4-8A01-E07368F5A2B6}"/>
              </a:ext>
            </a:extLst>
          </p:cNvPr>
          <p:cNvSpPr txBox="1"/>
          <p:nvPr/>
        </p:nvSpPr>
        <p:spPr>
          <a:xfrm>
            <a:off x="1597891" y="5262881"/>
            <a:ext cx="2887645" cy="8222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solidFill>
                  <a:schemeClr val="tx1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Персонализация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23F901-48B8-46B3-B72B-1D8B225A0036}"/>
              </a:ext>
            </a:extLst>
          </p:cNvPr>
          <p:cNvSpPr txBox="1"/>
          <p:nvPr/>
        </p:nvSpPr>
        <p:spPr>
          <a:xfrm>
            <a:off x="989987" y="3182478"/>
            <a:ext cx="2586132" cy="81779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solidFill>
                  <a:schemeClr val="tx1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Повышение компетенций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FB7EF7-5FE4-4B79-83AC-88DD2793CEC3}"/>
              </a:ext>
            </a:extLst>
          </p:cNvPr>
          <p:cNvSpPr txBox="1"/>
          <p:nvPr/>
        </p:nvSpPr>
        <p:spPr>
          <a:xfrm>
            <a:off x="1231711" y="1473502"/>
            <a:ext cx="3020717" cy="81779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solidFill>
                  <a:schemeClr val="tx1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/>
              <a:t>Проверка авторства работ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89139C-BA5D-445D-9607-31A0268F7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396" y="1633218"/>
            <a:ext cx="5064763" cy="506476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0D6D34-0E51-4E63-A059-5D3F8EAB4BC8}"/>
              </a:ext>
            </a:extLst>
          </p:cNvPr>
          <p:cNvSpPr/>
          <p:nvPr/>
        </p:nvSpPr>
        <p:spPr>
          <a:xfrm>
            <a:off x="6095999" y="498513"/>
            <a:ext cx="3872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385327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A5113C-12E6-4EC1-8A07-FE76E4FD6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84" y="2265679"/>
            <a:ext cx="4201327" cy="4201327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5FBFBD-DD2B-4E34-8745-7F827E2AE82E}"/>
              </a:ext>
            </a:extLst>
          </p:cNvPr>
          <p:cNvSpPr txBox="1"/>
          <p:nvPr/>
        </p:nvSpPr>
        <p:spPr>
          <a:xfrm>
            <a:off x="711200" y="1183636"/>
            <a:ext cx="7328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dirty="0">
                <a:latin typeface="HSE Sans" panose="02000000000000000000" pitchFamily="2" charset="0"/>
              </a:rPr>
              <a:t>Генерация визуального контента</a:t>
            </a:r>
          </a:p>
        </p:txBody>
      </p:sp>
      <p:pic>
        <p:nvPicPr>
          <p:cNvPr id="1026" name="Picture 2" descr="https://masterpiecer-images.s3.yandex.net/5e06720d0f2411f0b6f53683d2d77213:1">
            <a:extLst>
              <a:ext uri="{FF2B5EF4-FFF2-40B4-BE49-F238E27FC236}">
                <a16:creationId xmlns:a16="http://schemas.microsoft.com/office/drawing/2014/main" id="{56F46BE2-B182-42D6-A77E-C313E16C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15" y="2265679"/>
            <a:ext cx="4074956" cy="40749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6">
            <a:extLst>
              <a:ext uri="{FF2B5EF4-FFF2-40B4-BE49-F238E27FC236}">
                <a16:creationId xmlns:a16="http://schemas.microsoft.com/office/drawing/2014/main" id="{163E88D9-5B10-46B5-B5F7-84B3440FEB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412292" y="7011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5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8A5714-5B09-4A9A-A8D7-9B37461A7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04" y="2148026"/>
            <a:ext cx="7250504" cy="3074214"/>
          </a:xfrm>
          <a:prstGeom prst="rect">
            <a:avLst/>
          </a:prstGeom>
        </p:spPr>
      </p:pic>
      <p:sp>
        <p:nvSpPr>
          <p:cNvPr id="8" name="Текст 6">
            <a:extLst>
              <a:ext uri="{FF2B5EF4-FFF2-40B4-BE49-F238E27FC236}">
                <a16:creationId xmlns:a16="http://schemas.microsoft.com/office/drawing/2014/main" id="{A43FE0FA-049E-435B-BBD1-16BD84522A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pic>
        <p:nvPicPr>
          <p:cNvPr id="2" name="video1975480236">
            <a:hlinkClick r:id="" action="ppaction://media"/>
            <a:extLst>
              <a:ext uri="{FF2B5EF4-FFF2-40B4-BE49-F238E27FC236}">
                <a16:creationId xmlns:a16="http://schemas.microsoft.com/office/drawing/2014/main" id="{C1BA1C5A-762B-417C-9CAA-2C88649F80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608" end="41737.3333"/>
                </p14:media>
              </p:ext>
            </p:extLst>
          </p:nvPr>
        </p:nvPicPr>
        <p:blipFill rotWithShape="1">
          <a:blip r:embed="rId7"/>
          <a:srcRect t="11396"/>
          <a:stretch>
            <a:fillRect/>
          </a:stretch>
        </p:blipFill>
        <p:spPr>
          <a:xfrm>
            <a:off x="749990" y="1442721"/>
            <a:ext cx="10221595" cy="5126354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A93DF5F2-22E4-4E9D-A60E-FD8F0104EF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pic>
        <p:nvPicPr>
          <p:cNvPr id="2" name="video1025627896">
            <a:hlinkClick r:id="" action="ppaction://media"/>
            <a:extLst>
              <a:ext uri="{FF2B5EF4-FFF2-40B4-BE49-F238E27FC236}">
                <a16:creationId xmlns:a16="http://schemas.microsoft.com/office/drawing/2014/main" id="{8926C6E6-7D76-4612-B53A-0362DAC7F2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77" end="4697.6666"/>
                </p14:media>
              </p:ext>
            </p:extLst>
          </p:nvPr>
        </p:nvPicPr>
        <p:blipFill rotWithShape="1">
          <a:blip r:embed="rId7"/>
          <a:srcRect l="1170" t="11984" r="1795"/>
          <a:stretch/>
        </p:blipFill>
        <p:spPr>
          <a:xfrm>
            <a:off x="1226903" y="1477937"/>
            <a:ext cx="9267770" cy="5095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83F7DC-9491-4C9E-959D-319A77039000}"/>
              </a:ext>
            </a:extLst>
          </p:cNvPr>
          <p:cNvSpPr txBox="1"/>
          <p:nvPr/>
        </p:nvSpPr>
        <p:spPr>
          <a:xfrm>
            <a:off x="1090911" y="968859"/>
            <a:ext cx="2655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dirty="0">
                <a:latin typeface="HSE Sans" panose="02000000000000000000" pitchFamily="2" charset="0"/>
              </a:rPr>
              <a:t>Мотивация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B66DD20C-2393-4193-97E7-0DABA5B3E6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4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119" y="284189"/>
            <a:ext cx="2284669" cy="8994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92184A0-01A2-4AF2-9B00-E3BB822DBA3D}"/>
              </a:ext>
            </a:extLst>
          </p:cNvPr>
          <p:cNvSpPr/>
          <p:nvPr/>
        </p:nvSpPr>
        <p:spPr>
          <a:xfrm>
            <a:off x="-599440" y="1060045"/>
            <a:ext cx="7141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Генерация контента</a:t>
            </a:r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44546C38-471C-4B48-9D54-EC76B012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583" y="1553475"/>
            <a:ext cx="1930018" cy="1930018"/>
          </a:xfrm>
          <a:prstGeom prst="roundRect">
            <a:avLst>
              <a:gd name="adj" fmla="val 12225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  <a:extLst/>
        </p:spPr>
      </p:pic>
      <p:pic>
        <p:nvPicPr>
          <p:cNvPr id="11" name="Picture 4" descr="http://qrcoder.ru/code/?https%3A%2F%2Ft.me%2Fgigachat_bot&amp;4&amp;0">
            <a:extLst>
              <a:ext uri="{FF2B5EF4-FFF2-40B4-BE49-F238E27FC236}">
                <a16:creationId xmlns:a16="http://schemas.microsoft.com/office/drawing/2014/main" id="{C7608F26-45F6-41DB-867D-3F51FF68A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5381" r="5381" b="5381"/>
          <a:stretch/>
        </p:blipFill>
        <p:spPr bwMode="auto">
          <a:xfrm>
            <a:off x="9347584" y="4117320"/>
            <a:ext cx="1930017" cy="1930018"/>
          </a:xfrm>
          <a:prstGeom prst="roundRect">
            <a:avLst>
              <a:gd name="adj" fmla="val 9758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  <a:extLst/>
        </p:spPr>
      </p:pic>
      <p:pic>
        <p:nvPicPr>
          <p:cNvPr id="13" name="Google Shape;190;p45">
            <a:extLst>
              <a:ext uri="{FF2B5EF4-FFF2-40B4-BE49-F238E27FC236}">
                <a16:creationId xmlns:a16="http://schemas.microsoft.com/office/drawing/2014/main" id="{2005A45D-E2F2-4532-8DAD-521FCF691108}"/>
              </a:ext>
            </a:extLst>
          </p:cNvPr>
          <p:cNvPicPr preferRelativeResize="0"/>
          <p:nvPr/>
        </p:nvPicPr>
        <p:blipFill rotWithShape="1">
          <a:blip r:embed="rId7"/>
          <a:srcRect l="8356" t="27777" r="29177" b="13790"/>
          <a:stretch/>
        </p:blipFill>
        <p:spPr>
          <a:xfrm>
            <a:off x="743671" y="1782073"/>
            <a:ext cx="7810767" cy="4265265"/>
          </a:xfrm>
          <a:prstGeom prst="roundRect">
            <a:avLst>
              <a:gd name="adj" fmla="val 5220"/>
            </a:avLst>
          </a:prstGeom>
          <a:solidFill>
            <a:schemeClr val="lt1"/>
          </a:solidFill>
          <a:ln w="25400">
            <a:solidFill>
              <a:srgbClr val="DDF0FF"/>
            </a:solidFill>
          </a:ln>
          <a:effectLst>
            <a:outerShdw blurRad="254000" dist="50800" dir="5400000" algn="ctr" rotWithShape="0">
              <a:srgbClr val="121031">
                <a:alpha val="28000"/>
              </a:srgbClr>
            </a:outerShdw>
          </a:effectLst>
        </p:spPr>
      </p:pic>
      <p:sp>
        <p:nvSpPr>
          <p:cNvPr id="14" name="Текст 6">
            <a:extLst>
              <a:ext uri="{FF2B5EF4-FFF2-40B4-BE49-F238E27FC236}">
                <a16:creationId xmlns:a16="http://schemas.microsoft.com/office/drawing/2014/main" id="{1A4EF712-4894-467E-8321-B462921010A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3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967D0-5111-4933-8EDD-3AE056E1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439" y="303050"/>
            <a:ext cx="2284669" cy="8994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92184A0-01A2-4AF2-9B00-E3BB822DBA3D}"/>
              </a:ext>
            </a:extLst>
          </p:cNvPr>
          <p:cNvSpPr/>
          <p:nvPr/>
        </p:nvSpPr>
        <p:spPr>
          <a:xfrm>
            <a:off x="-467360" y="1135448"/>
            <a:ext cx="8817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Сервис для создания контента</a:t>
            </a:r>
          </a:p>
        </p:txBody>
      </p:sp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44546C38-471C-4B48-9D54-EC76B012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934" y="1710723"/>
            <a:ext cx="1930018" cy="1930018"/>
          </a:xfrm>
          <a:prstGeom prst="roundRect">
            <a:avLst>
              <a:gd name="adj" fmla="val 12225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  <a:extLst/>
        </p:spPr>
      </p:pic>
      <p:pic>
        <p:nvPicPr>
          <p:cNvPr id="11" name="Picture 4" descr="http://qrcoder.ru/code/?https%3A%2F%2Ft.me%2Fgigachat_bot&amp;4&amp;0">
            <a:extLst>
              <a:ext uri="{FF2B5EF4-FFF2-40B4-BE49-F238E27FC236}">
                <a16:creationId xmlns:a16="http://schemas.microsoft.com/office/drawing/2014/main" id="{C7608F26-45F6-41DB-867D-3F51FF68A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5381" r="5381" b="5381"/>
          <a:stretch/>
        </p:blipFill>
        <p:spPr bwMode="auto">
          <a:xfrm>
            <a:off x="8341935" y="4117320"/>
            <a:ext cx="1930017" cy="1930018"/>
          </a:xfrm>
          <a:prstGeom prst="roundRect">
            <a:avLst>
              <a:gd name="adj" fmla="val 9758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  <a:ex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DE532E-EC7C-4BDE-9A9B-0E25A807E011}"/>
              </a:ext>
            </a:extLst>
          </p:cNvPr>
          <p:cNvSpPr txBox="1"/>
          <p:nvPr/>
        </p:nvSpPr>
        <p:spPr>
          <a:xfrm>
            <a:off x="724107" y="2188406"/>
            <a:ext cx="4468678" cy="1693723"/>
          </a:xfrm>
          <a:prstGeom prst="roundRect">
            <a:avLst>
              <a:gd name="adj" fmla="val 13022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solidFill>
                  <a:schemeClr val="tx1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800" dirty="0"/>
              <a:t>Попросите </a:t>
            </a:r>
            <a:r>
              <a:rPr lang="ru-RU" sz="1800" dirty="0" err="1"/>
              <a:t>GigaChat</a:t>
            </a:r>
            <a:r>
              <a:rPr lang="ru-RU" sz="1800" dirty="0"/>
              <a:t> придумать кейсы по финансовой грамотности для разбора с учениками вашего класса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E43A69-3F93-4F79-B460-153C041F7B0B}"/>
              </a:ext>
            </a:extLst>
          </p:cNvPr>
          <p:cNvSpPr txBox="1"/>
          <p:nvPr/>
        </p:nvSpPr>
        <p:spPr>
          <a:xfrm>
            <a:off x="724107" y="4353615"/>
            <a:ext cx="4468678" cy="1693723"/>
          </a:xfrm>
          <a:prstGeom prst="roundRect">
            <a:avLst>
              <a:gd name="adj" fmla="val 13022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  <a:effectLst>
            <a:outerShdw blurRad="190500" dist="38100" dir="5400000" algn="t" rotWithShape="0">
              <a:srgbClr val="28347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solidFill>
                  <a:schemeClr val="tx1"/>
                </a:solidFill>
                <a:latin typeface="SB Sans Text Semibold" panose="020B0703040504020204" pitchFamily="34" charset="-52"/>
                <a:cs typeface="SB Sans Text Semibold" panose="020B0703040504020204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800" dirty="0"/>
              <a:t>Попросите </a:t>
            </a:r>
            <a:r>
              <a:rPr lang="ru-RU" sz="1800" dirty="0" err="1"/>
              <a:t>GigaChat</a:t>
            </a:r>
            <a:r>
              <a:rPr lang="ru-RU" sz="1800" dirty="0"/>
              <a:t> создать план по накоплению денег на покупку вашей мечты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E18259FE-42C2-4FC8-8ABD-115C45A31F8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Искусственный интеллект в образовании – новые горизонты для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875bd71-cde8-496c-a136-433f55d5e6d0"/>
    <ds:schemaRef ds:uri="http://schemas.microsoft.com/office/2006/documentManagement/types"/>
    <ds:schemaRef ds:uri="e96afe77-3acb-4328-97fc-408e1bde3ecd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3389</TotalTime>
  <Words>384</Words>
  <Application>Microsoft Office PowerPoint</Application>
  <PresentationFormat>Широкоэкранный</PresentationFormat>
  <Paragraphs>62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HSE Sans</vt:lpstr>
      <vt:lpstr>Play</vt:lpstr>
      <vt:lpstr>SB Sans Display Semibold</vt:lpstr>
      <vt:lpstr>SB Sans Text</vt:lpstr>
      <vt:lpstr>SB Sans Text Semibold</vt:lpstr>
      <vt:lpstr>Office Theme</vt:lpstr>
      <vt:lpstr>Искусственный интеллект в образовании – новые горизонты для педагогов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Ассистент преподавателя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Антонова Светлана Юрьевна</cp:lastModifiedBy>
  <cp:revision>31</cp:revision>
  <cp:lastPrinted>2021-11-11T13:08:42Z</cp:lastPrinted>
  <dcterms:created xsi:type="dcterms:W3CDTF">2021-11-11T08:52:47Z</dcterms:created>
  <dcterms:modified xsi:type="dcterms:W3CDTF">2025-04-06T12:17:01Z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