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7" r:id="rId3"/>
    <p:sldId id="258" r:id="rId4"/>
    <p:sldId id="264" r:id="rId5"/>
    <p:sldId id="288" r:id="rId6"/>
    <p:sldId id="263" r:id="rId7"/>
    <p:sldId id="279" r:id="rId8"/>
    <p:sldId id="266" r:id="rId9"/>
    <p:sldId id="269" r:id="rId10"/>
    <p:sldId id="267" r:id="rId11"/>
    <p:sldId id="268" r:id="rId12"/>
    <p:sldId id="270" r:id="rId13"/>
    <p:sldId id="275" r:id="rId14"/>
    <p:sldId id="274" r:id="rId15"/>
    <p:sldId id="271" r:id="rId16"/>
    <p:sldId id="281" r:id="rId17"/>
    <p:sldId id="273" r:id="rId18"/>
    <p:sldId id="276" r:id="rId19"/>
    <p:sldId id="283" r:id="rId20"/>
    <p:sldId id="280" r:id="rId21"/>
    <p:sldId id="282" r:id="rId22"/>
    <p:sldId id="278" r:id="rId23"/>
    <p:sldId id="287" r:id="rId24"/>
    <p:sldId id="284" r:id="rId25"/>
    <p:sldId id="285" r:id="rId26"/>
    <p:sldId id="286" r:id="rId27"/>
    <p:sldId id="26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562"/>
    <a:srgbClr val="277093"/>
    <a:srgbClr val="579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5" autoAdjust="0"/>
    <p:restoredTop sz="94660"/>
  </p:normalViewPr>
  <p:slideViewPr>
    <p:cSldViewPr snapToGrid="0">
      <p:cViewPr>
        <p:scale>
          <a:sx n="66" d="100"/>
          <a:sy n="66" d="100"/>
        </p:scale>
        <p:origin x="116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CDDB0-07A7-40CA-AA7B-795AF92E1B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AFFFF-CED9-4E70-84E0-206C942F9A5A}">
      <dgm:prSet phldrT="[Текст]" custT="1"/>
      <dgm:spPr>
        <a:solidFill>
          <a:srgbClr val="277093"/>
        </a:solidFill>
      </dgm:spPr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Всероссийская олимпиада школьников по экономике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D4FB3-E0CE-40F7-BE77-A47D3F4FC736}" type="parTrans" cxnId="{E69C4214-A256-4690-8636-9CB94CD88171}">
      <dgm:prSet/>
      <dgm:spPr/>
      <dgm:t>
        <a:bodyPr/>
        <a:lstStyle/>
        <a:p>
          <a:endParaRPr lang="ru-RU"/>
        </a:p>
      </dgm:t>
    </dgm:pt>
    <dgm:pt modelId="{9AD604F7-47CD-4876-8533-BA4AA48A0243}" type="sibTrans" cxnId="{E69C4214-A256-4690-8636-9CB94CD88171}">
      <dgm:prSet/>
      <dgm:spPr/>
      <dgm:t>
        <a:bodyPr/>
        <a:lstStyle/>
        <a:p>
          <a:endParaRPr lang="ru-RU"/>
        </a:p>
      </dgm:t>
    </dgm:pt>
    <dgm:pt modelId="{5B012009-A659-4C76-B04E-76914ECE09D3}">
      <dgm:prSet phldrT="[Текст]" custT="1"/>
      <dgm:spPr>
        <a:solidFill>
          <a:srgbClr val="277093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Перечневые олимпиады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3A8BD-0761-4C6B-9DDC-6DE58F0A836B}" type="parTrans" cxnId="{437D01EF-4C06-43FC-9800-FEB6022AE872}">
      <dgm:prSet/>
      <dgm:spPr/>
      <dgm:t>
        <a:bodyPr/>
        <a:lstStyle/>
        <a:p>
          <a:endParaRPr lang="ru-RU"/>
        </a:p>
      </dgm:t>
    </dgm:pt>
    <dgm:pt modelId="{0F70CC12-373C-4FC4-AB9A-B793A87626CD}" type="sibTrans" cxnId="{437D01EF-4C06-43FC-9800-FEB6022AE872}">
      <dgm:prSet/>
      <dgm:spPr/>
      <dgm:t>
        <a:bodyPr/>
        <a:lstStyle/>
        <a:p>
          <a:endParaRPr lang="ru-RU"/>
        </a:p>
      </dgm:t>
    </dgm:pt>
    <dgm:pt modelId="{0E5D6F71-FE63-49DE-8D29-2DD29C727CB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«Высшая проба»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A2060-D0A6-4F5B-AA89-084D9E3E3D63}" type="parTrans" cxnId="{57577EDC-04FF-4C4E-9382-A13DF9248D51}">
      <dgm:prSet/>
      <dgm:spPr/>
      <dgm:t>
        <a:bodyPr/>
        <a:lstStyle/>
        <a:p>
          <a:endParaRPr lang="ru-RU"/>
        </a:p>
      </dgm:t>
    </dgm:pt>
    <dgm:pt modelId="{B45246FF-A111-46FC-97B4-D10ABD7A7F2D}" type="sibTrans" cxnId="{57577EDC-04FF-4C4E-9382-A13DF9248D51}">
      <dgm:prSet/>
      <dgm:spPr/>
      <dgm:t>
        <a:bodyPr/>
        <a:lstStyle/>
        <a:p>
          <a:endParaRPr lang="ru-RU"/>
        </a:p>
      </dgm:t>
    </dgm:pt>
    <dgm:pt modelId="{FFE764F3-6F64-4BFC-9670-B93E38C49E37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Финатлон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45BEE-B827-467C-8ACC-616EE1B8B89D}" type="parTrans" cxnId="{DAB4603D-FDBA-4E47-8C50-7FD8C299F31A}">
      <dgm:prSet/>
      <dgm:spPr/>
      <dgm:t>
        <a:bodyPr/>
        <a:lstStyle/>
        <a:p>
          <a:endParaRPr lang="ru-RU"/>
        </a:p>
      </dgm:t>
    </dgm:pt>
    <dgm:pt modelId="{05C28259-8578-4835-AD40-5836BDB583EA}" type="sibTrans" cxnId="{DAB4603D-FDBA-4E47-8C50-7FD8C299F31A}">
      <dgm:prSet/>
      <dgm:spPr/>
      <dgm:t>
        <a:bodyPr/>
        <a:lstStyle/>
        <a:p>
          <a:endParaRPr lang="ru-RU"/>
        </a:p>
      </dgm:t>
    </dgm:pt>
    <dgm:pt modelId="{A35F8BCD-0872-4513-9058-96EE554A937B}">
      <dgm:prSet phldrT="[Текст]" custT="1"/>
      <dgm:spPr>
        <a:solidFill>
          <a:srgbClr val="277093"/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Не входят в перечень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2AF65-21F4-4CF6-82FF-64A1469EAE0E}" type="parTrans" cxnId="{1A9115C1-9D23-4E87-949C-E9DFE48DEB2E}">
      <dgm:prSet/>
      <dgm:spPr/>
      <dgm:t>
        <a:bodyPr/>
        <a:lstStyle/>
        <a:p>
          <a:endParaRPr lang="ru-RU"/>
        </a:p>
      </dgm:t>
    </dgm:pt>
    <dgm:pt modelId="{EDA61F32-275F-46E3-B142-49E4F27D0489}" type="sibTrans" cxnId="{1A9115C1-9D23-4E87-949C-E9DFE48DEB2E}">
      <dgm:prSet/>
      <dgm:spPr/>
      <dgm:t>
        <a:bodyPr/>
        <a:lstStyle/>
        <a:p>
          <a:endParaRPr lang="ru-RU"/>
        </a:p>
      </dgm:t>
    </dgm:pt>
    <dgm:pt modelId="{62CE3E30-5C7E-4403-ADA5-FA7014E7FDC0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«Миссия выполнима. Твое призвание - финансист!»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4B066-843C-47E4-930D-B1B7C1A03B5A}" type="parTrans" cxnId="{18421703-6B14-4123-B1B8-3E69D6C38E38}">
      <dgm:prSet/>
      <dgm:spPr/>
      <dgm:t>
        <a:bodyPr/>
        <a:lstStyle/>
        <a:p>
          <a:endParaRPr lang="ru-RU"/>
        </a:p>
      </dgm:t>
    </dgm:pt>
    <dgm:pt modelId="{B4DFFC95-EF3D-4F9C-A44F-99411A4FCBEA}" type="sibTrans" cxnId="{18421703-6B14-4123-B1B8-3E69D6C38E38}">
      <dgm:prSet/>
      <dgm:spPr/>
      <dgm:t>
        <a:bodyPr/>
        <a:lstStyle/>
        <a:p>
          <a:endParaRPr lang="ru-RU"/>
        </a:p>
      </dgm:t>
    </dgm:pt>
    <dgm:pt modelId="{1AF30F62-F717-4643-9B5F-1E2AA31FEAE5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Плехановская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школьников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CF54A-384A-4C59-B8E8-53FC62244AF2}" type="parTrans" cxnId="{38EECFA8-6627-445D-A5EC-569F9DDBB30E}">
      <dgm:prSet/>
      <dgm:spPr/>
      <dgm:t>
        <a:bodyPr/>
        <a:lstStyle/>
        <a:p>
          <a:endParaRPr lang="ru-RU"/>
        </a:p>
      </dgm:t>
    </dgm:pt>
    <dgm:pt modelId="{0FA94B6A-83A4-4028-B246-CBFBA3AB07B8}" type="sibTrans" cxnId="{38EECFA8-6627-445D-A5EC-569F9DDBB30E}">
      <dgm:prSet/>
      <dgm:spPr/>
      <dgm:t>
        <a:bodyPr/>
        <a:lstStyle/>
        <a:p>
          <a:endParaRPr lang="ru-RU"/>
        </a:p>
      </dgm:t>
    </dgm:pt>
    <dgm:pt modelId="{5145BDAF-92F2-4506-98F0-B07E1DDDE1D0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Международная олимпиада по финансовой безопасности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D39E8-0D96-4E4D-98B1-FA9446133940}" type="parTrans" cxnId="{D7820222-6CBB-4B29-B2A6-5340E2AC276D}">
      <dgm:prSet/>
      <dgm:spPr/>
      <dgm:t>
        <a:bodyPr/>
        <a:lstStyle/>
        <a:p>
          <a:endParaRPr lang="ru-RU"/>
        </a:p>
      </dgm:t>
    </dgm:pt>
    <dgm:pt modelId="{CFC7AF6C-E648-4B91-8C03-47543C75A9B9}" type="sibTrans" cxnId="{D7820222-6CBB-4B29-B2A6-5340E2AC276D}">
      <dgm:prSet/>
      <dgm:spPr/>
      <dgm:t>
        <a:bodyPr/>
        <a:lstStyle/>
        <a:p>
          <a:endParaRPr lang="ru-RU"/>
        </a:p>
      </dgm:t>
    </dgm:pt>
    <dgm:pt modelId="{0A822BAD-E1F3-4DD7-95DE-96A2942E57AF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 </a:t>
          </a:r>
          <a:r>
            <a:rPr lang="ru-RU" sz="1600" b="0" dirty="0" err="1" smtClean="0">
              <a:latin typeface="Arial" panose="020B0604020202020204" pitchFamily="34" charset="0"/>
              <a:cs typeface="Arial" panose="020B0604020202020204" pitchFamily="34" charset="0"/>
            </a:rPr>
            <a:t>РАНХиГС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III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F8E38-101F-4E59-929C-FBBE305CFA63}" type="parTrans" cxnId="{9674FF03-04B9-4072-B136-AF2EC7E182FD}">
      <dgm:prSet/>
      <dgm:spPr/>
      <dgm:t>
        <a:bodyPr/>
        <a:lstStyle/>
        <a:p>
          <a:endParaRPr lang="ru-RU"/>
        </a:p>
      </dgm:t>
    </dgm:pt>
    <dgm:pt modelId="{0CC6CA17-766E-470B-AD35-9992DF7DFF2D}" type="sibTrans" cxnId="{9674FF03-04B9-4072-B136-AF2EC7E182FD}">
      <dgm:prSet/>
      <dgm:spPr/>
      <dgm:t>
        <a:bodyPr/>
        <a:lstStyle/>
        <a:p>
          <a:endParaRPr lang="ru-RU"/>
        </a:p>
      </dgm:t>
    </dgm:pt>
    <dgm:pt modelId="{9922FEB2-2A30-4201-88E0-2DD6EB22A59A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 по финансовой грамотности и предпринимательству «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Учи.ру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FA2ED-D348-4DCD-A40F-16EEF248D7E4}" type="parTrans" cxnId="{99CE520F-03B3-41FD-B569-3A7F91B3E888}">
      <dgm:prSet/>
      <dgm:spPr/>
      <dgm:t>
        <a:bodyPr/>
        <a:lstStyle/>
        <a:p>
          <a:endParaRPr lang="ru-RU"/>
        </a:p>
      </dgm:t>
    </dgm:pt>
    <dgm:pt modelId="{D61E23E6-6D13-4A24-B051-CE8823407839}" type="sibTrans" cxnId="{99CE520F-03B3-41FD-B569-3A7F91B3E888}">
      <dgm:prSet/>
      <dgm:spPr/>
      <dgm:t>
        <a:bodyPr/>
        <a:lstStyle/>
        <a:p>
          <a:endParaRPr lang="ru-RU"/>
        </a:p>
      </dgm:t>
    </dgm:pt>
    <dgm:pt modelId="{B25AD1DB-F5DF-4B7A-AF6F-FBD5917DB115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Всероссийский чемпионат по финансовой грамотности и предпринимательству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6A440-1CB7-487E-99D7-4548B61AC749}" type="parTrans" cxnId="{B9856A96-DA37-43E4-9A76-86F3B5D36248}">
      <dgm:prSet/>
      <dgm:spPr/>
      <dgm:t>
        <a:bodyPr/>
        <a:lstStyle/>
        <a:p>
          <a:endParaRPr lang="ru-RU"/>
        </a:p>
      </dgm:t>
    </dgm:pt>
    <dgm:pt modelId="{90FD2BAC-8A38-4C7E-9281-0AB10C4196D6}" type="sibTrans" cxnId="{B9856A96-DA37-43E4-9A76-86F3B5D36248}">
      <dgm:prSet/>
      <dgm:spPr/>
      <dgm:t>
        <a:bodyPr/>
        <a:lstStyle/>
        <a:p>
          <a:endParaRPr lang="ru-RU"/>
        </a:p>
      </dgm:t>
    </dgm:pt>
    <dgm:pt modelId="{5775B406-5C68-4299-B89B-34D66266B5D7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Кейс-чемпионат школьников по экономике и предпринимательству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83B52-89BE-4C07-8419-A5997066D11B}" type="parTrans" cxnId="{79F732C0-5131-48AD-A93B-AF498BF91590}">
      <dgm:prSet/>
      <dgm:spPr/>
      <dgm:t>
        <a:bodyPr/>
        <a:lstStyle/>
        <a:p>
          <a:endParaRPr lang="ru-RU"/>
        </a:p>
      </dgm:t>
    </dgm:pt>
    <dgm:pt modelId="{77F615D4-BCC9-4777-884C-064A451EE1DC}" type="sibTrans" cxnId="{79F732C0-5131-48AD-A93B-AF498BF91590}">
      <dgm:prSet/>
      <dgm:spPr/>
      <dgm:t>
        <a:bodyPr/>
        <a:lstStyle/>
        <a:p>
          <a:endParaRPr lang="ru-RU"/>
        </a:p>
      </dgm:t>
    </dgm:pt>
    <dgm:pt modelId="{CDEEE77F-6E45-45FA-B29B-03B102DE39FD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Межрегиональная олимпиада для школьников</a:t>
          </a:r>
          <a:b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по финансовой грамотности им. Б.Н. Христенко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EB8CA-A61B-4712-B1B2-825941FA27BB}" type="parTrans" cxnId="{9E91C9AD-5428-418E-B8C1-1AA4FE45852A}">
      <dgm:prSet/>
      <dgm:spPr/>
      <dgm:t>
        <a:bodyPr/>
        <a:lstStyle/>
        <a:p>
          <a:endParaRPr lang="ru-RU"/>
        </a:p>
      </dgm:t>
    </dgm:pt>
    <dgm:pt modelId="{7FA81C32-04A9-47EF-877D-82451A81F9C2}" type="sibTrans" cxnId="{9E91C9AD-5428-418E-B8C1-1AA4FE45852A}">
      <dgm:prSet/>
      <dgm:spPr/>
      <dgm:t>
        <a:bodyPr/>
        <a:lstStyle/>
        <a:p>
          <a:endParaRPr lang="ru-RU"/>
        </a:p>
      </dgm:t>
    </dgm:pt>
    <dgm:pt modelId="{2CC63496-A9A2-4A96-9722-44826119C00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Другие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765124-4819-422A-B479-EE73BFD64F84}" type="parTrans" cxnId="{E4577952-C221-445B-8F4D-E6BF01A6E677}">
      <dgm:prSet/>
      <dgm:spPr/>
      <dgm:t>
        <a:bodyPr/>
        <a:lstStyle/>
        <a:p>
          <a:endParaRPr lang="ru-RU"/>
        </a:p>
      </dgm:t>
    </dgm:pt>
    <dgm:pt modelId="{3ED60EE4-2FDF-45EC-84E2-80ED2EF17127}" type="sibTrans" cxnId="{E4577952-C221-445B-8F4D-E6BF01A6E677}">
      <dgm:prSet/>
      <dgm:spPr/>
      <dgm:t>
        <a:bodyPr/>
        <a:lstStyle/>
        <a:p>
          <a:endParaRPr lang="ru-RU"/>
        </a:p>
      </dgm:t>
    </dgm:pt>
    <dgm:pt modelId="{592D479F-881E-4E80-8812-20956C6EB8B9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Московская олимпиада школьников </a:t>
          </a:r>
          <a:r>
            <a:rPr lang="en-US" sz="1600" b="0" dirty="0" smtClean="0">
              <a:latin typeface="Arial" panose="020B0604020202020204" pitchFamily="34" charset="0"/>
              <a:cs typeface="Arial" panose="020B0604020202020204" pitchFamily="34" charset="0"/>
            </a:rPr>
            <a:t>III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00DCA-2488-4ECB-86BB-631FE4856B8A}" type="sibTrans" cxnId="{7CEB6A6E-7F9B-47EB-AB81-1E01EA18D148}">
      <dgm:prSet/>
      <dgm:spPr/>
      <dgm:t>
        <a:bodyPr/>
        <a:lstStyle/>
        <a:p>
          <a:endParaRPr lang="ru-RU"/>
        </a:p>
      </dgm:t>
    </dgm:pt>
    <dgm:pt modelId="{16888F2B-BF79-4C14-8646-AA915C774043}" type="parTrans" cxnId="{7CEB6A6E-7F9B-47EB-AB81-1E01EA18D148}">
      <dgm:prSet/>
      <dgm:spPr/>
      <dgm:t>
        <a:bodyPr/>
        <a:lstStyle/>
        <a:p>
          <a:endParaRPr lang="ru-RU"/>
        </a:p>
      </dgm:t>
    </dgm:pt>
    <dgm:pt modelId="{C356E9B6-3928-4E04-B8F8-D048148FB284}" type="pres">
      <dgm:prSet presAssocID="{314CDDB0-07A7-40CA-AA7B-795AF92E1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73D04-9F75-4080-B852-03B5F7223B27}" type="pres">
      <dgm:prSet presAssocID="{BEDAFFFF-CED9-4E70-84E0-206C942F9A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442CF-E415-4B13-A8EB-AE5DF01B3233}" type="pres">
      <dgm:prSet presAssocID="{9AD604F7-47CD-4876-8533-BA4AA48A0243}" presName="spacer" presStyleCnt="0"/>
      <dgm:spPr/>
    </dgm:pt>
    <dgm:pt modelId="{28E03CA8-F45A-4FDF-969B-6A1A8726879B}" type="pres">
      <dgm:prSet presAssocID="{5B012009-A659-4C76-B04E-76914ECE09D3}" presName="parentText" presStyleLbl="node1" presStyleIdx="1" presStyleCnt="3" custLinFactNeighborX="-36" custLinFactNeighborY="-3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B7B5D-B726-4588-8029-EEF4B070AF5E}" type="pres">
      <dgm:prSet presAssocID="{5B012009-A659-4C76-B04E-76914ECE09D3}" presName="childText" presStyleLbl="revTx" presStyleIdx="0" presStyleCnt="2" custLinFactNeighborX="-7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02326-C1F6-4A9F-B9D9-00818B65FADB}" type="pres">
      <dgm:prSet presAssocID="{A35F8BCD-0872-4513-9058-96EE554A937B}" presName="parentText" presStyleLbl="node1" presStyleIdx="2" presStyleCnt="3" custScaleY="58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1594-18E2-45AC-BF4D-F4BBB7F2AC46}" type="pres">
      <dgm:prSet presAssocID="{A35F8BCD-0872-4513-9058-96EE554A93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ECFA8-6627-445D-A5EC-569F9DDBB30E}" srcId="{5B012009-A659-4C76-B04E-76914ECE09D3}" destId="{1AF30F62-F717-4643-9B5F-1E2AA31FEAE5}" srcOrd="5" destOrd="0" parTransId="{D9ACF54A-384A-4C59-B8E8-53FC62244AF2}" sibTransId="{0FA94B6A-83A4-4028-B246-CBFBA3AB07B8}"/>
    <dgm:cxn modelId="{3C488926-9DAE-4B14-9BED-8668B19C00D7}" type="presOf" srcId="{5145BDAF-92F2-4506-98F0-B07E1DDDE1D0}" destId="{C5DB7B5D-B726-4588-8029-EEF4B070AF5E}" srcOrd="0" destOrd="1" presId="urn:microsoft.com/office/officeart/2005/8/layout/vList2"/>
    <dgm:cxn modelId="{6BC2CD3E-8366-4F24-BDEF-BB920322C739}" type="presOf" srcId="{5B012009-A659-4C76-B04E-76914ECE09D3}" destId="{28E03CA8-F45A-4FDF-969B-6A1A8726879B}" srcOrd="0" destOrd="0" presId="urn:microsoft.com/office/officeart/2005/8/layout/vList2"/>
    <dgm:cxn modelId="{2F49BFA8-E81C-43FF-9A6C-C205DED171F6}" type="presOf" srcId="{2CC63496-A9A2-4A96-9722-44826119C00A}" destId="{0A5B1594-18E2-45AC-BF4D-F4BBB7F2AC46}" srcOrd="0" destOrd="4" presId="urn:microsoft.com/office/officeart/2005/8/layout/vList2"/>
    <dgm:cxn modelId="{9674FF03-04B9-4072-B136-AF2EC7E182FD}" srcId="{5B012009-A659-4C76-B04E-76914ECE09D3}" destId="{0A822BAD-E1F3-4DD7-95DE-96A2942E57AF}" srcOrd="6" destOrd="0" parTransId="{E80F8E38-101F-4E59-929C-FBBE305CFA63}" sibTransId="{0CC6CA17-766E-470B-AD35-9992DF7DFF2D}"/>
    <dgm:cxn modelId="{E69C4214-A256-4690-8636-9CB94CD88171}" srcId="{314CDDB0-07A7-40CA-AA7B-795AF92E1B3B}" destId="{BEDAFFFF-CED9-4E70-84E0-206C942F9A5A}" srcOrd="0" destOrd="0" parTransId="{60CD4FB3-E0CE-40F7-BE77-A47D3F4FC736}" sibTransId="{9AD604F7-47CD-4876-8533-BA4AA48A0243}"/>
    <dgm:cxn modelId="{7F4520CF-6E64-49B2-955E-12E10BD0DF05}" type="presOf" srcId="{A35F8BCD-0872-4513-9058-96EE554A937B}" destId="{B0D02326-C1F6-4A9F-B9D9-00818B65FADB}" srcOrd="0" destOrd="0" presId="urn:microsoft.com/office/officeart/2005/8/layout/vList2"/>
    <dgm:cxn modelId="{DAB4603D-FDBA-4E47-8C50-7FD8C299F31A}" srcId="{5B012009-A659-4C76-B04E-76914ECE09D3}" destId="{FFE764F3-6F64-4BFC-9670-B93E38C49E37}" srcOrd="3" destOrd="0" parTransId="{08B45BEE-B827-467C-8ACC-616EE1B8B89D}" sibTransId="{05C28259-8578-4835-AD40-5836BDB583EA}"/>
    <dgm:cxn modelId="{57577EDC-04FF-4C4E-9382-A13DF9248D51}" srcId="{5B012009-A659-4C76-B04E-76914ECE09D3}" destId="{0E5D6F71-FE63-49DE-8D29-2DD29C727CBA}" srcOrd="0" destOrd="0" parTransId="{CA8A2060-D0A6-4F5B-AA89-084D9E3E3D63}" sibTransId="{B45246FF-A111-46FC-97B4-D10ABD7A7F2D}"/>
    <dgm:cxn modelId="{1A9115C1-9D23-4E87-949C-E9DFE48DEB2E}" srcId="{314CDDB0-07A7-40CA-AA7B-795AF92E1B3B}" destId="{A35F8BCD-0872-4513-9058-96EE554A937B}" srcOrd="2" destOrd="0" parTransId="{EB02AF65-21F4-4CF6-82FF-64A1469EAE0E}" sibTransId="{EDA61F32-275F-46E3-B142-49E4F27D0489}"/>
    <dgm:cxn modelId="{99CE520F-03B3-41FD-B569-3A7F91B3E888}" srcId="{A35F8BCD-0872-4513-9058-96EE554A937B}" destId="{9922FEB2-2A30-4201-88E0-2DD6EB22A59A}" srcOrd="0" destOrd="0" parTransId="{319FA2ED-D348-4DCD-A40F-16EEF248D7E4}" sibTransId="{D61E23E6-6D13-4A24-B051-CE8823407839}"/>
    <dgm:cxn modelId="{1B7A6169-DB94-4497-BE4A-35F953A0463D}" type="presOf" srcId="{314CDDB0-07A7-40CA-AA7B-795AF92E1B3B}" destId="{C356E9B6-3928-4E04-B8F8-D048148FB284}" srcOrd="0" destOrd="0" presId="urn:microsoft.com/office/officeart/2005/8/layout/vList2"/>
    <dgm:cxn modelId="{C1469D2A-7DED-4310-814E-FA06D1C5EF12}" type="presOf" srcId="{5775B406-5C68-4299-B89B-34D66266B5D7}" destId="{0A5B1594-18E2-45AC-BF4D-F4BBB7F2AC46}" srcOrd="0" destOrd="1" presId="urn:microsoft.com/office/officeart/2005/8/layout/vList2"/>
    <dgm:cxn modelId="{CBC8680F-6A22-4848-BB7E-D689684BB446}" type="presOf" srcId="{CDEEE77F-6E45-45FA-B29B-03B102DE39FD}" destId="{0A5B1594-18E2-45AC-BF4D-F4BBB7F2AC46}" srcOrd="0" destOrd="3" presId="urn:microsoft.com/office/officeart/2005/8/layout/vList2"/>
    <dgm:cxn modelId="{7CEB6A6E-7F9B-47EB-AB81-1E01EA18D148}" srcId="{5B012009-A659-4C76-B04E-76914ECE09D3}" destId="{592D479F-881E-4E80-8812-20956C6EB8B9}" srcOrd="2" destOrd="0" parTransId="{16888F2B-BF79-4C14-8646-AA915C774043}" sibTransId="{D6C00DCA-2488-4ECB-86BB-631FE4856B8A}"/>
    <dgm:cxn modelId="{5DF02BC0-2A11-4503-9BEE-7959D1E0F4A9}" type="presOf" srcId="{592D479F-881E-4E80-8812-20956C6EB8B9}" destId="{C5DB7B5D-B726-4588-8029-EEF4B070AF5E}" srcOrd="0" destOrd="2" presId="urn:microsoft.com/office/officeart/2005/8/layout/vList2"/>
    <dgm:cxn modelId="{10C7D881-9F47-4524-ACD5-D9871BCD0229}" type="presOf" srcId="{1AF30F62-F717-4643-9B5F-1E2AA31FEAE5}" destId="{C5DB7B5D-B726-4588-8029-EEF4B070AF5E}" srcOrd="0" destOrd="5" presId="urn:microsoft.com/office/officeart/2005/8/layout/vList2"/>
    <dgm:cxn modelId="{B9856A96-DA37-43E4-9A76-86F3B5D36248}" srcId="{A35F8BCD-0872-4513-9058-96EE554A937B}" destId="{B25AD1DB-F5DF-4B7A-AF6F-FBD5917DB115}" srcOrd="2" destOrd="0" parTransId="{7B06A440-1CB7-487E-99D7-4548B61AC749}" sibTransId="{90FD2BAC-8A38-4C7E-9281-0AB10C4196D6}"/>
    <dgm:cxn modelId="{AAC5D7A4-6FE8-4193-B8BE-F557B022B930}" type="presOf" srcId="{B25AD1DB-F5DF-4B7A-AF6F-FBD5917DB115}" destId="{0A5B1594-18E2-45AC-BF4D-F4BBB7F2AC46}" srcOrd="0" destOrd="2" presId="urn:microsoft.com/office/officeart/2005/8/layout/vList2"/>
    <dgm:cxn modelId="{14D3A15B-FA99-4E3A-B484-302F34631C0C}" type="presOf" srcId="{0A822BAD-E1F3-4DD7-95DE-96A2942E57AF}" destId="{C5DB7B5D-B726-4588-8029-EEF4B070AF5E}" srcOrd="0" destOrd="6" presId="urn:microsoft.com/office/officeart/2005/8/layout/vList2"/>
    <dgm:cxn modelId="{0BAEE809-F167-4269-B91D-334808B5DC49}" type="presOf" srcId="{9922FEB2-2A30-4201-88E0-2DD6EB22A59A}" destId="{0A5B1594-18E2-45AC-BF4D-F4BBB7F2AC46}" srcOrd="0" destOrd="0" presId="urn:microsoft.com/office/officeart/2005/8/layout/vList2"/>
    <dgm:cxn modelId="{79F732C0-5131-48AD-A93B-AF498BF91590}" srcId="{A35F8BCD-0872-4513-9058-96EE554A937B}" destId="{5775B406-5C68-4299-B89B-34D66266B5D7}" srcOrd="1" destOrd="0" parTransId="{35383B52-89BE-4C07-8419-A5997066D11B}" sibTransId="{77F615D4-BCC9-4777-884C-064A451EE1DC}"/>
    <dgm:cxn modelId="{A76837C5-0A20-41B4-8E25-012AAECEAE54}" type="presOf" srcId="{0E5D6F71-FE63-49DE-8D29-2DD29C727CBA}" destId="{C5DB7B5D-B726-4588-8029-EEF4B070AF5E}" srcOrd="0" destOrd="0" presId="urn:microsoft.com/office/officeart/2005/8/layout/vList2"/>
    <dgm:cxn modelId="{437D01EF-4C06-43FC-9800-FEB6022AE872}" srcId="{314CDDB0-07A7-40CA-AA7B-795AF92E1B3B}" destId="{5B012009-A659-4C76-B04E-76914ECE09D3}" srcOrd="1" destOrd="0" parTransId="{26F3A8BD-0761-4C6B-9DDC-6DE58F0A836B}" sibTransId="{0F70CC12-373C-4FC4-AB9A-B793A87626CD}"/>
    <dgm:cxn modelId="{18421703-6B14-4123-B1B8-3E69D6C38E38}" srcId="{5B012009-A659-4C76-B04E-76914ECE09D3}" destId="{62CE3E30-5C7E-4403-ADA5-FA7014E7FDC0}" srcOrd="4" destOrd="0" parTransId="{D714B066-843C-47E4-930D-B1B7C1A03B5A}" sibTransId="{B4DFFC95-EF3D-4F9C-A44F-99411A4FCBEA}"/>
    <dgm:cxn modelId="{9E91C9AD-5428-418E-B8C1-1AA4FE45852A}" srcId="{A35F8BCD-0872-4513-9058-96EE554A937B}" destId="{CDEEE77F-6E45-45FA-B29B-03B102DE39FD}" srcOrd="3" destOrd="0" parTransId="{E90EB8CA-A61B-4712-B1B2-825941FA27BB}" sibTransId="{7FA81C32-04A9-47EF-877D-82451A81F9C2}"/>
    <dgm:cxn modelId="{D7820222-6CBB-4B29-B2A6-5340E2AC276D}" srcId="{5B012009-A659-4C76-B04E-76914ECE09D3}" destId="{5145BDAF-92F2-4506-98F0-B07E1DDDE1D0}" srcOrd="1" destOrd="0" parTransId="{B46D39E8-0D96-4E4D-98B1-FA9446133940}" sibTransId="{CFC7AF6C-E648-4B91-8C03-47543C75A9B9}"/>
    <dgm:cxn modelId="{38A82E4E-166E-4C4F-877B-2FCB31F3FB4C}" type="presOf" srcId="{62CE3E30-5C7E-4403-ADA5-FA7014E7FDC0}" destId="{C5DB7B5D-B726-4588-8029-EEF4B070AF5E}" srcOrd="0" destOrd="4" presId="urn:microsoft.com/office/officeart/2005/8/layout/vList2"/>
    <dgm:cxn modelId="{125A74E3-4914-498F-BFF2-0825E3D283E5}" type="presOf" srcId="{BEDAFFFF-CED9-4E70-84E0-206C942F9A5A}" destId="{D3273D04-9F75-4080-B852-03B5F7223B27}" srcOrd="0" destOrd="0" presId="urn:microsoft.com/office/officeart/2005/8/layout/vList2"/>
    <dgm:cxn modelId="{E4577952-C221-445B-8F4D-E6BF01A6E677}" srcId="{A35F8BCD-0872-4513-9058-96EE554A937B}" destId="{2CC63496-A9A2-4A96-9722-44826119C00A}" srcOrd="4" destOrd="0" parTransId="{F1765124-4819-422A-B479-EE73BFD64F84}" sibTransId="{3ED60EE4-2FDF-45EC-84E2-80ED2EF17127}"/>
    <dgm:cxn modelId="{F01D3FFC-DF34-4E39-AB41-3D7309FC9771}" type="presOf" srcId="{FFE764F3-6F64-4BFC-9670-B93E38C49E37}" destId="{C5DB7B5D-B726-4588-8029-EEF4B070AF5E}" srcOrd="0" destOrd="3" presId="urn:microsoft.com/office/officeart/2005/8/layout/vList2"/>
    <dgm:cxn modelId="{17D0C66A-379C-4C2E-AFFF-3D6B16D88121}" type="presParOf" srcId="{C356E9B6-3928-4E04-B8F8-D048148FB284}" destId="{D3273D04-9F75-4080-B852-03B5F7223B27}" srcOrd="0" destOrd="0" presId="urn:microsoft.com/office/officeart/2005/8/layout/vList2"/>
    <dgm:cxn modelId="{C303D358-6DC1-4E5A-AB1D-BFBD8DDA1BEE}" type="presParOf" srcId="{C356E9B6-3928-4E04-B8F8-D048148FB284}" destId="{9DC442CF-E415-4B13-A8EB-AE5DF01B3233}" srcOrd="1" destOrd="0" presId="urn:microsoft.com/office/officeart/2005/8/layout/vList2"/>
    <dgm:cxn modelId="{8F0E1B1C-0127-4BD7-978E-6009AFE1BBA3}" type="presParOf" srcId="{C356E9B6-3928-4E04-B8F8-D048148FB284}" destId="{28E03CA8-F45A-4FDF-969B-6A1A8726879B}" srcOrd="2" destOrd="0" presId="urn:microsoft.com/office/officeart/2005/8/layout/vList2"/>
    <dgm:cxn modelId="{125652C4-9F75-4ACE-B979-AB5E3CA997E4}" type="presParOf" srcId="{C356E9B6-3928-4E04-B8F8-D048148FB284}" destId="{C5DB7B5D-B726-4588-8029-EEF4B070AF5E}" srcOrd="3" destOrd="0" presId="urn:microsoft.com/office/officeart/2005/8/layout/vList2"/>
    <dgm:cxn modelId="{7A47F688-CD63-4BEE-91C9-1C42D476B75F}" type="presParOf" srcId="{C356E9B6-3928-4E04-B8F8-D048148FB284}" destId="{B0D02326-C1F6-4A9F-B9D9-00818B65FADB}" srcOrd="4" destOrd="0" presId="urn:microsoft.com/office/officeart/2005/8/layout/vList2"/>
    <dgm:cxn modelId="{AFB59908-A139-49F2-9439-4C2035918D2A}" type="presParOf" srcId="{C356E9B6-3928-4E04-B8F8-D048148FB284}" destId="{0A5B1594-18E2-45AC-BF4D-F4BBB7F2AC4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Сложные проценты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Решение задач с помощью пропорции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Округление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AA51A720-C351-4A34-A827-64CDD6E6AB72}" type="pres">
      <dgm:prSet presAssocID="{ED67FB2C-D7DB-46A3-BD87-ECD3DB448E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D05E2-850C-4A95-9C46-82D8F4772C1D}" type="pres">
      <dgm:prSet presAssocID="{9C50F50E-5342-478D-A79D-9262CBB9B850}" presName="parentLin" presStyleCnt="0"/>
      <dgm:spPr/>
    </dgm:pt>
    <dgm:pt modelId="{D0E865E6-709A-4FE0-A304-19B4C3C7765F}" type="pres">
      <dgm:prSet presAssocID="{9C50F50E-5342-478D-A79D-9262CBB9B8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9675DF-5473-4D34-A083-6F6461C564C9}" type="pres">
      <dgm:prSet presAssocID="{9C50F50E-5342-478D-A79D-9262CBB9B8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FE5E-3FD4-4EEB-AF9A-E855D45E63CA}" type="pres">
      <dgm:prSet presAssocID="{9C50F50E-5342-478D-A79D-9262CBB9B850}" presName="negativeSpace" presStyleCnt="0"/>
      <dgm:spPr/>
    </dgm:pt>
    <dgm:pt modelId="{8D0E1CEE-F7A0-4269-B544-7171933A6C2A}" type="pres">
      <dgm:prSet presAssocID="{9C50F50E-5342-478D-A79D-9262CBB9B850}" presName="childText" presStyleLbl="conFgAcc1" presStyleIdx="0" presStyleCnt="3">
        <dgm:presLayoutVars>
          <dgm:bulletEnabled val="1"/>
        </dgm:presLayoutVars>
      </dgm:prSet>
      <dgm:spPr/>
    </dgm:pt>
    <dgm:pt modelId="{532DE92C-09E0-4149-A4C8-2826D4AAED31}" type="pres">
      <dgm:prSet presAssocID="{470ABE88-11BD-47CA-966F-6D3093D44083}" presName="spaceBetweenRectangles" presStyleCnt="0"/>
      <dgm:spPr/>
    </dgm:pt>
    <dgm:pt modelId="{AF558E8E-1597-4AD4-96B2-DD3F79709056}" type="pres">
      <dgm:prSet presAssocID="{6091ADDE-F32E-444B-901A-A7E970F5C0E0}" presName="parentLin" presStyleCnt="0"/>
      <dgm:spPr/>
    </dgm:pt>
    <dgm:pt modelId="{473DAEF8-16CC-4CFB-B74A-B18B8A23B81B}" type="pres">
      <dgm:prSet presAssocID="{6091ADDE-F32E-444B-901A-A7E970F5C0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D3B32D-5662-40BE-A410-6B3DA7DDF322}" type="pres">
      <dgm:prSet presAssocID="{6091ADDE-F32E-444B-901A-A7E970F5C0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E73A-A77C-4A2B-B6C4-490A79427539}" type="pres">
      <dgm:prSet presAssocID="{6091ADDE-F32E-444B-901A-A7E970F5C0E0}" presName="negativeSpace" presStyleCnt="0"/>
      <dgm:spPr/>
    </dgm:pt>
    <dgm:pt modelId="{9C83D397-3C03-4AA9-B392-8A0D2034BE22}" type="pres">
      <dgm:prSet presAssocID="{6091ADDE-F32E-444B-901A-A7E970F5C0E0}" presName="childText" presStyleLbl="conFgAcc1" presStyleIdx="1" presStyleCnt="3">
        <dgm:presLayoutVars>
          <dgm:bulletEnabled val="1"/>
        </dgm:presLayoutVars>
      </dgm:prSet>
      <dgm:spPr/>
    </dgm:pt>
    <dgm:pt modelId="{6DBFE2D2-737E-4C96-8DAE-7C6CF68CCA42}" type="pres">
      <dgm:prSet presAssocID="{2F24E4C7-4605-4A1C-ACD0-51075C16E431}" presName="spaceBetweenRectangles" presStyleCnt="0"/>
      <dgm:spPr/>
    </dgm:pt>
    <dgm:pt modelId="{26A7E15B-FDE5-4961-9A05-1FCA471A6153}" type="pres">
      <dgm:prSet presAssocID="{0C8C71D6-89A5-4EE8-A59B-324AF48834C8}" presName="parentLin" presStyleCnt="0"/>
      <dgm:spPr/>
    </dgm:pt>
    <dgm:pt modelId="{B93356C0-F469-441B-8A75-C3A538389535}" type="pres">
      <dgm:prSet presAssocID="{0C8C71D6-89A5-4EE8-A59B-324AF48834C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9920C4-3624-47DB-B0C6-4A000DA649DE}" type="pres">
      <dgm:prSet presAssocID="{0C8C71D6-89A5-4EE8-A59B-324AF48834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C029-7E46-4C29-86D6-DB1288E2108B}" type="pres">
      <dgm:prSet presAssocID="{0C8C71D6-89A5-4EE8-A59B-324AF48834C8}" presName="negativeSpace" presStyleCnt="0"/>
      <dgm:spPr/>
    </dgm:pt>
    <dgm:pt modelId="{C8002636-1986-46EA-AFC2-A28C8388DBC2}" type="pres">
      <dgm:prSet presAssocID="{0C8C71D6-89A5-4EE8-A59B-324AF48834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EF7E26-6A5B-419F-9923-8A22C2BBD351}" type="presOf" srcId="{0C8C71D6-89A5-4EE8-A59B-324AF48834C8}" destId="{B93356C0-F469-441B-8A75-C3A538389535}" srcOrd="0" destOrd="0" presId="urn:microsoft.com/office/officeart/2005/8/layout/list1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61821FD9-06D7-4363-B7CD-2B1D6A4D2ACF}" type="presOf" srcId="{6091ADDE-F32E-444B-901A-A7E970F5C0E0}" destId="{473DAEF8-16CC-4CFB-B74A-B18B8A23B81B}" srcOrd="0" destOrd="0" presId="urn:microsoft.com/office/officeart/2005/8/layout/list1"/>
    <dgm:cxn modelId="{BA9C95BE-9403-4F42-9999-ACF8021990C5}" type="presOf" srcId="{9C50F50E-5342-478D-A79D-9262CBB9B850}" destId="{619675DF-5473-4D34-A083-6F6461C564C9}" srcOrd="1" destOrd="0" presId="urn:microsoft.com/office/officeart/2005/8/layout/list1"/>
    <dgm:cxn modelId="{A810648E-EBE6-4E6A-995B-AB1D17F1CB8F}" type="presOf" srcId="{0C8C71D6-89A5-4EE8-A59B-324AF48834C8}" destId="{AA9920C4-3624-47DB-B0C6-4A000DA649DE}" srcOrd="1" destOrd="0" presId="urn:microsoft.com/office/officeart/2005/8/layout/list1"/>
    <dgm:cxn modelId="{149C6E98-9A8F-44AB-9E89-5C37FDB7A070}" type="presOf" srcId="{6091ADDE-F32E-444B-901A-A7E970F5C0E0}" destId="{3AD3B32D-5662-40BE-A410-6B3DA7DDF322}" srcOrd="1" destOrd="0" presId="urn:microsoft.com/office/officeart/2005/8/layout/list1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626CCA5F-FE7B-4DC4-99C2-1C7BFFD57133}" type="presOf" srcId="{ED67FB2C-D7DB-46A3-BD87-ECD3DB448E53}" destId="{AA51A720-C351-4A34-A827-64CDD6E6AB72}" srcOrd="0" destOrd="0" presId="urn:microsoft.com/office/officeart/2005/8/layout/list1"/>
    <dgm:cxn modelId="{B0BB3BFF-8611-49FE-B3FC-F80442B92159}" srcId="{ED67FB2C-D7DB-46A3-BD87-ECD3DB448E53}" destId="{0C8C71D6-89A5-4EE8-A59B-324AF48834C8}" srcOrd="2" destOrd="0" parTransId="{F406F32F-982A-407E-91D7-6641D6AA9A96}" sibTransId="{70E739BD-D5CF-44EC-9844-2EC2002B7746}"/>
    <dgm:cxn modelId="{4FA2611A-1D51-49C0-83FC-270E0BF2FD81}" type="presOf" srcId="{9C50F50E-5342-478D-A79D-9262CBB9B850}" destId="{D0E865E6-709A-4FE0-A304-19B4C3C7765F}" srcOrd="0" destOrd="0" presId="urn:microsoft.com/office/officeart/2005/8/layout/list1"/>
    <dgm:cxn modelId="{9154376A-75E8-4F2F-BCED-6D2959853C92}" type="presParOf" srcId="{AA51A720-C351-4A34-A827-64CDD6E6AB72}" destId="{1EDD05E2-850C-4A95-9C46-82D8F4772C1D}" srcOrd="0" destOrd="0" presId="urn:microsoft.com/office/officeart/2005/8/layout/list1"/>
    <dgm:cxn modelId="{67187DFE-1459-4CC0-B31B-D6B8429D7D26}" type="presParOf" srcId="{1EDD05E2-850C-4A95-9C46-82D8F4772C1D}" destId="{D0E865E6-709A-4FE0-A304-19B4C3C7765F}" srcOrd="0" destOrd="0" presId="urn:microsoft.com/office/officeart/2005/8/layout/list1"/>
    <dgm:cxn modelId="{E8378156-B8FA-4809-9B1B-8C888EA09EA9}" type="presParOf" srcId="{1EDD05E2-850C-4A95-9C46-82D8F4772C1D}" destId="{619675DF-5473-4D34-A083-6F6461C564C9}" srcOrd="1" destOrd="0" presId="urn:microsoft.com/office/officeart/2005/8/layout/list1"/>
    <dgm:cxn modelId="{4044429B-8B75-4E9D-8FBE-E60CC81FD71F}" type="presParOf" srcId="{AA51A720-C351-4A34-A827-64CDD6E6AB72}" destId="{6322FE5E-3FD4-4EEB-AF9A-E855D45E63CA}" srcOrd="1" destOrd="0" presId="urn:microsoft.com/office/officeart/2005/8/layout/list1"/>
    <dgm:cxn modelId="{251BFAC7-B0A5-4464-B50E-67D55D928F6A}" type="presParOf" srcId="{AA51A720-C351-4A34-A827-64CDD6E6AB72}" destId="{8D0E1CEE-F7A0-4269-B544-7171933A6C2A}" srcOrd="2" destOrd="0" presId="urn:microsoft.com/office/officeart/2005/8/layout/list1"/>
    <dgm:cxn modelId="{12296929-70C3-4904-967B-71660355D7F4}" type="presParOf" srcId="{AA51A720-C351-4A34-A827-64CDD6E6AB72}" destId="{532DE92C-09E0-4149-A4C8-2826D4AAED31}" srcOrd="3" destOrd="0" presId="urn:microsoft.com/office/officeart/2005/8/layout/list1"/>
    <dgm:cxn modelId="{8D77ED49-09A6-4BFF-B411-9467F001179E}" type="presParOf" srcId="{AA51A720-C351-4A34-A827-64CDD6E6AB72}" destId="{AF558E8E-1597-4AD4-96B2-DD3F79709056}" srcOrd="4" destOrd="0" presId="urn:microsoft.com/office/officeart/2005/8/layout/list1"/>
    <dgm:cxn modelId="{6EA3DBA2-68DE-41E4-9431-DDCAD1F6BB63}" type="presParOf" srcId="{AF558E8E-1597-4AD4-96B2-DD3F79709056}" destId="{473DAEF8-16CC-4CFB-B74A-B18B8A23B81B}" srcOrd="0" destOrd="0" presId="urn:microsoft.com/office/officeart/2005/8/layout/list1"/>
    <dgm:cxn modelId="{1A0051EB-5AD8-48C0-A9B0-DE6C78DE426E}" type="presParOf" srcId="{AF558E8E-1597-4AD4-96B2-DD3F79709056}" destId="{3AD3B32D-5662-40BE-A410-6B3DA7DDF322}" srcOrd="1" destOrd="0" presId="urn:microsoft.com/office/officeart/2005/8/layout/list1"/>
    <dgm:cxn modelId="{E4D9EFEF-F5E2-44B8-826C-53E7EB207C3F}" type="presParOf" srcId="{AA51A720-C351-4A34-A827-64CDD6E6AB72}" destId="{6D40E73A-A77C-4A2B-B6C4-490A79427539}" srcOrd="5" destOrd="0" presId="urn:microsoft.com/office/officeart/2005/8/layout/list1"/>
    <dgm:cxn modelId="{7EFFC486-10BE-4025-908F-D36F4E88A066}" type="presParOf" srcId="{AA51A720-C351-4A34-A827-64CDD6E6AB72}" destId="{9C83D397-3C03-4AA9-B392-8A0D2034BE22}" srcOrd="6" destOrd="0" presId="urn:microsoft.com/office/officeart/2005/8/layout/list1"/>
    <dgm:cxn modelId="{1A901DB5-D2A0-4553-914F-D199140D2845}" type="presParOf" srcId="{AA51A720-C351-4A34-A827-64CDD6E6AB72}" destId="{6DBFE2D2-737E-4C96-8DAE-7C6CF68CCA42}" srcOrd="7" destOrd="0" presId="urn:microsoft.com/office/officeart/2005/8/layout/list1"/>
    <dgm:cxn modelId="{B7A8866F-1F2D-4551-8F50-B8295F390778}" type="presParOf" srcId="{AA51A720-C351-4A34-A827-64CDD6E6AB72}" destId="{26A7E15B-FDE5-4961-9A05-1FCA471A6153}" srcOrd="8" destOrd="0" presId="urn:microsoft.com/office/officeart/2005/8/layout/list1"/>
    <dgm:cxn modelId="{4F9E2928-7F69-493B-AF8C-EDC9477BCB4D}" type="presParOf" srcId="{26A7E15B-FDE5-4961-9A05-1FCA471A6153}" destId="{B93356C0-F469-441B-8A75-C3A538389535}" srcOrd="0" destOrd="0" presId="urn:microsoft.com/office/officeart/2005/8/layout/list1"/>
    <dgm:cxn modelId="{A5BE769B-B2D5-47CF-9359-F86FBB6D75CB}" type="presParOf" srcId="{26A7E15B-FDE5-4961-9A05-1FCA471A6153}" destId="{AA9920C4-3624-47DB-B0C6-4A000DA649DE}" srcOrd="1" destOrd="0" presId="urn:microsoft.com/office/officeart/2005/8/layout/list1"/>
    <dgm:cxn modelId="{D1D230E8-E9BE-49C0-9014-73ECAE6BE1BF}" type="presParOf" srcId="{AA51A720-C351-4A34-A827-64CDD6E6AB72}" destId="{D39BC029-7E46-4C29-86D6-DB1288E2108B}" srcOrd="9" destOrd="0" presId="urn:microsoft.com/office/officeart/2005/8/layout/list1"/>
    <dgm:cxn modelId="{F5F2F253-06EA-486A-A120-15A4FFAD0501}" type="presParOf" srcId="{AA51A720-C351-4A34-A827-64CDD6E6AB72}" destId="{C8002636-1986-46EA-AFC2-A28C8388DB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DAD120-8C9D-4901-BD00-599394755B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C1DCB6-1D8A-4932-9BDD-579529E7337D}">
      <dgm:prSet phldrT="[Текст]" custT="1"/>
      <dgm:spPr/>
      <dgm:t>
        <a:bodyPr/>
        <a:lstStyle/>
        <a:p>
          <a:pPr algn="just"/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нашей стране все банкноты оснащены элементами защиты от подделки. Но со временем такие элементы могут меняться. Внимательно рассмотрите две действующие банкноты: номиналом «500» рублей (в обращении с 2011 года) и номиналом «2000» рублей (в обращении с 2017 года). Укажите, какие новые признаки подлинности появились на банкнотах после 2017 года.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761C9-EF0E-424D-ADBE-8B480500A01D}" type="parTrans" cxnId="{EF27BC9D-57D4-4841-A793-E0593E58E5F4}">
      <dgm:prSet/>
      <dgm:spPr/>
      <dgm:t>
        <a:bodyPr/>
        <a:lstStyle/>
        <a:p>
          <a:endParaRPr lang="ru-RU"/>
        </a:p>
      </dgm:t>
    </dgm:pt>
    <dgm:pt modelId="{D5818082-15A6-482B-A606-1C9CDD484A97}" type="sibTrans" cxnId="{EF27BC9D-57D4-4841-A793-E0593E58E5F4}">
      <dgm:prSet/>
      <dgm:spPr/>
      <dgm:t>
        <a:bodyPr/>
        <a:lstStyle/>
        <a:p>
          <a:endParaRPr lang="ru-RU"/>
        </a:p>
      </dgm:t>
    </dgm:pt>
    <dgm:pt modelId="{837B4F8C-076E-4EC4-BBE8-5840E7A74D2E}">
      <dgm:prSet phldrT="[Текст]" custT="1"/>
      <dgm:spPr/>
      <dgm:t>
        <a:bodyPr/>
        <a:lstStyle/>
        <a:p>
          <a:pPr algn="just" rtl="0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Метки для людей с ослабленным зрением</a:t>
          </a:r>
          <a:endParaRPr lang="ru-RU" sz="18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FF12E-463E-4B03-B052-AE49B90E01E5}" type="parTrans" cxnId="{DB81DFAB-D91D-4FEC-9837-E45CC46FE93F}">
      <dgm:prSet/>
      <dgm:spPr/>
      <dgm:t>
        <a:bodyPr/>
        <a:lstStyle/>
        <a:p>
          <a:endParaRPr lang="ru-RU"/>
        </a:p>
      </dgm:t>
    </dgm:pt>
    <dgm:pt modelId="{776D1E95-749D-4698-BE0B-923C6529E98C}" type="sibTrans" cxnId="{DB81DFAB-D91D-4FEC-9837-E45CC46FE93F}">
      <dgm:prSet/>
      <dgm:spPr/>
      <dgm:t>
        <a:bodyPr/>
        <a:lstStyle/>
        <a:p>
          <a:endParaRPr lang="ru-RU"/>
        </a:p>
      </dgm:t>
    </dgm:pt>
    <dgm:pt modelId="{33DF39B2-CDC5-4029-81B8-2C0A87BA48C8}">
      <dgm:prSet custT="1"/>
      <dgm:spPr/>
      <dgm:t>
        <a:bodyPr/>
        <a:lstStyle/>
        <a:p>
          <a:pPr rtl="0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Разноцветные защитные волокна, внедренные в бумагу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F9FE47-C517-42BE-82F3-E733BB4A0EC9}" type="parTrans" cxnId="{E4C3967E-1D23-40B0-B1F5-7E6541452854}">
      <dgm:prSet/>
      <dgm:spPr/>
      <dgm:t>
        <a:bodyPr/>
        <a:lstStyle/>
        <a:p>
          <a:endParaRPr lang="ru-RU"/>
        </a:p>
      </dgm:t>
    </dgm:pt>
    <dgm:pt modelId="{2484828E-3F8F-401E-B60E-74740A3C9ED7}" type="sibTrans" cxnId="{E4C3967E-1D23-40B0-B1F5-7E6541452854}">
      <dgm:prSet/>
      <dgm:spPr/>
      <dgm:t>
        <a:bodyPr/>
        <a:lstStyle/>
        <a:p>
          <a:endParaRPr lang="ru-RU"/>
        </a:p>
      </dgm:t>
    </dgm:pt>
    <dgm:pt modelId="{A79FE074-A492-4A05-8CD5-B784777F4861}">
      <dgm:prSet custT="1"/>
      <dgm:spPr/>
      <dgm:t>
        <a:bodyPr/>
        <a:lstStyle/>
        <a:p>
          <a:pPr rtl="0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Герб Российской Федерации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23CBB-7F09-4B40-87C2-DBBFED257397}" type="parTrans" cxnId="{5EF0EBDD-293C-48D3-945B-7A10177E2532}">
      <dgm:prSet/>
      <dgm:spPr/>
      <dgm:t>
        <a:bodyPr/>
        <a:lstStyle/>
        <a:p>
          <a:endParaRPr lang="ru-RU"/>
        </a:p>
      </dgm:t>
    </dgm:pt>
    <dgm:pt modelId="{E124361C-2013-4C64-A43F-A82168E0E767}" type="sibTrans" cxnId="{5EF0EBDD-293C-48D3-945B-7A10177E2532}">
      <dgm:prSet/>
      <dgm:spPr/>
      <dgm:t>
        <a:bodyPr/>
        <a:lstStyle/>
        <a:p>
          <a:endParaRPr lang="ru-RU"/>
        </a:p>
      </dgm:t>
    </dgm:pt>
    <dgm:pt modelId="{328C9347-313B-447F-8230-72728D5F67D6}">
      <dgm:prSet custT="1"/>
      <dgm:spPr/>
      <dgm:t>
        <a:bodyPr/>
        <a:lstStyle/>
        <a:p>
          <a:pPr rtl="0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Защитная нить шириной 5 мм, выходящая на поверхность лицевой стороны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4D053-248C-4879-9A2B-3F27F3D7EC41}" type="parTrans" cxnId="{956AAC19-38D7-4F25-ACA2-4C6C48A441E2}">
      <dgm:prSet/>
      <dgm:spPr/>
      <dgm:t>
        <a:bodyPr/>
        <a:lstStyle/>
        <a:p>
          <a:endParaRPr lang="ru-RU"/>
        </a:p>
      </dgm:t>
    </dgm:pt>
    <dgm:pt modelId="{F084AF8B-2F44-4E2E-A6E6-D0B847F08CC4}" type="sibTrans" cxnId="{956AAC19-38D7-4F25-ACA2-4C6C48A441E2}">
      <dgm:prSet/>
      <dgm:spPr/>
      <dgm:t>
        <a:bodyPr/>
        <a:lstStyle/>
        <a:p>
          <a:endParaRPr lang="ru-RU"/>
        </a:p>
      </dgm:t>
    </dgm:pt>
    <dgm:pt modelId="{31917D92-E09D-49BF-A284-931EAE9AC254}">
      <dgm:prSet custT="1"/>
      <dgm:spPr/>
      <dgm:t>
        <a:bodyPr/>
        <a:lstStyle/>
        <a:p>
          <a:pPr rtl="0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QR-код со ссылкой на сайт Банка России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CF769-F38D-4518-8F6C-ACEF665C4947}" type="parTrans" cxnId="{1C870E5E-8BE6-4FE1-8F07-78DFAB38993B}">
      <dgm:prSet/>
      <dgm:spPr/>
      <dgm:t>
        <a:bodyPr/>
        <a:lstStyle/>
        <a:p>
          <a:endParaRPr lang="ru-RU"/>
        </a:p>
      </dgm:t>
    </dgm:pt>
    <dgm:pt modelId="{7E205935-0114-4D25-873B-CEE10213F73F}" type="sibTrans" cxnId="{1C870E5E-8BE6-4FE1-8F07-78DFAB38993B}">
      <dgm:prSet/>
      <dgm:spPr/>
      <dgm:t>
        <a:bodyPr/>
        <a:lstStyle/>
        <a:p>
          <a:endParaRPr lang="ru-RU"/>
        </a:p>
      </dgm:t>
    </dgm:pt>
    <dgm:pt modelId="{A6BFEAA9-C221-4438-8791-7EBBA6682D07}" type="pres">
      <dgm:prSet presAssocID="{72DAD120-8C9D-4901-BD00-599394755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6B8-E4AE-4DB5-8642-5BAF5AF4257F}" type="pres">
      <dgm:prSet presAssocID="{0EC1DCB6-1D8A-4932-9BDD-579529E733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0EE7B-D363-4056-A2A2-B13A7010F7F3}" type="pres">
      <dgm:prSet presAssocID="{0EC1DCB6-1D8A-4932-9BDD-579529E7337D}" presName="childText" presStyleLbl="revTx" presStyleIdx="0" presStyleCnt="1" custLinFactNeighborX="628" custLinFactNeighborY="8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0EBDD-293C-48D3-945B-7A10177E2532}" srcId="{0EC1DCB6-1D8A-4932-9BDD-579529E7337D}" destId="{A79FE074-A492-4A05-8CD5-B784777F4861}" srcOrd="2" destOrd="0" parTransId="{14723CBB-7F09-4B40-87C2-DBBFED257397}" sibTransId="{E124361C-2013-4C64-A43F-A82168E0E767}"/>
    <dgm:cxn modelId="{EF27BC9D-57D4-4841-A793-E0593E58E5F4}" srcId="{72DAD120-8C9D-4901-BD00-599394755BC8}" destId="{0EC1DCB6-1D8A-4932-9BDD-579529E7337D}" srcOrd="0" destOrd="0" parTransId="{C9E761C9-EF0E-424D-ADBE-8B480500A01D}" sibTransId="{D5818082-15A6-482B-A606-1C9CDD484A97}"/>
    <dgm:cxn modelId="{9AE58421-AE40-4B40-85CA-A1842DAF7372}" type="presOf" srcId="{328C9347-313B-447F-8230-72728D5F67D6}" destId="{2980EE7B-D363-4056-A2A2-B13A7010F7F3}" srcOrd="0" destOrd="3" presId="urn:microsoft.com/office/officeart/2005/8/layout/vList2"/>
    <dgm:cxn modelId="{474C92E0-77DD-4E3C-8DF1-0E9EF6BB640A}" type="presOf" srcId="{837B4F8C-076E-4EC4-BBE8-5840E7A74D2E}" destId="{2980EE7B-D363-4056-A2A2-B13A7010F7F3}" srcOrd="0" destOrd="0" presId="urn:microsoft.com/office/officeart/2005/8/layout/vList2"/>
    <dgm:cxn modelId="{F883DFA3-5A00-4E14-95BD-741A7B1AC7D5}" type="presOf" srcId="{0EC1DCB6-1D8A-4932-9BDD-579529E7337D}" destId="{DFE236B8-E4AE-4DB5-8642-5BAF5AF4257F}" srcOrd="0" destOrd="0" presId="urn:microsoft.com/office/officeart/2005/8/layout/vList2"/>
    <dgm:cxn modelId="{25C5219A-64BF-4970-9CB5-A332D645CF51}" type="presOf" srcId="{72DAD120-8C9D-4901-BD00-599394755BC8}" destId="{A6BFEAA9-C221-4438-8791-7EBBA6682D07}" srcOrd="0" destOrd="0" presId="urn:microsoft.com/office/officeart/2005/8/layout/vList2"/>
    <dgm:cxn modelId="{E4C3967E-1D23-40B0-B1F5-7E6541452854}" srcId="{0EC1DCB6-1D8A-4932-9BDD-579529E7337D}" destId="{33DF39B2-CDC5-4029-81B8-2C0A87BA48C8}" srcOrd="1" destOrd="0" parTransId="{BFF9FE47-C517-42BE-82F3-E733BB4A0EC9}" sibTransId="{2484828E-3F8F-401E-B60E-74740A3C9ED7}"/>
    <dgm:cxn modelId="{956AAC19-38D7-4F25-ACA2-4C6C48A441E2}" srcId="{0EC1DCB6-1D8A-4932-9BDD-579529E7337D}" destId="{328C9347-313B-447F-8230-72728D5F67D6}" srcOrd="3" destOrd="0" parTransId="{AE94D053-248C-4879-9A2B-3F27F3D7EC41}" sibTransId="{F084AF8B-2F44-4E2E-A6E6-D0B847F08CC4}"/>
    <dgm:cxn modelId="{5624A504-D080-4C5A-BA67-784F6A096B67}" type="presOf" srcId="{33DF39B2-CDC5-4029-81B8-2C0A87BA48C8}" destId="{2980EE7B-D363-4056-A2A2-B13A7010F7F3}" srcOrd="0" destOrd="1" presId="urn:microsoft.com/office/officeart/2005/8/layout/vList2"/>
    <dgm:cxn modelId="{0257ECD9-63FA-4876-836D-C19BBF63E7A0}" type="presOf" srcId="{A79FE074-A492-4A05-8CD5-B784777F4861}" destId="{2980EE7B-D363-4056-A2A2-B13A7010F7F3}" srcOrd="0" destOrd="2" presId="urn:microsoft.com/office/officeart/2005/8/layout/vList2"/>
    <dgm:cxn modelId="{DB81DFAB-D91D-4FEC-9837-E45CC46FE93F}" srcId="{0EC1DCB6-1D8A-4932-9BDD-579529E7337D}" destId="{837B4F8C-076E-4EC4-BBE8-5840E7A74D2E}" srcOrd="0" destOrd="0" parTransId="{790FF12E-463E-4B03-B052-AE49B90E01E5}" sibTransId="{776D1E95-749D-4698-BE0B-923C6529E98C}"/>
    <dgm:cxn modelId="{1C870E5E-8BE6-4FE1-8F07-78DFAB38993B}" srcId="{0EC1DCB6-1D8A-4932-9BDD-579529E7337D}" destId="{31917D92-E09D-49BF-A284-931EAE9AC254}" srcOrd="4" destOrd="0" parTransId="{027CF769-F38D-4518-8F6C-ACEF665C4947}" sibTransId="{7E205935-0114-4D25-873B-CEE10213F73F}"/>
    <dgm:cxn modelId="{A58B3507-2053-40CA-AFCF-3FA3BAB6E535}" type="presOf" srcId="{31917D92-E09D-49BF-A284-931EAE9AC254}" destId="{2980EE7B-D363-4056-A2A2-B13A7010F7F3}" srcOrd="0" destOrd="4" presId="urn:microsoft.com/office/officeart/2005/8/layout/vList2"/>
    <dgm:cxn modelId="{B28C3C0A-A42F-4D26-BCBF-6DED2909A884}" type="presParOf" srcId="{A6BFEAA9-C221-4438-8791-7EBBA6682D07}" destId="{DFE236B8-E4AE-4DB5-8642-5BAF5AF4257F}" srcOrd="0" destOrd="0" presId="urn:microsoft.com/office/officeart/2005/8/layout/vList2"/>
    <dgm:cxn modelId="{A22F377B-65E3-4A28-882D-8EF11DF93582}" type="presParOf" srcId="{A6BFEAA9-C221-4438-8791-7EBBA6682D07}" destId="{2980EE7B-D363-4056-A2A2-B13A7010F7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DAD120-8C9D-4901-BD00-599394755B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C1DCB6-1D8A-4932-9BDD-579529E7337D}">
      <dgm:prSet phldrT="[Текст]" custT="1"/>
      <dgm:spPr/>
      <dgm:t>
        <a:bodyPr/>
        <a:lstStyle/>
        <a:p>
          <a:pPr algn="just"/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Чистый доход Константина – 80 000 рублей. Константин тратит все полученные доходы и часть средств с кредитной карты следующим образом. Что свидетельствует о том, что Константин неграмотно распоряжается своими финансами?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761C9-EF0E-424D-ADBE-8B480500A01D}" type="parTrans" cxnId="{EF27BC9D-57D4-4841-A793-E0593E58E5F4}">
      <dgm:prSet/>
      <dgm:spPr/>
      <dgm:t>
        <a:bodyPr/>
        <a:lstStyle/>
        <a:p>
          <a:endParaRPr lang="ru-RU"/>
        </a:p>
      </dgm:t>
    </dgm:pt>
    <dgm:pt modelId="{D5818082-15A6-482B-A606-1C9CDD484A97}" type="sibTrans" cxnId="{EF27BC9D-57D4-4841-A793-E0593E58E5F4}">
      <dgm:prSet/>
      <dgm:spPr/>
      <dgm:t>
        <a:bodyPr/>
        <a:lstStyle/>
        <a:p>
          <a:endParaRPr lang="ru-RU"/>
        </a:p>
      </dgm:t>
    </dgm:pt>
    <dgm:pt modelId="{837B4F8C-076E-4EC4-BBE8-5840E7A74D2E}">
      <dgm:prSet phldrT="[Текст]" custT="1"/>
      <dgm:spPr/>
      <dgm:t>
        <a:bodyPr/>
        <a:lstStyle/>
        <a:p>
          <a:pPr algn="just" rtl="0">
            <a:lnSpc>
              <a:spcPct val="100000"/>
            </a:lnSpc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Бюджет Константина сбалансированный</a:t>
          </a:r>
          <a:endParaRPr lang="ru-RU" sz="18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FF12E-463E-4B03-B052-AE49B90E01E5}" type="parTrans" cxnId="{DB81DFAB-D91D-4FEC-9837-E45CC46FE93F}">
      <dgm:prSet/>
      <dgm:spPr/>
      <dgm:t>
        <a:bodyPr/>
        <a:lstStyle/>
        <a:p>
          <a:endParaRPr lang="ru-RU"/>
        </a:p>
      </dgm:t>
    </dgm:pt>
    <dgm:pt modelId="{776D1E95-749D-4698-BE0B-923C6529E98C}" type="sibTrans" cxnId="{DB81DFAB-D91D-4FEC-9837-E45CC46FE93F}">
      <dgm:prSet/>
      <dgm:spPr/>
      <dgm:t>
        <a:bodyPr/>
        <a:lstStyle/>
        <a:p>
          <a:endParaRPr lang="ru-RU"/>
        </a:p>
      </dgm:t>
    </dgm:pt>
    <dgm:pt modelId="{1AD0C736-125D-4EAA-AC9F-821A203164A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Доля необязательных расходов Константина слишком велика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64D25-5C88-40BC-B717-8388FF55EAC4}" type="parTrans" cxnId="{EECAB489-4939-4523-8D32-827E8701B2C7}">
      <dgm:prSet/>
      <dgm:spPr/>
      <dgm:t>
        <a:bodyPr/>
        <a:lstStyle/>
        <a:p>
          <a:endParaRPr lang="ru-RU"/>
        </a:p>
      </dgm:t>
    </dgm:pt>
    <dgm:pt modelId="{E018B20C-C059-41D3-AFA8-473B19925BE7}" type="sibTrans" cxnId="{EECAB489-4939-4523-8D32-827E8701B2C7}">
      <dgm:prSet/>
      <dgm:spPr/>
      <dgm:t>
        <a:bodyPr/>
        <a:lstStyle/>
        <a:p>
          <a:endParaRPr lang="ru-RU"/>
        </a:p>
      </dgm:t>
    </dgm:pt>
    <dgm:pt modelId="{0CE50AAE-7D53-47D9-8B6A-5A29B0BA4B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Константин не оплачивает коммунальные услуги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21E9B-3CFB-48A5-91D7-893BCED604A7}" type="parTrans" cxnId="{4C96A78B-9FA1-41E4-9533-0068AE62CDF5}">
      <dgm:prSet/>
      <dgm:spPr/>
      <dgm:t>
        <a:bodyPr/>
        <a:lstStyle/>
        <a:p>
          <a:endParaRPr lang="ru-RU"/>
        </a:p>
      </dgm:t>
    </dgm:pt>
    <dgm:pt modelId="{AA1A5F94-0BE5-4772-A317-48D7100AB389}" type="sibTrans" cxnId="{4C96A78B-9FA1-41E4-9533-0068AE62CDF5}">
      <dgm:prSet/>
      <dgm:spPr/>
      <dgm:t>
        <a:bodyPr/>
        <a:lstStyle/>
        <a:p>
          <a:endParaRPr lang="ru-RU"/>
        </a:p>
      </dgm:t>
    </dgm:pt>
    <dgm:pt modelId="{7B82CD04-7284-4824-8A25-02E981CF0C0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Константин не сберегает деньги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34469-3CC8-4FCD-8BDA-2F517A048393}" type="parTrans" cxnId="{33A537DB-D24E-4E0F-9568-158E84B91ADA}">
      <dgm:prSet/>
      <dgm:spPr/>
      <dgm:t>
        <a:bodyPr/>
        <a:lstStyle/>
        <a:p>
          <a:endParaRPr lang="ru-RU"/>
        </a:p>
      </dgm:t>
    </dgm:pt>
    <dgm:pt modelId="{301080CB-5C99-4252-BDC4-D481882CBEEE}" type="sibTrans" cxnId="{33A537DB-D24E-4E0F-9568-158E84B91ADA}">
      <dgm:prSet/>
      <dgm:spPr/>
      <dgm:t>
        <a:bodyPr/>
        <a:lstStyle/>
        <a:p>
          <a:endParaRPr lang="ru-RU"/>
        </a:p>
      </dgm:t>
    </dgm:pt>
    <dgm:pt modelId="{BDB80948-61AD-48E1-A835-ECB650B7822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Бюджет Константина дефицитный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B764E-7594-415A-8B91-BF8C58AAFFD5}" type="parTrans" cxnId="{64567F2E-8390-40DF-AC48-AB889273736E}">
      <dgm:prSet/>
      <dgm:spPr/>
      <dgm:t>
        <a:bodyPr/>
        <a:lstStyle/>
        <a:p>
          <a:endParaRPr lang="ru-RU"/>
        </a:p>
      </dgm:t>
    </dgm:pt>
    <dgm:pt modelId="{A7F053AD-2A55-4A6D-8878-0BC4908E1C74}" type="sibTrans" cxnId="{64567F2E-8390-40DF-AC48-AB889273736E}">
      <dgm:prSet/>
      <dgm:spPr/>
      <dgm:t>
        <a:bodyPr/>
        <a:lstStyle/>
        <a:p>
          <a:endParaRPr lang="ru-RU"/>
        </a:p>
      </dgm:t>
    </dgm:pt>
    <dgm:pt modelId="{A6BFEAA9-C221-4438-8791-7EBBA6682D07}" type="pres">
      <dgm:prSet presAssocID="{72DAD120-8C9D-4901-BD00-599394755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6B8-E4AE-4DB5-8642-5BAF5AF4257F}" type="pres">
      <dgm:prSet presAssocID="{0EC1DCB6-1D8A-4932-9BDD-579529E7337D}" presName="parentText" presStyleLbl="node1" presStyleIdx="0" presStyleCnt="1" custScaleY="82108" custLinFactNeighborX="211" custLinFactNeighborY="-6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0EE7B-D363-4056-A2A2-B13A7010F7F3}" type="pres">
      <dgm:prSet presAssocID="{0EC1DCB6-1D8A-4932-9BDD-579529E7337D}" presName="childText" presStyleLbl="revTx" presStyleIdx="0" presStyleCnt="1" custLinFactNeighborX="564" custLinFactNeighborY="-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26626-94C9-4AA9-9E00-648027F6E3C9}" type="presOf" srcId="{72DAD120-8C9D-4901-BD00-599394755BC8}" destId="{A6BFEAA9-C221-4438-8791-7EBBA6682D07}" srcOrd="0" destOrd="0" presId="urn:microsoft.com/office/officeart/2005/8/layout/vList2"/>
    <dgm:cxn modelId="{0BFEB89B-1603-4A87-8D25-F9F128E38640}" type="presOf" srcId="{7B82CD04-7284-4824-8A25-02E981CF0C04}" destId="{2980EE7B-D363-4056-A2A2-B13A7010F7F3}" srcOrd="0" destOrd="3" presId="urn:microsoft.com/office/officeart/2005/8/layout/vList2"/>
    <dgm:cxn modelId="{FA7C9241-1F1E-4B36-933C-57AF6EECA453}" type="presOf" srcId="{837B4F8C-076E-4EC4-BBE8-5840E7A74D2E}" destId="{2980EE7B-D363-4056-A2A2-B13A7010F7F3}" srcOrd="0" destOrd="0" presId="urn:microsoft.com/office/officeart/2005/8/layout/vList2"/>
    <dgm:cxn modelId="{EF27BC9D-57D4-4841-A793-E0593E58E5F4}" srcId="{72DAD120-8C9D-4901-BD00-599394755BC8}" destId="{0EC1DCB6-1D8A-4932-9BDD-579529E7337D}" srcOrd="0" destOrd="0" parTransId="{C9E761C9-EF0E-424D-ADBE-8B480500A01D}" sibTransId="{D5818082-15A6-482B-A606-1C9CDD484A97}"/>
    <dgm:cxn modelId="{1677AD66-39F6-4781-93AD-9170B3AAFFBF}" type="presOf" srcId="{BDB80948-61AD-48E1-A835-ECB650B78221}" destId="{2980EE7B-D363-4056-A2A2-B13A7010F7F3}" srcOrd="0" destOrd="4" presId="urn:microsoft.com/office/officeart/2005/8/layout/vList2"/>
    <dgm:cxn modelId="{33A537DB-D24E-4E0F-9568-158E84B91ADA}" srcId="{0EC1DCB6-1D8A-4932-9BDD-579529E7337D}" destId="{7B82CD04-7284-4824-8A25-02E981CF0C04}" srcOrd="3" destOrd="0" parTransId="{8C734469-3CC8-4FCD-8BDA-2F517A048393}" sibTransId="{301080CB-5C99-4252-BDC4-D481882CBEEE}"/>
    <dgm:cxn modelId="{D0C171ED-EEAE-4D35-B945-5F3830849C5F}" type="presOf" srcId="{0CE50AAE-7D53-47D9-8B6A-5A29B0BA4B7D}" destId="{2980EE7B-D363-4056-A2A2-B13A7010F7F3}" srcOrd="0" destOrd="2" presId="urn:microsoft.com/office/officeart/2005/8/layout/vList2"/>
    <dgm:cxn modelId="{DB81DFAB-D91D-4FEC-9837-E45CC46FE93F}" srcId="{0EC1DCB6-1D8A-4932-9BDD-579529E7337D}" destId="{837B4F8C-076E-4EC4-BBE8-5840E7A74D2E}" srcOrd="0" destOrd="0" parTransId="{790FF12E-463E-4B03-B052-AE49B90E01E5}" sibTransId="{776D1E95-749D-4698-BE0B-923C6529E98C}"/>
    <dgm:cxn modelId="{4C96A78B-9FA1-41E4-9533-0068AE62CDF5}" srcId="{0EC1DCB6-1D8A-4932-9BDD-579529E7337D}" destId="{0CE50AAE-7D53-47D9-8B6A-5A29B0BA4B7D}" srcOrd="2" destOrd="0" parTransId="{01721E9B-3CFB-48A5-91D7-893BCED604A7}" sibTransId="{AA1A5F94-0BE5-4772-A317-48D7100AB389}"/>
    <dgm:cxn modelId="{64567F2E-8390-40DF-AC48-AB889273736E}" srcId="{0EC1DCB6-1D8A-4932-9BDD-579529E7337D}" destId="{BDB80948-61AD-48E1-A835-ECB650B78221}" srcOrd="4" destOrd="0" parTransId="{203B764E-7594-415A-8B91-BF8C58AAFFD5}" sibTransId="{A7F053AD-2A55-4A6D-8878-0BC4908E1C74}"/>
    <dgm:cxn modelId="{F142AB5E-BD27-4D42-A6F9-DE6A7DB136A0}" type="presOf" srcId="{0EC1DCB6-1D8A-4932-9BDD-579529E7337D}" destId="{DFE236B8-E4AE-4DB5-8642-5BAF5AF4257F}" srcOrd="0" destOrd="0" presId="urn:microsoft.com/office/officeart/2005/8/layout/vList2"/>
    <dgm:cxn modelId="{3E6FD0D5-CEA2-4201-BEC8-28FDC433EF71}" type="presOf" srcId="{1AD0C736-125D-4EAA-AC9F-821A203164A9}" destId="{2980EE7B-D363-4056-A2A2-B13A7010F7F3}" srcOrd="0" destOrd="1" presId="urn:microsoft.com/office/officeart/2005/8/layout/vList2"/>
    <dgm:cxn modelId="{EECAB489-4939-4523-8D32-827E8701B2C7}" srcId="{0EC1DCB6-1D8A-4932-9BDD-579529E7337D}" destId="{1AD0C736-125D-4EAA-AC9F-821A203164A9}" srcOrd="1" destOrd="0" parTransId="{43364D25-5C88-40BC-B717-8388FF55EAC4}" sibTransId="{E018B20C-C059-41D3-AFA8-473B19925BE7}"/>
    <dgm:cxn modelId="{AB4D3FD1-533D-4A30-B7A0-9C48EB6D40F2}" type="presParOf" srcId="{A6BFEAA9-C221-4438-8791-7EBBA6682D07}" destId="{DFE236B8-E4AE-4DB5-8642-5BAF5AF4257F}" srcOrd="0" destOrd="0" presId="urn:microsoft.com/office/officeart/2005/8/layout/vList2"/>
    <dgm:cxn modelId="{1D61464A-4163-4FC4-9A04-38F271A5F0B3}" type="presParOf" srcId="{A6BFEAA9-C221-4438-8791-7EBBA6682D07}" destId="{2980EE7B-D363-4056-A2A2-B13A7010F7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Учет налогов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Действующие требования законодательства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Терминология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D39BE840-EEFE-41C7-9C40-05D8D97392AC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Кросс-курсы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10C7-F411-4CD8-9DC7-90A0B70A7B9B}" type="parTrans" cxnId="{D5B34732-0DFD-4FFB-8EED-9E676C7A3329}">
      <dgm:prSet/>
      <dgm:spPr/>
      <dgm:t>
        <a:bodyPr/>
        <a:lstStyle/>
        <a:p>
          <a:endParaRPr lang="ru-RU"/>
        </a:p>
      </dgm:t>
    </dgm:pt>
    <dgm:pt modelId="{F5662E3D-D13C-45F4-9A40-861CF7350099}" type="sibTrans" cxnId="{D5B34732-0DFD-4FFB-8EED-9E676C7A3329}">
      <dgm:prSet/>
      <dgm:spPr/>
      <dgm:t>
        <a:bodyPr/>
        <a:lstStyle/>
        <a:p>
          <a:endParaRPr lang="ru-RU"/>
        </a:p>
      </dgm:t>
    </dgm:pt>
    <dgm:pt modelId="{CD53EC29-81C5-464E-8B8C-E8421E29A333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Франшиза в страховании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E0C57-CE00-47C7-A56A-ACF9B5F34B63}" type="parTrans" cxnId="{0F8A807A-D167-41A2-8DF5-C71D047F4A1B}">
      <dgm:prSet/>
      <dgm:spPr/>
      <dgm:t>
        <a:bodyPr/>
        <a:lstStyle/>
        <a:p>
          <a:endParaRPr lang="ru-RU"/>
        </a:p>
      </dgm:t>
    </dgm:pt>
    <dgm:pt modelId="{2190ED96-05F5-4FA2-BE3A-1B14668CBD7E}" type="sibTrans" cxnId="{0F8A807A-D167-41A2-8DF5-C71D047F4A1B}">
      <dgm:prSet/>
      <dgm:spPr/>
      <dgm:t>
        <a:bodyPr/>
        <a:lstStyle/>
        <a:p>
          <a:endParaRPr lang="ru-RU"/>
        </a:p>
      </dgm:t>
    </dgm:pt>
    <dgm:pt modelId="{BB14CD41-3777-47D8-8C5A-50CFE4D88CE5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Виды ценных бумаг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63ABA-EA70-4E7E-A388-17C0E6C9CB37}" type="parTrans" cxnId="{1F8303DF-2544-4FFA-A3E2-A7500E26E3ED}">
      <dgm:prSet/>
      <dgm:spPr/>
      <dgm:t>
        <a:bodyPr/>
        <a:lstStyle/>
        <a:p>
          <a:endParaRPr lang="ru-RU"/>
        </a:p>
      </dgm:t>
    </dgm:pt>
    <dgm:pt modelId="{F2A428A8-B0C0-4577-8DDB-A1F5763235F6}" type="sibTrans" cxnId="{1F8303DF-2544-4FFA-A3E2-A7500E26E3ED}">
      <dgm:prSet/>
      <dgm:spPr/>
      <dgm:t>
        <a:bodyPr/>
        <a:lstStyle/>
        <a:p>
          <a:endParaRPr lang="ru-RU"/>
        </a:p>
      </dgm:t>
    </dgm:pt>
    <dgm:pt modelId="{AA51A720-C351-4A34-A827-64CDD6E6AB72}" type="pres">
      <dgm:prSet presAssocID="{ED67FB2C-D7DB-46A3-BD87-ECD3DB448E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D05E2-850C-4A95-9C46-82D8F4772C1D}" type="pres">
      <dgm:prSet presAssocID="{9C50F50E-5342-478D-A79D-9262CBB9B850}" presName="parentLin" presStyleCnt="0"/>
      <dgm:spPr/>
    </dgm:pt>
    <dgm:pt modelId="{D0E865E6-709A-4FE0-A304-19B4C3C7765F}" type="pres">
      <dgm:prSet presAssocID="{9C50F50E-5342-478D-A79D-9262CBB9B85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19675DF-5473-4D34-A083-6F6461C564C9}" type="pres">
      <dgm:prSet presAssocID="{9C50F50E-5342-478D-A79D-9262CBB9B85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FE5E-3FD4-4EEB-AF9A-E855D45E63CA}" type="pres">
      <dgm:prSet presAssocID="{9C50F50E-5342-478D-A79D-9262CBB9B850}" presName="negativeSpace" presStyleCnt="0"/>
      <dgm:spPr/>
    </dgm:pt>
    <dgm:pt modelId="{8D0E1CEE-F7A0-4269-B544-7171933A6C2A}" type="pres">
      <dgm:prSet presAssocID="{9C50F50E-5342-478D-A79D-9262CBB9B850}" presName="childText" presStyleLbl="conFgAcc1" presStyleIdx="0" presStyleCnt="6">
        <dgm:presLayoutVars>
          <dgm:bulletEnabled val="1"/>
        </dgm:presLayoutVars>
      </dgm:prSet>
      <dgm:spPr/>
    </dgm:pt>
    <dgm:pt modelId="{532DE92C-09E0-4149-A4C8-2826D4AAED31}" type="pres">
      <dgm:prSet presAssocID="{470ABE88-11BD-47CA-966F-6D3093D44083}" presName="spaceBetweenRectangles" presStyleCnt="0"/>
      <dgm:spPr/>
    </dgm:pt>
    <dgm:pt modelId="{AF558E8E-1597-4AD4-96B2-DD3F79709056}" type="pres">
      <dgm:prSet presAssocID="{6091ADDE-F32E-444B-901A-A7E970F5C0E0}" presName="parentLin" presStyleCnt="0"/>
      <dgm:spPr/>
    </dgm:pt>
    <dgm:pt modelId="{473DAEF8-16CC-4CFB-B74A-B18B8A23B81B}" type="pres">
      <dgm:prSet presAssocID="{6091ADDE-F32E-444B-901A-A7E970F5C0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AD3B32D-5662-40BE-A410-6B3DA7DDF322}" type="pres">
      <dgm:prSet presAssocID="{6091ADDE-F32E-444B-901A-A7E970F5C0E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E73A-A77C-4A2B-B6C4-490A79427539}" type="pres">
      <dgm:prSet presAssocID="{6091ADDE-F32E-444B-901A-A7E970F5C0E0}" presName="negativeSpace" presStyleCnt="0"/>
      <dgm:spPr/>
    </dgm:pt>
    <dgm:pt modelId="{9C83D397-3C03-4AA9-B392-8A0D2034BE22}" type="pres">
      <dgm:prSet presAssocID="{6091ADDE-F32E-444B-901A-A7E970F5C0E0}" presName="childText" presStyleLbl="conFgAcc1" presStyleIdx="1" presStyleCnt="6">
        <dgm:presLayoutVars>
          <dgm:bulletEnabled val="1"/>
        </dgm:presLayoutVars>
      </dgm:prSet>
      <dgm:spPr/>
    </dgm:pt>
    <dgm:pt modelId="{6DBFE2D2-737E-4C96-8DAE-7C6CF68CCA42}" type="pres">
      <dgm:prSet presAssocID="{2F24E4C7-4605-4A1C-ACD0-51075C16E431}" presName="spaceBetweenRectangles" presStyleCnt="0"/>
      <dgm:spPr/>
    </dgm:pt>
    <dgm:pt modelId="{72D26D78-EFE0-4815-9D77-B8EB21DEC5A1}" type="pres">
      <dgm:prSet presAssocID="{D39BE840-EEFE-41C7-9C40-05D8D97392AC}" presName="parentLin" presStyleCnt="0"/>
      <dgm:spPr/>
    </dgm:pt>
    <dgm:pt modelId="{70FD3E45-B12D-439D-8165-736B7273DB41}" type="pres">
      <dgm:prSet presAssocID="{D39BE840-EEFE-41C7-9C40-05D8D97392A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5EE6E98-0C80-47AC-A8B6-A959FFA49EC4}" type="pres">
      <dgm:prSet presAssocID="{D39BE840-EEFE-41C7-9C40-05D8D97392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B55C8-9539-4DFF-9F74-BDE58A9E9A0F}" type="pres">
      <dgm:prSet presAssocID="{D39BE840-EEFE-41C7-9C40-05D8D97392AC}" presName="negativeSpace" presStyleCnt="0"/>
      <dgm:spPr/>
    </dgm:pt>
    <dgm:pt modelId="{02402E83-4B85-4BE2-BB1D-A50C7000A107}" type="pres">
      <dgm:prSet presAssocID="{D39BE840-EEFE-41C7-9C40-05D8D97392AC}" presName="childText" presStyleLbl="conFgAcc1" presStyleIdx="2" presStyleCnt="6">
        <dgm:presLayoutVars>
          <dgm:bulletEnabled val="1"/>
        </dgm:presLayoutVars>
      </dgm:prSet>
      <dgm:spPr/>
    </dgm:pt>
    <dgm:pt modelId="{B0CAB995-D2E3-41D5-B288-42F3ACD3559D}" type="pres">
      <dgm:prSet presAssocID="{F5662E3D-D13C-45F4-9A40-861CF7350099}" presName="spaceBetweenRectangles" presStyleCnt="0"/>
      <dgm:spPr/>
    </dgm:pt>
    <dgm:pt modelId="{A5761D6C-755C-4DEE-9AC3-B07F4693FED2}" type="pres">
      <dgm:prSet presAssocID="{CD53EC29-81C5-464E-8B8C-E8421E29A333}" presName="parentLin" presStyleCnt="0"/>
      <dgm:spPr/>
    </dgm:pt>
    <dgm:pt modelId="{351BE5FC-0FEF-4614-BA46-32BB5F0A6E72}" type="pres">
      <dgm:prSet presAssocID="{CD53EC29-81C5-464E-8B8C-E8421E29A33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50AFA0F-59F3-4636-9870-0EAEC7D29875}" type="pres">
      <dgm:prSet presAssocID="{CD53EC29-81C5-464E-8B8C-E8421E29A3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D8DC9-930D-4097-A54B-78F75480F617}" type="pres">
      <dgm:prSet presAssocID="{CD53EC29-81C5-464E-8B8C-E8421E29A333}" presName="negativeSpace" presStyleCnt="0"/>
      <dgm:spPr/>
    </dgm:pt>
    <dgm:pt modelId="{23AE7312-9B27-40AE-9C9C-5E20F2E19ED0}" type="pres">
      <dgm:prSet presAssocID="{CD53EC29-81C5-464E-8B8C-E8421E29A333}" presName="childText" presStyleLbl="conFgAcc1" presStyleIdx="3" presStyleCnt="6">
        <dgm:presLayoutVars>
          <dgm:bulletEnabled val="1"/>
        </dgm:presLayoutVars>
      </dgm:prSet>
      <dgm:spPr/>
    </dgm:pt>
    <dgm:pt modelId="{E046FE4F-3CF2-4045-AC1B-9BDCA0A60AA1}" type="pres">
      <dgm:prSet presAssocID="{2190ED96-05F5-4FA2-BE3A-1B14668CBD7E}" presName="spaceBetweenRectangles" presStyleCnt="0"/>
      <dgm:spPr/>
    </dgm:pt>
    <dgm:pt modelId="{C17547F9-ED58-4215-8BDB-A3226FEC6E34}" type="pres">
      <dgm:prSet presAssocID="{BB14CD41-3777-47D8-8C5A-50CFE4D88CE5}" presName="parentLin" presStyleCnt="0"/>
      <dgm:spPr/>
    </dgm:pt>
    <dgm:pt modelId="{1DA21260-3089-4587-980C-91AE464A8684}" type="pres">
      <dgm:prSet presAssocID="{BB14CD41-3777-47D8-8C5A-50CFE4D88CE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DAC93A3-CE9E-46B2-82B7-B43449352FCE}" type="pres">
      <dgm:prSet presAssocID="{BB14CD41-3777-47D8-8C5A-50CFE4D88CE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19D2-D9CF-4C1E-8CE2-96BBF426C300}" type="pres">
      <dgm:prSet presAssocID="{BB14CD41-3777-47D8-8C5A-50CFE4D88CE5}" presName="negativeSpace" presStyleCnt="0"/>
      <dgm:spPr/>
    </dgm:pt>
    <dgm:pt modelId="{2B34774C-D004-4AEF-977D-27C6568316CF}" type="pres">
      <dgm:prSet presAssocID="{BB14CD41-3777-47D8-8C5A-50CFE4D88CE5}" presName="childText" presStyleLbl="conFgAcc1" presStyleIdx="4" presStyleCnt="6">
        <dgm:presLayoutVars>
          <dgm:bulletEnabled val="1"/>
        </dgm:presLayoutVars>
      </dgm:prSet>
      <dgm:spPr/>
    </dgm:pt>
    <dgm:pt modelId="{1CAB9688-9A8C-4630-ADE6-7ABA1D2C9A58}" type="pres">
      <dgm:prSet presAssocID="{F2A428A8-B0C0-4577-8DDB-A1F5763235F6}" presName="spaceBetweenRectangles" presStyleCnt="0"/>
      <dgm:spPr/>
    </dgm:pt>
    <dgm:pt modelId="{26A7E15B-FDE5-4961-9A05-1FCA471A6153}" type="pres">
      <dgm:prSet presAssocID="{0C8C71D6-89A5-4EE8-A59B-324AF48834C8}" presName="parentLin" presStyleCnt="0"/>
      <dgm:spPr/>
    </dgm:pt>
    <dgm:pt modelId="{B93356C0-F469-441B-8A75-C3A538389535}" type="pres">
      <dgm:prSet presAssocID="{0C8C71D6-89A5-4EE8-A59B-324AF48834C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A9920C4-3624-47DB-B0C6-4A000DA649DE}" type="pres">
      <dgm:prSet presAssocID="{0C8C71D6-89A5-4EE8-A59B-324AF48834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C029-7E46-4C29-86D6-DB1288E2108B}" type="pres">
      <dgm:prSet presAssocID="{0C8C71D6-89A5-4EE8-A59B-324AF48834C8}" presName="negativeSpace" presStyleCnt="0"/>
      <dgm:spPr/>
    </dgm:pt>
    <dgm:pt modelId="{C8002636-1986-46EA-AFC2-A28C8388DBC2}" type="pres">
      <dgm:prSet presAssocID="{0C8C71D6-89A5-4EE8-A59B-324AF48834C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BB3BFF-8611-49FE-B3FC-F80442B92159}" srcId="{ED67FB2C-D7DB-46A3-BD87-ECD3DB448E53}" destId="{0C8C71D6-89A5-4EE8-A59B-324AF48834C8}" srcOrd="5" destOrd="0" parTransId="{F406F32F-982A-407E-91D7-6641D6AA9A96}" sibTransId="{70E739BD-D5CF-44EC-9844-2EC2002B7746}"/>
    <dgm:cxn modelId="{2E75E231-1E97-4A9D-BF65-42160C0703DE}" type="presOf" srcId="{D39BE840-EEFE-41C7-9C40-05D8D97392AC}" destId="{70FD3E45-B12D-439D-8165-736B7273DB41}" srcOrd="0" destOrd="0" presId="urn:microsoft.com/office/officeart/2005/8/layout/list1"/>
    <dgm:cxn modelId="{D410300D-DCB4-47A3-BFDC-B442BA960B99}" type="presOf" srcId="{CD53EC29-81C5-464E-8B8C-E8421E29A333}" destId="{750AFA0F-59F3-4636-9870-0EAEC7D29875}" srcOrd="1" destOrd="0" presId="urn:microsoft.com/office/officeart/2005/8/layout/list1"/>
    <dgm:cxn modelId="{BBA8DCD8-F241-4F08-B8D5-FA2EAD3A6E39}" type="presOf" srcId="{0C8C71D6-89A5-4EE8-A59B-324AF48834C8}" destId="{B93356C0-F469-441B-8A75-C3A538389535}" srcOrd="0" destOrd="0" presId="urn:microsoft.com/office/officeart/2005/8/layout/list1"/>
    <dgm:cxn modelId="{393654F5-CA1B-41FA-9ACE-935980C40A77}" type="presOf" srcId="{9C50F50E-5342-478D-A79D-9262CBB9B850}" destId="{619675DF-5473-4D34-A083-6F6461C564C9}" srcOrd="1" destOrd="0" presId="urn:microsoft.com/office/officeart/2005/8/layout/list1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D5B34732-0DFD-4FFB-8EED-9E676C7A3329}" srcId="{ED67FB2C-D7DB-46A3-BD87-ECD3DB448E53}" destId="{D39BE840-EEFE-41C7-9C40-05D8D97392AC}" srcOrd="2" destOrd="0" parTransId="{28D710C7-F411-4CD8-9DC7-90A0B70A7B9B}" sibTransId="{F5662E3D-D13C-45F4-9A40-861CF7350099}"/>
    <dgm:cxn modelId="{7DE65F8A-8670-4CA6-A1C7-32DDEBFC5341}" type="presOf" srcId="{6091ADDE-F32E-444B-901A-A7E970F5C0E0}" destId="{473DAEF8-16CC-4CFB-B74A-B18B8A23B81B}" srcOrd="0" destOrd="0" presId="urn:microsoft.com/office/officeart/2005/8/layout/list1"/>
    <dgm:cxn modelId="{0F8A807A-D167-41A2-8DF5-C71D047F4A1B}" srcId="{ED67FB2C-D7DB-46A3-BD87-ECD3DB448E53}" destId="{CD53EC29-81C5-464E-8B8C-E8421E29A333}" srcOrd="3" destOrd="0" parTransId="{F85E0C57-CE00-47C7-A56A-ACF9B5F34B63}" sibTransId="{2190ED96-05F5-4FA2-BE3A-1B14668CBD7E}"/>
    <dgm:cxn modelId="{B4CC64E2-4843-4488-8075-3F0061A8402B}" type="presOf" srcId="{ED67FB2C-D7DB-46A3-BD87-ECD3DB448E53}" destId="{AA51A720-C351-4A34-A827-64CDD6E6AB72}" srcOrd="0" destOrd="0" presId="urn:microsoft.com/office/officeart/2005/8/layout/list1"/>
    <dgm:cxn modelId="{2622077D-9BEB-4207-900D-E74C4F9E951B}" type="presOf" srcId="{CD53EC29-81C5-464E-8B8C-E8421E29A333}" destId="{351BE5FC-0FEF-4614-BA46-32BB5F0A6E72}" srcOrd="0" destOrd="0" presId="urn:microsoft.com/office/officeart/2005/8/layout/list1"/>
    <dgm:cxn modelId="{44205624-2181-48C2-9724-626714ECD0D2}" type="presOf" srcId="{BB14CD41-3777-47D8-8C5A-50CFE4D88CE5}" destId="{DDAC93A3-CE9E-46B2-82B7-B43449352FCE}" srcOrd="1" destOrd="0" presId="urn:microsoft.com/office/officeart/2005/8/layout/list1"/>
    <dgm:cxn modelId="{F7E6A509-D01A-412D-AA41-5E7E2A27810F}" type="presOf" srcId="{0C8C71D6-89A5-4EE8-A59B-324AF48834C8}" destId="{AA9920C4-3624-47DB-B0C6-4A000DA649DE}" srcOrd="1" destOrd="0" presId="urn:microsoft.com/office/officeart/2005/8/layout/list1"/>
    <dgm:cxn modelId="{ED9D1CF0-4610-49AD-823F-78C2386D781E}" type="presOf" srcId="{6091ADDE-F32E-444B-901A-A7E970F5C0E0}" destId="{3AD3B32D-5662-40BE-A410-6B3DA7DDF322}" srcOrd="1" destOrd="0" presId="urn:microsoft.com/office/officeart/2005/8/layout/list1"/>
    <dgm:cxn modelId="{97B844A9-BEBB-4EC5-9F5C-6852B7B61F4E}" type="presOf" srcId="{9C50F50E-5342-478D-A79D-9262CBB9B850}" destId="{D0E865E6-709A-4FE0-A304-19B4C3C7765F}" srcOrd="0" destOrd="0" presId="urn:microsoft.com/office/officeart/2005/8/layout/list1"/>
    <dgm:cxn modelId="{1F8303DF-2544-4FFA-A3E2-A7500E26E3ED}" srcId="{ED67FB2C-D7DB-46A3-BD87-ECD3DB448E53}" destId="{BB14CD41-3777-47D8-8C5A-50CFE4D88CE5}" srcOrd="4" destOrd="0" parTransId="{67963ABA-EA70-4E7E-A388-17C0E6C9CB37}" sibTransId="{F2A428A8-B0C0-4577-8DDB-A1F5763235F6}"/>
    <dgm:cxn modelId="{4D570C4A-76E1-4F2A-9B9C-B46DF88A4430}" type="presOf" srcId="{BB14CD41-3777-47D8-8C5A-50CFE4D88CE5}" destId="{1DA21260-3089-4587-980C-91AE464A8684}" srcOrd="0" destOrd="0" presId="urn:microsoft.com/office/officeart/2005/8/layout/list1"/>
    <dgm:cxn modelId="{5FB64DD3-4584-40E7-86F4-D48DDDE00AA1}" type="presOf" srcId="{D39BE840-EEFE-41C7-9C40-05D8D97392AC}" destId="{D5EE6E98-0C80-47AC-A8B6-A959FFA49EC4}" srcOrd="1" destOrd="0" presId="urn:microsoft.com/office/officeart/2005/8/layout/list1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0689D5AA-784C-4463-BF14-14953B0FF7F1}" type="presParOf" srcId="{AA51A720-C351-4A34-A827-64CDD6E6AB72}" destId="{1EDD05E2-850C-4A95-9C46-82D8F4772C1D}" srcOrd="0" destOrd="0" presId="urn:microsoft.com/office/officeart/2005/8/layout/list1"/>
    <dgm:cxn modelId="{AA4316BC-09F5-40D9-8570-573B070D7362}" type="presParOf" srcId="{1EDD05E2-850C-4A95-9C46-82D8F4772C1D}" destId="{D0E865E6-709A-4FE0-A304-19B4C3C7765F}" srcOrd="0" destOrd="0" presId="urn:microsoft.com/office/officeart/2005/8/layout/list1"/>
    <dgm:cxn modelId="{9CC40CCE-834F-4A3A-8F6B-9DF06B67A94F}" type="presParOf" srcId="{1EDD05E2-850C-4A95-9C46-82D8F4772C1D}" destId="{619675DF-5473-4D34-A083-6F6461C564C9}" srcOrd="1" destOrd="0" presId="urn:microsoft.com/office/officeart/2005/8/layout/list1"/>
    <dgm:cxn modelId="{A72E9A63-87CF-4CFB-8D73-BE1712843C1D}" type="presParOf" srcId="{AA51A720-C351-4A34-A827-64CDD6E6AB72}" destId="{6322FE5E-3FD4-4EEB-AF9A-E855D45E63CA}" srcOrd="1" destOrd="0" presId="urn:microsoft.com/office/officeart/2005/8/layout/list1"/>
    <dgm:cxn modelId="{0C64CD64-5F8F-41CA-AB1D-189A0A1179C5}" type="presParOf" srcId="{AA51A720-C351-4A34-A827-64CDD6E6AB72}" destId="{8D0E1CEE-F7A0-4269-B544-7171933A6C2A}" srcOrd="2" destOrd="0" presId="urn:microsoft.com/office/officeart/2005/8/layout/list1"/>
    <dgm:cxn modelId="{2AD6E4FC-C6FD-408F-AF97-D7FC18DFCA3A}" type="presParOf" srcId="{AA51A720-C351-4A34-A827-64CDD6E6AB72}" destId="{532DE92C-09E0-4149-A4C8-2826D4AAED31}" srcOrd="3" destOrd="0" presId="urn:microsoft.com/office/officeart/2005/8/layout/list1"/>
    <dgm:cxn modelId="{178D436A-8B0A-4B1C-8485-446F6F197F66}" type="presParOf" srcId="{AA51A720-C351-4A34-A827-64CDD6E6AB72}" destId="{AF558E8E-1597-4AD4-96B2-DD3F79709056}" srcOrd="4" destOrd="0" presId="urn:microsoft.com/office/officeart/2005/8/layout/list1"/>
    <dgm:cxn modelId="{5F0A743E-29C2-47DE-B4A5-A1FCE56EF6F1}" type="presParOf" srcId="{AF558E8E-1597-4AD4-96B2-DD3F79709056}" destId="{473DAEF8-16CC-4CFB-B74A-B18B8A23B81B}" srcOrd="0" destOrd="0" presId="urn:microsoft.com/office/officeart/2005/8/layout/list1"/>
    <dgm:cxn modelId="{6CC68681-73A4-402B-ACE0-CC2E80AC7A39}" type="presParOf" srcId="{AF558E8E-1597-4AD4-96B2-DD3F79709056}" destId="{3AD3B32D-5662-40BE-A410-6B3DA7DDF322}" srcOrd="1" destOrd="0" presId="urn:microsoft.com/office/officeart/2005/8/layout/list1"/>
    <dgm:cxn modelId="{02869509-BD3D-4AB7-BC2C-D48630D02926}" type="presParOf" srcId="{AA51A720-C351-4A34-A827-64CDD6E6AB72}" destId="{6D40E73A-A77C-4A2B-B6C4-490A79427539}" srcOrd="5" destOrd="0" presId="urn:microsoft.com/office/officeart/2005/8/layout/list1"/>
    <dgm:cxn modelId="{8C0B54A9-D47D-41A5-B198-03EE632C7A20}" type="presParOf" srcId="{AA51A720-C351-4A34-A827-64CDD6E6AB72}" destId="{9C83D397-3C03-4AA9-B392-8A0D2034BE22}" srcOrd="6" destOrd="0" presId="urn:microsoft.com/office/officeart/2005/8/layout/list1"/>
    <dgm:cxn modelId="{15156C50-C7F7-4BA4-884C-8F01DF7BFCA1}" type="presParOf" srcId="{AA51A720-C351-4A34-A827-64CDD6E6AB72}" destId="{6DBFE2D2-737E-4C96-8DAE-7C6CF68CCA42}" srcOrd="7" destOrd="0" presId="urn:microsoft.com/office/officeart/2005/8/layout/list1"/>
    <dgm:cxn modelId="{240EF950-6A7C-4C8D-AF77-D7ED6E034D81}" type="presParOf" srcId="{AA51A720-C351-4A34-A827-64CDD6E6AB72}" destId="{72D26D78-EFE0-4815-9D77-B8EB21DEC5A1}" srcOrd="8" destOrd="0" presId="urn:microsoft.com/office/officeart/2005/8/layout/list1"/>
    <dgm:cxn modelId="{BB1CB121-EE25-4646-8C1B-DC302EA6AE7E}" type="presParOf" srcId="{72D26D78-EFE0-4815-9D77-B8EB21DEC5A1}" destId="{70FD3E45-B12D-439D-8165-736B7273DB41}" srcOrd="0" destOrd="0" presId="urn:microsoft.com/office/officeart/2005/8/layout/list1"/>
    <dgm:cxn modelId="{68E0D17A-DE91-4138-888E-A27623A7220A}" type="presParOf" srcId="{72D26D78-EFE0-4815-9D77-B8EB21DEC5A1}" destId="{D5EE6E98-0C80-47AC-A8B6-A959FFA49EC4}" srcOrd="1" destOrd="0" presId="urn:microsoft.com/office/officeart/2005/8/layout/list1"/>
    <dgm:cxn modelId="{B29E70FC-6F41-4A98-8BF7-CA4A4FC1318F}" type="presParOf" srcId="{AA51A720-C351-4A34-A827-64CDD6E6AB72}" destId="{C54B55C8-9539-4DFF-9F74-BDE58A9E9A0F}" srcOrd="9" destOrd="0" presId="urn:microsoft.com/office/officeart/2005/8/layout/list1"/>
    <dgm:cxn modelId="{B0B898D0-E694-4A6C-9A5A-5BE28D513709}" type="presParOf" srcId="{AA51A720-C351-4A34-A827-64CDD6E6AB72}" destId="{02402E83-4B85-4BE2-BB1D-A50C7000A107}" srcOrd="10" destOrd="0" presId="urn:microsoft.com/office/officeart/2005/8/layout/list1"/>
    <dgm:cxn modelId="{7DE80726-6794-4050-91F8-F49FBF54AB17}" type="presParOf" srcId="{AA51A720-C351-4A34-A827-64CDD6E6AB72}" destId="{B0CAB995-D2E3-41D5-B288-42F3ACD3559D}" srcOrd="11" destOrd="0" presId="urn:microsoft.com/office/officeart/2005/8/layout/list1"/>
    <dgm:cxn modelId="{9AA8A158-E4B3-4577-B1E7-CB0BDF1CEDFA}" type="presParOf" srcId="{AA51A720-C351-4A34-A827-64CDD6E6AB72}" destId="{A5761D6C-755C-4DEE-9AC3-B07F4693FED2}" srcOrd="12" destOrd="0" presId="urn:microsoft.com/office/officeart/2005/8/layout/list1"/>
    <dgm:cxn modelId="{A144AAF3-E875-47DB-8E18-8E204E649AB6}" type="presParOf" srcId="{A5761D6C-755C-4DEE-9AC3-B07F4693FED2}" destId="{351BE5FC-0FEF-4614-BA46-32BB5F0A6E72}" srcOrd="0" destOrd="0" presId="urn:microsoft.com/office/officeart/2005/8/layout/list1"/>
    <dgm:cxn modelId="{1E31BF72-5B0C-42F5-AA34-AAFD97A2C016}" type="presParOf" srcId="{A5761D6C-755C-4DEE-9AC3-B07F4693FED2}" destId="{750AFA0F-59F3-4636-9870-0EAEC7D29875}" srcOrd="1" destOrd="0" presId="urn:microsoft.com/office/officeart/2005/8/layout/list1"/>
    <dgm:cxn modelId="{3C808A54-7B54-4CDE-A980-7B13764BCD70}" type="presParOf" srcId="{AA51A720-C351-4A34-A827-64CDD6E6AB72}" destId="{2A5D8DC9-930D-4097-A54B-78F75480F617}" srcOrd="13" destOrd="0" presId="urn:microsoft.com/office/officeart/2005/8/layout/list1"/>
    <dgm:cxn modelId="{22F5C2E1-A7AE-43B0-BD8B-1E315C0985F8}" type="presParOf" srcId="{AA51A720-C351-4A34-A827-64CDD6E6AB72}" destId="{23AE7312-9B27-40AE-9C9C-5E20F2E19ED0}" srcOrd="14" destOrd="0" presId="urn:microsoft.com/office/officeart/2005/8/layout/list1"/>
    <dgm:cxn modelId="{20275F96-810E-4A65-AAE8-638D48838394}" type="presParOf" srcId="{AA51A720-C351-4A34-A827-64CDD6E6AB72}" destId="{E046FE4F-3CF2-4045-AC1B-9BDCA0A60AA1}" srcOrd="15" destOrd="0" presId="urn:microsoft.com/office/officeart/2005/8/layout/list1"/>
    <dgm:cxn modelId="{7A04C366-9864-492F-948C-F220512FDFC7}" type="presParOf" srcId="{AA51A720-C351-4A34-A827-64CDD6E6AB72}" destId="{C17547F9-ED58-4215-8BDB-A3226FEC6E34}" srcOrd="16" destOrd="0" presId="urn:microsoft.com/office/officeart/2005/8/layout/list1"/>
    <dgm:cxn modelId="{3DB064C4-CA02-4F1E-A396-2FAA947B17FD}" type="presParOf" srcId="{C17547F9-ED58-4215-8BDB-A3226FEC6E34}" destId="{1DA21260-3089-4587-980C-91AE464A8684}" srcOrd="0" destOrd="0" presId="urn:microsoft.com/office/officeart/2005/8/layout/list1"/>
    <dgm:cxn modelId="{6D45F8C6-CB2D-4D52-856A-EFADFE388B2C}" type="presParOf" srcId="{C17547F9-ED58-4215-8BDB-A3226FEC6E34}" destId="{DDAC93A3-CE9E-46B2-82B7-B43449352FCE}" srcOrd="1" destOrd="0" presId="urn:microsoft.com/office/officeart/2005/8/layout/list1"/>
    <dgm:cxn modelId="{E96880F8-E9AF-425B-B169-4F65382164CA}" type="presParOf" srcId="{AA51A720-C351-4A34-A827-64CDD6E6AB72}" destId="{D14819D2-D9CF-4C1E-8CE2-96BBF426C300}" srcOrd="17" destOrd="0" presId="urn:microsoft.com/office/officeart/2005/8/layout/list1"/>
    <dgm:cxn modelId="{74CD9C1D-1E7D-48C7-969C-9DC77A8027BA}" type="presParOf" srcId="{AA51A720-C351-4A34-A827-64CDD6E6AB72}" destId="{2B34774C-D004-4AEF-977D-27C6568316CF}" srcOrd="18" destOrd="0" presId="urn:microsoft.com/office/officeart/2005/8/layout/list1"/>
    <dgm:cxn modelId="{F170D470-B539-4628-A512-98C406402AE5}" type="presParOf" srcId="{AA51A720-C351-4A34-A827-64CDD6E6AB72}" destId="{1CAB9688-9A8C-4630-ADE6-7ABA1D2C9A58}" srcOrd="19" destOrd="0" presId="urn:microsoft.com/office/officeart/2005/8/layout/list1"/>
    <dgm:cxn modelId="{F2AF325B-6BE4-42E6-ABDC-EE99FD30E68F}" type="presParOf" srcId="{AA51A720-C351-4A34-A827-64CDD6E6AB72}" destId="{26A7E15B-FDE5-4961-9A05-1FCA471A6153}" srcOrd="20" destOrd="0" presId="urn:microsoft.com/office/officeart/2005/8/layout/list1"/>
    <dgm:cxn modelId="{8AE99CC5-2FAC-427F-B857-819EB25B24C1}" type="presParOf" srcId="{26A7E15B-FDE5-4961-9A05-1FCA471A6153}" destId="{B93356C0-F469-441B-8A75-C3A538389535}" srcOrd="0" destOrd="0" presId="urn:microsoft.com/office/officeart/2005/8/layout/list1"/>
    <dgm:cxn modelId="{00B625EA-2CF6-4A99-AF21-FE154C8BF276}" type="presParOf" srcId="{26A7E15B-FDE5-4961-9A05-1FCA471A6153}" destId="{AA9920C4-3624-47DB-B0C6-4A000DA649DE}" srcOrd="1" destOrd="0" presId="urn:microsoft.com/office/officeart/2005/8/layout/list1"/>
    <dgm:cxn modelId="{EFD08482-A320-4DBB-91C5-5A2831FD711C}" type="presParOf" srcId="{AA51A720-C351-4A34-A827-64CDD6E6AB72}" destId="{D39BC029-7E46-4C29-86D6-DB1288E2108B}" srcOrd="21" destOrd="0" presId="urn:microsoft.com/office/officeart/2005/8/layout/list1"/>
    <dgm:cxn modelId="{3F04C459-1BD2-4064-93C6-6753F3242F69}" type="presParOf" srcId="{AA51A720-C351-4A34-A827-64CDD6E6AB72}" destId="{C8002636-1986-46EA-AFC2-A28C8388DB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16C345-2491-464F-B818-32D867507C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23425-7428-4919-9847-1B3D6C87927E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2741E-401E-4AF7-9D16-A75C48655D31}" type="parTrans" cxnId="{178857FA-026E-4114-92F4-E81EC7FCFC05}">
      <dgm:prSet/>
      <dgm:spPr/>
      <dgm:t>
        <a:bodyPr/>
        <a:lstStyle/>
        <a:p>
          <a:endParaRPr lang="ru-RU"/>
        </a:p>
      </dgm:t>
    </dgm:pt>
    <dgm:pt modelId="{A5AEDE03-D297-4060-8E23-C978C0D57F3E}" type="sibTrans" cxnId="{178857FA-026E-4114-92F4-E81EC7FCFC05}">
      <dgm:prSet/>
      <dgm:spPr/>
      <dgm:t>
        <a:bodyPr/>
        <a:lstStyle/>
        <a:p>
          <a:endParaRPr lang="ru-RU"/>
        </a:p>
      </dgm:t>
    </dgm:pt>
    <dgm:pt modelId="{9754B226-71C3-457B-84E3-7A432004EEFF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упаковки товара, направленное на уменьшение его объема, с целью создать у потребителя впечатление о сохранении прежнего уровня цен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0CADB-0A91-4B15-A0E6-4E16AE9CBAF7}" type="parTrans" cxnId="{70F4B09C-4AD8-477C-89D7-016906DC3978}">
      <dgm:prSet/>
      <dgm:spPr/>
      <dgm:t>
        <a:bodyPr/>
        <a:lstStyle/>
        <a:p>
          <a:endParaRPr lang="ru-RU"/>
        </a:p>
      </dgm:t>
    </dgm:pt>
    <dgm:pt modelId="{8BEDB2A6-0B33-4ADE-933E-01084AD44E90}" type="sibTrans" cxnId="{70F4B09C-4AD8-477C-89D7-016906DC3978}">
      <dgm:prSet/>
      <dgm:spPr/>
      <dgm:t>
        <a:bodyPr/>
        <a:lstStyle/>
        <a:p>
          <a:endParaRPr lang="ru-RU"/>
        </a:p>
      </dgm:t>
    </dgm:pt>
    <dgm:pt modelId="{335E9E70-22EB-41FA-BDC7-7BF498C3A04C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3C984-41DB-4B3F-9014-FCD33B99FC24}" type="parTrans" cxnId="{0069D3EE-FFDE-4071-9F92-6BEE84533E40}">
      <dgm:prSet/>
      <dgm:spPr/>
      <dgm:t>
        <a:bodyPr/>
        <a:lstStyle/>
        <a:p>
          <a:endParaRPr lang="ru-RU"/>
        </a:p>
      </dgm:t>
    </dgm:pt>
    <dgm:pt modelId="{4732293E-05D5-4ADC-A248-C669AFFC0780}" type="sibTrans" cxnId="{0069D3EE-FFDE-4071-9F92-6BEE84533E40}">
      <dgm:prSet/>
      <dgm:spPr/>
      <dgm:t>
        <a:bodyPr/>
        <a:lstStyle/>
        <a:p>
          <a:endParaRPr lang="ru-RU"/>
        </a:p>
      </dgm:t>
    </dgm:pt>
    <dgm:pt modelId="{728AA557-F324-4C3A-BA46-BB8FD24236E6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Включение в сюжет художественного произведения или игры реально существующего товара или бренда с целью повышения их узнаваемости и востребованности у потребителей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D81C7-E9BE-4991-A315-32C8EE6601BE}" type="parTrans" cxnId="{EA6C4550-61EF-44D1-B556-780F1AA8A346}">
      <dgm:prSet/>
      <dgm:spPr/>
      <dgm:t>
        <a:bodyPr/>
        <a:lstStyle/>
        <a:p>
          <a:endParaRPr lang="ru-RU"/>
        </a:p>
      </dgm:t>
    </dgm:pt>
    <dgm:pt modelId="{890EC978-48FF-4D2F-ACFF-FF4E1F54DD89}" type="sibTrans" cxnId="{EA6C4550-61EF-44D1-B556-780F1AA8A346}">
      <dgm:prSet/>
      <dgm:spPr/>
      <dgm:t>
        <a:bodyPr/>
        <a:lstStyle/>
        <a:p>
          <a:endParaRPr lang="ru-RU"/>
        </a:p>
      </dgm:t>
    </dgm:pt>
    <dgm:pt modelId="{F21EF740-B09F-4EBD-A462-ABC34DC33BE9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2C69E-DDA1-443D-9660-B581CF72BAE9}" type="parTrans" cxnId="{193719CB-42D0-445D-8F07-4BF820668087}">
      <dgm:prSet/>
      <dgm:spPr/>
      <dgm:t>
        <a:bodyPr/>
        <a:lstStyle/>
        <a:p>
          <a:endParaRPr lang="ru-RU"/>
        </a:p>
      </dgm:t>
    </dgm:pt>
    <dgm:pt modelId="{414D2F39-5551-43B3-8F58-2AB0A21150DC}" type="sibTrans" cxnId="{193719CB-42D0-445D-8F07-4BF820668087}">
      <dgm:prSet/>
      <dgm:spPr/>
      <dgm:t>
        <a:bodyPr/>
        <a:lstStyle/>
        <a:p>
          <a:endParaRPr lang="ru-RU"/>
        </a:p>
      </dgm:t>
    </dgm:pt>
    <dgm:pt modelId="{84DADA12-B91C-403B-B951-D591911593F0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CB873-0E4E-40C8-9704-9733E2FE7FB4}" type="parTrans" cxnId="{66C1A87A-05EF-4089-98E3-821EF469196F}">
      <dgm:prSet/>
      <dgm:spPr/>
      <dgm:t>
        <a:bodyPr/>
        <a:lstStyle/>
        <a:p>
          <a:endParaRPr lang="ru-RU"/>
        </a:p>
      </dgm:t>
    </dgm:pt>
    <dgm:pt modelId="{B5EB61FE-0721-4522-B730-D96B94F04E41}" type="sibTrans" cxnId="{66C1A87A-05EF-4089-98E3-821EF469196F}">
      <dgm:prSet/>
      <dgm:spPr/>
      <dgm:t>
        <a:bodyPr/>
        <a:lstStyle/>
        <a:p>
          <a:endParaRPr lang="ru-RU"/>
        </a:p>
      </dgm:t>
    </dgm:pt>
    <dgm:pt modelId="{83E2F6FB-C8B0-48E3-BD23-A978D22EC53C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B13BD-66BE-4E1C-A830-63E9F9F2B8B6}" type="parTrans" cxnId="{0D27237A-1282-4E71-9C17-A2F91798F4C3}">
      <dgm:prSet/>
      <dgm:spPr/>
      <dgm:t>
        <a:bodyPr/>
        <a:lstStyle/>
        <a:p>
          <a:endParaRPr lang="ru-RU"/>
        </a:p>
      </dgm:t>
    </dgm:pt>
    <dgm:pt modelId="{1260EE78-7FD2-4AFE-B802-22B947B6DC93}" type="sibTrans" cxnId="{0D27237A-1282-4E71-9C17-A2F91798F4C3}">
      <dgm:prSet/>
      <dgm:spPr/>
      <dgm:t>
        <a:bodyPr/>
        <a:lstStyle/>
        <a:p>
          <a:endParaRPr lang="ru-RU"/>
        </a:p>
      </dgm:t>
    </dgm:pt>
    <dgm:pt modelId="{87E80863-B7DE-4492-888E-27263C884C5B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Дискриминационная ценовая политика, в рамках которой стоимость товаров зависит от пола покупателя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F8D04-3557-4690-AEAC-CFEC494E7762}" type="parTrans" cxnId="{84B54C35-E2EB-496F-AC89-F96B11E01A85}">
      <dgm:prSet/>
      <dgm:spPr/>
      <dgm:t>
        <a:bodyPr/>
        <a:lstStyle/>
        <a:p>
          <a:endParaRPr lang="ru-RU"/>
        </a:p>
      </dgm:t>
    </dgm:pt>
    <dgm:pt modelId="{5E91F5E9-4479-4FBA-BB91-67C6C46EC34C}" type="sibTrans" cxnId="{84B54C35-E2EB-496F-AC89-F96B11E01A85}">
      <dgm:prSet/>
      <dgm:spPr/>
      <dgm:t>
        <a:bodyPr/>
        <a:lstStyle/>
        <a:p>
          <a:endParaRPr lang="ru-RU"/>
        </a:p>
      </dgm:t>
    </dgm:pt>
    <dgm:pt modelId="{28E6F71A-8430-4B44-B707-B62FE02DCDD9}">
      <dgm:prSet phldrT="[Текст]" custT="1"/>
      <dgm:spPr/>
      <dgm:t>
        <a:bodyPr/>
        <a:lstStyle/>
        <a:p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баллов, бонусов и других поощрений для постоянных покупателей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BAD43-E072-4AF4-895C-C1C703E56D8E}" type="parTrans" cxnId="{0DC7617F-6588-4849-A840-BDFD1A1959E4}">
      <dgm:prSet/>
      <dgm:spPr/>
      <dgm:t>
        <a:bodyPr/>
        <a:lstStyle/>
        <a:p>
          <a:endParaRPr lang="ru-RU"/>
        </a:p>
      </dgm:t>
    </dgm:pt>
    <dgm:pt modelId="{21418E65-4EA4-485F-8093-7E1F4E76DBCA}" type="sibTrans" cxnId="{0DC7617F-6588-4849-A840-BDFD1A1959E4}">
      <dgm:prSet/>
      <dgm:spPr/>
      <dgm:t>
        <a:bodyPr/>
        <a:lstStyle/>
        <a:p>
          <a:endParaRPr lang="ru-RU"/>
        </a:p>
      </dgm:t>
    </dgm:pt>
    <dgm:pt modelId="{687E4037-F12B-4438-8A3D-EBDC1D508F43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Торговля с использованием специальных аппаратов, без кассиров</a:t>
          </a:r>
          <a:b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14131-0D1F-4C26-8591-F2A73561294A}" type="parTrans" cxnId="{9CBB6DA6-27D5-4CD4-AF32-C7F5DCCA85BF}">
      <dgm:prSet/>
      <dgm:spPr/>
      <dgm:t>
        <a:bodyPr/>
        <a:lstStyle/>
        <a:p>
          <a:endParaRPr lang="ru-RU"/>
        </a:p>
      </dgm:t>
    </dgm:pt>
    <dgm:pt modelId="{91270218-60EA-4A4B-9B5E-5B3DAC369772}" type="sibTrans" cxnId="{9CBB6DA6-27D5-4CD4-AF32-C7F5DCCA85BF}">
      <dgm:prSet/>
      <dgm:spPr/>
      <dgm:t>
        <a:bodyPr/>
        <a:lstStyle/>
        <a:p>
          <a:endParaRPr lang="ru-RU"/>
        </a:p>
      </dgm:t>
    </dgm:pt>
    <dgm:pt modelId="{1A06919A-F6DE-40E6-AFA8-3D3DBDC6FF87}" type="pres">
      <dgm:prSet presAssocID="{2816C345-2491-464F-B818-32D867507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2FD33-5AA3-4592-8200-C6E594D201BA}" type="pres">
      <dgm:prSet presAssocID="{8A023425-7428-4919-9847-1B3D6C87927E}" presName="linNode" presStyleCnt="0"/>
      <dgm:spPr/>
    </dgm:pt>
    <dgm:pt modelId="{F98F49BA-472F-4F81-A367-914B3618AC5D}" type="pres">
      <dgm:prSet presAssocID="{8A023425-7428-4919-9847-1B3D6C87927E}" presName="parentText" presStyleLbl="node1" presStyleIdx="0" presStyleCnt="5" custScaleX="761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86902-63B4-4C5D-A4F2-305114DB5216}" type="pres">
      <dgm:prSet presAssocID="{8A023425-7428-4919-9847-1B3D6C87927E}" presName="descendantText" presStyleLbl="alignAccFollowNode1" presStyleIdx="0" presStyleCnt="5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F336-E89B-47FD-9856-CA0B74CE23B0}" type="pres">
      <dgm:prSet presAssocID="{A5AEDE03-D297-4060-8E23-C978C0D57F3E}" presName="sp" presStyleCnt="0"/>
      <dgm:spPr/>
    </dgm:pt>
    <dgm:pt modelId="{E81DD986-EFD6-42CF-88D3-B8656E66F442}" type="pres">
      <dgm:prSet presAssocID="{335E9E70-22EB-41FA-BDC7-7BF498C3A04C}" presName="linNode" presStyleCnt="0"/>
      <dgm:spPr/>
    </dgm:pt>
    <dgm:pt modelId="{0497611E-ED6C-45F7-9FD1-34C900802059}" type="pres">
      <dgm:prSet presAssocID="{335E9E70-22EB-41FA-BDC7-7BF498C3A04C}" presName="parentText" presStyleLbl="node1" presStyleIdx="1" presStyleCnt="5" custScaleX="7444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F25E0-2AA4-44E5-8FF3-E825A72B2C16}" type="pres">
      <dgm:prSet presAssocID="{335E9E70-22EB-41FA-BDC7-7BF498C3A04C}" presName="descendantText" presStyleLbl="alignAccFollowNode1" presStyleIdx="1" presStyleCnt="5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73FCD-139B-437E-84D6-FC80B4E30215}" type="pres">
      <dgm:prSet presAssocID="{4732293E-05D5-4ADC-A248-C669AFFC0780}" presName="sp" presStyleCnt="0"/>
      <dgm:spPr/>
    </dgm:pt>
    <dgm:pt modelId="{4E09CD58-D2A8-46E3-91AE-29791EB209A4}" type="pres">
      <dgm:prSet presAssocID="{F21EF740-B09F-4EBD-A462-ABC34DC33BE9}" presName="linNode" presStyleCnt="0"/>
      <dgm:spPr/>
    </dgm:pt>
    <dgm:pt modelId="{AD444005-6ED8-4759-B44B-B763C76E326D}" type="pres">
      <dgm:prSet presAssocID="{F21EF740-B09F-4EBD-A462-ABC34DC33BE9}" presName="parentText" presStyleLbl="node1" presStyleIdx="2" presStyleCnt="5" custScaleX="733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4899-5801-4654-A5B2-7C9A91984F23}" type="pres">
      <dgm:prSet presAssocID="{F21EF740-B09F-4EBD-A462-ABC34DC33BE9}" presName="descendantText" presStyleLbl="alignAccFollowNode1" presStyleIdx="2" presStyleCnt="5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7DAB3-AC2A-4C4B-9686-C8EE6B5241F0}" type="pres">
      <dgm:prSet presAssocID="{414D2F39-5551-43B3-8F58-2AB0A21150DC}" presName="sp" presStyleCnt="0"/>
      <dgm:spPr/>
    </dgm:pt>
    <dgm:pt modelId="{EC8E9A1F-5622-4E70-BD07-AC4BA30CF646}" type="pres">
      <dgm:prSet presAssocID="{84DADA12-B91C-403B-B951-D591911593F0}" presName="linNode" presStyleCnt="0"/>
      <dgm:spPr/>
    </dgm:pt>
    <dgm:pt modelId="{ACEC1A96-E72D-4DDB-9123-8542925F1E63}" type="pres">
      <dgm:prSet presAssocID="{84DADA12-B91C-403B-B951-D591911593F0}" presName="parentText" presStyleLbl="node1" presStyleIdx="3" presStyleCnt="5" custScaleX="7329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38354-FD09-473E-B894-B2192CC381A9}" type="pres">
      <dgm:prSet presAssocID="{84DADA12-B91C-403B-B951-D591911593F0}" presName="descendantText" presStyleLbl="alignAccFollowNode1" presStyleIdx="3" presStyleCnt="5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9FC9E-390F-4122-AC71-3C385A007E5E}" type="pres">
      <dgm:prSet presAssocID="{B5EB61FE-0721-4522-B730-D96B94F04E41}" presName="sp" presStyleCnt="0"/>
      <dgm:spPr/>
    </dgm:pt>
    <dgm:pt modelId="{F546EC40-CD50-4F06-8EC0-5370CCD3B405}" type="pres">
      <dgm:prSet presAssocID="{83E2F6FB-C8B0-48E3-BD23-A978D22EC53C}" presName="linNode" presStyleCnt="0"/>
      <dgm:spPr/>
    </dgm:pt>
    <dgm:pt modelId="{7ADDB744-3108-4971-A866-79AF5F78B7AA}" type="pres">
      <dgm:prSet presAssocID="{83E2F6FB-C8B0-48E3-BD23-A978D22EC53C}" presName="parentText" presStyleLbl="node1" presStyleIdx="4" presStyleCnt="5" custScaleX="7575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70655-AE25-4B1F-B263-90C1B849A6FF}" type="pres">
      <dgm:prSet presAssocID="{83E2F6FB-C8B0-48E3-BD23-A978D22EC53C}" presName="descendantText" presStyleLbl="alignAccFollowNode1" presStyleIdx="4" presStyleCnt="5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BCE9-F327-44D5-ADB0-83A4F4B072A7}" type="presOf" srcId="{84DADA12-B91C-403B-B951-D591911593F0}" destId="{ACEC1A96-E72D-4DDB-9123-8542925F1E63}" srcOrd="0" destOrd="0" presId="urn:microsoft.com/office/officeart/2005/8/layout/vList5"/>
    <dgm:cxn modelId="{8A9A26AE-C104-4CB1-81C2-73D0BE591C09}" type="presOf" srcId="{87E80863-B7DE-4492-888E-27263C884C5B}" destId="{4B1C4899-5801-4654-A5B2-7C9A91984F23}" srcOrd="0" destOrd="0" presId="urn:microsoft.com/office/officeart/2005/8/layout/vList5"/>
    <dgm:cxn modelId="{84B54C35-E2EB-496F-AC89-F96B11E01A85}" srcId="{F21EF740-B09F-4EBD-A462-ABC34DC33BE9}" destId="{87E80863-B7DE-4492-888E-27263C884C5B}" srcOrd="0" destOrd="0" parTransId="{030F8D04-3557-4690-AEAC-CFEC494E7762}" sibTransId="{5E91F5E9-4479-4FBA-BB91-67C6C46EC34C}"/>
    <dgm:cxn modelId="{0069D3EE-FFDE-4071-9F92-6BEE84533E40}" srcId="{2816C345-2491-464F-B818-32D867507CDA}" destId="{335E9E70-22EB-41FA-BDC7-7BF498C3A04C}" srcOrd="1" destOrd="0" parTransId="{92F3C984-41DB-4B3F-9014-FCD33B99FC24}" sibTransId="{4732293E-05D5-4ADC-A248-C669AFFC0780}"/>
    <dgm:cxn modelId="{0D27237A-1282-4E71-9C17-A2F91798F4C3}" srcId="{2816C345-2491-464F-B818-32D867507CDA}" destId="{83E2F6FB-C8B0-48E3-BD23-A978D22EC53C}" srcOrd="4" destOrd="0" parTransId="{4B6B13BD-66BE-4E1C-A830-63E9F9F2B8B6}" sibTransId="{1260EE78-7FD2-4AFE-B802-22B947B6DC93}"/>
    <dgm:cxn modelId="{17FD5B48-97D8-4318-8530-2FF0FB8E1261}" type="presOf" srcId="{28E6F71A-8430-4B44-B707-B62FE02DCDD9}" destId="{84438354-FD09-473E-B894-B2192CC381A9}" srcOrd="0" destOrd="0" presId="urn:microsoft.com/office/officeart/2005/8/layout/vList5"/>
    <dgm:cxn modelId="{0DC7617F-6588-4849-A840-BDFD1A1959E4}" srcId="{84DADA12-B91C-403B-B951-D591911593F0}" destId="{28E6F71A-8430-4B44-B707-B62FE02DCDD9}" srcOrd="0" destOrd="0" parTransId="{918BAD43-E072-4AF4-895C-C1C703E56D8E}" sibTransId="{21418E65-4EA4-485F-8093-7E1F4E76DBCA}"/>
    <dgm:cxn modelId="{EA6C4550-61EF-44D1-B556-780F1AA8A346}" srcId="{335E9E70-22EB-41FA-BDC7-7BF498C3A04C}" destId="{728AA557-F324-4C3A-BA46-BB8FD24236E6}" srcOrd="0" destOrd="0" parTransId="{624D81C7-E9BE-4991-A315-32C8EE6601BE}" sibTransId="{890EC978-48FF-4D2F-ACFF-FF4E1F54DD89}"/>
    <dgm:cxn modelId="{5CEA6752-0600-4982-A64F-3D8A8DEB7755}" type="presOf" srcId="{335E9E70-22EB-41FA-BDC7-7BF498C3A04C}" destId="{0497611E-ED6C-45F7-9FD1-34C900802059}" srcOrd="0" destOrd="0" presId="urn:microsoft.com/office/officeart/2005/8/layout/vList5"/>
    <dgm:cxn modelId="{48987859-254C-4EEF-B395-993F182980F4}" type="presOf" srcId="{83E2F6FB-C8B0-48E3-BD23-A978D22EC53C}" destId="{7ADDB744-3108-4971-A866-79AF5F78B7AA}" srcOrd="0" destOrd="0" presId="urn:microsoft.com/office/officeart/2005/8/layout/vList5"/>
    <dgm:cxn modelId="{F1070F02-AA1E-4562-A53F-FB86B294BDA1}" type="presOf" srcId="{8A023425-7428-4919-9847-1B3D6C87927E}" destId="{F98F49BA-472F-4F81-A367-914B3618AC5D}" srcOrd="0" destOrd="0" presId="urn:microsoft.com/office/officeart/2005/8/layout/vList5"/>
    <dgm:cxn modelId="{70F4B09C-4AD8-477C-89D7-016906DC3978}" srcId="{8A023425-7428-4919-9847-1B3D6C87927E}" destId="{9754B226-71C3-457B-84E3-7A432004EEFF}" srcOrd="0" destOrd="0" parTransId="{8C80CADB-0A91-4B15-A0E6-4E16AE9CBAF7}" sibTransId="{8BEDB2A6-0B33-4ADE-933E-01084AD44E90}"/>
    <dgm:cxn modelId="{178857FA-026E-4114-92F4-E81EC7FCFC05}" srcId="{2816C345-2491-464F-B818-32D867507CDA}" destId="{8A023425-7428-4919-9847-1B3D6C87927E}" srcOrd="0" destOrd="0" parTransId="{DF22741E-401E-4AF7-9D16-A75C48655D31}" sibTransId="{A5AEDE03-D297-4060-8E23-C978C0D57F3E}"/>
    <dgm:cxn modelId="{E0B93F83-20FC-47A1-AA1F-3902D91EE44F}" type="presOf" srcId="{9754B226-71C3-457B-84E3-7A432004EEFF}" destId="{8FF86902-63B4-4C5D-A4F2-305114DB5216}" srcOrd="0" destOrd="0" presId="urn:microsoft.com/office/officeart/2005/8/layout/vList5"/>
    <dgm:cxn modelId="{61553F8D-7217-42EB-990B-D8F5C05876F1}" type="presOf" srcId="{728AA557-F324-4C3A-BA46-BB8FD24236E6}" destId="{0EDF25E0-2AA4-44E5-8FF3-E825A72B2C16}" srcOrd="0" destOrd="0" presId="urn:microsoft.com/office/officeart/2005/8/layout/vList5"/>
    <dgm:cxn modelId="{2F58B9D7-837E-4740-8807-B676DCBED5EF}" type="presOf" srcId="{2816C345-2491-464F-B818-32D867507CDA}" destId="{1A06919A-F6DE-40E6-AFA8-3D3DBDC6FF87}" srcOrd="0" destOrd="0" presId="urn:microsoft.com/office/officeart/2005/8/layout/vList5"/>
    <dgm:cxn modelId="{27781F9D-FD07-4CD3-8281-515AE5E279EF}" type="presOf" srcId="{687E4037-F12B-4438-8A3D-EBDC1D508F43}" destId="{F0670655-AE25-4B1F-B263-90C1B849A6FF}" srcOrd="0" destOrd="0" presId="urn:microsoft.com/office/officeart/2005/8/layout/vList5"/>
    <dgm:cxn modelId="{9CBB6DA6-27D5-4CD4-AF32-C7F5DCCA85BF}" srcId="{83E2F6FB-C8B0-48E3-BD23-A978D22EC53C}" destId="{687E4037-F12B-4438-8A3D-EBDC1D508F43}" srcOrd="0" destOrd="0" parTransId="{84314131-0D1F-4C26-8591-F2A73561294A}" sibTransId="{91270218-60EA-4A4B-9B5E-5B3DAC369772}"/>
    <dgm:cxn modelId="{4FEC1680-1372-479C-AEA0-892AB8A4290F}" type="presOf" srcId="{F21EF740-B09F-4EBD-A462-ABC34DC33BE9}" destId="{AD444005-6ED8-4759-B44B-B763C76E326D}" srcOrd="0" destOrd="0" presId="urn:microsoft.com/office/officeart/2005/8/layout/vList5"/>
    <dgm:cxn modelId="{66C1A87A-05EF-4089-98E3-821EF469196F}" srcId="{2816C345-2491-464F-B818-32D867507CDA}" destId="{84DADA12-B91C-403B-B951-D591911593F0}" srcOrd="3" destOrd="0" parTransId="{018CB873-0E4E-40C8-9704-9733E2FE7FB4}" sibTransId="{B5EB61FE-0721-4522-B730-D96B94F04E41}"/>
    <dgm:cxn modelId="{193719CB-42D0-445D-8F07-4BF820668087}" srcId="{2816C345-2491-464F-B818-32D867507CDA}" destId="{F21EF740-B09F-4EBD-A462-ABC34DC33BE9}" srcOrd="2" destOrd="0" parTransId="{13E2C69E-DDA1-443D-9660-B581CF72BAE9}" sibTransId="{414D2F39-5551-43B3-8F58-2AB0A21150DC}"/>
    <dgm:cxn modelId="{4C24E9C4-5525-48CC-B704-1C3833441EDD}" type="presParOf" srcId="{1A06919A-F6DE-40E6-AFA8-3D3DBDC6FF87}" destId="{6532FD33-5AA3-4592-8200-C6E594D201BA}" srcOrd="0" destOrd="0" presId="urn:microsoft.com/office/officeart/2005/8/layout/vList5"/>
    <dgm:cxn modelId="{D9FB392E-9326-41A9-81F5-5FA98059B839}" type="presParOf" srcId="{6532FD33-5AA3-4592-8200-C6E594D201BA}" destId="{F98F49BA-472F-4F81-A367-914B3618AC5D}" srcOrd="0" destOrd="0" presId="urn:microsoft.com/office/officeart/2005/8/layout/vList5"/>
    <dgm:cxn modelId="{9C80C7C0-D454-487F-A776-0CE978DA09EE}" type="presParOf" srcId="{6532FD33-5AA3-4592-8200-C6E594D201BA}" destId="{8FF86902-63B4-4C5D-A4F2-305114DB5216}" srcOrd="1" destOrd="0" presId="urn:microsoft.com/office/officeart/2005/8/layout/vList5"/>
    <dgm:cxn modelId="{63C624EB-EC8D-4A18-AAE7-210E9BF30B24}" type="presParOf" srcId="{1A06919A-F6DE-40E6-AFA8-3D3DBDC6FF87}" destId="{E615F336-E89B-47FD-9856-CA0B74CE23B0}" srcOrd="1" destOrd="0" presId="urn:microsoft.com/office/officeart/2005/8/layout/vList5"/>
    <dgm:cxn modelId="{22551BF0-65D0-40E3-B90A-38842559BA8C}" type="presParOf" srcId="{1A06919A-F6DE-40E6-AFA8-3D3DBDC6FF87}" destId="{E81DD986-EFD6-42CF-88D3-B8656E66F442}" srcOrd="2" destOrd="0" presId="urn:microsoft.com/office/officeart/2005/8/layout/vList5"/>
    <dgm:cxn modelId="{9FADE293-81A2-4AFF-AA6B-E6EFBB77DA3A}" type="presParOf" srcId="{E81DD986-EFD6-42CF-88D3-B8656E66F442}" destId="{0497611E-ED6C-45F7-9FD1-34C900802059}" srcOrd="0" destOrd="0" presId="urn:microsoft.com/office/officeart/2005/8/layout/vList5"/>
    <dgm:cxn modelId="{B550D141-AE30-4B4C-9507-326B6460AE41}" type="presParOf" srcId="{E81DD986-EFD6-42CF-88D3-B8656E66F442}" destId="{0EDF25E0-2AA4-44E5-8FF3-E825A72B2C16}" srcOrd="1" destOrd="0" presId="urn:microsoft.com/office/officeart/2005/8/layout/vList5"/>
    <dgm:cxn modelId="{C27684EB-B7A7-43FE-963E-8D6CB4037C2E}" type="presParOf" srcId="{1A06919A-F6DE-40E6-AFA8-3D3DBDC6FF87}" destId="{A2673FCD-139B-437E-84D6-FC80B4E30215}" srcOrd="3" destOrd="0" presId="urn:microsoft.com/office/officeart/2005/8/layout/vList5"/>
    <dgm:cxn modelId="{C2BC18DB-E4A9-4AC9-8C12-158F8A1785D3}" type="presParOf" srcId="{1A06919A-F6DE-40E6-AFA8-3D3DBDC6FF87}" destId="{4E09CD58-D2A8-46E3-91AE-29791EB209A4}" srcOrd="4" destOrd="0" presId="urn:microsoft.com/office/officeart/2005/8/layout/vList5"/>
    <dgm:cxn modelId="{17A16712-351B-41FC-A129-41E3069B3881}" type="presParOf" srcId="{4E09CD58-D2A8-46E3-91AE-29791EB209A4}" destId="{AD444005-6ED8-4759-B44B-B763C76E326D}" srcOrd="0" destOrd="0" presId="urn:microsoft.com/office/officeart/2005/8/layout/vList5"/>
    <dgm:cxn modelId="{68EB5DB7-5B9D-4AB3-811B-B2C25A12F3F4}" type="presParOf" srcId="{4E09CD58-D2A8-46E3-91AE-29791EB209A4}" destId="{4B1C4899-5801-4654-A5B2-7C9A91984F23}" srcOrd="1" destOrd="0" presId="urn:microsoft.com/office/officeart/2005/8/layout/vList5"/>
    <dgm:cxn modelId="{C529325A-2B12-411F-BD06-E1D39E301C1B}" type="presParOf" srcId="{1A06919A-F6DE-40E6-AFA8-3D3DBDC6FF87}" destId="{5EE7DAB3-AC2A-4C4B-9686-C8EE6B5241F0}" srcOrd="5" destOrd="0" presId="urn:microsoft.com/office/officeart/2005/8/layout/vList5"/>
    <dgm:cxn modelId="{54BB15D6-C781-4DF7-AD36-78A8375D4DA0}" type="presParOf" srcId="{1A06919A-F6DE-40E6-AFA8-3D3DBDC6FF87}" destId="{EC8E9A1F-5622-4E70-BD07-AC4BA30CF646}" srcOrd="6" destOrd="0" presId="urn:microsoft.com/office/officeart/2005/8/layout/vList5"/>
    <dgm:cxn modelId="{8975AD80-809B-443D-8C4C-B3645B84B657}" type="presParOf" srcId="{EC8E9A1F-5622-4E70-BD07-AC4BA30CF646}" destId="{ACEC1A96-E72D-4DDB-9123-8542925F1E63}" srcOrd="0" destOrd="0" presId="urn:microsoft.com/office/officeart/2005/8/layout/vList5"/>
    <dgm:cxn modelId="{77B9A846-5EA4-48B6-8CA6-3B2A3E4C2911}" type="presParOf" srcId="{EC8E9A1F-5622-4E70-BD07-AC4BA30CF646}" destId="{84438354-FD09-473E-B894-B2192CC381A9}" srcOrd="1" destOrd="0" presId="urn:microsoft.com/office/officeart/2005/8/layout/vList5"/>
    <dgm:cxn modelId="{293F8E72-4F54-4DEC-8EA5-94F50BAF8F7F}" type="presParOf" srcId="{1A06919A-F6DE-40E6-AFA8-3D3DBDC6FF87}" destId="{6569FC9E-390F-4122-AC71-3C385A007E5E}" srcOrd="7" destOrd="0" presId="urn:microsoft.com/office/officeart/2005/8/layout/vList5"/>
    <dgm:cxn modelId="{2E5FA45F-9CE8-4D5E-9A07-4DD322A03438}" type="presParOf" srcId="{1A06919A-F6DE-40E6-AFA8-3D3DBDC6FF87}" destId="{F546EC40-CD50-4F06-8EC0-5370CCD3B405}" srcOrd="8" destOrd="0" presId="urn:microsoft.com/office/officeart/2005/8/layout/vList5"/>
    <dgm:cxn modelId="{71880660-80DC-42E1-87B4-8C25F6A28B84}" type="presParOf" srcId="{F546EC40-CD50-4F06-8EC0-5370CCD3B405}" destId="{7ADDB744-3108-4971-A866-79AF5F78B7AA}" srcOrd="0" destOrd="0" presId="urn:microsoft.com/office/officeart/2005/8/layout/vList5"/>
    <dgm:cxn modelId="{1C2EC629-B3E4-43FA-881F-8FC2F6D36DFC}" type="presParOf" srcId="{F546EC40-CD50-4F06-8EC0-5370CCD3B405}" destId="{F0670655-AE25-4B1F-B263-90C1B849A6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Архив заданий прошлых лет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Демоверсии заданий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D39BE840-EEFE-41C7-9C40-05D8D97392AC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Работы дипломантов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710C7-F411-4CD8-9DC7-90A0B70A7B9B}" type="parTrans" cxnId="{D5B34732-0DFD-4FFB-8EED-9E676C7A3329}">
      <dgm:prSet/>
      <dgm:spPr/>
      <dgm:t>
        <a:bodyPr/>
        <a:lstStyle/>
        <a:p>
          <a:endParaRPr lang="ru-RU"/>
        </a:p>
      </dgm:t>
    </dgm:pt>
    <dgm:pt modelId="{F5662E3D-D13C-45F4-9A40-861CF7350099}" type="sibTrans" cxnId="{D5B34732-0DFD-4FFB-8EED-9E676C7A3329}">
      <dgm:prSet/>
      <dgm:spPr/>
      <dgm:t>
        <a:bodyPr/>
        <a:lstStyle/>
        <a:p>
          <a:endParaRPr lang="ru-RU"/>
        </a:p>
      </dgm:t>
    </dgm:pt>
    <dgm:pt modelId="{CD53EC29-81C5-464E-8B8C-E8421E29A333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Порталы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Финкульт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Моифинансы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E0C57-CE00-47C7-A56A-ACF9B5F34B63}" type="parTrans" cxnId="{0F8A807A-D167-41A2-8DF5-C71D047F4A1B}">
      <dgm:prSet/>
      <dgm:spPr/>
      <dgm:t>
        <a:bodyPr/>
        <a:lstStyle/>
        <a:p>
          <a:endParaRPr lang="ru-RU"/>
        </a:p>
      </dgm:t>
    </dgm:pt>
    <dgm:pt modelId="{2190ED96-05F5-4FA2-BE3A-1B14668CBD7E}" type="sibTrans" cxnId="{0F8A807A-D167-41A2-8DF5-C71D047F4A1B}">
      <dgm:prSet/>
      <dgm:spPr/>
      <dgm:t>
        <a:bodyPr/>
        <a:lstStyle/>
        <a:p>
          <a:endParaRPr lang="ru-RU"/>
        </a:p>
      </dgm:t>
    </dgm:pt>
    <dgm:pt modelId="{BB14CD41-3777-47D8-8C5A-50CFE4D88CE5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Портал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СберСова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63ABA-EA70-4E7E-A388-17C0E6C9CB37}" type="parTrans" cxnId="{1F8303DF-2544-4FFA-A3E2-A7500E26E3ED}">
      <dgm:prSet/>
      <dgm:spPr/>
      <dgm:t>
        <a:bodyPr/>
        <a:lstStyle/>
        <a:p>
          <a:endParaRPr lang="ru-RU"/>
        </a:p>
      </dgm:t>
    </dgm:pt>
    <dgm:pt modelId="{F2A428A8-B0C0-4577-8DDB-A1F5763235F6}" type="sibTrans" cxnId="{1F8303DF-2544-4FFA-A3E2-A7500E26E3ED}">
      <dgm:prSet/>
      <dgm:spPr/>
      <dgm:t>
        <a:bodyPr/>
        <a:lstStyle/>
        <a:p>
          <a:endParaRPr lang="ru-RU"/>
        </a:p>
      </dgm:t>
    </dgm:pt>
    <dgm:pt modelId="{70AA31B4-F133-4B1D-817E-1610255364D2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Тинькофф-Журнал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8EFBA-9577-41E5-9EBD-F29D051A42CB}" type="parTrans" cxnId="{A9762AED-C522-40DE-A6BD-6AB7E56ACB43}">
      <dgm:prSet/>
      <dgm:spPr/>
      <dgm:t>
        <a:bodyPr/>
        <a:lstStyle/>
        <a:p>
          <a:endParaRPr lang="ru-RU"/>
        </a:p>
      </dgm:t>
    </dgm:pt>
    <dgm:pt modelId="{E359B417-DC03-4979-BEA8-4430DE938207}" type="sibTrans" cxnId="{A9762AED-C522-40DE-A6BD-6AB7E56ACB43}">
      <dgm:prSet/>
      <dgm:spPr/>
      <dgm:t>
        <a:bodyPr/>
        <a:lstStyle/>
        <a:p>
          <a:endParaRPr lang="ru-RU"/>
        </a:p>
      </dgm:t>
    </dgm:pt>
    <dgm:pt modelId="{AA51A720-C351-4A34-A827-64CDD6E6AB72}" type="pres">
      <dgm:prSet presAssocID="{ED67FB2C-D7DB-46A3-BD87-ECD3DB448E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D05E2-850C-4A95-9C46-82D8F4772C1D}" type="pres">
      <dgm:prSet presAssocID="{9C50F50E-5342-478D-A79D-9262CBB9B850}" presName="parentLin" presStyleCnt="0"/>
      <dgm:spPr/>
    </dgm:pt>
    <dgm:pt modelId="{D0E865E6-709A-4FE0-A304-19B4C3C7765F}" type="pres">
      <dgm:prSet presAssocID="{9C50F50E-5342-478D-A79D-9262CBB9B85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19675DF-5473-4D34-A083-6F6461C564C9}" type="pres">
      <dgm:prSet presAssocID="{9C50F50E-5342-478D-A79D-9262CBB9B85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FE5E-3FD4-4EEB-AF9A-E855D45E63CA}" type="pres">
      <dgm:prSet presAssocID="{9C50F50E-5342-478D-A79D-9262CBB9B850}" presName="negativeSpace" presStyleCnt="0"/>
      <dgm:spPr/>
    </dgm:pt>
    <dgm:pt modelId="{8D0E1CEE-F7A0-4269-B544-7171933A6C2A}" type="pres">
      <dgm:prSet presAssocID="{9C50F50E-5342-478D-A79D-9262CBB9B850}" presName="childText" presStyleLbl="conFgAcc1" presStyleIdx="0" presStyleCnt="6">
        <dgm:presLayoutVars>
          <dgm:bulletEnabled val="1"/>
        </dgm:presLayoutVars>
      </dgm:prSet>
      <dgm:spPr/>
    </dgm:pt>
    <dgm:pt modelId="{532DE92C-09E0-4149-A4C8-2826D4AAED31}" type="pres">
      <dgm:prSet presAssocID="{470ABE88-11BD-47CA-966F-6D3093D44083}" presName="spaceBetweenRectangles" presStyleCnt="0"/>
      <dgm:spPr/>
    </dgm:pt>
    <dgm:pt modelId="{AF558E8E-1597-4AD4-96B2-DD3F79709056}" type="pres">
      <dgm:prSet presAssocID="{6091ADDE-F32E-444B-901A-A7E970F5C0E0}" presName="parentLin" presStyleCnt="0"/>
      <dgm:spPr/>
    </dgm:pt>
    <dgm:pt modelId="{473DAEF8-16CC-4CFB-B74A-B18B8A23B81B}" type="pres">
      <dgm:prSet presAssocID="{6091ADDE-F32E-444B-901A-A7E970F5C0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AD3B32D-5662-40BE-A410-6B3DA7DDF322}" type="pres">
      <dgm:prSet presAssocID="{6091ADDE-F32E-444B-901A-A7E970F5C0E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E73A-A77C-4A2B-B6C4-490A79427539}" type="pres">
      <dgm:prSet presAssocID="{6091ADDE-F32E-444B-901A-A7E970F5C0E0}" presName="negativeSpace" presStyleCnt="0"/>
      <dgm:spPr/>
    </dgm:pt>
    <dgm:pt modelId="{9C83D397-3C03-4AA9-B392-8A0D2034BE22}" type="pres">
      <dgm:prSet presAssocID="{6091ADDE-F32E-444B-901A-A7E970F5C0E0}" presName="childText" presStyleLbl="conFgAcc1" presStyleIdx="1" presStyleCnt="6">
        <dgm:presLayoutVars>
          <dgm:bulletEnabled val="1"/>
        </dgm:presLayoutVars>
      </dgm:prSet>
      <dgm:spPr/>
    </dgm:pt>
    <dgm:pt modelId="{6DBFE2D2-737E-4C96-8DAE-7C6CF68CCA42}" type="pres">
      <dgm:prSet presAssocID="{2F24E4C7-4605-4A1C-ACD0-51075C16E431}" presName="spaceBetweenRectangles" presStyleCnt="0"/>
      <dgm:spPr/>
    </dgm:pt>
    <dgm:pt modelId="{72D26D78-EFE0-4815-9D77-B8EB21DEC5A1}" type="pres">
      <dgm:prSet presAssocID="{D39BE840-EEFE-41C7-9C40-05D8D97392AC}" presName="parentLin" presStyleCnt="0"/>
      <dgm:spPr/>
    </dgm:pt>
    <dgm:pt modelId="{70FD3E45-B12D-439D-8165-736B7273DB41}" type="pres">
      <dgm:prSet presAssocID="{D39BE840-EEFE-41C7-9C40-05D8D97392A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5EE6E98-0C80-47AC-A8B6-A959FFA49EC4}" type="pres">
      <dgm:prSet presAssocID="{D39BE840-EEFE-41C7-9C40-05D8D97392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B55C8-9539-4DFF-9F74-BDE58A9E9A0F}" type="pres">
      <dgm:prSet presAssocID="{D39BE840-EEFE-41C7-9C40-05D8D97392AC}" presName="negativeSpace" presStyleCnt="0"/>
      <dgm:spPr/>
    </dgm:pt>
    <dgm:pt modelId="{02402E83-4B85-4BE2-BB1D-A50C7000A107}" type="pres">
      <dgm:prSet presAssocID="{D39BE840-EEFE-41C7-9C40-05D8D97392AC}" presName="childText" presStyleLbl="conFgAcc1" presStyleIdx="2" presStyleCnt="6">
        <dgm:presLayoutVars>
          <dgm:bulletEnabled val="1"/>
        </dgm:presLayoutVars>
      </dgm:prSet>
      <dgm:spPr/>
    </dgm:pt>
    <dgm:pt modelId="{B0CAB995-D2E3-41D5-B288-42F3ACD3559D}" type="pres">
      <dgm:prSet presAssocID="{F5662E3D-D13C-45F4-9A40-861CF7350099}" presName="spaceBetweenRectangles" presStyleCnt="0"/>
      <dgm:spPr/>
    </dgm:pt>
    <dgm:pt modelId="{A5761D6C-755C-4DEE-9AC3-B07F4693FED2}" type="pres">
      <dgm:prSet presAssocID="{CD53EC29-81C5-464E-8B8C-E8421E29A333}" presName="parentLin" presStyleCnt="0"/>
      <dgm:spPr/>
    </dgm:pt>
    <dgm:pt modelId="{351BE5FC-0FEF-4614-BA46-32BB5F0A6E72}" type="pres">
      <dgm:prSet presAssocID="{CD53EC29-81C5-464E-8B8C-E8421E29A33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50AFA0F-59F3-4636-9870-0EAEC7D29875}" type="pres">
      <dgm:prSet presAssocID="{CD53EC29-81C5-464E-8B8C-E8421E29A3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D8DC9-930D-4097-A54B-78F75480F617}" type="pres">
      <dgm:prSet presAssocID="{CD53EC29-81C5-464E-8B8C-E8421E29A333}" presName="negativeSpace" presStyleCnt="0"/>
      <dgm:spPr/>
    </dgm:pt>
    <dgm:pt modelId="{23AE7312-9B27-40AE-9C9C-5E20F2E19ED0}" type="pres">
      <dgm:prSet presAssocID="{CD53EC29-81C5-464E-8B8C-E8421E29A333}" presName="childText" presStyleLbl="conFgAcc1" presStyleIdx="3" presStyleCnt="6">
        <dgm:presLayoutVars>
          <dgm:bulletEnabled val="1"/>
        </dgm:presLayoutVars>
      </dgm:prSet>
      <dgm:spPr/>
    </dgm:pt>
    <dgm:pt modelId="{E046FE4F-3CF2-4045-AC1B-9BDCA0A60AA1}" type="pres">
      <dgm:prSet presAssocID="{2190ED96-05F5-4FA2-BE3A-1B14668CBD7E}" presName="spaceBetweenRectangles" presStyleCnt="0"/>
      <dgm:spPr/>
    </dgm:pt>
    <dgm:pt modelId="{C17547F9-ED58-4215-8BDB-A3226FEC6E34}" type="pres">
      <dgm:prSet presAssocID="{BB14CD41-3777-47D8-8C5A-50CFE4D88CE5}" presName="parentLin" presStyleCnt="0"/>
      <dgm:spPr/>
    </dgm:pt>
    <dgm:pt modelId="{1DA21260-3089-4587-980C-91AE464A8684}" type="pres">
      <dgm:prSet presAssocID="{BB14CD41-3777-47D8-8C5A-50CFE4D88CE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DAC93A3-CE9E-46B2-82B7-B43449352FCE}" type="pres">
      <dgm:prSet presAssocID="{BB14CD41-3777-47D8-8C5A-50CFE4D88CE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19D2-D9CF-4C1E-8CE2-96BBF426C300}" type="pres">
      <dgm:prSet presAssocID="{BB14CD41-3777-47D8-8C5A-50CFE4D88CE5}" presName="negativeSpace" presStyleCnt="0"/>
      <dgm:spPr/>
    </dgm:pt>
    <dgm:pt modelId="{2B34774C-D004-4AEF-977D-27C6568316CF}" type="pres">
      <dgm:prSet presAssocID="{BB14CD41-3777-47D8-8C5A-50CFE4D88CE5}" presName="childText" presStyleLbl="conFgAcc1" presStyleIdx="4" presStyleCnt="6">
        <dgm:presLayoutVars>
          <dgm:bulletEnabled val="1"/>
        </dgm:presLayoutVars>
      </dgm:prSet>
      <dgm:spPr/>
    </dgm:pt>
    <dgm:pt modelId="{1CAB9688-9A8C-4630-ADE6-7ABA1D2C9A58}" type="pres">
      <dgm:prSet presAssocID="{F2A428A8-B0C0-4577-8DDB-A1F5763235F6}" presName="spaceBetweenRectangles" presStyleCnt="0"/>
      <dgm:spPr/>
    </dgm:pt>
    <dgm:pt modelId="{72170121-B036-4A6F-813F-F50D6C9AE240}" type="pres">
      <dgm:prSet presAssocID="{70AA31B4-F133-4B1D-817E-1610255364D2}" presName="parentLin" presStyleCnt="0"/>
      <dgm:spPr/>
    </dgm:pt>
    <dgm:pt modelId="{7DDBD716-54B1-4E57-B9A0-3C7FF63BD69E}" type="pres">
      <dgm:prSet presAssocID="{70AA31B4-F133-4B1D-817E-1610255364D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A0A8F7A-944D-4177-97D6-85A67417E2EF}" type="pres">
      <dgm:prSet presAssocID="{70AA31B4-F133-4B1D-817E-1610255364D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0B8C7-22B9-4696-ADD6-4857E3F5E24C}" type="pres">
      <dgm:prSet presAssocID="{70AA31B4-F133-4B1D-817E-1610255364D2}" presName="negativeSpace" presStyleCnt="0"/>
      <dgm:spPr/>
    </dgm:pt>
    <dgm:pt modelId="{288193A6-616F-406B-97E1-ED223A4815BB}" type="pres">
      <dgm:prSet presAssocID="{70AA31B4-F133-4B1D-817E-1610255364D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C0FEDDA-C94E-4BD0-9EF3-83017F1CF12B}" type="presOf" srcId="{BB14CD41-3777-47D8-8C5A-50CFE4D88CE5}" destId="{1DA21260-3089-4587-980C-91AE464A8684}" srcOrd="0" destOrd="0" presId="urn:microsoft.com/office/officeart/2005/8/layout/list1"/>
    <dgm:cxn modelId="{8234828B-4E5E-4D9F-9180-644C5505D1FB}" type="presOf" srcId="{BB14CD41-3777-47D8-8C5A-50CFE4D88CE5}" destId="{DDAC93A3-CE9E-46B2-82B7-B43449352FCE}" srcOrd="1" destOrd="0" presId="urn:microsoft.com/office/officeart/2005/8/layout/list1"/>
    <dgm:cxn modelId="{38F01E92-9BB9-4EA9-AD46-E15B9251D176}" type="presOf" srcId="{CD53EC29-81C5-464E-8B8C-E8421E29A333}" destId="{351BE5FC-0FEF-4614-BA46-32BB5F0A6E72}" srcOrd="0" destOrd="0" presId="urn:microsoft.com/office/officeart/2005/8/layout/list1"/>
    <dgm:cxn modelId="{66962E2C-1D53-46B6-B9D2-C15DA8418E0F}" type="presOf" srcId="{6091ADDE-F32E-444B-901A-A7E970F5C0E0}" destId="{3AD3B32D-5662-40BE-A410-6B3DA7DDF322}" srcOrd="1" destOrd="0" presId="urn:microsoft.com/office/officeart/2005/8/layout/list1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D5B34732-0DFD-4FFB-8EED-9E676C7A3329}" srcId="{ED67FB2C-D7DB-46A3-BD87-ECD3DB448E53}" destId="{D39BE840-EEFE-41C7-9C40-05D8D97392AC}" srcOrd="2" destOrd="0" parTransId="{28D710C7-F411-4CD8-9DC7-90A0B70A7B9B}" sibTransId="{F5662E3D-D13C-45F4-9A40-861CF7350099}"/>
    <dgm:cxn modelId="{8F0DA61B-DD47-4410-B4F0-E88F9B4FC1D0}" type="presOf" srcId="{9C50F50E-5342-478D-A79D-9262CBB9B850}" destId="{D0E865E6-709A-4FE0-A304-19B4C3C7765F}" srcOrd="0" destOrd="0" presId="urn:microsoft.com/office/officeart/2005/8/layout/list1"/>
    <dgm:cxn modelId="{0F8A807A-D167-41A2-8DF5-C71D047F4A1B}" srcId="{ED67FB2C-D7DB-46A3-BD87-ECD3DB448E53}" destId="{CD53EC29-81C5-464E-8B8C-E8421E29A333}" srcOrd="3" destOrd="0" parTransId="{F85E0C57-CE00-47C7-A56A-ACF9B5F34B63}" sibTransId="{2190ED96-05F5-4FA2-BE3A-1B14668CBD7E}"/>
    <dgm:cxn modelId="{B8AF135A-6291-46FE-A586-CBA245425FC0}" type="presOf" srcId="{70AA31B4-F133-4B1D-817E-1610255364D2}" destId="{4A0A8F7A-944D-4177-97D6-85A67417E2EF}" srcOrd="1" destOrd="0" presId="urn:microsoft.com/office/officeart/2005/8/layout/list1"/>
    <dgm:cxn modelId="{BA40263E-5CFA-4C56-93C5-834C4FAB5C60}" type="presOf" srcId="{70AA31B4-F133-4B1D-817E-1610255364D2}" destId="{7DDBD716-54B1-4E57-B9A0-3C7FF63BD69E}" srcOrd="0" destOrd="0" presId="urn:microsoft.com/office/officeart/2005/8/layout/list1"/>
    <dgm:cxn modelId="{74663374-021B-438F-846E-0A2BC500C263}" type="presOf" srcId="{D39BE840-EEFE-41C7-9C40-05D8D97392AC}" destId="{70FD3E45-B12D-439D-8165-736B7273DB41}" srcOrd="0" destOrd="0" presId="urn:microsoft.com/office/officeart/2005/8/layout/list1"/>
    <dgm:cxn modelId="{117D4412-3C5B-4902-837C-1DF71F2C6E5F}" type="presOf" srcId="{CD53EC29-81C5-464E-8B8C-E8421E29A333}" destId="{750AFA0F-59F3-4636-9870-0EAEC7D29875}" srcOrd="1" destOrd="0" presId="urn:microsoft.com/office/officeart/2005/8/layout/list1"/>
    <dgm:cxn modelId="{91872D9D-7F95-4C7F-A0FD-5D6D86ADB3B6}" type="presOf" srcId="{9C50F50E-5342-478D-A79D-9262CBB9B850}" destId="{619675DF-5473-4D34-A083-6F6461C564C9}" srcOrd="1" destOrd="0" presId="urn:microsoft.com/office/officeart/2005/8/layout/list1"/>
    <dgm:cxn modelId="{34D1C478-2B88-4CE5-9F84-734F66F1B1CD}" type="presOf" srcId="{6091ADDE-F32E-444B-901A-A7E970F5C0E0}" destId="{473DAEF8-16CC-4CFB-B74A-B18B8A23B81B}" srcOrd="0" destOrd="0" presId="urn:microsoft.com/office/officeart/2005/8/layout/list1"/>
    <dgm:cxn modelId="{2AF7C7F9-384E-42A0-8590-137C5EBCD06C}" type="presOf" srcId="{D39BE840-EEFE-41C7-9C40-05D8D97392AC}" destId="{D5EE6E98-0C80-47AC-A8B6-A959FFA49EC4}" srcOrd="1" destOrd="0" presId="urn:microsoft.com/office/officeart/2005/8/layout/list1"/>
    <dgm:cxn modelId="{A9762AED-C522-40DE-A6BD-6AB7E56ACB43}" srcId="{ED67FB2C-D7DB-46A3-BD87-ECD3DB448E53}" destId="{70AA31B4-F133-4B1D-817E-1610255364D2}" srcOrd="5" destOrd="0" parTransId="{3E28EFBA-9577-41E5-9EBD-F29D051A42CB}" sibTransId="{E359B417-DC03-4979-BEA8-4430DE938207}"/>
    <dgm:cxn modelId="{1F8303DF-2544-4FFA-A3E2-A7500E26E3ED}" srcId="{ED67FB2C-D7DB-46A3-BD87-ECD3DB448E53}" destId="{BB14CD41-3777-47D8-8C5A-50CFE4D88CE5}" srcOrd="4" destOrd="0" parTransId="{67963ABA-EA70-4E7E-A388-17C0E6C9CB37}" sibTransId="{F2A428A8-B0C0-4577-8DDB-A1F5763235F6}"/>
    <dgm:cxn modelId="{609CC7A7-3E0E-4FF0-8EB7-EBF6475AC4AC}" type="presOf" srcId="{ED67FB2C-D7DB-46A3-BD87-ECD3DB448E53}" destId="{AA51A720-C351-4A34-A827-64CDD6E6AB72}" srcOrd="0" destOrd="0" presId="urn:microsoft.com/office/officeart/2005/8/layout/list1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B88EB708-9C62-4403-8FB7-3A3080AA46D9}" type="presParOf" srcId="{AA51A720-C351-4A34-A827-64CDD6E6AB72}" destId="{1EDD05E2-850C-4A95-9C46-82D8F4772C1D}" srcOrd="0" destOrd="0" presId="urn:microsoft.com/office/officeart/2005/8/layout/list1"/>
    <dgm:cxn modelId="{1B94EF52-79DD-4744-A237-6DA4112E4ED5}" type="presParOf" srcId="{1EDD05E2-850C-4A95-9C46-82D8F4772C1D}" destId="{D0E865E6-709A-4FE0-A304-19B4C3C7765F}" srcOrd="0" destOrd="0" presId="urn:microsoft.com/office/officeart/2005/8/layout/list1"/>
    <dgm:cxn modelId="{6EBD35D7-15DE-4465-B3BF-16DCBE31D7D0}" type="presParOf" srcId="{1EDD05E2-850C-4A95-9C46-82D8F4772C1D}" destId="{619675DF-5473-4D34-A083-6F6461C564C9}" srcOrd="1" destOrd="0" presId="urn:microsoft.com/office/officeart/2005/8/layout/list1"/>
    <dgm:cxn modelId="{EE16C00C-B48E-4639-875A-3EF81E0F99C3}" type="presParOf" srcId="{AA51A720-C351-4A34-A827-64CDD6E6AB72}" destId="{6322FE5E-3FD4-4EEB-AF9A-E855D45E63CA}" srcOrd="1" destOrd="0" presId="urn:microsoft.com/office/officeart/2005/8/layout/list1"/>
    <dgm:cxn modelId="{E334C1B0-3739-441D-9303-E8031988AE3C}" type="presParOf" srcId="{AA51A720-C351-4A34-A827-64CDD6E6AB72}" destId="{8D0E1CEE-F7A0-4269-B544-7171933A6C2A}" srcOrd="2" destOrd="0" presId="urn:microsoft.com/office/officeart/2005/8/layout/list1"/>
    <dgm:cxn modelId="{6FC4F667-817D-45FA-BCE9-278BB73BF2C9}" type="presParOf" srcId="{AA51A720-C351-4A34-A827-64CDD6E6AB72}" destId="{532DE92C-09E0-4149-A4C8-2826D4AAED31}" srcOrd="3" destOrd="0" presId="urn:microsoft.com/office/officeart/2005/8/layout/list1"/>
    <dgm:cxn modelId="{8F34CF6D-F8F3-4338-9747-17464A54E3D3}" type="presParOf" srcId="{AA51A720-C351-4A34-A827-64CDD6E6AB72}" destId="{AF558E8E-1597-4AD4-96B2-DD3F79709056}" srcOrd="4" destOrd="0" presId="urn:microsoft.com/office/officeart/2005/8/layout/list1"/>
    <dgm:cxn modelId="{6D313245-DE8A-4A42-87B2-38CBF7268C07}" type="presParOf" srcId="{AF558E8E-1597-4AD4-96B2-DD3F79709056}" destId="{473DAEF8-16CC-4CFB-B74A-B18B8A23B81B}" srcOrd="0" destOrd="0" presId="urn:microsoft.com/office/officeart/2005/8/layout/list1"/>
    <dgm:cxn modelId="{EDD3FCC7-49C9-4266-8BBC-82B518149A43}" type="presParOf" srcId="{AF558E8E-1597-4AD4-96B2-DD3F79709056}" destId="{3AD3B32D-5662-40BE-A410-6B3DA7DDF322}" srcOrd="1" destOrd="0" presId="urn:microsoft.com/office/officeart/2005/8/layout/list1"/>
    <dgm:cxn modelId="{198C991C-115B-45FD-A0DD-4237DD2C2A0C}" type="presParOf" srcId="{AA51A720-C351-4A34-A827-64CDD6E6AB72}" destId="{6D40E73A-A77C-4A2B-B6C4-490A79427539}" srcOrd="5" destOrd="0" presId="urn:microsoft.com/office/officeart/2005/8/layout/list1"/>
    <dgm:cxn modelId="{1DA98A17-B80A-4A4C-95B3-7FA9B47DCB78}" type="presParOf" srcId="{AA51A720-C351-4A34-A827-64CDD6E6AB72}" destId="{9C83D397-3C03-4AA9-B392-8A0D2034BE22}" srcOrd="6" destOrd="0" presId="urn:microsoft.com/office/officeart/2005/8/layout/list1"/>
    <dgm:cxn modelId="{A0A991CB-8818-41CB-8E03-F486F4CCA947}" type="presParOf" srcId="{AA51A720-C351-4A34-A827-64CDD6E6AB72}" destId="{6DBFE2D2-737E-4C96-8DAE-7C6CF68CCA42}" srcOrd="7" destOrd="0" presId="urn:microsoft.com/office/officeart/2005/8/layout/list1"/>
    <dgm:cxn modelId="{7609A5FE-0CDD-46F1-BA32-A44F2B4E8D51}" type="presParOf" srcId="{AA51A720-C351-4A34-A827-64CDD6E6AB72}" destId="{72D26D78-EFE0-4815-9D77-B8EB21DEC5A1}" srcOrd="8" destOrd="0" presId="urn:microsoft.com/office/officeart/2005/8/layout/list1"/>
    <dgm:cxn modelId="{3F403B06-954B-45E5-BA70-E784F7FB7695}" type="presParOf" srcId="{72D26D78-EFE0-4815-9D77-B8EB21DEC5A1}" destId="{70FD3E45-B12D-439D-8165-736B7273DB41}" srcOrd="0" destOrd="0" presId="urn:microsoft.com/office/officeart/2005/8/layout/list1"/>
    <dgm:cxn modelId="{D182C61A-B649-49C8-AE6A-817D3E30315B}" type="presParOf" srcId="{72D26D78-EFE0-4815-9D77-B8EB21DEC5A1}" destId="{D5EE6E98-0C80-47AC-A8B6-A959FFA49EC4}" srcOrd="1" destOrd="0" presId="urn:microsoft.com/office/officeart/2005/8/layout/list1"/>
    <dgm:cxn modelId="{D84A49F0-7032-43E4-B034-383F1D0AC5B5}" type="presParOf" srcId="{AA51A720-C351-4A34-A827-64CDD6E6AB72}" destId="{C54B55C8-9539-4DFF-9F74-BDE58A9E9A0F}" srcOrd="9" destOrd="0" presId="urn:microsoft.com/office/officeart/2005/8/layout/list1"/>
    <dgm:cxn modelId="{3B5A0FA8-BE65-417A-B7E9-7D233B398F95}" type="presParOf" srcId="{AA51A720-C351-4A34-A827-64CDD6E6AB72}" destId="{02402E83-4B85-4BE2-BB1D-A50C7000A107}" srcOrd="10" destOrd="0" presId="urn:microsoft.com/office/officeart/2005/8/layout/list1"/>
    <dgm:cxn modelId="{4B08B57D-CE89-449A-BBC7-3620E6495CAE}" type="presParOf" srcId="{AA51A720-C351-4A34-A827-64CDD6E6AB72}" destId="{B0CAB995-D2E3-41D5-B288-42F3ACD3559D}" srcOrd="11" destOrd="0" presId="urn:microsoft.com/office/officeart/2005/8/layout/list1"/>
    <dgm:cxn modelId="{D46E94B9-82D8-46E0-A215-C98EC393B1EC}" type="presParOf" srcId="{AA51A720-C351-4A34-A827-64CDD6E6AB72}" destId="{A5761D6C-755C-4DEE-9AC3-B07F4693FED2}" srcOrd="12" destOrd="0" presId="urn:microsoft.com/office/officeart/2005/8/layout/list1"/>
    <dgm:cxn modelId="{BABBBCE7-9557-4AC5-9413-A0B32567B435}" type="presParOf" srcId="{A5761D6C-755C-4DEE-9AC3-B07F4693FED2}" destId="{351BE5FC-0FEF-4614-BA46-32BB5F0A6E72}" srcOrd="0" destOrd="0" presId="urn:microsoft.com/office/officeart/2005/8/layout/list1"/>
    <dgm:cxn modelId="{3A8600CF-B25A-486C-9CB9-D26E982F3A87}" type="presParOf" srcId="{A5761D6C-755C-4DEE-9AC3-B07F4693FED2}" destId="{750AFA0F-59F3-4636-9870-0EAEC7D29875}" srcOrd="1" destOrd="0" presId="urn:microsoft.com/office/officeart/2005/8/layout/list1"/>
    <dgm:cxn modelId="{049724EF-858D-47A9-A1BB-FBE9DC335382}" type="presParOf" srcId="{AA51A720-C351-4A34-A827-64CDD6E6AB72}" destId="{2A5D8DC9-930D-4097-A54B-78F75480F617}" srcOrd="13" destOrd="0" presId="urn:microsoft.com/office/officeart/2005/8/layout/list1"/>
    <dgm:cxn modelId="{7497BB9D-31B3-42C2-972A-EDF432361B33}" type="presParOf" srcId="{AA51A720-C351-4A34-A827-64CDD6E6AB72}" destId="{23AE7312-9B27-40AE-9C9C-5E20F2E19ED0}" srcOrd="14" destOrd="0" presId="urn:microsoft.com/office/officeart/2005/8/layout/list1"/>
    <dgm:cxn modelId="{34495552-567D-4B25-B0BA-C97DD951CC7D}" type="presParOf" srcId="{AA51A720-C351-4A34-A827-64CDD6E6AB72}" destId="{E046FE4F-3CF2-4045-AC1B-9BDCA0A60AA1}" srcOrd="15" destOrd="0" presId="urn:microsoft.com/office/officeart/2005/8/layout/list1"/>
    <dgm:cxn modelId="{E3C2C1AF-699C-4777-857C-80BF28A8AA54}" type="presParOf" srcId="{AA51A720-C351-4A34-A827-64CDD6E6AB72}" destId="{C17547F9-ED58-4215-8BDB-A3226FEC6E34}" srcOrd="16" destOrd="0" presId="urn:microsoft.com/office/officeart/2005/8/layout/list1"/>
    <dgm:cxn modelId="{18DF4D0B-4D63-4B4F-A1DF-32044C66538E}" type="presParOf" srcId="{C17547F9-ED58-4215-8BDB-A3226FEC6E34}" destId="{1DA21260-3089-4587-980C-91AE464A8684}" srcOrd="0" destOrd="0" presId="urn:microsoft.com/office/officeart/2005/8/layout/list1"/>
    <dgm:cxn modelId="{936ED007-5E80-4CA1-B85C-B0BE9CD3A802}" type="presParOf" srcId="{C17547F9-ED58-4215-8BDB-A3226FEC6E34}" destId="{DDAC93A3-CE9E-46B2-82B7-B43449352FCE}" srcOrd="1" destOrd="0" presId="urn:microsoft.com/office/officeart/2005/8/layout/list1"/>
    <dgm:cxn modelId="{16B0B241-C278-4038-A04F-2E9B5CA31490}" type="presParOf" srcId="{AA51A720-C351-4A34-A827-64CDD6E6AB72}" destId="{D14819D2-D9CF-4C1E-8CE2-96BBF426C300}" srcOrd="17" destOrd="0" presId="urn:microsoft.com/office/officeart/2005/8/layout/list1"/>
    <dgm:cxn modelId="{DFFA0351-EB99-4046-9CF0-071291AD2404}" type="presParOf" srcId="{AA51A720-C351-4A34-A827-64CDD6E6AB72}" destId="{2B34774C-D004-4AEF-977D-27C6568316CF}" srcOrd="18" destOrd="0" presId="urn:microsoft.com/office/officeart/2005/8/layout/list1"/>
    <dgm:cxn modelId="{813A107E-C459-47A5-91F9-A13D87FDD0F0}" type="presParOf" srcId="{AA51A720-C351-4A34-A827-64CDD6E6AB72}" destId="{1CAB9688-9A8C-4630-ADE6-7ABA1D2C9A58}" srcOrd="19" destOrd="0" presId="urn:microsoft.com/office/officeart/2005/8/layout/list1"/>
    <dgm:cxn modelId="{AE5086C3-B8E5-4982-85A9-CCC411F8B9EB}" type="presParOf" srcId="{AA51A720-C351-4A34-A827-64CDD6E6AB72}" destId="{72170121-B036-4A6F-813F-F50D6C9AE240}" srcOrd="20" destOrd="0" presId="urn:microsoft.com/office/officeart/2005/8/layout/list1"/>
    <dgm:cxn modelId="{343D0181-416F-445A-93BD-0F8EB696D712}" type="presParOf" srcId="{72170121-B036-4A6F-813F-F50D6C9AE240}" destId="{7DDBD716-54B1-4E57-B9A0-3C7FF63BD69E}" srcOrd="0" destOrd="0" presId="urn:microsoft.com/office/officeart/2005/8/layout/list1"/>
    <dgm:cxn modelId="{5850D62E-746E-4A51-86DB-E453D0F0906A}" type="presParOf" srcId="{72170121-B036-4A6F-813F-F50D6C9AE240}" destId="{4A0A8F7A-944D-4177-97D6-85A67417E2EF}" srcOrd="1" destOrd="0" presId="urn:microsoft.com/office/officeart/2005/8/layout/list1"/>
    <dgm:cxn modelId="{AFCA02A1-EC06-4532-9E9F-970F08F3D014}" type="presParOf" srcId="{AA51A720-C351-4A34-A827-64CDD6E6AB72}" destId="{8A70B8C7-22B9-4696-ADD6-4857E3F5E24C}" srcOrd="21" destOrd="0" presId="urn:microsoft.com/office/officeart/2005/8/layout/list1"/>
    <dgm:cxn modelId="{4DC55B0C-EC9E-4BE7-85B3-49F0B9534BE9}" type="presParOf" srcId="{AA51A720-C351-4A34-A827-64CDD6E6AB72}" destId="{288193A6-616F-406B-97E1-ED223A4815B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7FB2C-D7DB-46A3-BD87-ECD3DB448E5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091ADDE-F32E-444B-901A-A7E970F5C0E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Дополнительные баллы к ЕГЭ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DC74A-7ED3-4D74-ACF6-3F95D0345766}" type="parTrans" cxnId="{17936580-2F68-4D01-9C5D-420D7488226F}">
      <dgm:prSet/>
      <dgm:spPr/>
      <dgm:t>
        <a:bodyPr/>
        <a:lstStyle/>
        <a:p>
          <a:endParaRPr lang="ru-RU"/>
        </a:p>
      </dgm:t>
    </dgm:pt>
    <dgm:pt modelId="{2F24E4C7-4605-4A1C-ACD0-51075C16E431}" type="sibTrans" cxnId="{17936580-2F68-4D01-9C5D-420D7488226F}">
      <dgm:prSet/>
      <dgm:spPr/>
      <dgm:t>
        <a:bodyPr/>
        <a:lstStyle/>
        <a:p>
          <a:endParaRPr lang="ru-RU"/>
        </a:p>
      </dgm:t>
    </dgm:pt>
    <dgm:pt modelId="{0C8C71D6-89A5-4EE8-A59B-324AF48834C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Тренировка перед ОГЭ и ЕГЭ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6F32F-982A-407E-91D7-6641D6AA9A96}" type="parTrans" cxnId="{B0BB3BFF-8611-49FE-B3FC-F80442B92159}">
      <dgm:prSet/>
      <dgm:spPr/>
      <dgm:t>
        <a:bodyPr/>
        <a:lstStyle/>
        <a:p>
          <a:endParaRPr lang="ru-RU"/>
        </a:p>
      </dgm:t>
    </dgm:pt>
    <dgm:pt modelId="{70E739BD-D5CF-44EC-9844-2EC2002B7746}" type="sibTrans" cxnId="{B0BB3BFF-8611-49FE-B3FC-F80442B92159}">
      <dgm:prSet/>
      <dgm:spPr/>
      <dgm:t>
        <a:bodyPr/>
        <a:lstStyle/>
        <a:p>
          <a:endParaRPr lang="ru-RU"/>
        </a:p>
      </dgm:t>
    </dgm:pt>
    <dgm:pt modelId="{783008E8-6773-4D63-BAF6-71FA50FA7EAF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Призы от партнеров олимпиады</a:t>
          </a:r>
        </a:p>
      </dgm:t>
    </dgm:pt>
    <dgm:pt modelId="{605F0E71-F95D-45C6-86B3-E7E5B23A15F2}" type="parTrans" cxnId="{7D302E8C-C4BA-4EA6-A98A-C5DD1D0B9392}">
      <dgm:prSet/>
      <dgm:spPr/>
      <dgm:t>
        <a:bodyPr/>
        <a:lstStyle/>
        <a:p>
          <a:endParaRPr lang="ru-RU"/>
        </a:p>
      </dgm:t>
    </dgm:pt>
    <dgm:pt modelId="{FCCE0269-93E6-4105-9E7F-C98E7329CAED}" type="sibTrans" cxnId="{7D302E8C-C4BA-4EA6-A98A-C5DD1D0B9392}">
      <dgm:prSet/>
      <dgm:spPr/>
      <dgm:t>
        <a:bodyPr/>
        <a:lstStyle/>
        <a:p>
          <a:endParaRPr lang="ru-RU"/>
        </a:p>
      </dgm:t>
    </dgm:pt>
    <dgm:pt modelId="{9C50F50E-5342-478D-A79D-9262CBB9B850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Поступление без вступительных испытаний</a:t>
          </a:r>
        </a:p>
      </dgm:t>
    </dgm:pt>
    <dgm:pt modelId="{470ABE88-11BD-47CA-966F-6D3093D44083}" type="sibTrans" cxnId="{358CFA29-59D2-41C0-B7B5-666CBB1FB8E8}">
      <dgm:prSet/>
      <dgm:spPr/>
      <dgm:t>
        <a:bodyPr/>
        <a:lstStyle/>
        <a:p>
          <a:endParaRPr lang="ru-RU"/>
        </a:p>
      </dgm:t>
    </dgm:pt>
    <dgm:pt modelId="{D33E7D78-29DB-4B72-9C0C-AF0F1945B70F}" type="parTrans" cxnId="{358CFA29-59D2-41C0-B7B5-666CBB1FB8E8}">
      <dgm:prSet/>
      <dgm:spPr/>
      <dgm:t>
        <a:bodyPr/>
        <a:lstStyle/>
        <a:p>
          <a:endParaRPr lang="ru-RU"/>
        </a:p>
      </dgm:t>
    </dgm:pt>
    <dgm:pt modelId="{AA51A720-C351-4A34-A827-64CDD6E6AB72}" type="pres">
      <dgm:prSet presAssocID="{ED67FB2C-D7DB-46A3-BD87-ECD3DB448E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D05E2-850C-4A95-9C46-82D8F4772C1D}" type="pres">
      <dgm:prSet presAssocID="{9C50F50E-5342-478D-A79D-9262CBB9B850}" presName="parentLin" presStyleCnt="0"/>
      <dgm:spPr/>
    </dgm:pt>
    <dgm:pt modelId="{D0E865E6-709A-4FE0-A304-19B4C3C7765F}" type="pres">
      <dgm:prSet presAssocID="{9C50F50E-5342-478D-A79D-9262CBB9B85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19675DF-5473-4D34-A083-6F6461C564C9}" type="pres">
      <dgm:prSet presAssocID="{9C50F50E-5342-478D-A79D-9262CBB9B8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2FE5E-3FD4-4EEB-AF9A-E855D45E63CA}" type="pres">
      <dgm:prSet presAssocID="{9C50F50E-5342-478D-A79D-9262CBB9B850}" presName="negativeSpace" presStyleCnt="0"/>
      <dgm:spPr/>
    </dgm:pt>
    <dgm:pt modelId="{8D0E1CEE-F7A0-4269-B544-7171933A6C2A}" type="pres">
      <dgm:prSet presAssocID="{9C50F50E-5342-478D-A79D-9262CBB9B850}" presName="childText" presStyleLbl="conFgAcc1" presStyleIdx="0" presStyleCnt="4">
        <dgm:presLayoutVars>
          <dgm:bulletEnabled val="1"/>
        </dgm:presLayoutVars>
      </dgm:prSet>
      <dgm:spPr/>
    </dgm:pt>
    <dgm:pt modelId="{532DE92C-09E0-4149-A4C8-2826D4AAED31}" type="pres">
      <dgm:prSet presAssocID="{470ABE88-11BD-47CA-966F-6D3093D44083}" presName="spaceBetweenRectangles" presStyleCnt="0"/>
      <dgm:spPr/>
    </dgm:pt>
    <dgm:pt modelId="{AF558E8E-1597-4AD4-96B2-DD3F79709056}" type="pres">
      <dgm:prSet presAssocID="{6091ADDE-F32E-444B-901A-A7E970F5C0E0}" presName="parentLin" presStyleCnt="0"/>
      <dgm:spPr/>
    </dgm:pt>
    <dgm:pt modelId="{473DAEF8-16CC-4CFB-B74A-B18B8A23B81B}" type="pres">
      <dgm:prSet presAssocID="{6091ADDE-F32E-444B-901A-A7E970F5C0E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D3B32D-5662-40BE-A410-6B3DA7DDF322}" type="pres">
      <dgm:prSet presAssocID="{6091ADDE-F32E-444B-901A-A7E970F5C0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E73A-A77C-4A2B-B6C4-490A79427539}" type="pres">
      <dgm:prSet presAssocID="{6091ADDE-F32E-444B-901A-A7E970F5C0E0}" presName="negativeSpace" presStyleCnt="0"/>
      <dgm:spPr/>
    </dgm:pt>
    <dgm:pt modelId="{9C83D397-3C03-4AA9-B392-8A0D2034BE22}" type="pres">
      <dgm:prSet presAssocID="{6091ADDE-F32E-444B-901A-A7E970F5C0E0}" presName="childText" presStyleLbl="conFgAcc1" presStyleIdx="1" presStyleCnt="4">
        <dgm:presLayoutVars>
          <dgm:bulletEnabled val="1"/>
        </dgm:presLayoutVars>
      </dgm:prSet>
      <dgm:spPr/>
    </dgm:pt>
    <dgm:pt modelId="{6DBFE2D2-737E-4C96-8DAE-7C6CF68CCA42}" type="pres">
      <dgm:prSet presAssocID="{2F24E4C7-4605-4A1C-ACD0-51075C16E431}" presName="spaceBetweenRectangles" presStyleCnt="0"/>
      <dgm:spPr/>
    </dgm:pt>
    <dgm:pt modelId="{26A7E15B-FDE5-4961-9A05-1FCA471A6153}" type="pres">
      <dgm:prSet presAssocID="{0C8C71D6-89A5-4EE8-A59B-324AF48834C8}" presName="parentLin" presStyleCnt="0"/>
      <dgm:spPr/>
    </dgm:pt>
    <dgm:pt modelId="{B93356C0-F469-441B-8A75-C3A538389535}" type="pres">
      <dgm:prSet presAssocID="{0C8C71D6-89A5-4EE8-A59B-324AF48834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A9920C4-3624-47DB-B0C6-4A000DA649DE}" type="pres">
      <dgm:prSet presAssocID="{0C8C71D6-89A5-4EE8-A59B-324AF48834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C029-7E46-4C29-86D6-DB1288E2108B}" type="pres">
      <dgm:prSet presAssocID="{0C8C71D6-89A5-4EE8-A59B-324AF48834C8}" presName="negativeSpace" presStyleCnt="0"/>
      <dgm:spPr/>
    </dgm:pt>
    <dgm:pt modelId="{C8002636-1986-46EA-AFC2-A28C8388DBC2}" type="pres">
      <dgm:prSet presAssocID="{0C8C71D6-89A5-4EE8-A59B-324AF48834C8}" presName="childText" presStyleLbl="conFgAcc1" presStyleIdx="2" presStyleCnt="4">
        <dgm:presLayoutVars>
          <dgm:bulletEnabled val="1"/>
        </dgm:presLayoutVars>
      </dgm:prSet>
      <dgm:spPr/>
    </dgm:pt>
    <dgm:pt modelId="{C2136B49-E2DD-4A9C-B909-A838BC1D1293}" type="pres">
      <dgm:prSet presAssocID="{70E739BD-D5CF-44EC-9844-2EC2002B7746}" presName="spaceBetweenRectangles" presStyleCnt="0"/>
      <dgm:spPr/>
    </dgm:pt>
    <dgm:pt modelId="{258FCA83-8CB8-4B72-8E21-224D16E0FF01}" type="pres">
      <dgm:prSet presAssocID="{783008E8-6773-4D63-BAF6-71FA50FA7EAF}" presName="parentLin" presStyleCnt="0"/>
      <dgm:spPr/>
    </dgm:pt>
    <dgm:pt modelId="{91D1F6C0-9A2A-4D21-ACDC-8A69F35DADA6}" type="pres">
      <dgm:prSet presAssocID="{783008E8-6773-4D63-BAF6-71FA50FA7EA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B291DD8-EBDB-44E2-A4A0-7D394F88D82D}" type="pres">
      <dgm:prSet presAssocID="{783008E8-6773-4D63-BAF6-71FA50FA7E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A5A8F-4572-438B-9DCB-754487611698}" type="pres">
      <dgm:prSet presAssocID="{783008E8-6773-4D63-BAF6-71FA50FA7EAF}" presName="negativeSpace" presStyleCnt="0"/>
      <dgm:spPr/>
    </dgm:pt>
    <dgm:pt modelId="{926336F6-DB93-42B2-AAB7-E8355957359C}" type="pres">
      <dgm:prSet presAssocID="{783008E8-6773-4D63-BAF6-71FA50FA7E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0FC2E0-81F0-4782-AF13-490F27DD9E4B}" type="presOf" srcId="{783008E8-6773-4D63-BAF6-71FA50FA7EAF}" destId="{CB291DD8-EBDB-44E2-A4A0-7D394F88D82D}" srcOrd="1" destOrd="0" presId="urn:microsoft.com/office/officeart/2005/8/layout/list1"/>
    <dgm:cxn modelId="{B6D765A4-C21A-479A-AC58-E226A4280E6B}" type="presOf" srcId="{6091ADDE-F32E-444B-901A-A7E970F5C0E0}" destId="{473DAEF8-16CC-4CFB-B74A-B18B8A23B81B}" srcOrd="0" destOrd="0" presId="urn:microsoft.com/office/officeart/2005/8/layout/list1"/>
    <dgm:cxn modelId="{9226481F-AF12-4FDE-B2F5-0B051108F192}" type="presOf" srcId="{0C8C71D6-89A5-4EE8-A59B-324AF48834C8}" destId="{AA9920C4-3624-47DB-B0C6-4A000DA649DE}" srcOrd="1" destOrd="0" presId="urn:microsoft.com/office/officeart/2005/8/layout/list1"/>
    <dgm:cxn modelId="{61BDEC5A-EA26-4088-AFDE-5CFBEA70B37B}" type="presOf" srcId="{9C50F50E-5342-478D-A79D-9262CBB9B850}" destId="{D0E865E6-709A-4FE0-A304-19B4C3C7765F}" srcOrd="0" destOrd="0" presId="urn:microsoft.com/office/officeart/2005/8/layout/list1"/>
    <dgm:cxn modelId="{1A27B56C-C609-49DA-B0DC-C71715B83B9E}" type="presOf" srcId="{9C50F50E-5342-478D-A79D-9262CBB9B850}" destId="{619675DF-5473-4D34-A083-6F6461C564C9}" srcOrd="1" destOrd="0" presId="urn:microsoft.com/office/officeart/2005/8/layout/list1"/>
    <dgm:cxn modelId="{358CFA29-59D2-41C0-B7B5-666CBB1FB8E8}" srcId="{ED67FB2C-D7DB-46A3-BD87-ECD3DB448E53}" destId="{9C50F50E-5342-478D-A79D-9262CBB9B850}" srcOrd="0" destOrd="0" parTransId="{D33E7D78-29DB-4B72-9C0C-AF0F1945B70F}" sibTransId="{470ABE88-11BD-47CA-966F-6D3093D44083}"/>
    <dgm:cxn modelId="{3634373E-63E8-4FB9-94EC-D2038242846F}" type="presOf" srcId="{783008E8-6773-4D63-BAF6-71FA50FA7EAF}" destId="{91D1F6C0-9A2A-4D21-ACDC-8A69F35DADA6}" srcOrd="0" destOrd="0" presId="urn:microsoft.com/office/officeart/2005/8/layout/list1"/>
    <dgm:cxn modelId="{17936580-2F68-4D01-9C5D-420D7488226F}" srcId="{ED67FB2C-D7DB-46A3-BD87-ECD3DB448E53}" destId="{6091ADDE-F32E-444B-901A-A7E970F5C0E0}" srcOrd="1" destOrd="0" parTransId="{34DDC74A-7ED3-4D74-ACF6-3F95D0345766}" sibTransId="{2F24E4C7-4605-4A1C-ACD0-51075C16E431}"/>
    <dgm:cxn modelId="{5E5C479F-098F-49E8-9058-8C4F654B5E41}" type="presOf" srcId="{0C8C71D6-89A5-4EE8-A59B-324AF48834C8}" destId="{B93356C0-F469-441B-8A75-C3A538389535}" srcOrd="0" destOrd="0" presId="urn:microsoft.com/office/officeart/2005/8/layout/list1"/>
    <dgm:cxn modelId="{B0BB3BFF-8611-49FE-B3FC-F80442B92159}" srcId="{ED67FB2C-D7DB-46A3-BD87-ECD3DB448E53}" destId="{0C8C71D6-89A5-4EE8-A59B-324AF48834C8}" srcOrd="2" destOrd="0" parTransId="{F406F32F-982A-407E-91D7-6641D6AA9A96}" sibTransId="{70E739BD-D5CF-44EC-9844-2EC2002B7746}"/>
    <dgm:cxn modelId="{7D302E8C-C4BA-4EA6-A98A-C5DD1D0B9392}" srcId="{ED67FB2C-D7DB-46A3-BD87-ECD3DB448E53}" destId="{783008E8-6773-4D63-BAF6-71FA50FA7EAF}" srcOrd="3" destOrd="0" parTransId="{605F0E71-F95D-45C6-86B3-E7E5B23A15F2}" sibTransId="{FCCE0269-93E6-4105-9E7F-C98E7329CAED}"/>
    <dgm:cxn modelId="{FA7B3E39-B76F-41B3-8F78-3AA4D8881D63}" type="presOf" srcId="{6091ADDE-F32E-444B-901A-A7E970F5C0E0}" destId="{3AD3B32D-5662-40BE-A410-6B3DA7DDF322}" srcOrd="1" destOrd="0" presId="urn:microsoft.com/office/officeart/2005/8/layout/list1"/>
    <dgm:cxn modelId="{EEF79126-9901-4425-9A0B-C02A4E20CBA6}" type="presOf" srcId="{ED67FB2C-D7DB-46A3-BD87-ECD3DB448E53}" destId="{AA51A720-C351-4A34-A827-64CDD6E6AB72}" srcOrd="0" destOrd="0" presId="urn:microsoft.com/office/officeart/2005/8/layout/list1"/>
    <dgm:cxn modelId="{0AFCCCFC-8DE8-49D6-B593-5096C13C8139}" type="presParOf" srcId="{AA51A720-C351-4A34-A827-64CDD6E6AB72}" destId="{1EDD05E2-850C-4A95-9C46-82D8F4772C1D}" srcOrd="0" destOrd="0" presId="urn:microsoft.com/office/officeart/2005/8/layout/list1"/>
    <dgm:cxn modelId="{BA82C7D2-5DFE-472A-860F-55AC632FAF57}" type="presParOf" srcId="{1EDD05E2-850C-4A95-9C46-82D8F4772C1D}" destId="{D0E865E6-709A-4FE0-A304-19B4C3C7765F}" srcOrd="0" destOrd="0" presId="urn:microsoft.com/office/officeart/2005/8/layout/list1"/>
    <dgm:cxn modelId="{2ED4FF78-0635-4E41-B3BF-AECD2B35F755}" type="presParOf" srcId="{1EDD05E2-850C-4A95-9C46-82D8F4772C1D}" destId="{619675DF-5473-4D34-A083-6F6461C564C9}" srcOrd="1" destOrd="0" presId="urn:microsoft.com/office/officeart/2005/8/layout/list1"/>
    <dgm:cxn modelId="{3A5B1D0E-DC03-4898-9AD3-AD9B2199CD1D}" type="presParOf" srcId="{AA51A720-C351-4A34-A827-64CDD6E6AB72}" destId="{6322FE5E-3FD4-4EEB-AF9A-E855D45E63CA}" srcOrd="1" destOrd="0" presId="urn:microsoft.com/office/officeart/2005/8/layout/list1"/>
    <dgm:cxn modelId="{A242EE7F-96BD-4AE7-8B4A-BD3D2B12A82F}" type="presParOf" srcId="{AA51A720-C351-4A34-A827-64CDD6E6AB72}" destId="{8D0E1CEE-F7A0-4269-B544-7171933A6C2A}" srcOrd="2" destOrd="0" presId="urn:microsoft.com/office/officeart/2005/8/layout/list1"/>
    <dgm:cxn modelId="{FC62F313-450A-4376-8463-AF7C393056B8}" type="presParOf" srcId="{AA51A720-C351-4A34-A827-64CDD6E6AB72}" destId="{532DE92C-09E0-4149-A4C8-2826D4AAED31}" srcOrd="3" destOrd="0" presId="urn:microsoft.com/office/officeart/2005/8/layout/list1"/>
    <dgm:cxn modelId="{74D622BD-2279-4939-BEDF-F7C30A951DE8}" type="presParOf" srcId="{AA51A720-C351-4A34-A827-64CDD6E6AB72}" destId="{AF558E8E-1597-4AD4-96B2-DD3F79709056}" srcOrd="4" destOrd="0" presId="urn:microsoft.com/office/officeart/2005/8/layout/list1"/>
    <dgm:cxn modelId="{64E44C3E-F15B-44C8-B218-34C129891E36}" type="presParOf" srcId="{AF558E8E-1597-4AD4-96B2-DD3F79709056}" destId="{473DAEF8-16CC-4CFB-B74A-B18B8A23B81B}" srcOrd="0" destOrd="0" presId="urn:microsoft.com/office/officeart/2005/8/layout/list1"/>
    <dgm:cxn modelId="{9CAB78AE-1910-4A33-B3F1-30D31B13766B}" type="presParOf" srcId="{AF558E8E-1597-4AD4-96B2-DD3F79709056}" destId="{3AD3B32D-5662-40BE-A410-6B3DA7DDF322}" srcOrd="1" destOrd="0" presId="urn:microsoft.com/office/officeart/2005/8/layout/list1"/>
    <dgm:cxn modelId="{9ADF1E9A-304E-4444-812A-860282687547}" type="presParOf" srcId="{AA51A720-C351-4A34-A827-64CDD6E6AB72}" destId="{6D40E73A-A77C-4A2B-B6C4-490A79427539}" srcOrd="5" destOrd="0" presId="urn:microsoft.com/office/officeart/2005/8/layout/list1"/>
    <dgm:cxn modelId="{ED7084F1-EF5B-4995-B432-1A064A343270}" type="presParOf" srcId="{AA51A720-C351-4A34-A827-64CDD6E6AB72}" destId="{9C83D397-3C03-4AA9-B392-8A0D2034BE22}" srcOrd="6" destOrd="0" presId="urn:microsoft.com/office/officeart/2005/8/layout/list1"/>
    <dgm:cxn modelId="{F76CA1ED-2B99-4CD9-B992-8C5C38336EDA}" type="presParOf" srcId="{AA51A720-C351-4A34-A827-64CDD6E6AB72}" destId="{6DBFE2D2-737E-4C96-8DAE-7C6CF68CCA42}" srcOrd="7" destOrd="0" presId="urn:microsoft.com/office/officeart/2005/8/layout/list1"/>
    <dgm:cxn modelId="{2552258E-5B11-4A8A-BCDD-C481C092F283}" type="presParOf" srcId="{AA51A720-C351-4A34-A827-64CDD6E6AB72}" destId="{26A7E15B-FDE5-4961-9A05-1FCA471A6153}" srcOrd="8" destOrd="0" presId="urn:microsoft.com/office/officeart/2005/8/layout/list1"/>
    <dgm:cxn modelId="{64C1948B-4E7A-4053-95C6-FB3437F4E2EB}" type="presParOf" srcId="{26A7E15B-FDE5-4961-9A05-1FCA471A6153}" destId="{B93356C0-F469-441B-8A75-C3A538389535}" srcOrd="0" destOrd="0" presId="urn:microsoft.com/office/officeart/2005/8/layout/list1"/>
    <dgm:cxn modelId="{FE48FDE2-ABFC-4E08-9CD6-DC83CD484209}" type="presParOf" srcId="{26A7E15B-FDE5-4961-9A05-1FCA471A6153}" destId="{AA9920C4-3624-47DB-B0C6-4A000DA649DE}" srcOrd="1" destOrd="0" presId="urn:microsoft.com/office/officeart/2005/8/layout/list1"/>
    <dgm:cxn modelId="{4CDB3766-A735-4210-8849-98D86FEAF5DA}" type="presParOf" srcId="{AA51A720-C351-4A34-A827-64CDD6E6AB72}" destId="{D39BC029-7E46-4C29-86D6-DB1288E2108B}" srcOrd="9" destOrd="0" presId="urn:microsoft.com/office/officeart/2005/8/layout/list1"/>
    <dgm:cxn modelId="{171B3A5A-0917-4F6D-BC7A-760A73CB93B0}" type="presParOf" srcId="{AA51A720-C351-4A34-A827-64CDD6E6AB72}" destId="{C8002636-1986-46EA-AFC2-A28C8388DBC2}" srcOrd="10" destOrd="0" presId="urn:microsoft.com/office/officeart/2005/8/layout/list1"/>
    <dgm:cxn modelId="{F8B434CD-8B2F-4DC8-9D84-112A824CA0A9}" type="presParOf" srcId="{AA51A720-C351-4A34-A827-64CDD6E6AB72}" destId="{C2136B49-E2DD-4A9C-B909-A838BC1D1293}" srcOrd="11" destOrd="0" presId="urn:microsoft.com/office/officeart/2005/8/layout/list1"/>
    <dgm:cxn modelId="{D63BB9DF-BC54-495F-BECD-52F47D88A8EE}" type="presParOf" srcId="{AA51A720-C351-4A34-A827-64CDD6E6AB72}" destId="{258FCA83-8CB8-4B72-8E21-224D16E0FF01}" srcOrd="12" destOrd="0" presId="urn:microsoft.com/office/officeart/2005/8/layout/list1"/>
    <dgm:cxn modelId="{012F21EA-87EC-4E28-A420-CD8F6C1CBBB6}" type="presParOf" srcId="{258FCA83-8CB8-4B72-8E21-224D16E0FF01}" destId="{91D1F6C0-9A2A-4D21-ACDC-8A69F35DADA6}" srcOrd="0" destOrd="0" presId="urn:microsoft.com/office/officeart/2005/8/layout/list1"/>
    <dgm:cxn modelId="{85426BF6-BEE3-4C44-9755-E58E0E992258}" type="presParOf" srcId="{258FCA83-8CB8-4B72-8E21-224D16E0FF01}" destId="{CB291DD8-EBDB-44E2-A4A0-7D394F88D82D}" srcOrd="1" destOrd="0" presId="urn:microsoft.com/office/officeart/2005/8/layout/list1"/>
    <dgm:cxn modelId="{AF0BCF5C-A4F8-4221-86E0-735503461A48}" type="presParOf" srcId="{AA51A720-C351-4A34-A827-64CDD6E6AB72}" destId="{740A5A8F-4572-438B-9DCB-754487611698}" srcOrd="13" destOrd="0" presId="urn:microsoft.com/office/officeart/2005/8/layout/list1"/>
    <dgm:cxn modelId="{6EC36DA4-6493-4EE7-A5A7-187CBFC49687}" type="presParOf" srcId="{AA51A720-C351-4A34-A827-64CDD6E6AB72}" destId="{926336F6-DB93-42B2-AAB7-E835595735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D2C544-1979-4AC4-A002-3115EEAE3F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6F673A-80F1-4156-9FA3-BEDD8ABF3AEC}">
      <dgm:prSet phldrT="[Текст]"/>
      <dgm:spPr/>
      <dgm:t>
        <a:bodyPr/>
        <a:lstStyle/>
        <a:p>
          <a:r>
            <a:rPr lang="en-US" dirty="0"/>
            <a:t>&gt;</a:t>
          </a:r>
          <a:r>
            <a:rPr lang="ru-RU" dirty="0"/>
            <a:t> 2000 участников</a:t>
          </a:r>
        </a:p>
      </dgm:t>
    </dgm:pt>
    <dgm:pt modelId="{65FA53F6-E67D-41D8-87E9-943EAB024B3C}" type="parTrans" cxnId="{E291A0F2-9EE6-45C5-8D6E-8B210D7CD297}">
      <dgm:prSet/>
      <dgm:spPr/>
      <dgm:t>
        <a:bodyPr/>
        <a:lstStyle/>
        <a:p>
          <a:endParaRPr lang="ru-RU"/>
        </a:p>
      </dgm:t>
    </dgm:pt>
    <dgm:pt modelId="{39534B57-4CBB-4C00-B6EC-76A2532B8EF5}" type="sibTrans" cxnId="{E291A0F2-9EE6-45C5-8D6E-8B210D7CD297}">
      <dgm:prSet/>
      <dgm:spPr/>
      <dgm:t>
        <a:bodyPr/>
        <a:lstStyle/>
        <a:p>
          <a:endParaRPr lang="ru-RU"/>
        </a:p>
      </dgm:t>
    </dgm:pt>
    <dgm:pt modelId="{E18D0BA6-7483-4D16-875E-0DA505BFA667}">
      <dgm:prSet phldrT="[Текст]"/>
      <dgm:spPr/>
      <dgm:t>
        <a:bodyPr/>
        <a:lstStyle/>
        <a:p>
          <a:r>
            <a:rPr lang="ru-RU" dirty="0"/>
            <a:t>Призы от партнеров</a:t>
          </a:r>
        </a:p>
      </dgm:t>
    </dgm:pt>
    <dgm:pt modelId="{80B01255-8CED-45F1-91BA-9CDE702BB893}" type="parTrans" cxnId="{1C44DBA8-8A63-4964-9E00-61AA1E757583}">
      <dgm:prSet/>
      <dgm:spPr/>
      <dgm:t>
        <a:bodyPr/>
        <a:lstStyle/>
        <a:p>
          <a:endParaRPr lang="ru-RU"/>
        </a:p>
      </dgm:t>
    </dgm:pt>
    <dgm:pt modelId="{9EA3A5C6-6CEC-424F-84CA-43313B258912}" type="sibTrans" cxnId="{1C44DBA8-8A63-4964-9E00-61AA1E757583}">
      <dgm:prSet/>
      <dgm:spPr/>
      <dgm:t>
        <a:bodyPr/>
        <a:lstStyle/>
        <a:p>
          <a:endParaRPr lang="ru-RU"/>
        </a:p>
      </dgm:t>
    </dgm:pt>
    <dgm:pt modelId="{8BD192CF-AEBA-480E-80BF-E8E011C85B92}">
      <dgm:prSet phldrT="[Текст]"/>
      <dgm:spPr/>
      <dgm:t>
        <a:bodyPr/>
        <a:lstStyle/>
        <a:p>
          <a:r>
            <a:rPr lang="ru-RU" dirty="0"/>
            <a:t>Путевка в финал «Высшей пробы»</a:t>
          </a:r>
        </a:p>
      </dgm:t>
    </dgm:pt>
    <dgm:pt modelId="{4A087884-7371-4786-98C5-4405809FC9A6}" type="parTrans" cxnId="{F933BE67-4E71-409A-8304-4C7D850BA6A5}">
      <dgm:prSet/>
      <dgm:spPr/>
      <dgm:t>
        <a:bodyPr/>
        <a:lstStyle/>
        <a:p>
          <a:endParaRPr lang="ru-RU"/>
        </a:p>
      </dgm:t>
    </dgm:pt>
    <dgm:pt modelId="{690F67A9-5234-4999-8AF5-E8E59306646E}" type="sibTrans" cxnId="{F933BE67-4E71-409A-8304-4C7D850BA6A5}">
      <dgm:prSet/>
      <dgm:spPr/>
      <dgm:t>
        <a:bodyPr/>
        <a:lstStyle/>
        <a:p>
          <a:endParaRPr lang="ru-RU"/>
        </a:p>
      </dgm:t>
    </dgm:pt>
    <dgm:pt modelId="{F4688DEA-ED1C-4466-B1C1-8ABAB161277A}">
      <dgm:prSet phldrT="[Текст]"/>
      <dgm:spPr/>
      <dgm:t>
        <a:bodyPr/>
        <a:lstStyle/>
        <a:p>
          <a:r>
            <a:rPr lang="ru-RU" dirty="0"/>
            <a:t>Для 7-11 классов, 1-2 курсов СПО</a:t>
          </a:r>
        </a:p>
      </dgm:t>
    </dgm:pt>
    <dgm:pt modelId="{7EF45141-3B0D-449E-A1D9-87F472616F91}" type="parTrans" cxnId="{DCAE6CCF-5419-4892-84BD-4A7FD36BD44D}">
      <dgm:prSet/>
      <dgm:spPr/>
      <dgm:t>
        <a:bodyPr/>
        <a:lstStyle/>
        <a:p>
          <a:endParaRPr lang="ru-RU"/>
        </a:p>
      </dgm:t>
    </dgm:pt>
    <dgm:pt modelId="{D11B629A-54E5-42DF-A313-0F6F8FCC476D}" type="sibTrans" cxnId="{DCAE6CCF-5419-4892-84BD-4A7FD36BD44D}">
      <dgm:prSet/>
      <dgm:spPr/>
      <dgm:t>
        <a:bodyPr/>
        <a:lstStyle/>
        <a:p>
          <a:endParaRPr lang="ru-RU"/>
        </a:p>
      </dgm:t>
    </dgm:pt>
    <dgm:pt modelId="{D5CE931E-B60E-4372-B542-D60E5237D306}" type="pres">
      <dgm:prSet presAssocID="{04D2C544-1979-4AC4-A002-3115EEAE3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B9DF3-8FC7-4B7A-B1AB-76EF95B9CDFF}" type="pres">
      <dgm:prSet presAssocID="{FD6F673A-80F1-4156-9FA3-BEDD8ABF3A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634B-6354-4AB7-9B2C-86E1F68C5BB4}" type="pres">
      <dgm:prSet presAssocID="{39534B57-4CBB-4C00-B6EC-76A2532B8EF5}" presName="sibTrans" presStyleCnt="0"/>
      <dgm:spPr/>
    </dgm:pt>
    <dgm:pt modelId="{6FCEEC92-0548-4674-BD43-EF32DD54E17F}" type="pres">
      <dgm:prSet presAssocID="{E18D0BA6-7483-4D16-875E-0DA505BFA6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6CE0-B437-4D8A-ABCD-E9643A59E0AD}" type="pres">
      <dgm:prSet presAssocID="{9EA3A5C6-6CEC-424F-84CA-43313B258912}" presName="sibTrans" presStyleCnt="0"/>
      <dgm:spPr/>
    </dgm:pt>
    <dgm:pt modelId="{50E5B4AC-8924-45A8-BEF3-5EB8A1C57BD6}" type="pres">
      <dgm:prSet presAssocID="{8BD192CF-AEBA-480E-80BF-E8E011C85B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BF9D4-2E99-48BE-A989-542ACFFC01A0}" type="pres">
      <dgm:prSet presAssocID="{690F67A9-5234-4999-8AF5-E8E59306646E}" presName="sibTrans" presStyleCnt="0"/>
      <dgm:spPr/>
    </dgm:pt>
    <dgm:pt modelId="{AA146E14-B1AE-4C4F-B4E9-E8526DD1F753}" type="pres">
      <dgm:prSet presAssocID="{F4688DEA-ED1C-4466-B1C1-8ABAB16127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44946-0B03-4F5F-90FD-3A41F10E57EB}" type="presOf" srcId="{8BD192CF-AEBA-480E-80BF-E8E011C85B92}" destId="{50E5B4AC-8924-45A8-BEF3-5EB8A1C57BD6}" srcOrd="0" destOrd="0" presId="urn:microsoft.com/office/officeart/2005/8/layout/default"/>
    <dgm:cxn modelId="{DCAE6CCF-5419-4892-84BD-4A7FD36BD44D}" srcId="{04D2C544-1979-4AC4-A002-3115EEAE3F4D}" destId="{F4688DEA-ED1C-4466-B1C1-8ABAB161277A}" srcOrd="3" destOrd="0" parTransId="{7EF45141-3B0D-449E-A1D9-87F472616F91}" sibTransId="{D11B629A-54E5-42DF-A313-0F6F8FCC476D}"/>
    <dgm:cxn modelId="{11E61FC3-6642-4006-B9E5-6680D0B37289}" type="presOf" srcId="{FD6F673A-80F1-4156-9FA3-BEDD8ABF3AEC}" destId="{C27B9DF3-8FC7-4B7A-B1AB-76EF95B9CDFF}" srcOrd="0" destOrd="0" presId="urn:microsoft.com/office/officeart/2005/8/layout/default"/>
    <dgm:cxn modelId="{B9BA5594-F888-4A87-B6F5-596EAA7BCF17}" type="presOf" srcId="{E18D0BA6-7483-4D16-875E-0DA505BFA667}" destId="{6FCEEC92-0548-4674-BD43-EF32DD54E17F}" srcOrd="0" destOrd="0" presId="urn:microsoft.com/office/officeart/2005/8/layout/default"/>
    <dgm:cxn modelId="{F933BE67-4E71-409A-8304-4C7D850BA6A5}" srcId="{04D2C544-1979-4AC4-A002-3115EEAE3F4D}" destId="{8BD192CF-AEBA-480E-80BF-E8E011C85B92}" srcOrd="2" destOrd="0" parTransId="{4A087884-7371-4786-98C5-4405809FC9A6}" sibTransId="{690F67A9-5234-4999-8AF5-E8E59306646E}"/>
    <dgm:cxn modelId="{F9301470-545C-4C19-B153-E24265F3C450}" type="presOf" srcId="{F4688DEA-ED1C-4466-B1C1-8ABAB161277A}" destId="{AA146E14-B1AE-4C4F-B4E9-E8526DD1F753}" srcOrd="0" destOrd="0" presId="urn:microsoft.com/office/officeart/2005/8/layout/default"/>
    <dgm:cxn modelId="{E291A0F2-9EE6-45C5-8D6E-8B210D7CD297}" srcId="{04D2C544-1979-4AC4-A002-3115EEAE3F4D}" destId="{FD6F673A-80F1-4156-9FA3-BEDD8ABF3AEC}" srcOrd="0" destOrd="0" parTransId="{65FA53F6-E67D-41D8-87E9-943EAB024B3C}" sibTransId="{39534B57-4CBB-4C00-B6EC-76A2532B8EF5}"/>
    <dgm:cxn modelId="{CF094C83-0F07-4691-8699-AE69ED24124D}" type="presOf" srcId="{04D2C544-1979-4AC4-A002-3115EEAE3F4D}" destId="{D5CE931E-B60E-4372-B542-D60E5237D306}" srcOrd="0" destOrd="0" presId="urn:microsoft.com/office/officeart/2005/8/layout/default"/>
    <dgm:cxn modelId="{1C44DBA8-8A63-4964-9E00-61AA1E757583}" srcId="{04D2C544-1979-4AC4-A002-3115EEAE3F4D}" destId="{E18D0BA6-7483-4D16-875E-0DA505BFA667}" srcOrd="1" destOrd="0" parTransId="{80B01255-8CED-45F1-91BA-9CDE702BB893}" sibTransId="{9EA3A5C6-6CEC-424F-84CA-43313B258912}"/>
    <dgm:cxn modelId="{8CB8617F-E1D0-4394-AC1D-4F82DF35CF0C}" type="presParOf" srcId="{D5CE931E-B60E-4372-B542-D60E5237D306}" destId="{C27B9DF3-8FC7-4B7A-B1AB-76EF95B9CDFF}" srcOrd="0" destOrd="0" presId="urn:microsoft.com/office/officeart/2005/8/layout/default"/>
    <dgm:cxn modelId="{8928AF85-9D75-469C-8E25-E2D7099B877B}" type="presParOf" srcId="{D5CE931E-B60E-4372-B542-D60E5237D306}" destId="{EB96634B-6354-4AB7-9B2C-86E1F68C5BB4}" srcOrd="1" destOrd="0" presId="urn:microsoft.com/office/officeart/2005/8/layout/default"/>
    <dgm:cxn modelId="{423FFD96-05CC-4EC2-9691-EFCE45BF2380}" type="presParOf" srcId="{D5CE931E-B60E-4372-B542-D60E5237D306}" destId="{6FCEEC92-0548-4674-BD43-EF32DD54E17F}" srcOrd="2" destOrd="0" presId="urn:microsoft.com/office/officeart/2005/8/layout/default"/>
    <dgm:cxn modelId="{6A74C272-AD71-4DF6-9C3F-35754EEA68B3}" type="presParOf" srcId="{D5CE931E-B60E-4372-B542-D60E5237D306}" destId="{1EF66CE0-B437-4D8A-ABCD-E9643A59E0AD}" srcOrd="3" destOrd="0" presId="urn:microsoft.com/office/officeart/2005/8/layout/default"/>
    <dgm:cxn modelId="{AB1EB9CC-E810-41E0-8CCF-274BA3F77A7B}" type="presParOf" srcId="{D5CE931E-B60E-4372-B542-D60E5237D306}" destId="{50E5B4AC-8924-45A8-BEF3-5EB8A1C57BD6}" srcOrd="4" destOrd="0" presId="urn:microsoft.com/office/officeart/2005/8/layout/default"/>
    <dgm:cxn modelId="{B6D2495F-AA73-49C2-924D-23B56DFC7E24}" type="presParOf" srcId="{D5CE931E-B60E-4372-B542-D60E5237D306}" destId="{A22BF9D4-2E99-48BE-A989-542ACFFC01A0}" srcOrd="5" destOrd="0" presId="urn:microsoft.com/office/officeart/2005/8/layout/default"/>
    <dgm:cxn modelId="{2111EFFE-79CF-417B-8B5F-E04DDC9A3499}" type="presParOf" srcId="{D5CE931E-B60E-4372-B542-D60E5237D306}" destId="{AA146E14-B1AE-4C4F-B4E9-E8526DD1F75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2C544-1979-4AC4-A002-3115EEAE3F4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6F673A-80F1-4156-9FA3-BEDD8ABF3AEC}">
      <dgm:prSet phldrT="[Текст]"/>
      <dgm:spPr/>
      <dgm:t>
        <a:bodyPr/>
        <a:lstStyle/>
        <a:p>
          <a:r>
            <a:rPr lang="ru-RU" dirty="0" smtClean="0"/>
            <a:t>15-17 октября 2024 г.</a:t>
          </a:r>
          <a:endParaRPr lang="ru-RU" dirty="0"/>
        </a:p>
      </dgm:t>
    </dgm:pt>
    <dgm:pt modelId="{65FA53F6-E67D-41D8-87E9-943EAB024B3C}" type="parTrans" cxnId="{E291A0F2-9EE6-45C5-8D6E-8B210D7CD297}">
      <dgm:prSet/>
      <dgm:spPr/>
      <dgm:t>
        <a:bodyPr/>
        <a:lstStyle/>
        <a:p>
          <a:endParaRPr lang="ru-RU"/>
        </a:p>
      </dgm:t>
    </dgm:pt>
    <dgm:pt modelId="{39534B57-4CBB-4C00-B6EC-76A2532B8EF5}" type="sibTrans" cxnId="{E291A0F2-9EE6-45C5-8D6E-8B210D7CD297}">
      <dgm:prSet/>
      <dgm:spPr/>
      <dgm:t>
        <a:bodyPr/>
        <a:lstStyle/>
        <a:p>
          <a:endParaRPr lang="ru-RU"/>
        </a:p>
      </dgm:t>
    </dgm:pt>
    <dgm:pt modelId="{E18D0BA6-7483-4D16-875E-0DA505BFA667}">
      <dgm:prSet phldrT="[Текст]"/>
      <dgm:spPr/>
      <dgm:t>
        <a:bodyPr/>
        <a:lstStyle/>
        <a:p>
          <a:r>
            <a:rPr lang="ru-RU" dirty="0" smtClean="0"/>
            <a:t>Для 5-11 классов и студентов СПО</a:t>
          </a:r>
          <a:endParaRPr lang="ru-RU" dirty="0"/>
        </a:p>
      </dgm:t>
    </dgm:pt>
    <dgm:pt modelId="{80B01255-8CED-45F1-91BA-9CDE702BB893}" type="parTrans" cxnId="{1C44DBA8-8A63-4964-9E00-61AA1E757583}">
      <dgm:prSet/>
      <dgm:spPr/>
      <dgm:t>
        <a:bodyPr/>
        <a:lstStyle/>
        <a:p>
          <a:endParaRPr lang="ru-RU"/>
        </a:p>
      </dgm:t>
    </dgm:pt>
    <dgm:pt modelId="{9EA3A5C6-6CEC-424F-84CA-43313B258912}" type="sibTrans" cxnId="{1C44DBA8-8A63-4964-9E00-61AA1E757583}">
      <dgm:prSet/>
      <dgm:spPr/>
      <dgm:t>
        <a:bodyPr/>
        <a:lstStyle/>
        <a:p>
          <a:endParaRPr lang="ru-RU"/>
        </a:p>
      </dgm:t>
    </dgm:pt>
    <dgm:pt modelId="{8BD192CF-AEBA-480E-80BF-E8E011C85B92}">
      <dgm:prSet phldrT="[Текст]"/>
      <dgm:spPr/>
      <dgm:t>
        <a:bodyPr/>
        <a:lstStyle/>
        <a:p>
          <a:r>
            <a:rPr lang="ru-RU" dirty="0" smtClean="0"/>
            <a:t>10 заданий</a:t>
          </a:r>
          <a:br>
            <a:rPr lang="ru-RU" dirty="0" smtClean="0"/>
          </a:br>
          <a:r>
            <a:rPr lang="ru-RU" dirty="0" smtClean="0"/>
            <a:t>40 минут</a:t>
          </a:r>
          <a:endParaRPr lang="ru-RU" dirty="0"/>
        </a:p>
      </dgm:t>
    </dgm:pt>
    <dgm:pt modelId="{4A087884-7371-4786-98C5-4405809FC9A6}" type="parTrans" cxnId="{F933BE67-4E71-409A-8304-4C7D850BA6A5}">
      <dgm:prSet/>
      <dgm:spPr/>
      <dgm:t>
        <a:bodyPr/>
        <a:lstStyle/>
        <a:p>
          <a:endParaRPr lang="ru-RU"/>
        </a:p>
      </dgm:t>
    </dgm:pt>
    <dgm:pt modelId="{690F67A9-5234-4999-8AF5-E8E59306646E}" type="sibTrans" cxnId="{F933BE67-4E71-409A-8304-4C7D850BA6A5}">
      <dgm:prSet/>
      <dgm:spPr/>
      <dgm:t>
        <a:bodyPr/>
        <a:lstStyle/>
        <a:p>
          <a:endParaRPr lang="ru-RU"/>
        </a:p>
      </dgm:t>
    </dgm:pt>
    <dgm:pt modelId="{F4688DEA-ED1C-4466-B1C1-8ABAB161277A}">
      <dgm:prSet phldrT="[Текст]"/>
      <dgm:spPr/>
      <dgm:t>
        <a:bodyPr/>
        <a:lstStyle/>
        <a:p>
          <a:r>
            <a:rPr lang="ru-RU" dirty="0" smtClean="0"/>
            <a:t>316 участников прошли в финал «Высшей пробы»</a:t>
          </a:r>
          <a:endParaRPr lang="ru-RU" dirty="0"/>
        </a:p>
      </dgm:t>
    </dgm:pt>
    <dgm:pt modelId="{7EF45141-3B0D-449E-A1D9-87F472616F91}" type="parTrans" cxnId="{DCAE6CCF-5419-4892-84BD-4A7FD36BD44D}">
      <dgm:prSet/>
      <dgm:spPr/>
      <dgm:t>
        <a:bodyPr/>
        <a:lstStyle/>
        <a:p>
          <a:endParaRPr lang="ru-RU"/>
        </a:p>
      </dgm:t>
    </dgm:pt>
    <dgm:pt modelId="{D11B629A-54E5-42DF-A313-0F6F8FCC476D}" type="sibTrans" cxnId="{DCAE6CCF-5419-4892-84BD-4A7FD36BD44D}">
      <dgm:prSet/>
      <dgm:spPr/>
      <dgm:t>
        <a:bodyPr/>
        <a:lstStyle/>
        <a:p>
          <a:endParaRPr lang="ru-RU"/>
        </a:p>
      </dgm:t>
    </dgm:pt>
    <dgm:pt modelId="{D5CE931E-B60E-4372-B542-D60E5237D306}" type="pres">
      <dgm:prSet presAssocID="{04D2C544-1979-4AC4-A002-3115EEAE3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B9DF3-8FC7-4B7A-B1AB-76EF95B9CDFF}" type="pres">
      <dgm:prSet presAssocID="{FD6F673A-80F1-4156-9FA3-BEDD8ABF3A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634B-6354-4AB7-9B2C-86E1F68C5BB4}" type="pres">
      <dgm:prSet presAssocID="{39534B57-4CBB-4C00-B6EC-76A2532B8EF5}" presName="sibTrans" presStyleCnt="0"/>
      <dgm:spPr/>
      <dgm:t>
        <a:bodyPr/>
        <a:lstStyle/>
        <a:p>
          <a:endParaRPr lang="ru-RU"/>
        </a:p>
      </dgm:t>
    </dgm:pt>
    <dgm:pt modelId="{6FCEEC92-0548-4674-BD43-EF32DD54E17F}" type="pres">
      <dgm:prSet presAssocID="{E18D0BA6-7483-4D16-875E-0DA505BFA6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6CE0-B437-4D8A-ABCD-E9643A59E0AD}" type="pres">
      <dgm:prSet presAssocID="{9EA3A5C6-6CEC-424F-84CA-43313B258912}" presName="sibTrans" presStyleCnt="0"/>
      <dgm:spPr/>
      <dgm:t>
        <a:bodyPr/>
        <a:lstStyle/>
        <a:p>
          <a:endParaRPr lang="ru-RU"/>
        </a:p>
      </dgm:t>
    </dgm:pt>
    <dgm:pt modelId="{50E5B4AC-8924-45A8-BEF3-5EB8A1C57BD6}" type="pres">
      <dgm:prSet presAssocID="{8BD192CF-AEBA-480E-80BF-E8E011C85B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BF9D4-2E99-48BE-A989-542ACFFC01A0}" type="pres">
      <dgm:prSet presAssocID="{690F67A9-5234-4999-8AF5-E8E59306646E}" presName="sibTrans" presStyleCnt="0"/>
      <dgm:spPr/>
      <dgm:t>
        <a:bodyPr/>
        <a:lstStyle/>
        <a:p>
          <a:endParaRPr lang="ru-RU"/>
        </a:p>
      </dgm:t>
    </dgm:pt>
    <dgm:pt modelId="{AA146E14-B1AE-4C4F-B4E9-E8526DD1F753}" type="pres">
      <dgm:prSet presAssocID="{F4688DEA-ED1C-4466-B1C1-8ABAB16127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9AB26-9448-41B2-8150-12B9CB6766DF}" type="presOf" srcId="{FD6F673A-80F1-4156-9FA3-BEDD8ABF3AEC}" destId="{C27B9DF3-8FC7-4B7A-B1AB-76EF95B9CDFF}" srcOrd="0" destOrd="0" presId="urn:microsoft.com/office/officeart/2005/8/layout/default"/>
    <dgm:cxn modelId="{AE102DEE-5599-41EA-BC34-D84675F6F455}" type="presOf" srcId="{F4688DEA-ED1C-4466-B1C1-8ABAB161277A}" destId="{AA146E14-B1AE-4C4F-B4E9-E8526DD1F753}" srcOrd="0" destOrd="0" presId="urn:microsoft.com/office/officeart/2005/8/layout/default"/>
    <dgm:cxn modelId="{DCAE6CCF-5419-4892-84BD-4A7FD36BD44D}" srcId="{04D2C544-1979-4AC4-A002-3115EEAE3F4D}" destId="{F4688DEA-ED1C-4466-B1C1-8ABAB161277A}" srcOrd="3" destOrd="0" parTransId="{7EF45141-3B0D-449E-A1D9-87F472616F91}" sibTransId="{D11B629A-54E5-42DF-A313-0F6F8FCC476D}"/>
    <dgm:cxn modelId="{D1EDF98D-3D1C-4800-BF3C-B148B2C0FDF5}" type="presOf" srcId="{E18D0BA6-7483-4D16-875E-0DA505BFA667}" destId="{6FCEEC92-0548-4674-BD43-EF32DD54E17F}" srcOrd="0" destOrd="0" presId="urn:microsoft.com/office/officeart/2005/8/layout/default"/>
    <dgm:cxn modelId="{F933BE67-4E71-409A-8304-4C7D850BA6A5}" srcId="{04D2C544-1979-4AC4-A002-3115EEAE3F4D}" destId="{8BD192CF-AEBA-480E-80BF-E8E011C85B92}" srcOrd="2" destOrd="0" parTransId="{4A087884-7371-4786-98C5-4405809FC9A6}" sibTransId="{690F67A9-5234-4999-8AF5-E8E59306646E}"/>
    <dgm:cxn modelId="{7F8540B7-4879-4B46-BE44-164E87DA3E73}" type="presOf" srcId="{8BD192CF-AEBA-480E-80BF-E8E011C85B92}" destId="{50E5B4AC-8924-45A8-BEF3-5EB8A1C57BD6}" srcOrd="0" destOrd="0" presId="urn:microsoft.com/office/officeart/2005/8/layout/default"/>
    <dgm:cxn modelId="{E291A0F2-9EE6-45C5-8D6E-8B210D7CD297}" srcId="{04D2C544-1979-4AC4-A002-3115EEAE3F4D}" destId="{FD6F673A-80F1-4156-9FA3-BEDD8ABF3AEC}" srcOrd="0" destOrd="0" parTransId="{65FA53F6-E67D-41D8-87E9-943EAB024B3C}" sibTransId="{39534B57-4CBB-4C00-B6EC-76A2532B8EF5}"/>
    <dgm:cxn modelId="{F075383C-E148-4465-A0BC-7D5ED05B82F4}" type="presOf" srcId="{04D2C544-1979-4AC4-A002-3115EEAE3F4D}" destId="{D5CE931E-B60E-4372-B542-D60E5237D306}" srcOrd="0" destOrd="0" presId="urn:microsoft.com/office/officeart/2005/8/layout/default"/>
    <dgm:cxn modelId="{1C44DBA8-8A63-4964-9E00-61AA1E757583}" srcId="{04D2C544-1979-4AC4-A002-3115EEAE3F4D}" destId="{E18D0BA6-7483-4D16-875E-0DA505BFA667}" srcOrd="1" destOrd="0" parTransId="{80B01255-8CED-45F1-91BA-9CDE702BB893}" sibTransId="{9EA3A5C6-6CEC-424F-84CA-43313B258912}"/>
    <dgm:cxn modelId="{D53FD53F-BD9A-42E5-A822-825C870DA9E6}" type="presParOf" srcId="{D5CE931E-B60E-4372-B542-D60E5237D306}" destId="{C27B9DF3-8FC7-4B7A-B1AB-76EF95B9CDFF}" srcOrd="0" destOrd="0" presId="urn:microsoft.com/office/officeart/2005/8/layout/default"/>
    <dgm:cxn modelId="{D76E5880-439E-48C4-8A56-6067F5BB2AB3}" type="presParOf" srcId="{D5CE931E-B60E-4372-B542-D60E5237D306}" destId="{EB96634B-6354-4AB7-9B2C-86E1F68C5BB4}" srcOrd="1" destOrd="0" presId="urn:microsoft.com/office/officeart/2005/8/layout/default"/>
    <dgm:cxn modelId="{C3391AC4-1CEC-4D3B-9D5A-9310D46F445B}" type="presParOf" srcId="{D5CE931E-B60E-4372-B542-D60E5237D306}" destId="{6FCEEC92-0548-4674-BD43-EF32DD54E17F}" srcOrd="2" destOrd="0" presId="urn:microsoft.com/office/officeart/2005/8/layout/default"/>
    <dgm:cxn modelId="{FD1D88B5-7AE2-43A8-BE95-CA311F1D2895}" type="presParOf" srcId="{D5CE931E-B60E-4372-B542-D60E5237D306}" destId="{1EF66CE0-B437-4D8A-ABCD-E9643A59E0AD}" srcOrd="3" destOrd="0" presId="urn:microsoft.com/office/officeart/2005/8/layout/default"/>
    <dgm:cxn modelId="{4DE9125C-1047-4940-B603-4EE4F5396BF8}" type="presParOf" srcId="{D5CE931E-B60E-4372-B542-D60E5237D306}" destId="{50E5B4AC-8924-45A8-BEF3-5EB8A1C57BD6}" srcOrd="4" destOrd="0" presId="urn:microsoft.com/office/officeart/2005/8/layout/default"/>
    <dgm:cxn modelId="{C062F86B-9C97-4E15-B2FE-E6F6D3532F94}" type="presParOf" srcId="{D5CE931E-B60E-4372-B542-D60E5237D306}" destId="{A22BF9D4-2E99-48BE-A989-542ACFFC01A0}" srcOrd="5" destOrd="0" presId="urn:microsoft.com/office/officeart/2005/8/layout/default"/>
    <dgm:cxn modelId="{851741DD-0036-4D9A-89A4-707E7822D5D3}" type="presParOf" srcId="{D5CE931E-B60E-4372-B542-D60E5237D306}" destId="{AA146E14-B1AE-4C4F-B4E9-E8526DD1F75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DAD120-8C9D-4901-BD00-599394755B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046C295-8A63-4D29-B197-9F832BFF07B3}">
      <dgm:prSet phldrT="[Текст]" custT="1"/>
      <dgm:spPr/>
      <dgm:t>
        <a:bodyPr/>
        <a:lstStyle/>
        <a:p>
          <a:pPr algn="ctr"/>
          <a:r>
            <a:rPr lang="ru-RU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Тестовые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7FF84-12DB-42F9-8921-7DC65B6E4C4E}" type="parTrans" cxnId="{F6435766-BFB8-4400-87F0-6F00B7D48EF1}">
      <dgm:prSet/>
      <dgm:spPr/>
      <dgm:t>
        <a:bodyPr/>
        <a:lstStyle/>
        <a:p>
          <a:endParaRPr lang="ru-RU"/>
        </a:p>
      </dgm:t>
    </dgm:pt>
    <dgm:pt modelId="{B196489F-E78C-418A-A5A4-A486DD62B937}" type="sibTrans" cxnId="{F6435766-BFB8-4400-87F0-6F00B7D48EF1}">
      <dgm:prSet/>
      <dgm:spPr/>
      <dgm:t>
        <a:bodyPr/>
        <a:lstStyle/>
        <a:p>
          <a:endParaRPr lang="ru-RU"/>
        </a:p>
      </dgm:t>
    </dgm:pt>
    <dgm:pt modelId="{AF2B3020-1BB4-41B2-A4B6-7735851C657D}">
      <dgm:prSet custT="1"/>
      <dgm:spPr/>
      <dgm:t>
        <a:bodyPr/>
        <a:lstStyle/>
        <a:p>
          <a:pPr algn="ctr"/>
          <a:r>
            <a:rPr lang="ru-RU" sz="2400" b="1" i="0" dirty="0">
              <a:latin typeface="Arial" panose="020B0604020202020204" pitchFamily="34" charset="0"/>
              <a:cs typeface="Arial" panose="020B0604020202020204" pitchFamily="34" charset="0"/>
            </a:rPr>
            <a:t>Задания на соотнесение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9534C-B088-404D-88C2-517350838C27}" type="parTrans" cxnId="{6615B0DD-00F3-4209-9DFB-23C34F3E8C66}">
      <dgm:prSet/>
      <dgm:spPr/>
      <dgm:t>
        <a:bodyPr/>
        <a:lstStyle/>
        <a:p>
          <a:endParaRPr lang="ru-RU"/>
        </a:p>
      </dgm:t>
    </dgm:pt>
    <dgm:pt modelId="{374EC8BE-8DB2-4597-9AF8-12D3342F2925}" type="sibTrans" cxnId="{6615B0DD-00F3-4209-9DFB-23C34F3E8C66}">
      <dgm:prSet/>
      <dgm:spPr/>
      <dgm:t>
        <a:bodyPr/>
        <a:lstStyle/>
        <a:p>
          <a:endParaRPr lang="ru-RU"/>
        </a:p>
      </dgm:t>
    </dgm:pt>
    <dgm:pt modelId="{B676A858-4AD6-4253-BCEB-3C60707CB79E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Задания с </a:t>
          </a:r>
          <a:r>
            <a:rPr lang="ru-RU" sz="2400" b="1" i="0" kern="1200" dirty="0" smtClean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открытым </a:t>
          </a: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ответом</a:t>
          </a:r>
        </a:p>
      </dgm:t>
    </dgm:pt>
    <dgm:pt modelId="{465867A2-9A17-4063-893E-CBD8982A7570}" type="parTrans" cxnId="{E7A23651-DD51-4874-B9B6-01204C79CD89}">
      <dgm:prSet/>
      <dgm:spPr/>
      <dgm:t>
        <a:bodyPr/>
        <a:lstStyle/>
        <a:p>
          <a:endParaRPr lang="ru-RU"/>
        </a:p>
      </dgm:t>
    </dgm:pt>
    <dgm:pt modelId="{74492195-64D5-4F6D-BDA6-708854F32081}" type="sibTrans" cxnId="{E7A23651-DD51-4874-B9B6-01204C79CD89}">
      <dgm:prSet/>
      <dgm:spPr/>
      <dgm:t>
        <a:bodyPr/>
        <a:lstStyle/>
        <a:p>
          <a:endParaRPr lang="ru-RU"/>
        </a:p>
      </dgm:t>
    </dgm:pt>
    <dgm:pt modelId="{A433E22C-9D78-4059-8954-6EDA41C80B14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Расчетные задачи</a:t>
          </a:r>
        </a:p>
      </dgm:t>
    </dgm:pt>
    <dgm:pt modelId="{9B62F3F5-0528-4775-ABAA-C30374590492}" type="parTrans" cxnId="{C7F97CAC-EE01-4D36-8B7B-37412DBF9797}">
      <dgm:prSet/>
      <dgm:spPr/>
      <dgm:t>
        <a:bodyPr/>
        <a:lstStyle/>
        <a:p>
          <a:endParaRPr lang="ru-RU"/>
        </a:p>
      </dgm:t>
    </dgm:pt>
    <dgm:pt modelId="{994FCA7B-1EE8-4AC8-9B04-C8D4E4EB593F}" type="sibTrans" cxnId="{C7F97CAC-EE01-4D36-8B7B-37412DBF9797}">
      <dgm:prSet/>
      <dgm:spPr/>
      <dgm:t>
        <a:bodyPr/>
        <a:lstStyle/>
        <a:p>
          <a:endParaRPr lang="ru-RU"/>
        </a:p>
      </dgm:t>
    </dgm:pt>
    <dgm:pt modelId="{303F2639-877C-4083-BF08-D49E24ECC158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Эссе </a:t>
          </a:r>
        </a:p>
      </dgm:t>
    </dgm:pt>
    <dgm:pt modelId="{60292B00-EBF8-43FC-98DB-14F302C5FEFD}" type="parTrans" cxnId="{CF534788-D3D0-4CBF-AF3C-54AE25DF085F}">
      <dgm:prSet/>
      <dgm:spPr/>
      <dgm:t>
        <a:bodyPr/>
        <a:lstStyle/>
        <a:p>
          <a:endParaRPr lang="ru-RU"/>
        </a:p>
      </dgm:t>
    </dgm:pt>
    <dgm:pt modelId="{53FD2A5E-B59D-4054-A7CD-4191ECCD19C6}" type="sibTrans" cxnId="{CF534788-D3D0-4CBF-AF3C-54AE25DF085F}">
      <dgm:prSet/>
      <dgm:spPr/>
      <dgm:t>
        <a:bodyPr/>
        <a:lstStyle/>
        <a:p>
          <a:endParaRPr lang="ru-RU"/>
        </a:p>
      </dgm:t>
    </dgm:pt>
    <dgm:pt modelId="{A6BFEAA9-C221-4438-8791-7EBBA6682D07}" type="pres">
      <dgm:prSet presAssocID="{72DAD120-8C9D-4901-BD00-599394755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EF9F5-73A2-44FE-B0BE-0E9488522E31}" type="pres">
      <dgm:prSet presAssocID="{1046C295-8A63-4D29-B197-9F832BFF07B3}" presName="parentText" presStyleLbl="node1" presStyleIdx="0" presStyleCnt="5" custLinFactNeighborX="-19505" custLinFactNeighborY="-5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A16F-ABE1-406F-94F2-B1020E7A7416}" type="pres">
      <dgm:prSet presAssocID="{B196489F-E78C-418A-A5A4-A486DD62B937}" presName="spacer" presStyleCnt="0"/>
      <dgm:spPr/>
      <dgm:t>
        <a:bodyPr/>
        <a:lstStyle/>
        <a:p>
          <a:endParaRPr lang="ru-RU"/>
        </a:p>
      </dgm:t>
    </dgm:pt>
    <dgm:pt modelId="{28DE0A7B-6560-4E44-AF23-8075C5FBC88D}" type="pres">
      <dgm:prSet presAssocID="{AF2B3020-1BB4-41B2-A4B6-7735851C657D}" presName="parentText" presStyleLbl="node1" presStyleIdx="1" presStyleCnt="5" custLinFactNeighborX="365" custLinFactNeighborY="-95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E3D7-82D9-4304-885C-B32D907572BB}" type="pres">
      <dgm:prSet presAssocID="{374EC8BE-8DB2-4597-9AF8-12D3342F2925}" presName="spacer" presStyleCnt="0"/>
      <dgm:spPr/>
      <dgm:t>
        <a:bodyPr/>
        <a:lstStyle/>
        <a:p>
          <a:endParaRPr lang="ru-RU"/>
        </a:p>
      </dgm:t>
    </dgm:pt>
    <dgm:pt modelId="{919D708E-AC0D-4D52-B384-E4584F88F0D5}" type="pres">
      <dgm:prSet presAssocID="{B676A858-4AD6-4253-BCEB-3C60707CB79E}" presName="parentText" presStyleLbl="node1" presStyleIdx="2" presStyleCnt="5" custLinFactY="-65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A4BB-0752-4328-BEAA-4AB7447F9874}" type="pres">
      <dgm:prSet presAssocID="{74492195-64D5-4F6D-BDA6-708854F32081}" presName="spacer" presStyleCnt="0"/>
      <dgm:spPr/>
      <dgm:t>
        <a:bodyPr/>
        <a:lstStyle/>
        <a:p>
          <a:endParaRPr lang="ru-RU"/>
        </a:p>
      </dgm:t>
    </dgm:pt>
    <dgm:pt modelId="{95D4E784-4296-4238-8D09-536E502B2ADD}" type="pres">
      <dgm:prSet presAssocID="{A433E22C-9D78-4059-8954-6EDA41C80B14}" presName="parentText" presStyleLbl="node1" presStyleIdx="3" presStyleCnt="5" custLinFactY="-12915" custLinFactNeighborX="10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261B1-5405-47AA-AF22-0DF38D6CA471}" type="pres">
      <dgm:prSet presAssocID="{994FCA7B-1EE8-4AC8-9B04-C8D4E4EB593F}" presName="spacer" presStyleCnt="0"/>
      <dgm:spPr/>
      <dgm:t>
        <a:bodyPr/>
        <a:lstStyle/>
        <a:p>
          <a:endParaRPr lang="ru-RU"/>
        </a:p>
      </dgm:t>
    </dgm:pt>
    <dgm:pt modelId="{86760F1F-9388-4D31-A020-D8185143FBB1}" type="pres">
      <dgm:prSet presAssocID="{303F2639-877C-4083-BF08-D49E24ECC158}" presName="parentText" presStyleLbl="node1" presStyleIdx="4" presStyleCnt="5" custLinFactY="-1139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C2BBE-4C85-421F-AA2C-C9A136A5742F}" type="presOf" srcId="{72DAD120-8C9D-4901-BD00-599394755BC8}" destId="{A6BFEAA9-C221-4438-8791-7EBBA6682D07}" srcOrd="0" destOrd="0" presId="urn:microsoft.com/office/officeart/2005/8/layout/vList2"/>
    <dgm:cxn modelId="{CCECCAE2-28C6-4358-83E3-9D4D1CD3DA61}" type="presOf" srcId="{A433E22C-9D78-4059-8954-6EDA41C80B14}" destId="{95D4E784-4296-4238-8D09-536E502B2ADD}" srcOrd="0" destOrd="0" presId="urn:microsoft.com/office/officeart/2005/8/layout/vList2"/>
    <dgm:cxn modelId="{FADE7D36-0ACD-47F4-A2D3-1560C06E14BB}" type="presOf" srcId="{AF2B3020-1BB4-41B2-A4B6-7735851C657D}" destId="{28DE0A7B-6560-4E44-AF23-8075C5FBC88D}" srcOrd="0" destOrd="0" presId="urn:microsoft.com/office/officeart/2005/8/layout/vList2"/>
    <dgm:cxn modelId="{C6748923-EFE4-486F-B511-90AEB3A1DBAA}" type="presOf" srcId="{303F2639-877C-4083-BF08-D49E24ECC158}" destId="{86760F1F-9388-4D31-A020-D8185143FBB1}" srcOrd="0" destOrd="0" presId="urn:microsoft.com/office/officeart/2005/8/layout/vList2"/>
    <dgm:cxn modelId="{FB274E8D-060D-44F2-9E51-5623FEF4878B}" type="presOf" srcId="{1046C295-8A63-4D29-B197-9F832BFF07B3}" destId="{179EF9F5-73A2-44FE-B0BE-0E9488522E31}" srcOrd="0" destOrd="0" presId="urn:microsoft.com/office/officeart/2005/8/layout/vList2"/>
    <dgm:cxn modelId="{03687D5E-2197-4628-AF0C-433F6E713EA0}" type="presOf" srcId="{B676A858-4AD6-4253-BCEB-3C60707CB79E}" destId="{919D708E-AC0D-4D52-B384-E4584F88F0D5}" srcOrd="0" destOrd="0" presId="urn:microsoft.com/office/officeart/2005/8/layout/vList2"/>
    <dgm:cxn modelId="{C7F97CAC-EE01-4D36-8B7B-37412DBF9797}" srcId="{72DAD120-8C9D-4901-BD00-599394755BC8}" destId="{A433E22C-9D78-4059-8954-6EDA41C80B14}" srcOrd="3" destOrd="0" parTransId="{9B62F3F5-0528-4775-ABAA-C30374590492}" sibTransId="{994FCA7B-1EE8-4AC8-9B04-C8D4E4EB593F}"/>
    <dgm:cxn modelId="{E7A23651-DD51-4874-B9B6-01204C79CD89}" srcId="{72DAD120-8C9D-4901-BD00-599394755BC8}" destId="{B676A858-4AD6-4253-BCEB-3C60707CB79E}" srcOrd="2" destOrd="0" parTransId="{465867A2-9A17-4063-893E-CBD8982A7570}" sibTransId="{74492195-64D5-4F6D-BDA6-708854F32081}"/>
    <dgm:cxn modelId="{6615B0DD-00F3-4209-9DFB-23C34F3E8C66}" srcId="{72DAD120-8C9D-4901-BD00-599394755BC8}" destId="{AF2B3020-1BB4-41B2-A4B6-7735851C657D}" srcOrd="1" destOrd="0" parTransId="{68F9534C-B088-404D-88C2-517350838C27}" sibTransId="{374EC8BE-8DB2-4597-9AF8-12D3342F2925}"/>
    <dgm:cxn modelId="{CF534788-D3D0-4CBF-AF3C-54AE25DF085F}" srcId="{72DAD120-8C9D-4901-BD00-599394755BC8}" destId="{303F2639-877C-4083-BF08-D49E24ECC158}" srcOrd="4" destOrd="0" parTransId="{60292B00-EBF8-43FC-98DB-14F302C5FEFD}" sibTransId="{53FD2A5E-B59D-4054-A7CD-4191ECCD19C6}"/>
    <dgm:cxn modelId="{F6435766-BFB8-4400-87F0-6F00B7D48EF1}" srcId="{72DAD120-8C9D-4901-BD00-599394755BC8}" destId="{1046C295-8A63-4D29-B197-9F832BFF07B3}" srcOrd="0" destOrd="0" parTransId="{6B57FF84-12DB-42F9-8921-7DC65B6E4C4E}" sibTransId="{B196489F-E78C-418A-A5A4-A486DD62B937}"/>
    <dgm:cxn modelId="{34D38B8A-73C0-466F-A74D-78130166D8C5}" type="presParOf" srcId="{A6BFEAA9-C221-4438-8791-7EBBA6682D07}" destId="{179EF9F5-73A2-44FE-B0BE-0E9488522E31}" srcOrd="0" destOrd="0" presId="urn:microsoft.com/office/officeart/2005/8/layout/vList2"/>
    <dgm:cxn modelId="{DA304437-7E7D-47A3-8DE1-53F7FE709F20}" type="presParOf" srcId="{A6BFEAA9-C221-4438-8791-7EBBA6682D07}" destId="{4748A16F-ABE1-406F-94F2-B1020E7A7416}" srcOrd="1" destOrd="0" presId="urn:microsoft.com/office/officeart/2005/8/layout/vList2"/>
    <dgm:cxn modelId="{5FBE65A6-2AED-4F58-A103-511378F814AB}" type="presParOf" srcId="{A6BFEAA9-C221-4438-8791-7EBBA6682D07}" destId="{28DE0A7B-6560-4E44-AF23-8075C5FBC88D}" srcOrd="2" destOrd="0" presId="urn:microsoft.com/office/officeart/2005/8/layout/vList2"/>
    <dgm:cxn modelId="{6DDC46D7-5CC9-4276-A379-E21BA401E54D}" type="presParOf" srcId="{A6BFEAA9-C221-4438-8791-7EBBA6682D07}" destId="{2411E3D7-82D9-4304-885C-B32D907572BB}" srcOrd="3" destOrd="0" presId="urn:microsoft.com/office/officeart/2005/8/layout/vList2"/>
    <dgm:cxn modelId="{DB505FBF-8799-44D1-939D-545A0F663F4A}" type="presParOf" srcId="{A6BFEAA9-C221-4438-8791-7EBBA6682D07}" destId="{919D708E-AC0D-4D52-B384-E4584F88F0D5}" srcOrd="4" destOrd="0" presId="urn:microsoft.com/office/officeart/2005/8/layout/vList2"/>
    <dgm:cxn modelId="{5AB2EA09-C652-484C-BCAE-99CCBA13AF91}" type="presParOf" srcId="{A6BFEAA9-C221-4438-8791-7EBBA6682D07}" destId="{21FAA4BB-0752-4328-BEAA-4AB7447F9874}" srcOrd="5" destOrd="0" presId="urn:microsoft.com/office/officeart/2005/8/layout/vList2"/>
    <dgm:cxn modelId="{47ED89F7-3141-4B6B-A510-698A5E37DEDF}" type="presParOf" srcId="{A6BFEAA9-C221-4438-8791-7EBBA6682D07}" destId="{95D4E784-4296-4238-8D09-536E502B2ADD}" srcOrd="6" destOrd="0" presId="urn:microsoft.com/office/officeart/2005/8/layout/vList2"/>
    <dgm:cxn modelId="{6E39C17F-DB07-4855-8F28-2689ECCD28A9}" type="presParOf" srcId="{A6BFEAA9-C221-4438-8791-7EBBA6682D07}" destId="{E8C261B1-5405-47AA-AF22-0DF38D6CA471}" srcOrd="7" destOrd="0" presId="urn:microsoft.com/office/officeart/2005/8/layout/vList2"/>
    <dgm:cxn modelId="{ED87D9EF-A41A-4B09-84B2-5B11D054401E}" type="presParOf" srcId="{A6BFEAA9-C221-4438-8791-7EBBA6682D07}" destId="{86760F1F-9388-4D31-A020-D8185143FB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5786EB-720B-422D-8C43-80C3291208B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4E9C5B0-6F02-40D3-B138-3274C2C240B3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F0F89-12ED-4C58-B59A-3C03A166D241}" type="parTrans" cxnId="{7F28525F-6F88-43BE-A6D6-B4E38FE8B823}">
      <dgm:prSet/>
      <dgm:spPr/>
      <dgm:t>
        <a:bodyPr/>
        <a:lstStyle/>
        <a:p>
          <a:endParaRPr lang="ru-RU"/>
        </a:p>
      </dgm:t>
    </dgm:pt>
    <dgm:pt modelId="{A02645C9-38C8-4DD4-B69D-9CE7B7B84E7D}" type="sibTrans" cxnId="{7F28525F-6F88-43BE-A6D6-B4E38FE8B823}">
      <dgm:prSet/>
      <dgm:spPr/>
      <dgm:t>
        <a:bodyPr/>
        <a:lstStyle/>
        <a:p>
          <a:endParaRPr lang="ru-RU"/>
        </a:p>
      </dgm:t>
    </dgm:pt>
    <dgm:pt modelId="{AAE579F4-447C-42A3-9FB8-57106FAB3FC1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300" b="1" dirty="0" smtClean="0">
              <a:latin typeface="Arial" panose="020B0604020202020204" pitchFamily="34" charset="0"/>
              <a:cs typeface="Arial" panose="020B0604020202020204" pitchFamily="34" charset="0"/>
            </a:rPr>
            <a:t>Обществознание</a:t>
          </a:r>
          <a:endParaRPr lang="ru-RU" sz="2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23AED-7698-4CDE-B6C2-0765CCDE5464}" type="parTrans" cxnId="{5E6B18D8-E304-4944-9D92-DD6B2E2376DB}">
      <dgm:prSet/>
      <dgm:spPr/>
      <dgm:t>
        <a:bodyPr/>
        <a:lstStyle/>
        <a:p>
          <a:endParaRPr lang="ru-RU"/>
        </a:p>
      </dgm:t>
    </dgm:pt>
    <dgm:pt modelId="{0B4B418B-EB0A-475C-8695-0AF054A0B019}" type="sibTrans" cxnId="{5E6B18D8-E304-4944-9D92-DD6B2E2376DB}">
      <dgm:prSet/>
      <dgm:spPr/>
      <dgm:t>
        <a:bodyPr/>
        <a:lstStyle/>
        <a:p>
          <a:endParaRPr lang="ru-RU"/>
        </a:p>
      </dgm:t>
    </dgm:pt>
    <dgm:pt modelId="{4E146788-B9A1-48AA-8AF5-BE3A5341C889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История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49D78-EC72-4409-98FB-8AE6CFB9FBCC}" type="parTrans" cxnId="{BD2621CC-6EBD-4BEC-B4E3-9BA11C14CE56}">
      <dgm:prSet/>
      <dgm:spPr/>
      <dgm:t>
        <a:bodyPr/>
        <a:lstStyle/>
        <a:p>
          <a:endParaRPr lang="ru-RU"/>
        </a:p>
      </dgm:t>
    </dgm:pt>
    <dgm:pt modelId="{B475C791-5A14-45F1-984B-4C67C10BC4E4}" type="sibTrans" cxnId="{BD2621CC-6EBD-4BEC-B4E3-9BA11C14CE56}">
      <dgm:prSet/>
      <dgm:spPr/>
      <dgm:t>
        <a:bodyPr/>
        <a:lstStyle/>
        <a:p>
          <a:endParaRPr lang="ru-RU"/>
        </a:p>
      </dgm:t>
    </dgm:pt>
    <dgm:pt modelId="{D604ABCF-78AF-4D20-9A27-A923AAE91698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D7CF9-D7F7-4068-BA67-9B70B15BA1AD}" type="parTrans" cxnId="{A7C924C6-331B-431E-84A8-7A05F48E740D}">
      <dgm:prSet/>
      <dgm:spPr/>
      <dgm:t>
        <a:bodyPr/>
        <a:lstStyle/>
        <a:p>
          <a:endParaRPr lang="ru-RU"/>
        </a:p>
      </dgm:t>
    </dgm:pt>
    <dgm:pt modelId="{085CE843-01DF-4EE1-9720-957C6803002F}" type="sibTrans" cxnId="{A7C924C6-331B-431E-84A8-7A05F48E740D}">
      <dgm:prSet/>
      <dgm:spPr/>
      <dgm:t>
        <a:bodyPr/>
        <a:lstStyle/>
        <a:p>
          <a:endParaRPr lang="ru-RU"/>
        </a:p>
      </dgm:t>
    </dgm:pt>
    <dgm:pt modelId="{19BF6701-89B8-4A7D-A025-4DC7AA7C3F64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География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5AFD1-FAFB-4DC3-9F51-2FB609A8EBF8}" type="parTrans" cxnId="{459623E2-3AF1-424F-8B71-A2CF5C542387}">
      <dgm:prSet/>
      <dgm:spPr/>
      <dgm:t>
        <a:bodyPr/>
        <a:lstStyle/>
        <a:p>
          <a:endParaRPr lang="ru-RU"/>
        </a:p>
      </dgm:t>
    </dgm:pt>
    <dgm:pt modelId="{0090E7C4-AFC2-4541-BEE5-4A1A6A73BC64}" type="sibTrans" cxnId="{459623E2-3AF1-424F-8B71-A2CF5C542387}">
      <dgm:prSet/>
      <dgm:spPr/>
      <dgm:t>
        <a:bodyPr/>
        <a:lstStyle/>
        <a:p>
          <a:endParaRPr lang="ru-RU"/>
        </a:p>
      </dgm:t>
    </dgm:pt>
    <dgm:pt modelId="{D2EF0708-827B-419F-A148-494C4159FDFC}">
      <dgm:prSet phldrT="[Текст]" custT="1"/>
      <dgm:spPr>
        <a:ln w="25400">
          <a:solidFill>
            <a:srgbClr val="519562"/>
          </a:solidFill>
        </a:ln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Информатика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793D9B-99C0-4550-95E1-708F2E7B4441}" type="parTrans" cxnId="{44BAF298-5323-47A5-8F03-A48B6DF0B367}">
      <dgm:prSet/>
      <dgm:spPr/>
      <dgm:t>
        <a:bodyPr/>
        <a:lstStyle/>
        <a:p>
          <a:endParaRPr lang="ru-RU"/>
        </a:p>
      </dgm:t>
    </dgm:pt>
    <dgm:pt modelId="{99F8A149-5966-4A8B-93B0-AC87C906883F}" type="sibTrans" cxnId="{44BAF298-5323-47A5-8F03-A48B6DF0B367}">
      <dgm:prSet/>
      <dgm:spPr/>
      <dgm:t>
        <a:bodyPr/>
        <a:lstStyle/>
        <a:p>
          <a:endParaRPr lang="ru-RU"/>
        </a:p>
      </dgm:t>
    </dgm:pt>
    <dgm:pt modelId="{0A7B0088-662A-4BF9-808C-EECBE76C44D6}" type="pres">
      <dgm:prSet presAssocID="{915786EB-720B-422D-8C43-80C3291208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15D36-5A54-4F99-8EF4-5BAEBBE95954}" type="pres">
      <dgm:prSet presAssocID="{14E9C5B0-6F02-40D3-B138-3274C2C240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2571-FD35-4353-9982-70B45DB0B528}" type="pres">
      <dgm:prSet presAssocID="{A02645C9-38C8-4DD4-B69D-9CE7B7B84E7D}" presName="sibTrans" presStyleCnt="0"/>
      <dgm:spPr/>
    </dgm:pt>
    <dgm:pt modelId="{9303C108-F775-410D-991C-7288C861F64F}" type="pres">
      <dgm:prSet presAssocID="{AAE579F4-447C-42A3-9FB8-57106FAB3F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71987-0561-4DD7-822C-15BF6DE451C8}" type="pres">
      <dgm:prSet presAssocID="{0B4B418B-EB0A-475C-8695-0AF054A0B019}" presName="sibTrans" presStyleCnt="0"/>
      <dgm:spPr/>
    </dgm:pt>
    <dgm:pt modelId="{FB678660-D9E2-4685-AFB6-95AC5914E01E}" type="pres">
      <dgm:prSet presAssocID="{4E146788-B9A1-48AA-8AF5-BE3A5341C8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46190-A477-4EA1-9C8D-EBA7EDBD3D1F}" type="pres">
      <dgm:prSet presAssocID="{B475C791-5A14-45F1-984B-4C67C10BC4E4}" presName="sibTrans" presStyleCnt="0"/>
      <dgm:spPr/>
    </dgm:pt>
    <dgm:pt modelId="{8A880F78-ACBC-4B6E-B21D-96DE8A88E082}" type="pres">
      <dgm:prSet presAssocID="{D604ABCF-78AF-4D20-9A27-A923AAE916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81DBD-3771-4422-9EB7-A45FE90DE563}" type="pres">
      <dgm:prSet presAssocID="{085CE843-01DF-4EE1-9720-957C6803002F}" presName="sibTrans" presStyleCnt="0"/>
      <dgm:spPr/>
    </dgm:pt>
    <dgm:pt modelId="{039008F9-1293-42A4-816A-C1FAE885F6A2}" type="pres">
      <dgm:prSet presAssocID="{19BF6701-89B8-4A7D-A025-4DC7AA7C3F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4A07B-3513-40A7-A173-168D84BA2C9B}" type="pres">
      <dgm:prSet presAssocID="{0090E7C4-AFC2-4541-BEE5-4A1A6A73BC64}" presName="sibTrans" presStyleCnt="0"/>
      <dgm:spPr/>
    </dgm:pt>
    <dgm:pt modelId="{B0245D6E-1805-4F6E-87AB-13EB00729103}" type="pres">
      <dgm:prSet presAssocID="{D2EF0708-827B-419F-A148-494C4159FD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D0B7B-F940-4A8E-8B06-7D1B36D69495}" type="presOf" srcId="{D2EF0708-827B-419F-A148-494C4159FDFC}" destId="{B0245D6E-1805-4F6E-87AB-13EB00729103}" srcOrd="0" destOrd="0" presId="urn:microsoft.com/office/officeart/2005/8/layout/default"/>
    <dgm:cxn modelId="{5E6B18D8-E304-4944-9D92-DD6B2E2376DB}" srcId="{915786EB-720B-422D-8C43-80C3291208B6}" destId="{AAE579F4-447C-42A3-9FB8-57106FAB3FC1}" srcOrd="1" destOrd="0" parTransId="{4CB23AED-7698-4CDE-B6C2-0765CCDE5464}" sibTransId="{0B4B418B-EB0A-475C-8695-0AF054A0B019}"/>
    <dgm:cxn modelId="{7F28525F-6F88-43BE-A6D6-B4E38FE8B823}" srcId="{915786EB-720B-422D-8C43-80C3291208B6}" destId="{14E9C5B0-6F02-40D3-B138-3274C2C240B3}" srcOrd="0" destOrd="0" parTransId="{E6DF0F89-12ED-4C58-B59A-3C03A166D241}" sibTransId="{A02645C9-38C8-4DD4-B69D-9CE7B7B84E7D}"/>
    <dgm:cxn modelId="{A7C924C6-331B-431E-84A8-7A05F48E740D}" srcId="{915786EB-720B-422D-8C43-80C3291208B6}" destId="{D604ABCF-78AF-4D20-9A27-A923AAE91698}" srcOrd="3" destOrd="0" parTransId="{6E4D7CF9-D7F7-4068-BA67-9B70B15BA1AD}" sibTransId="{085CE843-01DF-4EE1-9720-957C6803002F}"/>
    <dgm:cxn modelId="{BD2621CC-6EBD-4BEC-B4E3-9BA11C14CE56}" srcId="{915786EB-720B-422D-8C43-80C3291208B6}" destId="{4E146788-B9A1-48AA-8AF5-BE3A5341C889}" srcOrd="2" destOrd="0" parTransId="{74049D78-EC72-4409-98FB-8AE6CFB9FBCC}" sibTransId="{B475C791-5A14-45F1-984B-4C67C10BC4E4}"/>
    <dgm:cxn modelId="{459623E2-3AF1-424F-8B71-A2CF5C542387}" srcId="{915786EB-720B-422D-8C43-80C3291208B6}" destId="{19BF6701-89B8-4A7D-A025-4DC7AA7C3F64}" srcOrd="4" destOrd="0" parTransId="{0365AFD1-FAFB-4DC3-9F51-2FB609A8EBF8}" sibTransId="{0090E7C4-AFC2-4541-BEE5-4A1A6A73BC64}"/>
    <dgm:cxn modelId="{780DD64E-D380-4BB0-BBAE-5C09A8F38E2A}" type="presOf" srcId="{D604ABCF-78AF-4D20-9A27-A923AAE91698}" destId="{8A880F78-ACBC-4B6E-B21D-96DE8A88E082}" srcOrd="0" destOrd="0" presId="urn:microsoft.com/office/officeart/2005/8/layout/default"/>
    <dgm:cxn modelId="{958CDCF5-620B-480A-B6C0-C3A295AC5436}" type="presOf" srcId="{14E9C5B0-6F02-40D3-B138-3274C2C240B3}" destId="{87215D36-5A54-4F99-8EF4-5BAEBBE95954}" srcOrd="0" destOrd="0" presId="urn:microsoft.com/office/officeart/2005/8/layout/default"/>
    <dgm:cxn modelId="{618BD34D-9470-4776-842F-B3107552C66A}" type="presOf" srcId="{4E146788-B9A1-48AA-8AF5-BE3A5341C889}" destId="{FB678660-D9E2-4685-AFB6-95AC5914E01E}" srcOrd="0" destOrd="0" presId="urn:microsoft.com/office/officeart/2005/8/layout/default"/>
    <dgm:cxn modelId="{80F1F117-0B75-43CA-81C0-2432ED7BB89F}" type="presOf" srcId="{19BF6701-89B8-4A7D-A025-4DC7AA7C3F64}" destId="{039008F9-1293-42A4-816A-C1FAE885F6A2}" srcOrd="0" destOrd="0" presId="urn:microsoft.com/office/officeart/2005/8/layout/default"/>
    <dgm:cxn modelId="{44BAF298-5323-47A5-8F03-A48B6DF0B367}" srcId="{915786EB-720B-422D-8C43-80C3291208B6}" destId="{D2EF0708-827B-419F-A148-494C4159FDFC}" srcOrd="5" destOrd="0" parTransId="{02793D9B-99C0-4550-95E1-708F2E7B4441}" sibTransId="{99F8A149-5966-4A8B-93B0-AC87C906883F}"/>
    <dgm:cxn modelId="{84F906C7-BDE4-463D-B594-9BAA38CFBF4B}" type="presOf" srcId="{AAE579F4-447C-42A3-9FB8-57106FAB3FC1}" destId="{9303C108-F775-410D-991C-7288C861F64F}" srcOrd="0" destOrd="0" presId="urn:microsoft.com/office/officeart/2005/8/layout/default"/>
    <dgm:cxn modelId="{6FAE3A31-29ED-4828-B56D-327D82FB7845}" type="presOf" srcId="{915786EB-720B-422D-8C43-80C3291208B6}" destId="{0A7B0088-662A-4BF9-808C-EECBE76C44D6}" srcOrd="0" destOrd="0" presId="urn:microsoft.com/office/officeart/2005/8/layout/default"/>
    <dgm:cxn modelId="{4F3DB0C5-DA50-4140-BE8F-0D606C45BBBA}" type="presParOf" srcId="{0A7B0088-662A-4BF9-808C-EECBE76C44D6}" destId="{87215D36-5A54-4F99-8EF4-5BAEBBE95954}" srcOrd="0" destOrd="0" presId="urn:microsoft.com/office/officeart/2005/8/layout/default"/>
    <dgm:cxn modelId="{75CB2230-268F-40F5-9201-786B13527154}" type="presParOf" srcId="{0A7B0088-662A-4BF9-808C-EECBE76C44D6}" destId="{187D2571-FD35-4353-9982-70B45DB0B528}" srcOrd="1" destOrd="0" presId="urn:microsoft.com/office/officeart/2005/8/layout/default"/>
    <dgm:cxn modelId="{9A877338-B581-4DAE-B444-386E1A6FB825}" type="presParOf" srcId="{0A7B0088-662A-4BF9-808C-EECBE76C44D6}" destId="{9303C108-F775-410D-991C-7288C861F64F}" srcOrd="2" destOrd="0" presId="urn:microsoft.com/office/officeart/2005/8/layout/default"/>
    <dgm:cxn modelId="{8CF51CB0-FC7C-4189-B7F6-F0CEB42415D3}" type="presParOf" srcId="{0A7B0088-662A-4BF9-808C-EECBE76C44D6}" destId="{4AF71987-0561-4DD7-822C-15BF6DE451C8}" srcOrd="3" destOrd="0" presId="urn:microsoft.com/office/officeart/2005/8/layout/default"/>
    <dgm:cxn modelId="{BB188ED0-6596-4EB9-8B3A-1F0A7D128D84}" type="presParOf" srcId="{0A7B0088-662A-4BF9-808C-EECBE76C44D6}" destId="{FB678660-D9E2-4685-AFB6-95AC5914E01E}" srcOrd="4" destOrd="0" presId="urn:microsoft.com/office/officeart/2005/8/layout/default"/>
    <dgm:cxn modelId="{C8F7FE69-6B53-4892-9BFD-A68BCCF39CA7}" type="presParOf" srcId="{0A7B0088-662A-4BF9-808C-EECBE76C44D6}" destId="{E7F46190-A477-4EA1-9C8D-EBA7EDBD3D1F}" srcOrd="5" destOrd="0" presId="urn:microsoft.com/office/officeart/2005/8/layout/default"/>
    <dgm:cxn modelId="{D32B05D0-F34C-44B3-8D3B-A706C63E60E7}" type="presParOf" srcId="{0A7B0088-662A-4BF9-808C-EECBE76C44D6}" destId="{8A880F78-ACBC-4B6E-B21D-96DE8A88E082}" srcOrd="6" destOrd="0" presId="urn:microsoft.com/office/officeart/2005/8/layout/default"/>
    <dgm:cxn modelId="{2BA99259-B0EF-477B-BF3F-EEC48BC8B71C}" type="presParOf" srcId="{0A7B0088-662A-4BF9-808C-EECBE76C44D6}" destId="{D6681DBD-3771-4422-9EB7-A45FE90DE563}" srcOrd="7" destOrd="0" presId="urn:microsoft.com/office/officeart/2005/8/layout/default"/>
    <dgm:cxn modelId="{F235FD54-910F-436B-865C-7B1092B488D4}" type="presParOf" srcId="{0A7B0088-662A-4BF9-808C-EECBE76C44D6}" destId="{039008F9-1293-42A4-816A-C1FAE885F6A2}" srcOrd="8" destOrd="0" presId="urn:microsoft.com/office/officeart/2005/8/layout/default"/>
    <dgm:cxn modelId="{77302D38-67A3-4A89-8A81-2B284833964F}" type="presParOf" srcId="{0A7B0088-662A-4BF9-808C-EECBE76C44D6}" destId="{1B74A07B-3513-40A7-A173-168D84BA2C9B}" srcOrd="9" destOrd="0" presId="urn:microsoft.com/office/officeart/2005/8/layout/default"/>
    <dgm:cxn modelId="{3BDF3FD6-10B9-47EB-9CC5-4B2955DA8DD2}" type="presParOf" srcId="{0A7B0088-662A-4BF9-808C-EECBE76C44D6}" destId="{B0245D6E-1805-4F6E-87AB-13EB00729103}" srcOrd="10" destOrd="0" presId="urn:microsoft.com/office/officeart/2005/8/layout/default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DAD120-8C9D-4901-BD00-599394755B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B41F5D-7DAB-43B4-A454-66D23345503A}">
      <dgm:prSet phldrT="[Текст]" custT="1"/>
      <dgm:spPr/>
      <dgm:t>
        <a:bodyPr/>
        <a:lstStyle/>
        <a:p>
          <a:pPr algn="just">
            <a:buNone/>
          </a:pPr>
          <a:endParaRPr lang="ru-RU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CD452-4E3C-4B87-B4BE-B511836C7A40}" type="parTrans" cxnId="{3C1978CC-D00C-435B-BB23-ACD617D8BDAF}">
      <dgm:prSet/>
      <dgm:spPr/>
      <dgm:t>
        <a:bodyPr/>
        <a:lstStyle/>
        <a:p>
          <a:endParaRPr lang="ru-RU"/>
        </a:p>
      </dgm:t>
    </dgm:pt>
    <dgm:pt modelId="{8B6F25C6-2D38-4831-BFA0-887A560A792B}" type="sibTrans" cxnId="{3C1978CC-D00C-435B-BB23-ACD617D8BDAF}">
      <dgm:prSet/>
      <dgm:spPr/>
      <dgm:t>
        <a:bodyPr/>
        <a:lstStyle/>
        <a:p>
          <a:endParaRPr lang="ru-RU"/>
        </a:p>
      </dgm:t>
    </dgm:pt>
    <dgm:pt modelId="{A2F44BA6-18B2-4EB2-ACCD-8D194666B72C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удар 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молнии</a:t>
          </a:r>
        </a:p>
      </dgm:t>
    </dgm:pt>
    <dgm:pt modelId="{28367B58-84BD-49F0-8D48-6613929E2F97}" type="parTrans" cxnId="{7F49B1DB-59E4-4D8D-9C03-A7B359D1E43E}">
      <dgm:prSet/>
      <dgm:spPr/>
      <dgm:t>
        <a:bodyPr/>
        <a:lstStyle/>
        <a:p>
          <a:endParaRPr lang="ru-RU"/>
        </a:p>
      </dgm:t>
    </dgm:pt>
    <dgm:pt modelId="{131D1A31-63F5-4115-9843-FF03D090AF1B}" type="sibTrans" cxnId="{7F49B1DB-59E4-4D8D-9C03-A7B359D1E43E}">
      <dgm:prSet/>
      <dgm:spPr/>
      <dgm:t>
        <a:bodyPr/>
        <a:lstStyle/>
        <a:p>
          <a:endParaRPr lang="ru-RU"/>
        </a:p>
      </dgm:t>
    </dgm:pt>
    <dgm:pt modelId="{E5BE028C-F58C-457A-9F45-E870EFE7BB5A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пожаротушение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58AF3-4C74-44E8-B1D7-6D8E6979C74D}" type="parTrans" cxnId="{C5E9410B-7546-4B0B-9EE7-9008C303B830}">
      <dgm:prSet/>
      <dgm:spPr/>
      <dgm:t>
        <a:bodyPr/>
        <a:lstStyle/>
        <a:p>
          <a:endParaRPr lang="ru-RU"/>
        </a:p>
      </dgm:t>
    </dgm:pt>
    <dgm:pt modelId="{36AC78BF-C117-486F-92E8-D351DBDA45FC}" type="sibTrans" cxnId="{C5E9410B-7546-4B0B-9EE7-9008C303B830}">
      <dgm:prSet/>
      <dgm:spPr/>
      <dgm:t>
        <a:bodyPr/>
        <a:lstStyle/>
        <a:p>
          <a:endParaRPr lang="ru-RU"/>
        </a:p>
      </dgm:t>
    </dgm:pt>
    <dgm:pt modelId="{52A3B959-1FDD-4B96-8E55-235219059577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стихийные 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бедствия</a:t>
          </a:r>
        </a:p>
      </dgm:t>
    </dgm:pt>
    <dgm:pt modelId="{F68EC7F8-6B7F-4956-B1F6-A9724FD90DC4}" type="parTrans" cxnId="{3064E832-60EC-4460-A326-64A184568E71}">
      <dgm:prSet/>
      <dgm:spPr/>
      <dgm:t>
        <a:bodyPr/>
        <a:lstStyle/>
        <a:p>
          <a:endParaRPr lang="ru-RU"/>
        </a:p>
      </dgm:t>
    </dgm:pt>
    <dgm:pt modelId="{A99D8B24-C0AF-45F2-9575-E12C82F79E49}" type="sibTrans" cxnId="{3064E832-60EC-4460-A326-64A184568E71}">
      <dgm:prSet/>
      <dgm:spPr/>
      <dgm:t>
        <a:bodyPr/>
        <a:lstStyle/>
        <a:p>
          <a:endParaRPr lang="ru-RU"/>
        </a:p>
      </dgm:t>
    </dgm:pt>
    <dgm:pt modelId="{C94D6FBC-6889-41BC-ABD9-6E5899707E51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противоправные 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действия третьих лиц</a:t>
          </a:r>
        </a:p>
      </dgm:t>
    </dgm:pt>
    <dgm:pt modelId="{71EEC250-6FC6-405C-BF33-1D9595654D43}" type="parTrans" cxnId="{5ED1F39B-F08D-4597-9007-6BC2E053BC1C}">
      <dgm:prSet/>
      <dgm:spPr/>
      <dgm:t>
        <a:bodyPr/>
        <a:lstStyle/>
        <a:p>
          <a:endParaRPr lang="ru-RU"/>
        </a:p>
      </dgm:t>
    </dgm:pt>
    <dgm:pt modelId="{238C8588-3EAF-41CC-8944-6148B2FFA2CE}" type="sibTrans" cxnId="{5ED1F39B-F08D-4597-9007-6BC2E053BC1C}">
      <dgm:prSet/>
      <dgm:spPr/>
      <dgm:t>
        <a:bodyPr/>
        <a:lstStyle/>
        <a:p>
          <a:endParaRPr lang="ru-RU"/>
        </a:p>
      </dgm:t>
    </dgm:pt>
    <dgm:pt modelId="{1A8D6538-EAE1-4D4E-A82F-71106BA0F841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падение 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летательных аппаратов</a:t>
          </a:r>
        </a:p>
      </dgm:t>
    </dgm:pt>
    <dgm:pt modelId="{E7484153-CD0E-4F9E-95ED-CA35E35B48DB}" type="parTrans" cxnId="{D998FECB-90EC-43B2-B5ED-8B427A0578AE}">
      <dgm:prSet/>
      <dgm:spPr/>
      <dgm:t>
        <a:bodyPr/>
        <a:lstStyle/>
        <a:p>
          <a:endParaRPr lang="ru-RU"/>
        </a:p>
      </dgm:t>
    </dgm:pt>
    <dgm:pt modelId="{36846840-C972-4FA2-A878-A253B7D90837}" type="sibTrans" cxnId="{D998FECB-90EC-43B2-B5ED-8B427A0578AE}">
      <dgm:prSet/>
      <dgm:spPr/>
      <dgm:t>
        <a:bodyPr/>
        <a:lstStyle/>
        <a:p>
          <a:endParaRPr lang="ru-RU"/>
        </a:p>
      </dgm:t>
    </dgm:pt>
    <dgm:pt modelId="{5B0AC714-E8B5-4022-A4F4-EBDA1C51CD5D}">
      <dgm:prSet custT="1"/>
      <dgm:spPr/>
      <dgm:t>
        <a:bodyPr/>
        <a:lstStyle/>
        <a:p>
          <a:pPr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внешние 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механические воздействия, например, падение деревьев на загородный дом</a:t>
          </a:r>
        </a:p>
      </dgm:t>
    </dgm:pt>
    <dgm:pt modelId="{E4AF16F9-E449-4E6A-BD41-5E86E595DBDE}" type="parTrans" cxnId="{021899B5-D3DD-419A-B833-06CF1D73CC97}">
      <dgm:prSet/>
      <dgm:spPr/>
      <dgm:t>
        <a:bodyPr/>
        <a:lstStyle/>
        <a:p>
          <a:endParaRPr lang="ru-RU"/>
        </a:p>
      </dgm:t>
    </dgm:pt>
    <dgm:pt modelId="{B0CDBF0F-0B5C-4EE1-A155-65BD469F623D}" type="sibTrans" cxnId="{021899B5-D3DD-419A-B833-06CF1D73CC97}">
      <dgm:prSet/>
      <dgm:spPr/>
      <dgm:t>
        <a:bodyPr/>
        <a:lstStyle/>
        <a:p>
          <a:endParaRPr lang="ru-RU"/>
        </a:p>
      </dgm:t>
    </dgm:pt>
    <dgm:pt modelId="{CB025814-0089-4D28-9519-14D84049E4D0}">
      <dgm:prSet custT="1"/>
      <dgm:spPr/>
      <dgm:t>
        <a:bodyPr/>
        <a:lstStyle/>
        <a:p>
          <a:pPr>
            <a:buNone/>
          </a:pP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3C336-A4D1-4E2E-9A5F-09B7D75CCAB5}" type="parTrans" cxnId="{B22E485A-C205-4D21-893F-CF065D79117D}">
      <dgm:prSet/>
      <dgm:spPr/>
      <dgm:t>
        <a:bodyPr/>
        <a:lstStyle/>
        <a:p>
          <a:endParaRPr lang="ru-RU"/>
        </a:p>
      </dgm:t>
    </dgm:pt>
    <dgm:pt modelId="{8CB5022F-88DA-40C4-8387-3E306E4BA949}" type="sibTrans" cxnId="{B22E485A-C205-4D21-893F-CF065D79117D}">
      <dgm:prSet/>
      <dgm:spPr/>
      <dgm:t>
        <a:bodyPr/>
        <a:lstStyle/>
        <a:p>
          <a:endParaRPr lang="ru-RU"/>
        </a:p>
      </dgm:t>
    </dgm:pt>
    <dgm:pt modelId="{0EC1DCB6-1D8A-4932-9BDD-579529E7337D}">
      <dgm:prSet phldrT="[Текст]" custT="1"/>
      <dgm:spPr/>
      <dgm:t>
        <a:bodyPr/>
        <a:lstStyle/>
        <a:p>
          <a:pPr algn="ctr"/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Какие риски целесообразно включить в договор добровольного страхования имущества в сейсмически опасных регионах России?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761C9-EF0E-424D-ADBE-8B480500A01D}" type="parTrans" cxnId="{EF27BC9D-57D4-4841-A793-E0593E58E5F4}">
      <dgm:prSet/>
      <dgm:spPr/>
      <dgm:t>
        <a:bodyPr/>
        <a:lstStyle/>
        <a:p>
          <a:endParaRPr lang="ru-RU"/>
        </a:p>
      </dgm:t>
    </dgm:pt>
    <dgm:pt modelId="{D5818082-15A6-482B-A606-1C9CDD484A97}" type="sibTrans" cxnId="{EF27BC9D-57D4-4841-A793-E0593E58E5F4}">
      <dgm:prSet/>
      <dgm:spPr/>
      <dgm:t>
        <a:bodyPr/>
        <a:lstStyle/>
        <a:p>
          <a:endParaRPr lang="ru-RU"/>
        </a:p>
      </dgm:t>
    </dgm:pt>
    <dgm:pt modelId="{A6BFEAA9-C221-4438-8791-7EBBA6682D07}" type="pres">
      <dgm:prSet presAssocID="{72DAD120-8C9D-4901-BD00-599394755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6B8-E4AE-4DB5-8642-5BAF5AF4257F}" type="pres">
      <dgm:prSet presAssocID="{0EC1DCB6-1D8A-4932-9BDD-579529E733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0EE7B-D363-4056-A2A2-B13A7010F7F3}" type="pres">
      <dgm:prSet presAssocID="{0EC1DCB6-1D8A-4932-9BDD-579529E733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FF9D0-B5A6-4F31-BFC0-C18189583E9D}" type="presOf" srcId="{A2F44BA6-18B2-4EB2-ACCD-8D194666B72C}" destId="{2980EE7B-D363-4056-A2A2-B13A7010F7F3}" srcOrd="0" destOrd="1" presId="urn:microsoft.com/office/officeart/2005/8/layout/vList2"/>
    <dgm:cxn modelId="{610BF7B4-773E-4FBB-AC52-4A14AB4C845B}" type="presOf" srcId="{72DAD120-8C9D-4901-BD00-599394755BC8}" destId="{A6BFEAA9-C221-4438-8791-7EBBA6682D07}" srcOrd="0" destOrd="0" presId="urn:microsoft.com/office/officeart/2005/8/layout/vList2"/>
    <dgm:cxn modelId="{3064E832-60EC-4460-A326-64A184568E71}" srcId="{0EC1DCB6-1D8A-4932-9BDD-579529E7337D}" destId="{52A3B959-1FDD-4B96-8E55-235219059577}" srcOrd="3" destOrd="0" parTransId="{F68EC7F8-6B7F-4956-B1F6-A9724FD90DC4}" sibTransId="{A99D8B24-C0AF-45F2-9575-E12C82F79E49}"/>
    <dgm:cxn modelId="{B22E485A-C205-4D21-893F-CF065D79117D}" srcId="{0EC1DCB6-1D8A-4932-9BDD-579529E7337D}" destId="{CB025814-0089-4D28-9519-14D84049E4D0}" srcOrd="0" destOrd="0" parTransId="{96B3C336-A4D1-4E2E-9A5F-09B7D75CCAB5}" sibTransId="{8CB5022F-88DA-40C4-8387-3E306E4BA949}"/>
    <dgm:cxn modelId="{07390E85-25AD-410F-925D-3E6BF4D849C3}" type="presOf" srcId="{CB025814-0089-4D28-9519-14D84049E4D0}" destId="{2980EE7B-D363-4056-A2A2-B13A7010F7F3}" srcOrd="0" destOrd="0" presId="urn:microsoft.com/office/officeart/2005/8/layout/vList2"/>
    <dgm:cxn modelId="{F64F3F99-DF49-4CE5-AB7C-51188F7AB6F1}" type="presOf" srcId="{5B0AC714-E8B5-4022-A4F4-EBDA1C51CD5D}" destId="{2980EE7B-D363-4056-A2A2-B13A7010F7F3}" srcOrd="0" destOrd="6" presId="urn:microsoft.com/office/officeart/2005/8/layout/vList2"/>
    <dgm:cxn modelId="{3C1978CC-D00C-435B-BB23-ACD617D8BDAF}" srcId="{0EC1DCB6-1D8A-4932-9BDD-579529E7337D}" destId="{BEB41F5D-7DAB-43B4-A454-66D23345503A}" srcOrd="7" destOrd="0" parTransId="{565CD452-4E3C-4B87-B4BE-B511836C7A40}" sibTransId="{8B6F25C6-2D38-4831-BFA0-887A560A792B}"/>
    <dgm:cxn modelId="{3CD939DE-F275-421F-A247-B8D701C7B35E}" type="presOf" srcId="{0EC1DCB6-1D8A-4932-9BDD-579529E7337D}" destId="{DFE236B8-E4AE-4DB5-8642-5BAF5AF4257F}" srcOrd="0" destOrd="0" presId="urn:microsoft.com/office/officeart/2005/8/layout/vList2"/>
    <dgm:cxn modelId="{2A7DD31F-9DE8-4A02-BEE8-F711C0E4D09C}" type="presOf" srcId="{52A3B959-1FDD-4B96-8E55-235219059577}" destId="{2980EE7B-D363-4056-A2A2-B13A7010F7F3}" srcOrd="0" destOrd="3" presId="urn:microsoft.com/office/officeart/2005/8/layout/vList2"/>
    <dgm:cxn modelId="{EF27BC9D-57D4-4841-A793-E0593E58E5F4}" srcId="{72DAD120-8C9D-4901-BD00-599394755BC8}" destId="{0EC1DCB6-1D8A-4932-9BDD-579529E7337D}" srcOrd="0" destOrd="0" parTransId="{C9E761C9-EF0E-424D-ADBE-8B480500A01D}" sibTransId="{D5818082-15A6-482B-A606-1C9CDD484A97}"/>
    <dgm:cxn modelId="{5ED1F39B-F08D-4597-9007-6BC2E053BC1C}" srcId="{0EC1DCB6-1D8A-4932-9BDD-579529E7337D}" destId="{C94D6FBC-6889-41BC-ABD9-6E5899707E51}" srcOrd="4" destOrd="0" parTransId="{71EEC250-6FC6-405C-BF33-1D9595654D43}" sibTransId="{238C8588-3EAF-41CC-8944-6148B2FFA2CE}"/>
    <dgm:cxn modelId="{7F49B1DB-59E4-4D8D-9C03-A7B359D1E43E}" srcId="{0EC1DCB6-1D8A-4932-9BDD-579529E7337D}" destId="{A2F44BA6-18B2-4EB2-ACCD-8D194666B72C}" srcOrd="1" destOrd="0" parTransId="{28367B58-84BD-49F0-8D48-6613929E2F97}" sibTransId="{131D1A31-63F5-4115-9843-FF03D090AF1B}"/>
    <dgm:cxn modelId="{9326551F-FC06-4DAD-9232-DE6D5C86D19C}" type="presOf" srcId="{BEB41F5D-7DAB-43B4-A454-66D23345503A}" destId="{2980EE7B-D363-4056-A2A2-B13A7010F7F3}" srcOrd="0" destOrd="7" presId="urn:microsoft.com/office/officeart/2005/8/layout/vList2"/>
    <dgm:cxn modelId="{CEF266FD-15E7-47E6-B6FB-05028893B6FE}" type="presOf" srcId="{E5BE028C-F58C-457A-9F45-E870EFE7BB5A}" destId="{2980EE7B-D363-4056-A2A2-B13A7010F7F3}" srcOrd="0" destOrd="2" presId="urn:microsoft.com/office/officeart/2005/8/layout/vList2"/>
    <dgm:cxn modelId="{4249A2D5-802F-4A8D-AD8B-97E758448370}" type="presOf" srcId="{C94D6FBC-6889-41BC-ABD9-6E5899707E51}" destId="{2980EE7B-D363-4056-A2A2-B13A7010F7F3}" srcOrd="0" destOrd="4" presId="urn:microsoft.com/office/officeart/2005/8/layout/vList2"/>
    <dgm:cxn modelId="{C5E9410B-7546-4B0B-9EE7-9008C303B830}" srcId="{0EC1DCB6-1D8A-4932-9BDD-579529E7337D}" destId="{E5BE028C-F58C-457A-9F45-E870EFE7BB5A}" srcOrd="2" destOrd="0" parTransId="{CF958AF3-4C74-44E8-B1D7-6D8E6979C74D}" sibTransId="{36AC78BF-C117-486F-92E8-D351DBDA45FC}"/>
    <dgm:cxn modelId="{D998FECB-90EC-43B2-B5ED-8B427A0578AE}" srcId="{0EC1DCB6-1D8A-4932-9BDD-579529E7337D}" destId="{1A8D6538-EAE1-4D4E-A82F-71106BA0F841}" srcOrd="5" destOrd="0" parTransId="{E7484153-CD0E-4F9E-95ED-CA35E35B48DB}" sibTransId="{36846840-C972-4FA2-A878-A253B7D90837}"/>
    <dgm:cxn modelId="{9C314744-6E1C-4171-B675-BA3B4CDD4A63}" type="presOf" srcId="{1A8D6538-EAE1-4D4E-A82F-71106BA0F841}" destId="{2980EE7B-D363-4056-A2A2-B13A7010F7F3}" srcOrd="0" destOrd="5" presId="urn:microsoft.com/office/officeart/2005/8/layout/vList2"/>
    <dgm:cxn modelId="{021899B5-D3DD-419A-B833-06CF1D73CC97}" srcId="{0EC1DCB6-1D8A-4932-9BDD-579529E7337D}" destId="{5B0AC714-E8B5-4022-A4F4-EBDA1C51CD5D}" srcOrd="6" destOrd="0" parTransId="{E4AF16F9-E449-4E6A-BD41-5E86E595DBDE}" sibTransId="{B0CDBF0F-0B5C-4EE1-A155-65BD469F623D}"/>
    <dgm:cxn modelId="{9D4016EB-241A-4DD5-BFA4-97DE2C98A823}" type="presParOf" srcId="{A6BFEAA9-C221-4438-8791-7EBBA6682D07}" destId="{DFE236B8-E4AE-4DB5-8642-5BAF5AF4257F}" srcOrd="0" destOrd="0" presId="urn:microsoft.com/office/officeart/2005/8/layout/vList2"/>
    <dgm:cxn modelId="{BE51FF2B-509D-4ABB-8850-1AE7F0B108CF}" type="presParOf" srcId="{A6BFEAA9-C221-4438-8791-7EBBA6682D07}" destId="{2980EE7B-D363-4056-A2A2-B13A7010F7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DAD120-8C9D-4901-BD00-599394755B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B41F5D-7DAB-43B4-A454-66D23345503A}">
      <dgm:prSet phldrT="[Текст]" custT="1"/>
      <dgm:spPr/>
      <dgm:t>
        <a:bodyPr/>
        <a:lstStyle/>
        <a:p>
          <a:pPr algn="just">
            <a:buNone/>
          </a:pPr>
          <a:endParaRPr lang="ru-RU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CD452-4E3C-4B87-B4BE-B511836C7A40}" type="parTrans" cxnId="{3C1978CC-D00C-435B-BB23-ACD617D8BDAF}">
      <dgm:prSet/>
      <dgm:spPr/>
      <dgm:t>
        <a:bodyPr/>
        <a:lstStyle/>
        <a:p>
          <a:endParaRPr lang="ru-RU"/>
        </a:p>
      </dgm:t>
    </dgm:pt>
    <dgm:pt modelId="{8B6F25C6-2D38-4831-BFA0-887A560A792B}" type="sibTrans" cxnId="{3C1978CC-D00C-435B-BB23-ACD617D8BDAF}">
      <dgm:prSet/>
      <dgm:spPr/>
      <dgm:t>
        <a:bodyPr/>
        <a:lstStyle/>
        <a:p>
          <a:endParaRPr lang="ru-RU"/>
        </a:p>
      </dgm:t>
    </dgm:pt>
    <dgm:pt modelId="{A2F44BA6-18B2-4EB2-ACCD-8D194666B72C}">
      <dgm:prSet custT="1"/>
      <dgm:spPr/>
      <dgm:t>
        <a:bodyPr/>
        <a:lstStyle/>
        <a:p>
          <a:pPr algn="just">
            <a:buNone/>
          </a:pPr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Снятие наличных юаней со своего банковского счёта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367B58-84BD-49F0-8D48-6613929E2F97}" type="parTrans" cxnId="{7F49B1DB-59E4-4D8D-9C03-A7B359D1E43E}">
      <dgm:prSet/>
      <dgm:spPr/>
      <dgm:t>
        <a:bodyPr/>
        <a:lstStyle/>
        <a:p>
          <a:endParaRPr lang="ru-RU"/>
        </a:p>
      </dgm:t>
    </dgm:pt>
    <dgm:pt modelId="{131D1A31-63F5-4115-9843-FF03D090AF1B}" type="sibTrans" cxnId="{7F49B1DB-59E4-4D8D-9C03-A7B359D1E43E}">
      <dgm:prSet/>
      <dgm:spPr/>
      <dgm:t>
        <a:bodyPr/>
        <a:lstStyle/>
        <a:p>
          <a:endParaRPr lang="ru-RU"/>
        </a:p>
      </dgm:t>
    </dgm:pt>
    <dgm:pt modelId="{CB025814-0089-4D28-9519-14D84049E4D0}">
      <dgm:prSet custT="1"/>
      <dgm:spPr/>
      <dgm:t>
        <a:bodyPr/>
        <a:lstStyle/>
        <a:p>
          <a:pPr algn="l">
            <a:buNone/>
          </a:pP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3C336-A4D1-4E2E-9A5F-09B7D75CCAB5}" type="parTrans" cxnId="{B22E485A-C205-4D21-893F-CF065D79117D}">
      <dgm:prSet/>
      <dgm:spPr/>
      <dgm:t>
        <a:bodyPr/>
        <a:lstStyle/>
        <a:p>
          <a:endParaRPr lang="ru-RU"/>
        </a:p>
      </dgm:t>
    </dgm:pt>
    <dgm:pt modelId="{8CB5022F-88DA-40C4-8387-3E306E4BA949}" type="sibTrans" cxnId="{B22E485A-C205-4D21-893F-CF065D79117D}">
      <dgm:prSet/>
      <dgm:spPr/>
      <dgm:t>
        <a:bodyPr/>
        <a:lstStyle/>
        <a:p>
          <a:endParaRPr lang="ru-RU"/>
        </a:p>
      </dgm:t>
    </dgm:pt>
    <dgm:pt modelId="{0EC1DCB6-1D8A-4932-9BDD-579529E7337D}">
      <dgm:prSet phldrT="[Текст]" custT="1"/>
      <dgm:spPr/>
      <dgm:t>
        <a:bodyPr/>
        <a:lstStyle/>
        <a:p>
          <a:pPr algn="ctr"/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Какие из перечисленных операций с валютой разрешены в России на сегодняшний день?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761C9-EF0E-424D-ADBE-8B480500A01D}" type="parTrans" cxnId="{EF27BC9D-57D4-4841-A793-E0593E58E5F4}">
      <dgm:prSet/>
      <dgm:spPr/>
      <dgm:t>
        <a:bodyPr/>
        <a:lstStyle/>
        <a:p>
          <a:endParaRPr lang="ru-RU"/>
        </a:p>
      </dgm:t>
    </dgm:pt>
    <dgm:pt modelId="{D5818082-15A6-482B-A606-1C9CDD484A97}" type="sibTrans" cxnId="{EF27BC9D-57D4-4841-A793-E0593E58E5F4}">
      <dgm:prSet/>
      <dgm:spPr/>
      <dgm:t>
        <a:bodyPr/>
        <a:lstStyle/>
        <a:p>
          <a:endParaRPr lang="ru-RU"/>
        </a:p>
      </dgm:t>
    </dgm:pt>
    <dgm:pt modelId="{319F6EB8-CC96-4F4F-B713-F6B4E34CF018}">
      <dgm:prSet custT="1"/>
      <dgm:spPr/>
      <dgm:t>
        <a:bodyPr/>
        <a:lstStyle/>
        <a:p>
          <a:pPr algn="just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Оплата товаров наличными юанями в магазине на московском вокзале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A01B9-2155-46FF-8097-157DC5B0073D}" type="parTrans" cxnId="{FEBB2EC7-395D-40E3-B791-E3C072E84298}">
      <dgm:prSet/>
      <dgm:spPr/>
      <dgm:t>
        <a:bodyPr/>
        <a:lstStyle/>
        <a:p>
          <a:endParaRPr lang="ru-RU"/>
        </a:p>
      </dgm:t>
    </dgm:pt>
    <dgm:pt modelId="{CC7A7E4C-251E-4BE3-814D-DDCA97B533E7}" type="sibTrans" cxnId="{FEBB2EC7-395D-40E3-B791-E3C072E84298}">
      <dgm:prSet/>
      <dgm:spPr/>
      <dgm:t>
        <a:bodyPr/>
        <a:lstStyle/>
        <a:p>
          <a:endParaRPr lang="ru-RU"/>
        </a:p>
      </dgm:t>
    </dgm:pt>
    <dgm:pt modelId="{6B8A1966-61D0-4E2C-A876-0E705C5006E7}">
      <dgm:prSet custT="1"/>
      <dgm:spPr/>
      <dgm:t>
        <a:bodyPr/>
        <a:lstStyle/>
        <a:p>
          <a:pPr algn="just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Покупка безналичных евро с использованием валютного счёта в банке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AA983-1C8F-4620-B45E-2E6AFC98E399}" type="parTrans" cxnId="{BD487244-E339-4D25-AD97-6DE58DEF17C2}">
      <dgm:prSet/>
      <dgm:spPr/>
      <dgm:t>
        <a:bodyPr/>
        <a:lstStyle/>
        <a:p>
          <a:endParaRPr lang="ru-RU"/>
        </a:p>
      </dgm:t>
    </dgm:pt>
    <dgm:pt modelId="{C1D36A9C-2BC4-4A0B-B0CC-958E21E606E3}" type="sibTrans" cxnId="{BD487244-E339-4D25-AD97-6DE58DEF17C2}">
      <dgm:prSet/>
      <dgm:spPr/>
      <dgm:t>
        <a:bodyPr/>
        <a:lstStyle/>
        <a:p>
          <a:endParaRPr lang="ru-RU"/>
        </a:p>
      </dgm:t>
    </dgm:pt>
    <dgm:pt modelId="{EF7515B4-F10C-48FF-B316-8ACF1A9B65BF}">
      <dgm:prSet custT="1"/>
      <dgm:spPr/>
      <dgm:t>
        <a:bodyPr/>
        <a:lstStyle/>
        <a:p>
          <a:pPr algn="just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Покупка безналичных долларов США на Московской бирже через брокера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42CE8-1D6B-4C73-AF50-FF450ABD99A5}" type="parTrans" cxnId="{964C30B8-9C13-47AA-B5E2-2B73AD53D1D9}">
      <dgm:prSet/>
      <dgm:spPr/>
      <dgm:t>
        <a:bodyPr/>
        <a:lstStyle/>
        <a:p>
          <a:endParaRPr lang="ru-RU"/>
        </a:p>
      </dgm:t>
    </dgm:pt>
    <dgm:pt modelId="{CFEB367B-2723-4301-9C5A-CD8E7E9319C7}" type="sibTrans" cxnId="{964C30B8-9C13-47AA-B5E2-2B73AD53D1D9}">
      <dgm:prSet/>
      <dgm:spPr/>
      <dgm:t>
        <a:bodyPr/>
        <a:lstStyle/>
        <a:p>
          <a:endParaRPr lang="ru-RU"/>
        </a:p>
      </dgm:t>
    </dgm:pt>
    <dgm:pt modelId="{F8DB7193-FBB2-4B48-A5F7-ECB9F516FBCD}">
      <dgm:prSet custT="1"/>
      <dgm:spPr/>
      <dgm:t>
        <a:bodyPr/>
        <a:lstStyle/>
        <a:p>
          <a:pPr algn="just"/>
          <a:r>
            <a:rPr lang="ru-RU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Обмен рублей на наличные фунты стерлингов через кассу банка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533E8-5E10-4DD3-8F49-D1E83CC3708C}" type="parTrans" cxnId="{51D87697-11AB-42F8-8B78-897B6CBFAAF7}">
      <dgm:prSet/>
      <dgm:spPr/>
      <dgm:t>
        <a:bodyPr/>
        <a:lstStyle/>
        <a:p>
          <a:endParaRPr lang="ru-RU"/>
        </a:p>
      </dgm:t>
    </dgm:pt>
    <dgm:pt modelId="{D292E416-8F94-4B13-A4B0-5610B31A04A0}" type="sibTrans" cxnId="{51D87697-11AB-42F8-8B78-897B6CBFAAF7}">
      <dgm:prSet/>
      <dgm:spPr/>
      <dgm:t>
        <a:bodyPr/>
        <a:lstStyle/>
        <a:p>
          <a:endParaRPr lang="ru-RU"/>
        </a:p>
      </dgm:t>
    </dgm:pt>
    <dgm:pt modelId="{A6BFEAA9-C221-4438-8791-7EBBA6682D07}" type="pres">
      <dgm:prSet presAssocID="{72DAD120-8C9D-4901-BD00-599394755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6B8-E4AE-4DB5-8642-5BAF5AF4257F}" type="pres">
      <dgm:prSet presAssocID="{0EC1DCB6-1D8A-4932-9BDD-579529E733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0EE7B-D363-4056-A2A2-B13A7010F7F3}" type="pres">
      <dgm:prSet presAssocID="{0EC1DCB6-1D8A-4932-9BDD-579529E7337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9B1DB-59E4-4D8D-9C03-A7B359D1E43E}" srcId="{0EC1DCB6-1D8A-4932-9BDD-579529E7337D}" destId="{A2F44BA6-18B2-4EB2-ACCD-8D194666B72C}" srcOrd="1" destOrd="0" parTransId="{28367B58-84BD-49F0-8D48-6613929E2F97}" sibTransId="{131D1A31-63F5-4115-9843-FF03D090AF1B}"/>
    <dgm:cxn modelId="{51D87697-11AB-42F8-8B78-897B6CBFAAF7}" srcId="{0EC1DCB6-1D8A-4932-9BDD-579529E7337D}" destId="{F8DB7193-FBB2-4B48-A5F7-ECB9F516FBCD}" srcOrd="5" destOrd="0" parTransId="{5A3533E8-5E10-4DD3-8F49-D1E83CC3708C}" sibTransId="{D292E416-8F94-4B13-A4B0-5610B31A04A0}"/>
    <dgm:cxn modelId="{EF27BC9D-57D4-4841-A793-E0593E58E5F4}" srcId="{72DAD120-8C9D-4901-BD00-599394755BC8}" destId="{0EC1DCB6-1D8A-4932-9BDD-579529E7337D}" srcOrd="0" destOrd="0" parTransId="{C9E761C9-EF0E-424D-ADBE-8B480500A01D}" sibTransId="{D5818082-15A6-482B-A606-1C9CDD484A97}"/>
    <dgm:cxn modelId="{A45F5D5D-DB55-49DA-80D7-778B5AB588FB}" type="presOf" srcId="{F8DB7193-FBB2-4B48-A5F7-ECB9F516FBCD}" destId="{2980EE7B-D363-4056-A2A2-B13A7010F7F3}" srcOrd="0" destOrd="5" presId="urn:microsoft.com/office/officeart/2005/8/layout/vList2"/>
    <dgm:cxn modelId="{964C30B8-9C13-47AA-B5E2-2B73AD53D1D9}" srcId="{0EC1DCB6-1D8A-4932-9BDD-579529E7337D}" destId="{EF7515B4-F10C-48FF-B316-8ACF1A9B65BF}" srcOrd="4" destOrd="0" parTransId="{6D742CE8-1D6B-4C73-AF50-FF450ABD99A5}" sibTransId="{CFEB367B-2723-4301-9C5A-CD8E7E9319C7}"/>
    <dgm:cxn modelId="{3C1978CC-D00C-435B-BB23-ACD617D8BDAF}" srcId="{0EC1DCB6-1D8A-4932-9BDD-579529E7337D}" destId="{BEB41F5D-7DAB-43B4-A454-66D23345503A}" srcOrd="6" destOrd="0" parTransId="{565CD452-4E3C-4B87-B4BE-B511836C7A40}" sibTransId="{8B6F25C6-2D38-4831-BFA0-887A560A792B}"/>
    <dgm:cxn modelId="{F263F69F-EDEB-4C9C-9B95-E01D884667BE}" type="presOf" srcId="{72DAD120-8C9D-4901-BD00-599394755BC8}" destId="{A6BFEAA9-C221-4438-8791-7EBBA6682D07}" srcOrd="0" destOrd="0" presId="urn:microsoft.com/office/officeart/2005/8/layout/vList2"/>
    <dgm:cxn modelId="{3DCC85DA-D302-4248-8982-7A18186891A3}" type="presOf" srcId="{EF7515B4-F10C-48FF-B316-8ACF1A9B65BF}" destId="{2980EE7B-D363-4056-A2A2-B13A7010F7F3}" srcOrd="0" destOrd="4" presId="urn:microsoft.com/office/officeart/2005/8/layout/vList2"/>
    <dgm:cxn modelId="{D528FD34-1418-48D5-A7F0-2DB122DE2B47}" type="presOf" srcId="{BEB41F5D-7DAB-43B4-A454-66D23345503A}" destId="{2980EE7B-D363-4056-A2A2-B13A7010F7F3}" srcOrd="0" destOrd="6" presId="urn:microsoft.com/office/officeart/2005/8/layout/vList2"/>
    <dgm:cxn modelId="{D5C46068-47BD-48AE-ACF4-40A92064F7AF}" type="presOf" srcId="{A2F44BA6-18B2-4EB2-ACCD-8D194666B72C}" destId="{2980EE7B-D363-4056-A2A2-B13A7010F7F3}" srcOrd="0" destOrd="1" presId="urn:microsoft.com/office/officeart/2005/8/layout/vList2"/>
    <dgm:cxn modelId="{FEBB2EC7-395D-40E3-B791-E3C072E84298}" srcId="{0EC1DCB6-1D8A-4932-9BDD-579529E7337D}" destId="{319F6EB8-CC96-4F4F-B713-F6B4E34CF018}" srcOrd="2" destOrd="0" parTransId="{32BA01B9-2155-46FF-8097-157DC5B0073D}" sibTransId="{CC7A7E4C-251E-4BE3-814D-DDCA97B533E7}"/>
    <dgm:cxn modelId="{F4E5BC15-6108-4145-8EF0-38BCB9F89F9F}" type="presOf" srcId="{6B8A1966-61D0-4E2C-A876-0E705C5006E7}" destId="{2980EE7B-D363-4056-A2A2-B13A7010F7F3}" srcOrd="0" destOrd="3" presId="urn:microsoft.com/office/officeart/2005/8/layout/vList2"/>
    <dgm:cxn modelId="{F5D3B328-5501-482E-BA1D-E94E1849143C}" type="presOf" srcId="{319F6EB8-CC96-4F4F-B713-F6B4E34CF018}" destId="{2980EE7B-D363-4056-A2A2-B13A7010F7F3}" srcOrd="0" destOrd="2" presId="urn:microsoft.com/office/officeart/2005/8/layout/vList2"/>
    <dgm:cxn modelId="{5C731939-F817-4477-95A6-E13CF9D42136}" type="presOf" srcId="{CB025814-0089-4D28-9519-14D84049E4D0}" destId="{2980EE7B-D363-4056-A2A2-B13A7010F7F3}" srcOrd="0" destOrd="0" presId="urn:microsoft.com/office/officeart/2005/8/layout/vList2"/>
    <dgm:cxn modelId="{E8439EAE-5ECA-4B4C-98F6-F966E1EE04FD}" type="presOf" srcId="{0EC1DCB6-1D8A-4932-9BDD-579529E7337D}" destId="{DFE236B8-E4AE-4DB5-8642-5BAF5AF4257F}" srcOrd="0" destOrd="0" presId="urn:microsoft.com/office/officeart/2005/8/layout/vList2"/>
    <dgm:cxn modelId="{BD487244-E339-4D25-AD97-6DE58DEF17C2}" srcId="{0EC1DCB6-1D8A-4932-9BDD-579529E7337D}" destId="{6B8A1966-61D0-4E2C-A876-0E705C5006E7}" srcOrd="3" destOrd="0" parTransId="{4A6AA983-1C8F-4620-B45E-2E6AFC98E399}" sibTransId="{C1D36A9C-2BC4-4A0B-B0CC-958E21E606E3}"/>
    <dgm:cxn modelId="{B22E485A-C205-4D21-893F-CF065D79117D}" srcId="{0EC1DCB6-1D8A-4932-9BDD-579529E7337D}" destId="{CB025814-0089-4D28-9519-14D84049E4D0}" srcOrd="0" destOrd="0" parTransId="{96B3C336-A4D1-4E2E-9A5F-09B7D75CCAB5}" sibTransId="{8CB5022F-88DA-40C4-8387-3E306E4BA949}"/>
    <dgm:cxn modelId="{FD454DF0-81DB-4764-B24B-4791B67D8BFB}" type="presParOf" srcId="{A6BFEAA9-C221-4438-8791-7EBBA6682D07}" destId="{DFE236B8-E4AE-4DB5-8642-5BAF5AF4257F}" srcOrd="0" destOrd="0" presId="urn:microsoft.com/office/officeart/2005/8/layout/vList2"/>
    <dgm:cxn modelId="{BDD7DFFD-CD9D-4F63-8FB5-46890DD9924B}" type="presParOf" srcId="{A6BFEAA9-C221-4438-8791-7EBBA6682D07}" destId="{2980EE7B-D363-4056-A2A2-B13A7010F7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3A5505-DB38-4714-A434-10B4CC7B671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40B1B0A-3D33-4118-9BDE-DA33B1F7A65F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Математическая грамотность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46529-60F4-41FC-95B9-A5804552E7F6}" type="parTrans" cxnId="{CC5D705B-7F03-44D3-9E8D-B03E71E28A8D}">
      <dgm:prSet/>
      <dgm:spPr/>
      <dgm:t>
        <a:bodyPr/>
        <a:lstStyle/>
        <a:p>
          <a:endParaRPr lang="ru-RU"/>
        </a:p>
      </dgm:t>
    </dgm:pt>
    <dgm:pt modelId="{F5CCB28D-6562-49D3-B959-CBE44078456D}" type="sibTrans" cxnId="{CC5D705B-7F03-44D3-9E8D-B03E71E28A8D}">
      <dgm:prSet/>
      <dgm:spPr/>
      <dgm:t>
        <a:bodyPr/>
        <a:lstStyle/>
        <a:p>
          <a:endParaRPr lang="ru-RU"/>
        </a:p>
      </dgm:t>
    </dgm:pt>
    <dgm:pt modelId="{03594EE9-E3A4-43BA-AB8F-7FFF19CFE8F1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Читательская грамотность</a:t>
          </a:r>
        </a:p>
      </dgm:t>
    </dgm:pt>
    <dgm:pt modelId="{4C614B2E-FF25-443D-BC28-855C6823CFED}" type="parTrans" cxnId="{66A3D539-B310-4550-9033-16602D392182}">
      <dgm:prSet/>
      <dgm:spPr/>
      <dgm:t>
        <a:bodyPr/>
        <a:lstStyle/>
        <a:p>
          <a:endParaRPr lang="ru-RU"/>
        </a:p>
      </dgm:t>
    </dgm:pt>
    <dgm:pt modelId="{09C51C60-AF2E-4BEA-B261-25DEF54C68BB}" type="sibTrans" cxnId="{66A3D539-B310-4550-9033-16602D392182}">
      <dgm:prSet/>
      <dgm:spPr/>
      <dgm:t>
        <a:bodyPr/>
        <a:lstStyle/>
        <a:p>
          <a:endParaRPr lang="ru-RU"/>
        </a:p>
      </dgm:t>
    </dgm:pt>
    <dgm:pt modelId="{CB605347-19ED-414F-980A-2B14287B11A5}">
      <dgm:prSet phldrT="[Текст]" custT="1"/>
      <dgm:spPr/>
      <dgm:t>
        <a:bodyPr/>
        <a:lstStyle/>
        <a:p>
          <a:r>
            <a:rPr lang="ru-RU" sz="2800" dirty="0">
              <a:latin typeface="Arial" panose="020B0604020202020204" pitchFamily="34" charset="0"/>
              <a:cs typeface="Arial" panose="020B0604020202020204" pitchFamily="34" charset="0"/>
            </a:rPr>
            <a:t>Финансовая 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грамотность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064F5-D46F-40ED-840A-0A1B9D0BB1AC}" type="parTrans" cxnId="{B84EF48E-7D34-4580-B511-183191CE3D63}">
      <dgm:prSet/>
      <dgm:spPr/>
      <dgm:t>
        <a:bodyPr/>
        <a:lstStyle/>
        <a:p>
          <a:endParaRPr lang="ru-RU"/>
        </a:p>
      </dgm:t>
    </dgm:pt>
    <dgm:pt modelId="{96275869-2804-48C8-B78B-AE3E44B46AED}" type="sibTrans" cxnId="{B84EF48E-7D34-4580-B511-183191CE3D63}">
      <dgm:prSet/>
      <dgm:spPr/>
      <dgm:t>
        <a:bodyPr/>
        <a:lstStyle/>
        <a:p>
          <a:endParaRPr lang="ru-RU"/>
        </a:p>
      </dgm:t>
    </dgm:pt>
    <dgm:pt modelId="{FE1935F4-AA30-40BD-B1C2-215013C33D6D}" type="pres">
      <dgm:prSet presAssocID="{593A5505-DB38-4714-A434-10B4CC7B67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3943F-488B-4538-B93E-AB2CCCDE5BCE}" type="pres">
      <dgm:prSet presAssocID="{540B1B0A-3D33-4118-9BDE-DA33B1F7A6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12F14-4FFA-4D6E-87E2-1900CD9BC130}" type="pres">
      <dgm:prSet presAssocID="{F5CCB28D-6562-49D3-B959-CBE44078456D}" presName="spacer" presStyleCnt="0"/>
      <dgm:spPr/>
    </dgm:pt>
    <dgm:pt modelId="{80D18994-8035-4289-856B-5DE9552D7452}" type="pres">
      <dgm:prSet presAssocID="{03594EE9-E3A4-43BA-AB8F-7FFF19CFE8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624C9-32D3-4DE5-AA7F-99DA8A101CD7}" type="pres">
      <dgm:prSet presAssocID="{09C51C60-AF2E-4BEA-B261-25DEF54C68BB}" presName="spacer" presStyleCnt="0"/>
      <dgm:spPr/>
    </dgm:pt>
    <dgm:pt modelId="{ED7A01CE-E3C2-4F1E-807E-1E8A3517FC96}" type="pres">
      <dgm:prSet presAssocID="{CB605347-19ED-414F-980A-2B14287B11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81597-5A28-4A07-9692-A7918DE9C80C}" type="presOf" srcId="{CB605347-19ED-414F-980A-2B14287B11A5}" destId="{ED7A01CE-E3C2-4F1E-807E-1E8A3517FC96}" srcOrd="0" destOrd="0" presId="urn:microsoft.com/office/officeart/2005/8/layout/vList2"/>
    <dgm:cxn modelId="{0FA4AFBD-D20E-4B37-A528-39F804FE19F2}" type="presOf" srcId="{540B1B0A-3D33-4118-9BDE-DA33B1F7A65F}" destId="{82F3943F-488B-4538-B93E-AB2CCCDE5BCE}" srcOrd="0" destOrd="0" presId="urn:microsoft.com/office/officeart/2005/8/layout/vList2"/>
    <dgm:cxn modelId="{66A3D539-B310-4550-9033-16602D392182}" srcId="{593A5505-DB38-4714-A434-10B4CC7B671F}" destId="{03594EE9-E3A4-43BA-AB8F-7FFF19CFE8F1}" srcOrd="1" destOrd="0" parTransId="{4C614B2E-FF25-443D-BC28-855C6823CFED}" sibTransId="{09C51C60-AF2E-4BEA-B261-25DEF54C68BB}"/>
    <dgm:cxn modelId="{C8079F37-9F19-40CD-96DB-3ADB721455DB}" type="presOf" srcId="{03594EE9-E3A4-43BA-AB8F-7FFF19CFE8F1}" destId="{80D18994-8035-4289-856B-5DE9552D7452}" srcOrd="0" destOrd="0" presId="urn:microsoft.com/office/officeart/2005/8/layout/vList2"/>
    <dgm:cxn modelId="{6EDE9E12-6FAE-469B-A069-A6541208131B}" type="presOf" srcId="{593A5505-DB38-4714-A434-10B4CC7B671F}" destId="{FE1935F4-AA30-40BD-B1C2-215013C33D6D}" srcOrd="0" destOrd="0" presId="urn:microsoft.com/office/officeart/2005/8/layout/vList2"/>
    <dgm:cxn modelId="{CC5D705B-7F03-44D3-9E8D-B03E71E28A8D}" srcId="{593A5505-DB38-4714-A434-10B4CC7B671F}" destId="{540B1B0A-3D33-4118-9BDE-DA33B1F7A65F}" srcOrd="0" destOrd="0" parTransId="{C8346529-60F4-41FC-95B9-A5804552E7F6}" sibTransId="{F5CCB28D-6562-49D3-B959-CBE44078456D}"/>
    <dgm:cxn modelId="{B84EF48E-7D34-4580-B511-183191CE3D63}" srcId="{593A5505-DB38-4714-A434-10B4CC7B671F}" destId="{CB605347-19ED-414F-980A-2B14287B11A5}" srcOrd="2" destOrd="0" parTransId="{DBA064F5-D46F-40ED-840A-0A1B9D0BB1AC}" sibTransId="{96275869-2804-48C8-B78B-AE3E44B46AED}"/>
    <dgm:cxn modelId="{E4307BE8-5B4E-4698-AD58-07C46D21550C}" type="presParOf" srcId="{FE1935F4-AA30-40BD-B1C2-215013C33D6D}" destId="{82F3943F-488B-4538-B93E-AB2CCCDE5BCE}" srcOrd="0" destOrd="0" presId="urn:microsoft.com/office/officeart/2005/8/layout/vList2"/>
    <dgm:cxn modelId="{839B694C-279F-46A4-B3F9-F938A1AB08D4}" type="presParOf" srcId="{FE1935F4-AA30-40BD-B1C2-215013C33D6D}" destId="{29212F14-4FFA-4D6E-87E2-1900CD9BC130}" srcOrd="1" destOrd="0" presId="urn:microsoft.com/office/officeart/2005/8/layout/vList2"/>
    <dgm:cxn modelId="{C5D2D59A-374B-4590-889E-6C5B45204D40}" type="presParOf" srcId="{FE1935F4-AA30-40BD-B1C2-215013C33D6D}" destId="{80D18994-8035-4289-856B-5DE9552D7452}" srcOrd="2" destOrd="0" presId="urn:microsoft.com/office/officeart/2005/8/layout/vList2"/>
    <dgm:cxn modelId="{1816DAF4-D92D-44AA-94C5-4EEF7131EFB3}" type="presParOf" srcId="{FE1935F4-AA30-40BD-B1C2-215013C33D6D}" destId="{27E624C9-32D3-4DE5-AA7F-99DA8A101CD7}" srcOrd="3" destOrd="0" presId="urn:microsoft.com/office/officeart/2005/8/layout/vList2"/>
    <dgm:cxn modelId="{97A9096E-4C53-449E-921A-1892C74069FF}" type="presParOf" srcId="{FE1935F4-AA30-40BD-B1C2-215013C33D6D}" destId="{ED7A01CE-E3C2-4F1E-807E-1E8A3517FC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3D04-9F75-4080-B852-03B5F7223B27}">
      <dsp:nvSpPr>
        <dsp:cNvPr id="0" name=""/>
        <dsp:cNvSpPr/>
      </dsp:nvSpPr>
      <dsp:spPr>
        <a:xfrm>
          <a:off x="0" y="27400"/>
          <a:ext cx="8631711" cy="748800"/>
        </a:xfrm>
        <a:prstGeom prst="roundRect">
          <a:avLst/>
        </a:prstGeom>
        <a:solidFill>
          <a:srgbClr val="277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Всероссийская олимпиада школьников по экономике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3" y="63953"/>
        <a:ext cx="8558605" cy="675694"/>
      </dsp:txXfrm>
    </dsp:sp>
    <dsp:sp modelId="{28E03CA8-F45A-4FDF-969B-6A1A8726879B}">
      <dsp:nvSpPr>
        <dsp:cNvPr id="0" name=""/>
        <dsp:cNvSpPr/>
      </dsp:nvSpPr>
      <dsp:spPr>
        <a:xfrm>
          <a:off x="0" y="830904"/>
          <a:ext cx="8631711" cy="748800"/>
        </a:xfrm>
        <a:prstGeom prst="roundRect">
          <a:avLst/>
        </a:prstGeom>
        <a:solidFill>
          <a:srgbClr val="277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Перечневые олимпиады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3" y="867457"/>
        <a:ext cx="8558605" cy="675694"/>
      </dsp:txXfrm>
    </dsp:sp>
    <dsp:sp modelId="{C5DB7B5D-B726-4588-8029-EEF4B070AF5E}">
      <dsp:nvSpPr>
        <dsp:cNvPr id="0" name=""/>
        <dsp:cNvSpPr/>
      </dsp:nvSpPr>
      <dsp:spPr>
        <a:xfrm>
          <a:off x="0" y="1633700"/>
          <a:ext cx="8631711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«Высшая проба»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Международная олимпиада по финансовой безопасности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Московская олимпиада школьников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III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Финатлон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«Миссия выполнима. Твое призвание - финансист!»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Плехановская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школьников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 </a:t>
          </a:r>
          <a:r>
            <a:rPr lang="ru-RU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РАНХиГС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III 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уровень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33700"/>
        <a:ext cx="8631711" cy="1821600"/>
      </dsp:txXfrm>
    </dsp:sp>
    <dsp:sp modelId="{B0D02326-C1F6-4A9F-B9D9-00818B65FADB}">
      <dsp:nvSpPr>
        <dsp:cNvPr id="0" name=""/>
        <dsp:cNvSpPr/>
      </dsp:nvSpPr>
      <dsp:spPr>
        <a:xfrm>
          <a:off x="0" y="3461800"/>
          <a:ext cx="8631711" cy="439066"/>
        </a:xfrm>
        <a:prstGeom prst="roundRect">
          <a:avLst/>
        </a:prstGeom>
        <a:solidFill>
          <a:srgbClr val="277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входят в перечень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3" y="3483233"/>
        <a:ext cx="8588845" cy="396200"/>
      </dsp:txXfrm>
    </dsp:sp>
    <dsp:sp modelId="{0A5B1594-18E2-45AC-BF4D-F4BBB7F2AC46}">
      <dsp:nvSpPr>
        <dsp:cNvPr id="0" name=""/>
        <dsp:cNvSpPr/>
      </dsp:nvSpPr>
      <dsp:spPr>
        <a:xfrm>
          <a:off x="0" y="3900866"/>
          <a:ext cx="8631711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Олимпиада по финансовой грамотности и предпринимательству «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Учи.ру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Кейс-чемпионат школьников по экономике и предпринимательству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Всероссийский чемпионат по финансовой грамотности и предпринимательству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Межрегиональная олимпиада для школьников</a:t>
          </a:r>
          <a:b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финансовой грамотности им. Б.Н. Христенко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Другие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00866"/>
        <a:ext cx="8631711" cy="1490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1CEE-F7A0-4269-B544-7171933A6C2A}">
      <dsp:nvSpPr>
        <dsp:cNvPr id="0" name=""/>
        <dsp:cNvSpPr/>
      </dsp:nvSpPr>
      <dsp:spPr>
        <a:xfrm>
          <a:off x="0" y="403781"/>
          <a:ext cx="8744339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675DF-5473-4D34-A083-6F6461C564C9}">
      <dsp:nvSpPr>
        <dsp:cNvPr id="0" name=""/>
        <dsp:cNvSpPr/>
      </dsp:nvSpPr>
      <dsp:spPr>
        <a:xfrm>
          <a:off x="437216" y="34781"/>
          <a:ext cx="612103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Округление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42" y="70807"/>
        <a:ext cx="6048985" cy="665948"/>
      </dsp:txXfrm>
    </dsp:sp>
    <dsp:sp modelId="{9C83D397-3C03-4AA9-B392-8A0D2034BE22}">
      <dsp:nvSpPr>
        <dsp:cNvPr id="0" name=""/>
        <dsp:cNvSpPr/>
      </dsp:nvSpPr>
      <dsp:spPr>
        <a:xfrm>
          <a:off x="0" y="1537781"/>
          <a:ext cx="8744339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3B32D-5662-40BE-A410-6B3DA7DDF322}">
      <dsp:nvSpPr>
        <dsp:cNvPr id="0" name=""/>
        <dsp:cNvSpPr/>
      </dsp:nvSpPr>
      <dsp:spPr>
        <a:xfrm>
          <a:off x="437216" y="1168781"/>
          <a:ext cx="612103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Сложные проценты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42" y="1204807"/>
        <a:ext cx="6048985" cy="665948"/>
      </dsp:txXfrm>
    </dsp:sp>
    <dsp:sp modelId="{C8002636-1986-46EA-AFC2-A28C8388DBC2}">
      <dsp:nvSpPr>
        <dsp:cNvPr id="0" name=""/>
        <dsp:cNvSpPr/>
      </dsp:nvSpPr>
      <dsp:spPr>
        <a:xfrm>
          <a:off x="0" y="2671781"/>
          <a:ext cx="8744339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20C4-3624-47DB-B0C6-4A000DA649DE}">
      <dsp:nvSpPr>
        <dsp:cNvPr id="0" name=""/>
        <dsp:cNvSpPr/>
      </dsp:nvSpPr>
      <dsp:spPr>
        <a:xfrm>
          <a:off x="437216" y="2302781"/>
          <a:ext cx="612103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Решение задач с помощью пропорции</a:t>
          </a:r>
          <a:endParaRPr lang="ru-RU" sz="2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42" y="2338807"/>
        <a:ext cx="6048985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36B8-E4AE-4DB5-8642-5BAF5AF4257F}">
      <dsp:nvSpPr>
        <dsp:cNvPr id="0" name=""/>
        <dsp:cNvSpPr/>
      </dsp:nvSpPr>
      <dsp:spPr>
        <a:xfrm>
          <a:off x="0" y="1208304"/>
          <a:ext cx="8082838" cy="1749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нашей стране все банкноты оснащены элементами защиты от подделки. Но со временем такие элементы могут меняться. Внимательно рассмотрите две действующие банкноты: номиналом «500» рублей (в обращении с 2011 года) и номиналом «2000» рублей (в обращении с 2017 года). Укажите, какие новые признаки подлинности появились на банкнотах после 2017 года.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86" y="1293690"/>
        <a:ext cx="7912066" cy="1578378"/>
      </dsp:txXfrm>
    </dsp:sp>
    <dsp:sp modelId="{2980EE7B-D363-4056-A2A2-B13A7010F7F3}">
      <dsp:nvSpPr>
        <dsp:cNvPr id="0" name=""/>
        <dsp:cNvSpPr/>
      </dsp:nvSpPr>
      <dsp:spPr>
        <a:xfrm>
          <a:off x="0" y="3109123"/>
          <a:ext cx="8082838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30" tIns="22860" rIns="128016" bIns="22860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Метки для людей с ослабленным зрением</a:t>
          </a:r>
          <a:endParaRPr lang="ru-RU" sz="18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Разноцветные защитные волокна, внедренные в бумагу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Герб Российской Федерации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Защитная нить шириной 5 мм, выходящая на поверхность лицевой стороны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QR-код со ссылкой на сайт Банка России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09123"/>
        <a:ext cx="8082838" cy="16818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36B8-E4AE-4DB5-8642-5BAF5AF4257F}">
      <dsp:nvSpPr>
        <dsp:cNvPr id="0" name=""/>
        <dsp:cNvSpPr/>
      </dsp:nvSpPr>
      <dsp:spPr>
        <a:xfrm>
          <a:off x="0" y="204674"/>
          <a:ext cx="10947362" cy="999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Чистый доход Константина – 80 000 рублей. Константин тратит все полученные доходы и часть средств с кредитной карты следующим образом. Что свидетельствует о том, что Константин неграмотно распоряжается своими финансами?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72" y="253446"/>
        <a:ext cx="10849818" cy="901546"/>
      </dsp:txXfrm>
    </dsp:sp>
    <dsp:sp modelId="{2980EE7B-D363-4056-A2A2-B13A7010F7F3}">
      <dsp:nvSpPr>
        <dsp:cNvPr id="0" name=""/>
        <dsp:cNvSpPr/>
      </dsp:nvSpPr>
      <dsp:spPr>
        <a:xfrm>
          <a:off x="0" y="1276441"/>
          <a:ext cx="10947362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579" tIns="22860" rIns="128016" bIns="22860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Константина сбалансированный</a:t>
          </a:r>
          <a:endParaRPr lang="ru-RU" sz="18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Доля необязательных расходов Константина слишком велика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Константин не оплачивает коммунальные услуги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Константин не сберегает деньги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Бюджет Константина дефицитный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76441"/>
        <a:ext cx="10947362" cy="15809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1CEE-F7A0-4269-B544-7171933A6C2A}">
      <dsp:nvSpPr>
        <dsp:cNvPr id="0" name=""/>
        <dsp:cNvSpPr/>
      </dsp:nvSpPr>
      <dsp:spPr>
        <a:xfrm>
          <a:off x="0" y="252134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675DF-5473-4D34-A083-6F6461C564C9}">
      <dsp:nvSpPr>
        <dsp:cNvPr id="0" name=""/>
        <dsp:cNvSpPr/>
      </dsp:nvSpPr>
      <dsp:spPr>
        <a:xfrm>
          <a:off x="437216" y="4549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Терминология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65669"/>
        <a:ext cx="6080687" cy="372930"/>
      </dsp:txXfrm>
    </dsp:sp>
    <dsp:sp modelId="{9C83D397-3C03-4AA9-B392-8A0D2034BE22}">
      <dsp:nvSpPr>
        <dsp:cNvPr id="0" name=""/>
        <dsp:cNvSpPr/>
      </dsp:nvSpPr>
      <dsp:spPr>
        <a:xfrm>
          <a:off x="0" y="887174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3B32D-5662-40BE-A410-6B3DA7DDF322}">
      <dsp:nvSpPr>
        <dsp:cNvPr id="0" name=""/>
        <dsp:cNvSpPr/>
      </dsp:nvSpPr>
      <dsp:spPr>
        <a:xfrm>
          <a:off x="437216" y="68053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Учет налогов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700709"/>
        <a:ext cx="6080687" cy="372930"/>
      </dsp:txXfrm>
    </dsp:sp>
    <dsp:sp modelId="{02402E83-4B85-4BE2-BB1D-A50C7000A107}">
      <dsp:nvSpPr>
        <dsp:cNvPr id="0" name=""/>
        <dsp:cNvSpPr/>
      </dsp:nvSpPr>
      <dsp:spPr>
        <a:xfrm>
          <a:off x="0" y="152221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E6E98-0C80-47AC-A8B6-A959FFA49EC4}">
      <dsp:nvSpPr>
        <dsp:cNvPr id="0" name=""/>
        <dsp:cNvSpPr/>
      </dsp:nvSpPr>
      <dsp:spPr>
        <a:xfrm>
          <a:off x="437216" y="131557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Кросс-курсы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1335750"/>
        <a:ext cx="6080687" cy="372930"/>
      </dsp:txXfrm>
    </dsp:sp>
    <dsp:sp modelId="{23AE7312-9B27-40AE-9C9C-5E20F2E19ED0}">
      <dsp:nvSpPr>
        <dsp:cNvPr id="0" name=""/>
        <dsp:cNvSpPr/>
      </dsp:nvSpPr>
      <dsp:spPr>
        <a:xfrm>
          <a:off x="0" y="215725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AFA0F-59F3-4636-9870-0EAEC7D29875}">
      <dsp:nvSpPr>
        <dsp:cNvPr id="0" name=""/>
        <dsp:cNvSpPr/>
      </dsp:nvSpPr>
      <dsp:spPr>
        <a:xfrm>
          <a:off x="437216" y="195061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Франшиза в страховании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1970790"/>
        <a:ext cx="6080687" cy="372930"/>
      </dsp:txXfrm>
    </dsp:sp>
    <dsp:sp modelId="{2B34774C-D004-4AEF-977D-27C6568316CF}">
      <dsp:nvSpPr>
        <dsp:cNvPr id="0" name=""/>
        <dsp:cNvSpPr/>
      </dsp:nvSpPr>
      <dsp:spPr>
        <a:xfrm>
          <a:off x="0" y="279229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C93A3-CE9E-46B2-82B7-B43449352FCE}">
      <dsp:nvSpPr>
        <dsp:cNvPr id="0" name=""/>
        <dsp:cNvSpPr/>
      </dsp:nvSpPr>
      <dsp:spPr>
        <a:xfrm>
          <a:off x="437216" y="258565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Виды ценных бумаг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2605829"/>
        <a:ext cx="6080687" cy="372930"/>
      </dsp:txXfrm>
    </dsp:sp>
    <dsp:sp modelId="{C8002636-1986-46EA-AFC2-A28C8388DBC2}">
      <dsp:nvSpPr>
        <dsp:cNvPr id="0" name=""/>
        <dsp:cNvSpPr/>
      </dsp:nvSpPr>
      <dsp:spPr>
        <a:xfrm>
          <a:off x="0" y="342733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20C4-3624-47DB-B0C6-4A000DA649DE}">
      <dsp:nvSpPr>
        <dsp:cNvPr id="0" name=""/>
        <dsp:cNvSpPr/>
      </dsp:nvSpPr>
      <dsp:spPr>
        <a:xfrm>
          <a:off x="437216" y="322069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Действующие требования законодательства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3240870"/>
        <a:ext cx="6080687" cy="3729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86902-63B4-4C5D-A4F2-305114DB5216}">
      <dsp:nvSpPr>
        <dsp:cNvPr id="0" name=""/>
        <dsp:cNvSpPr/>
      </dsp:nvSpPr>
      <dsp:spPr>
        <a:xfrm rot="5400000">
          <a:off x="4814766" y="-3186617"/>
          <a:ext cx="660604" cy="7202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упаковки товара, направленное на уменьшение его объема, с целью создать у потребителя впечатление о сохранении прежнего уровня цен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43685" y="116712"/>
        <a:ext cx="7170519" cy="596108"/>
      </dsp:txXfrm>
    </dsp:sp>
    <dsp:sp modelId="{F98F49BA-472F-4F81-A367-914B3618AC5D}">
      <dsp:nvSpPr>
        <dsp:cNvPr id="0" name=""/>
        <dsp:cNvSpPr/>
      </dsp:nvSpPr>
      <dsp:spPr>
        <a:xfrm>
          <a:off x="742" y="1888"/>
          <a:ext cx="1542942" cy="825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2" y="42198"/>
        <a:ext cx="1462322" cy="745135"/>
      </dsp:txXfrm>
    </dsp:sp>
    <dsp:sp modelId="{0EDF25E0-2AA4-44E5-8FF3-E825A72B2C16}">
      <dsp:nvSpPr>
        <dsp:cNvPr id="0" name=""/>
        <dsp:cNvSpPr/>
      </dsp:nvSpPr>
      <dsp:spPr>
        <a:xfrm rot="5400000">
          <a:off x="4799234" y="-2333242"/>
          <a:ext cx="660604" cy="7230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Включение в сюжет художественного произведения или игры реально существующего товара или бренда с целью повышения их узнаваемости и востребованности у потребителей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14485" y="983755"/>
        <a:ext cx="7197854" cy="596108"/>
      </dsp:txXfrm>
    </dsp:sp>
    <dsp:sp modelId="{0497611E-ED6C-45F7-9FD1-34C900802059}">
      <dsp:nvSpPr>
        <dsp:cNvPr id="0" name=""/>
        <dsp:cNvSpPr/>
      </dsp:nvSpPr>
      <dsp:spPr>
        <a:xfrm>
          <a:off x="742" y="868931"/>
          <a:ext cx="1513742" cy="825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2" y="909241"/>
        <a:ext cx="1433122" cy="745135"/>
      </dsp:txXfrm>
    </dsp:sp>
    <dsp:sp modelId="{4B1C4899-5801-4654-A5B2-7C9A91984F23}">
      <dsp:nvSpPr>
        <dsp:cNvPr id="0" name=""/>
        <dsp:cNvSpPr/>
      </dsp:nvSpPr>
      <dsp:spPr>
        <a:xfrm rot="5400000">
          <a:off x="4786396" y="-1473033"/>
          <a:ext cx="660604" cy="7243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Дискриминационная ценовая политика, в рамках которой стоимость товаров зависит от пола покупателя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94813" y="1850798"/>
        <a:ext cx="7211522" cy="596108"/>
      </dsp:txXfrm>
    </dsp:sp>
    <dsp:sp modelId="{AD444005-6ED8-4759-B44B-B763C76E326D}">
      <dsp:nvSpPr>
        <dsp:cNvPr id="0" name=""/>
        <dsp:cNvSpPr/>
      </dsp:nvSpPr>
      <dsp:spPr>
        <a:xfrm>
          <a:off x="742" y="1735974"/>
          <a:ext cx="1494071" cy="825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2" y="1776284"/>
        <a:ext cx="1413451" cy="745135"/>
      </dsp:txXfrm>
    </dsp:sp>
    <dsp:sp modelId="{84438354-FD09-473E-B894-B2192CC381A9}">
      <dsp:nvSpPr>
        <dsp:cNvPr id="0" name=""/>
        <dsp:cNvSpPr/>
      </dsp:nvSpPr>
      <dsp:spPr>
        <a:xfrm rot="5400000">
          <a:off x="4785553" y="-605990"/>
          <a:ext cx="660604" cy="72437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баллов, бонусов и других поощрений для постоянных покупателей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93970" y="2717841"/>
        <a:ext cx="7211522" cy="596108"/>
      </dsp:txXfrm>
    </dsp:sp>
    <dsp:sp modelId="{ACEC1A96-E72D-4DDB-9123-8542925F1E63}">
      <dsp:nvSpPr>
        <dsp:cNvPr id="0" name=""/>
        <dsp:cNvSpPr/>
      </dsp:nvSpPr>
      <dsp:spPr>
        <a:xfrm>
          <a:off x="742" y="2603017"/>
          <a:ext cx="1493228" cy="825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2" y="2643327"/>
        <a:ext cx="1412608" cy="745135"/>
      </dsp:txXfrm>
    </dsp:sp>
    <dsp:sp modelId="{F0670655-AE25-4B1F-B263-90C1B849A6FF}">
      <dsp:nvSpPr>
        <dsp:cNvPr id="0" name=""/>
        <dsp:cNvSpPr/>
      </dsp:nvSpPr>
      <dsp:spPr>
        <a:xfrm rot="5400000">
          <a:off x="4806535" y="281554"/>
          <a:ext cx="660604" cy="7202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Торговля с использованием специальных аппаратов, без кассиров</a:t>
          </a:r>
          <a:b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35454" y="3584883"/>
        <a:ext cx="7170519" cy="596108"/>
      </dsp:txXfrm>
    </dsp:sp>
    <dsp:sp modelId="{7ADDB744-3108-4971-A866-79AF5F78B7AA}">
      <dsp:nvSpPr>
        <dsp:cNvPr id="0" name=""/>
        <dsp:cNvSpPr/>
      </dsp:nvSpPr>
      <dsp:spPr>
        <a:xfrm>
          <a:off x="742" y="3470060"/>
          <a:ext cx="1534711" cy="825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2" y="3510370"/>
        <a:ext cx="1454091" cy="7451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1CEE-F7A0-4269-B544-7171933A6C2A}">
      <dsp:nvSpPr>
        <dsp:cNvPr id="0" name=""/>
        <dsp:cNvSpPr/>
      </dsp:nvSpPr>
      <dsp:spPr>
        <a:xfrm>
          <a:off x="0" y="252134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675DF-5473-4D34-A083-6F6461C564C9}">
      <dsp:nvSpPr>
        <dsp:cNvPr id="0" name=""/>
        <dsp:cNvSpPr/>
      </dsp:nvSpPr>
      <dsp:spPr>
        <a:xfrm>
          <a:off x="437216" y="4549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Демоверсии заданий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65669"/>
        <a:ext cx="6080687" cy="372930"/>
      </dsp:txXfrm>
    </dsp:sp>
    <dsp:sp modelId="{9C83D397-3C03-4AA9-B392-8A0D2034BE22}">
      <dsp:nvSpPr>
        <dsp:cNvPr id="0" name=""/>
        <dsp:cNvSpPr/>
      </dsp:nvSpPr>
      <dsp:spPr>
        <a:xfrm>
          <a:off x="0" y="887174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3B32D-5662-40BE-A410-6B3DA7DDF322}">
      <dsp:nvSpPr>
        <dsp:cNvPr id="0" name=""/>
        <dsp:cNvSpPr/>
      </dsp:nvSpPr>
      <dsp:spPr>
        <a:xfrm>
          <a:off x="437216" y="68053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Архив заданий прошлых лет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700709"/>
        <a:ext cx="6080687" cy="372930"/>
      </dsp:txXfrm>
    </dsp:sp>
    <dsp:sp modelId="{02402E83-4B85-4BE2-BB1D-A50C7000A107}">
      <dsp:nvSpPr>
        <dsp:cNvPr id="0" name=""/>
        <dsp:cNvSpPr/>
      </dsp:nvSpPr>
      <dsp:spPr>
        <a:xfrm>
          <a:off x="0" y="152221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E6E98-0C80-47AC-A8B6-A959FFA49EC4}">
      <dsp:nvSpPr>
        <dsp:cNvPr id="0" name=""/>
        <dsp:cNvSpPr/>
      </dsp:nvSpPr>
      <dsp:spPr>
        <a:xfrm>
          <a:off x="437216" y="131557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Работы дипломантов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1335750"/>
        <a:ext cx="6080687" cy="372930"/>
      </dsp:txXfrm>
    </dsp:sp>
    <dsp:sp modelId="{23AE7312-9B27-40AE-9C9C-5E20F2E19ED0}">
      <dsp:nvSpPr>
        <dsp:cNvPr id="0" name=""/>
        <dsp:cNvSpPr/>
      </dsp:nvSpPr>
      <dsp:spPr>
        <a:xfrm>
          <a:off x="0" y="215725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AFA0F-59F3-4636-9870-0EAEC7D29875}">
      <dsp:nvSpPr>
        <dsp:cNvPr id="0" name=""/>
        <dsp:cNvSpPr/>
      </dsp:nvSpPr>
      <dsp:spPr>
        <a:xfrm>
          <a:off x="437216" y="195061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Порталы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Финкульт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Моифинансы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1970790"/>
        <a:ext cx="6080687" cy="372930"/>
      </dsp:txXfrm>
    </dsp:sp>
    <dsp:sp modelId="{2B34774C-D004-4AEF-977D-27C6568316CF}">
      <dsp:nvSpPr>
        <dsp:cNvPr id="0" name=""/>
        <dsp:cNvSpPr/>
      </dsp:nvSpPr>
      <dsp:spPr>
        <a:xfrm>
          <a:off x="0" y="279229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C93A3-CE9E-46B2-82B7-B43449352FCE}">
      <dsp:nvSpPr>
        <dsp:cNvPr id="0" name=""/>
        <dsp:cNvSpPr/>
      </dsp:nvSpPr>
      <dsp:spPr>
        <a:xfrm>
          <a:off x="437216" y="2585654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Портал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СберСова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2605829"/>
        <a:ext cx="6080687" cy="372930"/>
      </dsp:txXfrm>
    </dsp:sp>
    <dsp:sp modelId="{288193A6-616F-406B-97E1-ED223A4815BB}">
      <dsp:nvSpPr>
        <dsp:cNvPr id="0" name=""/>
        <dsp:cNvSpPr/>
      </dsp:nvSpPr>
      <dsp:spPr>
        <a:xfrm>
          <a:off x="0" y="3427335"/>
          <a:ext cx="8744339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A8F7A-944D-4177-97D6-85A67417E2EF}">
      <dsp:nvSpPr>
        <dsp:cNvPr id="0" name=""/>
        <dsp:cNvSpPr/>
      </dsp:nvSpPr>
      <dsp:spPr>
        <a:xfrm>
          <a:off x="437216" y="3220695"/>
          <a:ext cx="6121037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Тинькофф-Журнал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391" y="3240870"/>
        <a:ext cx="6080687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E1CEE-F7A0-4269-B544-7171933A6C2A}">
      <dsp:nvSpPr>
        <dsp:cNvPr id="0" name=""/>
        <dsp:cNvSpPr/>
      </dsp:nvSpPr>
      <dsp:spPr>
        <a:xfrm>
          <a:off x="0" y="349600"/>
          <a:ext cx="874433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675DF-5473-4D34-A083-6F6461C564C9}">
      <dsp:nvSpPr>
        <dsp:cNvPr id="0" name=""/>
        <dsp:cNvSpPr/>
      </dsp:nvSpPr>
      <dsp:spPr>
        <a:xfrm>
          <a:off x="437216" y="83920"/>
          <a:ext cx="612103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Поступление без вступительных испытаний</a:t>
          </a:r>
        </a:p>
      </dsp:txBody>
      <dsp:txXfrm>
        <a:off x="463155" y="109859"/>
        <a:ext cx="6069159" cy="479482"/>
      </dsp:txXfrm>
    </dsp:sp>
    <dsp:sp modelId="{9C83D397-3C03-4AA9-B392-8A0D2034BE22}">
      <dsp:nvSpPr>
        <dsp:cNvPr id="0" name=""/>
        <dsp:cNvSpPr/>
      </dsp:nvSpPr>
      <dsp:spPr>
        <a:xfrm>
          <a:off x="0" y="1166081"/>
          <a:ext cx="874433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3B32D-5662-40BE-A410-6B3DA7DDF322}">
      <dsp:nvSpPr>
        <dsp:cNvPr id="0" name=""/>
        <dsp:cNvSpPr/>
      </dsp:nvSpPr>
      <dsp:spPr>
        <a:xfrm>
          <a:off x="437216" y="900401"/>
          <a:ext cx="612103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Дополнительные баллы к ЕГЭ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155" y="926340"/>
        <a:ext cx="6069159" cy="479482"/>
      </dsp:txXfrm>
    </dsp:sp>
    <dsp:sp modelId="{C8002636-1986-46EA-AFC2-A28C8388DBC2}">
      <dsp:nvSpPr>
        <dsp:cNvPr id="0" name=""/>
        <dsp:cNvSpPr/>
      </dsp:nvSpPr>
      <dsp:spPr>
        <a:xfrm>
          <a:off x="0" y="1982561"/>
          <a:ext cx="874433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20C4-3624-47DB-B0C6-4A000DA649DE}">
      <dsp:nvSpPr>
        <dsp:cNvPr id="0" name=""/>
        <dsp:cNvSpPr/>
      </dsp:nvSpPr>
      <dsp:spPr>
        <a:xfrm>
          <a:off x="437216" y="1716881"/>
          <a:ext cx="612103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Тренировка перед ОГЭ и ЕГЭ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155" y="1742820"/>
        <a:ext cx="6069159" cy="479482"/>
      </dsp:txXfrm>
    </dsp:sp>
    <dsp:sp modelId="{926336F6-DB93-42B2-AAB7-E8355957359C}">
      <dsp:nvSpPr>
        <dsp:cNvPr id="0" name=""/>
        <dsp:cNvSpPr/>
      </dsp:nvSpPr>
      <dsp:spPr>
        <a:xfrm>
          <a:off x="0" y="2799041"/>
          <a:ext cx="874433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91DD8-EBDB-44E2-A4A0-7D394F88D82D}">
      <dsp:nvSpPr>
        <dsp:cNvPr id="0" name=""/>
        <dsp:cNvSpPr/>
      </dsp:nvSpPr>
      <dsp:spPr>
        <a:xfrm>
          <a:off x="437216" y="2533361"/>
          <a:ext cx="612103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361" tIns="0" rIns="2313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Призы от партнеров олимпиады</a:t>
          </a:r>
        </a:p>
      </dsp:txBody>
      <dsp:txXfrm>
        <a:off x="463155" y="2559300"/>
        <a:ext cx="606915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B9DF3-8FC7-4B7A-B1AB-76EF95B9CDFF}">
      <dsp:nvSpPr>
        <dsp:cNvPr id="0" name=""/>
        <dsp:cNvSpPr/>
      </dsp:nvSpPr>
      <dsp:spPr>
        <a:xfrm>
          <a:off x="625" y="450834"/>
          <a:ext cx="2440477" cy="1464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&gt;</a:t>
          </a:r>
          <a:r>
            <a:rPr lang="ru-RU" sz="2500" kern="1200" dirty="0"/>
            <a:t> 2000 участников</a:t>
          </a:r>
        </a:p>
      </dsp:txBody>
      <dsp:txXfrm>
        <a:off x="625" y="450834"/>
        <a:ext cx="2440477" cy="1464286"/>
      </dsp:txXfrm>
    </dsp:sp>
    <dsp:sp modelId="{6FCEEC92-0548-4674-BD43-EF32DD54E17F}">
      <dsp:nvSpPr>
        <dsp:cNvPr id="0" name=""/>
        <dsp:cNvSpPr/>
      </dsp:nvSpPr>
      <dsp:spPr>
        <a:xfrm>
          <a:off x="2685150" y="450834"/>
          <a:ext cx="2440477" cy="14642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Призы от партнеров</a:t>
          </a:r>
        </a:p>
      </dsp:txBody>
      <dsp:txXfrm>
        <a:off x="2685150" y="450834"/>
        <a:ext cx="2440477" cy="1464286"/>
      </dsp:txXfrm>
    </dsp:sp>
    <dsp:sp modelId="{50E5B4AC-8924-45A8-BEF3-5EB8A1C57BD6}">
      <dsp:nvSpPr>
        <dsp:cNvPr id="0" name=""/>
        <dsp:cNvSpPr/>
      </dsp:nvSpPr>
      <dsp:spPr>
        <a:xfrm>
          <a:off x="625" y="2159168"/>
          <a:ext cx="2440477" cy="14642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Путевка в финал «Высшей пробы»</a:t>
          </a:r>
        </a:p>
      </dsp:txBody>
      <dsp:txXfrm>
        <a:off x="625" y="2159168"/>
        <a:ext cx="2440477" cy="1464286"/>
      </dsp:txXfrm>
    </dsp:sp>
    <dsp:sp modelId="{AA146E14-B1AE-4C4F-B4E9-E8526DD1F753}">
      <dsp:nvSpPr>
        <dsp:cNvPr id="0" name=""/>
        <dsp:cNvSpPr/>
      </dsp:nvSpPr>
      <dsp:spPr>
        <a:xfrm>
          <a:off x="2685150" y="2159168"/>
          <a:ext cx="2440477" cy="14642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Для 7-11 классов, 1-2 курсов СПО</a:t>
          </a:r>
        </a:p>
      </dsp:txBody>
      <dsp:txXfrm>
        <a:off x="2685150" y="2159168"/>
        <a:ext cx="2440477" cy="1464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B9DF3-8FC7-4B7A-B1AB-76EF95B9CDFF}">
      <dsp:nvSpPr>
        <dsp:cNvPr id="0" name=""/>
        <dsp:cNvSpPr/>
      </dsp:nvSpPr>
      <dsp:spPr>
        <a:xfrm>
          <a:off x="807837" y="242"/>
          <a:ext cx="3133695" cy="18802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15-17 октября 2024 г.</a:t>
          </a:r>
          <a:endParaRPr lang="ru-RU" sz="3000" kern="1200" dirty="0"/>
        </a:p>
      </dsp:txBody>
      <dsp:txXfrm>
        <a:off x="807837" y="242"/>
        <a:ext cx="3133695" cy="1880217"/>
      </dsp:txXfrm>
    </dsp:sp>
    <dsp:sp modelId="{6FCEEC92-0548-4674-BD43-EF32DD54E17F}">
      <dsp:nvSpPr>
        <dsp:cNvPr id="0" name=""/>
        <dsp:cNvSpPr/>
      </dsp:nvSpPr>
      <dsp:spPr>
        <a:xfrm>
          <a:off x="4254902" y="242"/>
          <a:ext cx="3133695" cy="1880217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Для 5-11 классов и студентов СПО</a:t>
          </a:r>
          <a:endParaRPr lang="ru-RU" sz="3000" kern="1200" dirty="0"/>
        </a:p>
      </dsp:txBody>
      <dsp:txXfrm>
        <a:off x="4254902" y="242"/>
        <a:ext cx="3133695" cy="1880217"/>
      </dsp:txXfrm>
    </dsp:sp>
    <dsp:sp modelId="{50E5B4AC-8924-45A8-BEF3-5EB8A1C57BD6}">
      <dsp:nvSpPr>
        <dsp:cNvPr id="0" name=""/>
        <dsp:cNvSpPr/>
      </dsp:nvSpPr>
      <dsp:spPr>
        <a:xfrm>
          <a:off x="807837" y="2193829"/>
          <a:ext cx="3133695" cy="1880217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10 заданий</a:t>
          </a:r>
          <a:br>
            <a:rPr lang="ru-RU" sz="3000" kern="1200" dirty="0" smtClean="0"/>
          </a:br>
          <a:r>
            <a:rPr lang="ru-RU" sz="3000" kern="1200" dirty="0" smtClean="0"/>
            <a:t>40 минут</a:t>
          </a:r>
          <a:endParaRPr lang="ru-RU" sz="3000" kern="1200" dirty="0"/>
        </a:p>
      </dsp:txBody>
      <dsp:txXfrm>
        <a:off x="807837" y="2193829"/>
        <a:ext cx="3133695" cy="1880217"/>
      </dsp:txXfrm>
    </dsp:sp>
    <dsp:sp modelId="{AA146E14-B1AE-4C4F-B4E9-E8526DD1F753}">
      <dsp:nvSpPr>
        <dsp:cNvPr id="0" name=""/>
        <dsp:cNvSpPr/>
      </dsp:nvSpPr>
      <dsp:spPr>
        <a:xfrm>
          <a:off x="4254902" y="2193829"/>
          <a:ext cx="3133695" cy="188021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316 участников прошли в финал «Высшей пробы»</a:t>
          </a:r>
          <a:endParaRPr lang="ru-RU" sz="3000" kern="1200" dirty="0"/>
        </a:p>
      </dsp:txBody>
      <dsp:txXfrm>
        <a:off x="4254902" y="2193829"/>
        <a:ext cx="3133695" cy="1880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EF9F5-73A2-44FE-B0BE-0E9488522E31}">
      <dsp:nvSpPr>
        <dsp:cNvPr id="0" name=""/>
        <dsp:cNvSpPr/>
      </dsp:nvSpPr>
      <dsp:spPr>
        <a:xfrm>
          <a:off x="0" y="496"/>
          <a:ext cx="4547403" cy="746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Тестовые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" y="36953"/>
        <a:ext cx="4474489" cy="673920"/>
      </dsp:txXfrm>
    </dsp:sp>
    <dsp:sp modelId="{28DE0A7B-6560-4E44-AF23-8075C5FBC88D}">
      <dsp:nvSpPr>
        <dsp:cNvPr id="0" name=""/>
        <dsp:cNvSpPr/>
      </dsp:nvSpPr>
      <dsp:spPr>
        <a:xfrm>
          <a:off x="0" y="748597"/>
          <a:ext cx="4547403" cy="746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Задания на соотнесение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57" y="785054"/>
        <a:ext cx="4474489" cy="673920"/>
      </dsp:txXfrm>
    </dsp:sp>
    <dsp:sp modelId="{919D708E-AC0D-4D52-B384-E4584F88F0D5}">
      <dsp:nvSpPr>
        <dsp:cNvPr id="0" name=""/>
        <dsp:cNvSpPr/>
      </dsp:nvSpPr>
      <dsp:spPr>
        <a:xfrm>
          <a:off x="0" y="1457845"/>
          <a:ext cx="4547403" cy="746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Задания с </a:t>
          </a:r>
          <a:r>
            <a:rPr lang="ru-RU" sz="2400" b="1" i="0" kern="1200" dirty="0" smtClean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открытым </a:t>
          </a: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ответом</a:t>
          </a:r>
        </a:p>
      </dsp:txBody>
      <dsp:txXfrm>
        <a:off x="36457" y="1494302"/>
        <a:ext cx="4474489" cy="673920"/>
      </dsp:txXfrm>
    </dsp:sp>
    <dsp:sp modelId="{95D4E784-4296-4238-8D09-536E502B2ADD}">
      <dsp:nvSpPr>
        <dsp:cNvPr id="0" name=""/>
        <dsp:cNvSpPr/>
      </dsp:nvSpPr>
      <dsp:spPr>
        <a:xfrm>
          <a:off x="0" y="2168809"/>
          <a:ext cx="4547403" cy="746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Расчетные задачи</a:t>
          </a:r>
        </a:p>
      </dsp:txBody>
      <dsp:txXfrm>
        <a:off x="36457" y="2205266"/>
        <a:ext cx="4474489" cy="673920"/>
      </dsp:txXfrm>
    </dsp:sp>
    <dsp:sp modelId="{86760F1F-9388-4D31-A020-D8185143FBB1}">
      <dsp:nvSpPr>
        <dsp:cNvPr id="0" name=""/>
        <dsp:cNvSpPr/>
      </dsp:nvSpPr>
      <dsp:spPr>
        <a:xfrm>
          <a:off x="0" y="2938780"/>
          <a:ext cx="4547403" cy="7468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</a:rPr>
            <a:t>Эссе </a:t>
          </a:r>
        </a:p>
      </dsp:txBody>
      <dsp:txXfrm>
        <a:off x="36457" y="2975237"/>
        <a:ext cx="4474489" cy="673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15D36-5A54-4F99-8EF4-5BAEBBE95954}">
      <dsp:nvSpPr>
        <dsp:cNvPr id="0" name=""/>
        <dsp:cNvSpPr/>
      </dsp:nvSpPr>
      <dsp:spPr>
        <a:xfrm>
          <a:off x="0" y="579030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9030"/>
        <a:ext cx="2733395" cy="1640037"/>
      </dsp:txXfrm>
    </dsp:sp>
    <dsp:sp modelId="{9303C108-F775-410D-991C-7288C861F64F}">
      <dsp:nvSpPr>
        <dsp:cNvPr id="0" name=""/>
        <dsp:cNvSpPr/>
      </dsp:nvSpPr>
      <dsp:spPr>
        <a:xfrm>
          <a:off x="3006735" y="579030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Обществознание</a:t>
          </a:r>
          <a:endParaRPr lang="ru-RU" sz="2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6735" y="579030"/>
        <a:ext cx="2733395" cy="1640037"/>
      </dsp:txXfrm>
    </dsp:sp>
    <dsp:sp modelId="{FB678660-D9E2-4685-AFB6-95AC5914E01E}">
      <dsp:nvSpPr>
        <dsp:cNvPr id="0" name=""/>
        <dsp:cNvSpPr/>
      </dsp:nvSpPr>
      <dsp:spPr>
        <a:xfrm>
          <a:off x="6013470" y="579030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История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3470" y="579030"/>
        <a:ext cx="2733395" cy="1640037"/>
      </dsp:txXfrm>
    </dsp:sp>
    <dsp:sp modelId="{8A880F78-ACBC-4B6E-B21D-96DE8A88E082}">
      <dsp:nvSpPr>
        <dsp:cNvPr id="0" name=""/>
        <dsp:cNvSpPr/>
      </dsp:nvSpPr>
      <dsp:spPr>
        <a:xfrm>
          <a:off x="0" y="2492407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92407"/>
        <a:ext cx="2733395" cy="1640037"/>
      </dsp:txXfrm>
    </dsp:sp>
    <dsp:sp modelId="{039008F9-1293-42A4-816A-C1FAE885F6A2}">
      <dsp:nvSpPr>
        <dsp:cNvPr id="0" name=""/>
        <dsp:cNvSpPr/>
      </dsp:nvSpPr>
      <dsp:spPr>
        <a:xfrm>
          <a:off x="3006735" y="2492407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География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6735" y="2492407"/>
        <a:ext cx="2733395" cy="1640037"/>
      </dsp:txXfrm>
    </dsp:sp>
    <dsp:sp modelId="{B0245D6E-1805-4F6E-87AB-13EB00729103}">
      <dsp:nvSpPr>
        <dsp:cNvPr id="0" name=""/>
        <dsp:cNvSpPr/>
      </dsp:nvSpPr>
      <dsp:spPr>
        <a:xfrm>
          <a:off x="6013470" y="2492407"/>
          <a:ext cx="2733395" cy="1640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195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Информатика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3470" y="2492407"/>
        <a:ext cx="2733395" cy="1640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36B8-E4AE-4DB5-8642-5BAF5AF4257F}">
      <dsp:nvSpPr>
        <dsp:cNvPr id="0" name=""/>
        <dsp:cNvSpPr/>
      </dsp:nvSpPr>
      <dsp:spPr>
        <a:xfrm>
          <a:off x="0" y="5129"/>
          <a:ext cx="8082838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Какие риски целесообразно включить в договор добровольного страхования имущества в сейсмически опасных регионах России?</a:t>
          </a: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51735"/>
        <a:ext cx="7989626" cy="861508"/>
      </dsp:txXfrm>
    </dsp:sp>
    <dsp:sp modelId="{2980EE7B-D363-4056-A2A2-B13A7010F7F3}">
      <dsp:nvSpPr>
        <dsp:cNvPr id="0" name=""/>
        <dsp:cNvSpPr/>
      </dsp:nvSpPr>
      <dsp:spPr>
        <a:xfrm>
          <a:off x="0" y="959849"/>
          <a:ext cx="8082838" cy="2586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3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удар 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молнии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пожаротушение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стихийные 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бедствия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противоправные 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действия третьих лиц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падение 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летательных аппаратов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внешние 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механические воздействия, например, падение деревьев на загородный дом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59849"/>
        <a:ext cx="8082838" cy="2586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36B8-E4AE-4DB5-8642-5BAF5AF4257F}">
      <dsp:nvSpPr>
        <dsp:cNvPr id="0" name=""/>
        <dsp:cNvSpPr/>
      </dsp:nvSpPr>
      <dsp:spPr>
        <a:xfrm>
          <a:off x="0" y="35121"/>
          <a:ext cx="8082838" cy="74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Какие из перечисленных операций с валютой разрешены в России на сегодняшний день?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3" y="71674"/>
        <a:ext cx="8009732" cy="675694"/>
      </dsp:txXfrm>
    </dsp:sp>
    <dsp:sp modelId="{2980EE7B-D363-4056-A2A2-B13A7010F7F3}">
      <dsp:nvSpPr>
        <dsp:cNvPr id="0" name=""/>
        <dsp:cNvSpPr/>
      </dsp:nvSpPr>
      <dsp:spPr>
        <a:xfrm>
          <a:off x="0" y="783921"/>
          <a:ext cx="8082838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3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Снятие наличных юаней со своего банковского счёта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Оплата товаров наличными юанями в магазине на московском вокзале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Покупка безналичных евро с использованием валютного счёта в банке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Покупка безналичных долларов США на Московской бирже через брокера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Обмен рублей на наличные фунты стерлингов через кассу банка</a:t>
          </a:r>
          <a:endParaRPr lang="ru-RU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83921"/>
        <a:ext cx="8082838" cy="2732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3943F-488B-4538-B93E-AB2CCCDE5BCE}">
      <dsp:nvSpPr>
        <dsp:cNvPr id="0" name=""/>
        <dsp:cNvSpPr/>
      </dsp:nvSpPr>
      <dsp:spPr>
        <a:xfrm>
          <a:off x="0" y="16632"/>
          <a:ext cx="7546946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Математическая грамотность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63238"/>
        <a:ext cx="7453734" cy="861508"/>
      </dsp:txXfrm>
    </dsp:sp>
    <dsp:sp modelId="{80D18994-8035-4289-856B-5DE9552D7452}">
      <dsp:nvSpPr>
        <dsp:cNvPr id="0" name=""/>
        <dsp:cNvSpPr/>
      </dsp:nvSpPr>
      <dsp:spPr>
        <a:xfrm>
          <a:off x="0" y="1118233"/>
          <a:ext cx="7546946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Читательская грамотность</a:t>
          </a:r>
        </a:p>
      </dsp:txBody>
      <dsp:txXfrm>
        <a:off x="46606" y="1164839"/>
        <a:ext cx="7453734" cy="861508"/>
      </dsp:txXfrm>
    </dsp:sp>
    <dsp:sp modelId="{ED7A01CE-E3C2-4F1E-807E-1E8A3517FC96}">
      <dsp:nvSpPr>
        <dsp:cNvPr id="0" name=""/>
        <dsp:cNvSpPr/>
      </dsp:nvSpPr>
      <dsp:spPr>
        <a:xfrm>
          <a:off x="0" y="2219833"/>
          <a:ext cx="7546946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anose="020B0604020202020204" pitchFamily="34" charset="0"/>
              <a:cs typeface="Arial" panose="020B0604020202020204" pitchFamily="34" charset="0"/>
            </a:rPr>
            <a:t>Финансовая 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грамотность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06" y="2266439"/>
        <a:ext cx="7453734" cy="861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CD587-26E2-47B8-9146-F7B276AF5696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3339-121A-451D-8D63-E627FE7DE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0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2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8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6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5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FB1A-B05B-45B5-9A6B-3E3D0D7A836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BDD6-965E-4824-B898-C3B5CE89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27.png"/><Relationship Id="rId10" Type="http://schemas.microsoft.com/office/2007/relationships/diagramDrawing" Target="../diagrams/drawing9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3.png"/><Relationship Id="rId4" Type="http://schemas.openxmlformats.org/officeDocument/2006/relationships/diagramData" Target="../diagrams/data11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7.png"/><Relationship Id="rId9" Type="http://schemas.microsoft.com/office/2007/relationships/diagramDrawing" Target="../diagrams/drawin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27.png"/><Relationship Id="rId10" Type="http://schemas.microsoft.com/office/2007/relationships/diagramDrawing" Target="../diagrams/drawing14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5.png"/><Relationship Id="rId7" Type="http://schemas.openxmlformats.org/officeDocument/2006/relationships/diagramData" Target="../diagrams/data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diagramDrawing" Target="../diagrams/drawing3.xml"/><Relationship Id="rId5" Type="http://schemas.openxmlformats.org/officeDocument/2006/relationships/image" Target="../media/image2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6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7.png"/><Relationship Id="rId10" Type="http://schemas.microsoft.com/office/2007/relationships/diagramDrawing" Target="../diagrams/drawing4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7.png"/><Relationship Id="rId10" Type="http://schemas.microsoft.com/office/2007/relationships/diagramDrawing" Target="../diagrams/drawing6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7" y="996041"/>
            <a:ext cx="11022106" cy="25689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Конкурсные мероприятия по финансовой грамотности</a:t>
            </a: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446" y="5782085"/>
            <a:ext cx="6257108" cy="18762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Леушина Дарья Сергеевна, </a:t>
            </a:r>
            <a:r>
              <a:rPr lang="ru-RU" sz="2000" b="1" dirty="0" err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зам.начальника</a:t>
            </a:r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отдела организации обучения педагогов ФМЦ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DE8133-9A48-4E3E-8A5A-BE982D83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46309" y="560533"/>
            <a:ext cx="1299382" cy="1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48">
        <p14:pan dir="u"/>
      </p:transition>
    </mc:Choice>
    <mc:Fallback xmlns="">
      <p:transition spd="slow" advTm="6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75" y="0"/>
            <a:ext cx="4355450" cy="693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9" y="-286977"/>
            <a:ext cx="3786271" cy="8039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50" y="-286977"/>
            <a:ext cx="2081822" cy="212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51" y="1576299"/>
            <a:ext cx="852826" cy="109778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CC4B4C31-113E-4F44-97B2-BB9BD0CA6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107491"/>
              </p:ext>
            </p:extLst>
          </p:nvPr>
        </p:nvGraphicFramePr>
        <p:xfrm>
          <a:off x="951413" y="1576299"/>
          <a:ext cx="8082838" cy="355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068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отрывок из произведения Н. В. Гоголя «Шинель» и укажите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ответе источник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дохода, о котором говорится в тексте.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«Дело пошло даже скорее, чем он ожидал.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Противу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всякого чаяния, директор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назначил Акакию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Акакиевичу не сорок или сорок пять, а целых шестьдесят рублей;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уж предчувствовал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 он, что Акакию Акакиевичу нужна шинель, или само собой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случилось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но только у него чрез это очутилось лишних двадцать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рублей»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запишите в форме существительного.</a:t>
            </a:r>
            <a:endParaRPr lang="en-US" sz="2400" dirty="0" smtClean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9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Компания друзей решила заказать пиццу с доставкой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дом.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Отличник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Петя блеснул знаниями геометрии и заметил, что пицца большего диаметра выгоднее. На сколько процентов дешевле стоит один квадратный сантиметр пиццы диаметром 40 см за 1200 рублей в сравнении с пиццей диаметром 30 см за 800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рублей?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округлите до целого числа и укажите без единиц измерения, пробелов и других знаков.</a:t>
            </a:r>
          </a:p>
        </p:txBody>
      </p:sp>
    </p:spTree>
    <p:extLst>
      <p:ext uri="{BB962C8B-B14F-4D97-AF65-F5344CB8AC3E}">
        <p14:creationId xmlns:p14="http://schemas.microsoft.com/office/powerpoint/2010/main" val="411511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75" y="0"/>
            <a:ext cx="4355450" cy="693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9" y="-286977"/>
            <a:ext cx="3786271" cy="8039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50" y="-286977"/>
            <a:ext cx="2081822" cy="212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51" y="1576299"/>
            <a:ext cx="852826" cy="109778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CC4B4C31-113E-4F44-97B2-BB9BD0CA6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90509"/>
              </p:ext>
            </p:extLst>
          </p:nvPr>
        </p:nvGraphicFramePr>
        <p:xfrm>
          <a:off x="951413" y="1576299"/>
          <a:ext cx="8082838" cy="355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114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кругозора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931459" y="1330961"/>
            <a:ext cx="8547821" cy="1018248"/>
            <a:chOff x="0" y="1208304"/>
            <a:chExt cx="8082838" cy="87457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208304"/>
              <a:ext cx="8082838" cy="874575"/>
            </a:xfrm>
            <a:prstGeom prst="roundRect">
              <a:avLst/>
            </a:prstGeom>
            <a:solidFill>
              <a:srgbClr val="E618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85386" y="1293690"/>
              <a:ext cx="7912066" cy="656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Соотнесите купюры и известных деятелей, которые на них изображены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43" y="2434594"/>
            <a:ext cx="4134297" cy="19565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386" y="2448243"/>
            <a:ext cx="3828103" cy="18436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074" y="3983645"/>
            <a:ext cx="4215800" cy="20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Дефициты учащихся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4FAEA6D3-5327-4BBF-9001-D90DD1430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02735"/>
              </p:ext>
            </p:extLst>
          </p:nvPr>
        </p:nvGraphicFramePr>
        <p:xfrm>
          <a:off x="865296" y="1774468"/>
          <a:ext cx="7546946" cy="3191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997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Дефициты: математическая грамотность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28" y="5855314"/>
            <a:ext cx="5954272" cy="3743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610" y="5675085"/>
            <a:ext cx="9210700" cy="2052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06" y="3957940"/>
            <a:ext cx="4136571" cy="468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-155957"/>
            <a:ext cx="1065216" cy="5346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14" y="1915886"/>
            <a:ext cx="6663707" cy="5081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46" y="513346"/>
            <a:ext cx="1448168" cy="1821183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318488"/>
              </p:ext>
            </p:extLst>
          </p:nvPr>
        </p:nvGraphicFramePr>
        <p:xfrm>
          <a:off x="838200" y="1608881"/>
          <a:ext cx="8744339" cy="333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0257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Дефициты: читательская грамотность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CC4B4C31-113E-4F44-97B2-BB9BD0CA6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565481"/>
              </p:ext>
            </p:extLst>
          </p:nvPr>
        </p:nvGraphicFramePr>
        <p:xfrm>
          <a:off x="951413" y="573486"/>
          <a:ext cx="8082838" cy="584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0918" y="3235353"/>
            <a:ext cx="2638379" cy="1143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918" y="1926387"/>
            <a:ext cx="2616281" cy="11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5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841" y="3654457"/>
            <a:ext cx="5525147" cy="29626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Дефициты: читательская грамотность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CC4B4C31-113E-4F44-97B2-BB9BD0CA6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256966"/>
              </p:ext>
            </p:extLst>
          </p:nvPr>
        </p:nvGraphicFramePr>
        <p:xfrm>
          <a:off x="951413" y="1412111"/>
          <a:ext cx="10947362" cy="318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4368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76044" y="1677282"/>
            <a:ext cx="8050766" cy="3635497"/>
            <a:chOff x="0" y="204674"/>
            <a:chExt cx="10947362" cy="9990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04674"/>
              <a:ext cx="10947362" cy="999090"/>
            </a:xfrm>
            <a:prstGeom prst="roundRect">
              <a:avLst/>
            </a:prstGeom>
            <a:solidFill>
              <a:srgbClr val="5195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772" y="253446"/>
              <a:ext cx="10849818" cy="90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Право на этот вид дохода по общему правилу появляется у городского врача на 5 лет позже, чем у школьного учителя, а у циркового гимнаста – на 15 лет раньше, чем у артиста хора</a:t>
              </a: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О чём идёт речь</a:t>
              </a: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Ответ запишите </a:t>
              </a: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одним 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словом.</a:t>
              </a:r>
              <a:endParaRPr lang="ru-RU" sz="2800"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0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805" y="190954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олимпиад школьников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092" y="-1085846"/>
            <a:ext cx="5236466" cy="8328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71" y="-2166787"/>
            <a:ext cx="2599676" cy="9553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600" y="-885472"/>
            <a:ext cx="2565610" cy="8667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47" y="0"/>
            <a:ext cx="4410938" cy="7015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74" y="2610201"/>
            <a:ext cx="7057941" cy="6635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04" y="4067294"/>
            <a:ext cx="3115596" cy="2906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52" y="1991839"/>
            <a:ext cx="2375366" cy="477568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6447915"/>
              </p:ext>
            </p:extLst>
          </p:nvPr>
        </p:nvGraphicFramePr>
        <p:xfrm>
          <a:off x="1554011" y="1213615"/>
          <a:ext cx="86317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373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аргументация позиции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sp>
        <p:nvSpPr>
          <p:cNvPr id="11" name="Скругленный прямоугольник 4"/>
          <p:cNvSpPr/>
          <p:nvPr/>
        </p:nvSpPr>
        <p:spPr>
          <a:xfrm>
            <a:off x="911911" y="1854754"/>
            <a:ext cx="7979031" cy="3280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11911" y="1592286"/>
            <a:ext cx="8673155" cy="999090"/>
            <a:chOff x="0" y="204674"/>
            <a:chExt cx="10947362" cy="9990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04674"/>
              <a:ext cx="10947362" cy="999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8772" y="253446"/>
              <a:ext cx="10849818" cy="90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Аргумент сводится к 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переформулированию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тезиса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11911" y="2725905"/>
            <a:ext cx="8673155" cy="999090"/>
            <a:chOff x="0" y="204674"/>
            <a:chExt cx="10947362" cy="99909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04674"/>
              <a:ext cx="10947362" cy="999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8772" y="253446"/>
              <a:ext cx="10849818" cy="90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Аргументы противоречат друг другу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11911" y="3859524"/>
            <a:ext cx="8673155" cy="999090"/>
            <a:chOff x="0" y="204674"/>
            <a:chExt cx="10947362" cy="99909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04674"/>
              <a:ext cx="10947362" cy="9990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8772" y="253446"/>
              <a:ext cx="10849818" cy="90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Аргументы не соответствуют действительности, содержит фактические ошибки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911911" y="5005613"/>
            <a:ext cx="8673155" cy="99909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989191" y="4972336"/>
            <a:ext cx="8595875" cy="90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аргументов включает в себя остальные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2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20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Дефициты: финансовая грамотность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28" y="5855314"/>
            <a:ext cx="5954272" cy="3743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610" y="5675085"/>
            <a:ext cx="9210700" cy="2052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06" y="3957940"/>
            <a:ext cx="4136571" cy="468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-155957"/>
            <a:ext cx="1065216" cy="5346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14" y="1915886"/>
            <a:ext cx="6663707" cy="5081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46" y="513346"/>
            <a:ext cx="1448168" cy="1821183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86802"/>
              </p:ext>
            </p:extLst>
          </p:nvPr>
        </p:nvGraphicFramePr>
        <p:xfrm>
          <a:off x="838200" y="1213921"/>
          <a:ext cx="8744339" cy="38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091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 финансовая терминология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76044" y="1677282"/>
            <a:ext cx="8050766" cy="3635497"/>
            <a:chOff x="0" y="204674"/>
            <a:chExt cx="10947362" cy="9990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04674"/>
              <a:ext cx="10947362" cy="999090"/>
            </a:xfrm>
            <a:prstGeom prst="roundRect">
              <a:avLst/>
            </a:prstGeom>
            <a:solidFill>
              <a:srgbClr val="5195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772" y="253446"/>
              <a:ext cx="10849818" cy="90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Суть какого финансового термина можно выразить фразой:</a:t>
              </a:r>
              <a:br>
                <a:rPr lang="ru-RU" sz="2800" b="1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800" b="1" i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«Не клади все яйца в одну корзину»?</a:t>
              </a:r>
              <a:endParaRPr lang="ru-RU" sz="3200"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8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Дефициты: финансовая терминология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7001505"/>
              </p:ext>
            </p:extLst>
          </p:nvPr>
        </p:nvGraphicFramePr>
        <p:xfrm>
          <a:off x="837872" y="1381736"/>
          <a:ext cx="8747194" cy="429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41391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для подготовки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784463"/>
              </p:ext>
            </p:extLst>
          </p:nvPr>
        </p:nvGraphicFramePr>
        <p:xfrm>
          <a:off x="838200" y="1500422"/>
          <a:ext cx="8744339" cy="38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444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для подготовки: практикум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6" name="Picture 2" descr="http://qrcoder.ru/code/?https%3A%2F%2Fvk.com%2Fvideo%2Fplaylist%2F-210455235_15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31" y="2061918"/>
            <a:ext cx="2702637" cy="27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134" y="1690688"/>
            <a:ext cx="6477900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4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 для подготовки: пособие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218" y="1690688"/>
            <a:ext cx="3500542" cy="490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qrcoder.ru/code/?https%3A%2F%2Ffmc.hse.ru%2Folymp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01" y="2740812"/>
            <a:ext cx="2394972" cy="23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2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247" cy="68648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972" y="226649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Зачем участвовать в олимпиадах?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28" y="5855314"/>
            <a:ext cx="5954272" cy="37436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610" y="5675085"/>
            <a:ext cx="9210700" cy="2052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306" y="3957940"/>
            <a:ext cx="4136571" cy="468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-155957"/>
            <a:ext cx="1065216" cy="5346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14" y="1915886"/>
            <a:ext cx="6663707" cy="5081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46" y="513346"/>
            <a:ext cx="1448168" cy="1821183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C695268B-5E5D-477F-B3DD-BF958C010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549087"/>
              </p:ext>
            </p:extLst>
          </p:nvPr>
        </p:nvGraphicFramePr>
        <p:xfrm>
          <a:off x="838200" y="1608881"/>
          <a:ext cx="8744339" cy="333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4154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Высшая проба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75" y="0"/>
            <a:ext cx="4355450" cy="693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9" y="-286977"/>
            <a:ext cx="3786271" cy="8039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50" y="-286977"/>
            <a:ext cx="2081822" cy="212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51" y="1576299"/>
            <a:ext cx="852826" cy="1097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239" y="1449619"/>
            <a:ext cx="4465626" cy="39138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2E1F2A-68F9-4DE1-8393-8FF0E8CC1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85" y="1888813"/>
            <a:ext cx="2936017" cy="29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5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Кибертурнир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Финспринт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75" y="0"/>
            <a:ext cx="4355450" cy="693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9" y="-286977"/>
            <a:ext cx="3786271" cy="8039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50" y="-286977"/>
            <a:ext cx="2081822" cy="212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51" y="1576299"/>
            <a:ext cx="852826" cy="1097788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838200" y="1662739"/>
            <a:ext cx="620240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основе приложения «Вклад»</a:t>
            </a:r>
          </a:p>
          <a:p>
            <a:pPr marL="171450" indent="-1714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симулирует 10 лет жизни</a:t>
            </a:r>
          </a:p>
          <a:p>
            <a:pPr marL="171450" indent="-1714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не только финансовое благополучие, но и эмоциональное состояние</a:t>
            </a:r>
          </a:p>
          <a:p>
            <a:pPr marL="171450" indent="-1714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научит планировать, принимать решения, критически мыслить и оценивать рентабельность своих вложений в условиях, приближенных к реальным</a:t>
            </a:r>
            <a:endParaRPr lang="ru-RU" sz="2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ru-RU" sz="2000" dirty="0">
              <a:latin typeface="+mj-lt"/>
            </a:endParaRPr>
          </a:p>
        </p:txBody>
      </p:sp>
      <p:pic>
        <p:nvPicPr>
          <p:cNvPr id="12" name="Picture 2" descr="http://qrcoder.ru/code/?https%3A%2F%2Ffsprint.vbudushee.ru%2F&amp;4&amp;0">
            <a:extLst>
              <a:ext uri="{FF2B5EF4-FFF2-40B4-BE49-F238E27FC236}">
                <a16:creationId xmlns="" xmlns:a16="http://schemas.microsoft.com/office/drawing/2014/main" id="{E8F2147C-7C79-438E-A84A-83221393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69" y="1576299"/>
            <a:ext cx="2663719" cy="266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Кибертурнир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Финспринт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8AFB469-9A3E-4D16-AD35-675213358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88" y="1810864"/>
            <a:ext cx="3203856" cy="3096344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D433406E-818A-4A08-8E51-C5222ABBF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455564"/>
              </p:ext>
            </p:extLst>
          </p:nvPr>
        </p:nvGraphicFramePr>
        <p:xfrm>
          <a:off x="4458812" y="1481559"/>
          <a:ext cx="5126254" cy="407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127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Финзачет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олимпиадные дни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D433406E-818A-4A08-8E51-C5222ABBF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56526"/>
              </p:ext>
            </p:extLst>
          </p:nvPr>
        </p:nvGraphicFramePr>
        <p:xfrm>
          <a:off x="835804" y="1507087"/>
          <a:ext cx="8196436" cy="407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1559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олимпиадных заданий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786"/>
            <a:ext cx="5396923" cy="26170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75" y="0"/>
            <a:ext cx="4355450" cy="6933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5794306"/>
            <a:ext cx="4137718" cy="1139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9" y="-286977"/>
            <a:ext cx="3786271" cy="8039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50" y="-286977"/>
            <a:ext cx="2081822" cy="21251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51" y="1576299"/>
            <a:ext cx="852826" cy="1097788"/>
          </a:xfrm>
          <a:prstGeom prst="rect">
            <a:avLst/>
          </a:prstGeom>
        </p:spPr>
      </p:pic>
      <p:graphicFrame>
        <p:nvGraphicFramePr>
          <p:cNvPr id="16" name="Схема 15">
            <a:extLst>
              <a:ext uri="{FF2B5EF4-FFF2-40B4-BE49-F238E27FC236}">
                <a16:creationId xmlns="" xmlns:a16="http://schemas.microsoft.com/office/drawing/2014/main" id="{C3A36B63-0000-4B58-87ED-1AE0CA6F0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660403"/>
              </p:ext>
            </p:extLst>
          </p:nvPr>
        </p:nvGraphicFramePr>
        <p:xfrm>
          <a:off x="991344" y="1521392"/>
          <a:ext cx="4547403" cy="378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4884" y="1521392"/>
            <a:ext cx="3880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Актуальный контекст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применимость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Креативность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Повышенная сложность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9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Межпредметность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6" y="5397775"/>
            <a:ext cx="12389231" cy="778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10" y="-393571"/>
            <a:ext cx="4128264" cy="7527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77" y="-879711"/>
            <a:ext cx="4642832" cy="8231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01" y="-174171"/>
            <a:ext cx="2232110" cy="752557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5413951"/>
              </p:ext>
            </p:extLst>
          </p:nvPr>
        </p:nvGraphicFramePr>
        <p:xfrm>
          <a:off x="838200" y="1423686"/>
          <a:ext cx="8746866" cy="471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13166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861</Words>
  <Application>Microsoft Office PowerPoint</Application>
  <PresentationFormat>Широкоэкранный</PresentationFormat>
  <Paragraphs>143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Helvetica Neue Medium</vt:lpstr>
      <vt:lpstr>HSE Sans</vt:lpstr>
      <vt:lpstr>Tahoma</vt:lpstr>
      <vt:lpstr>Wingdings</vt:lpstr>
      <vt:lpstr>Тема Office</vt:lpstr>
      <vt:lpstr>Конкурсные мероприятия по финансовой грамотности</vt:lpstr>
      <vt:lpstr>Виды олимпиад школьников</vt:lpstr>
      <vt:lpstr>Зачем участвовать в олимпиадах?</vt:lpstr>
      <vt:lpstr>Высшая проба</vt:lpstr>
      <vt:lpstr>Кибертурнир «Финспринт»</vt:lpstr>
      <vt:lpstr>Кибертурнир «Финспринт»</vt:lpstr>
      <vt:lpstr>Финзачет: олимпиадные дни</vt:lpstr>
      <vt:lpstr>Виды олимпиадных заданий</vt:lpstr>
      <vt:lpstr>Межпредметность</vt:lpstr>
      <vt:lpstr>Межпредметность</vt:lpstr>
      <vt:lpstr>Межпредметность</vt:lpstr>
      <vt:lpstr>Межпредметность</vt:lpstr>
      <vt:lpstr>Актуальность</vt:lpstr>
      <vt:lpstr>Расширение кругозора</vt:lpstr>
      <vt:lpstr>Дефициты учащихся</vt:lpstr>
      <vt:lpstr>Дефициты: математическая грамотность</vt:lpstr>
      <vt:lpstr>Дефициты: читательская грамотность</vt:lpstr>
      <vt:lpstr>Дефициты: читательская грамотность</vt:lpstr>
      <vt:lpstr>Дефициты: читательская грамотность</vt:lpstr>
      <vt:lpstr>Дефициты: аргументация позиции</vt:lpstr>
      <vt:lpstr>Дефициты: финансовая грамотность</vt:lpstr>
      <vt:lpstr>Дефициты: финансовая терминология</vt:lpstr>
      <vt:lpstr>Дефициты: финансовая терминология</vt:lpstr>
      <vt:lpstr>Материалы для подготовки</vt:lpstr>
      <vt:lpstr>Материалы для подготовки: практикум</vt:lpstr>
      <vt:lpstr>Материалы для подготовки: пособие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RaGRIS</dc:creator>
  <cp:lastModifiedBy>Дарья Леушина</cp:lastModifiedBy>
  <cp:revision>35</cp:revision>
  <dcterms:created xsi:type="dcterms:W3CDTF">2024-10-31T14:28:07Z</dcterms:created>
  <dcterms:modified xsi:type="dcterms:W3CDTF">2025-05-16T08:00:24Z</dcterms:modified>
</cp:coreProperties>
</file>