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1" r:id="rId4"/>
    <p:sldId id="262" r:id="rId5"/>
    <p:sldId id="287" r:id="rId6"/>
    <p:sldId id="286" r:id="rId7"/>
    <p:sldId id="264" r:id="rId8"/>
    <p:sldId id="263" r:id="rId9"/>
    <p:sldId id="268" r:id="rId10"/>
    <p:sldId id="288" r:id="rId11"/>
    <p:sldId id="269" r:id="rId12"/>
    <p:sldId id="270" r:id="rId13"/>
    <p:sldId id="277" r:id="rId14"/>
    <p:sldId id="271" r:id="rId15"/>
    <p:sldId id="272" r:id="rId16"/>
    <p:sldId id="282" r:id="rId17"/>
    <p:sldId id="279" r:id="rId18"/>
    <p:sldId id="280" r:id="rId19"/>
    <p:sldId id="281" r:id="rId20"/>
    <p:sldId id="290" r:id="rId21"/>
    <p:sldId id="289" r:id="rId22"/>
    <p:sldId id="294" r:id="rId23"/>
    <p:sldId id="293" r:id="rId24"/>
    <p:sldId id="295" r:id="rId25"/>
    <p:sldId id="283" r:id="rId26"/>
    <p:sldId id="292" r:id="rId27"/>
    <p:sldId id="291" r:id="rId28"/>
    <p:sldId id="285" r:id="rId29"/>
    <p:sldId id="284" r:id="rId30"/>
    <p:sldId id="275" r:id="rId31"/>
    <p:sldId id="273" r:id="rId32"/>
    <p:sldId id="274" r:id="rId33"/>
    <p:sldId id="276" r:id="rId34"/>
    <p:sldId id="260" r:id="rId35"/>
  </p:sldIdLst>
  <p:sldSz cx="18972213" cy="1069181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Proxima Nova" panose="020B0604020202020204" charset="0"/>
      <p:regular r:id="rId41"/>
      <p:bold r:id="rId42"/>
      <p:italic r:id="rId43"/>
      <p:boldItalic r:id="rId44"/>
    </p:embeddedFont>
    <p:embeddedFont>
      <p:font typeface="Proxima Nova Rg" panose="020005060300000200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7"/>
    <a:srgbClr val="E81759"/>
    <a:srgbClr val="E6175B"/>
    <a:srgbClr val="26B7BC"/>
    <a:srgbClr val="029558"/>
    <a:srgbClr val="F07D00"/>
    <a:srgbClr val="AAE2CA"/>
    <a:srgbClr val="BFBFBF"/>
    <a:srgbClr val="014FA0"/>
    <a:srgbClr val="23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8"/>
  </p:normalViewPr>
  <p:slideViewPr>
    <p:cSldViewPr snapToGrid="0">
      <p:cViewPr varScale="1">
        <p:scale>
          <a:sx n="35" d="100"/>
          <a:sy n="35" d="100"/>
        </p:scale>
        <p:origin x="468" y="60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85AB7-17F3-4D8C-9960-27FBE44C840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9C21F7-D531-47DF-8C68-2E9AC9639B84}">
      <dgm:prSet custT="1"/>
      <dgm:spPr>
        <a:solidFill>
          <a:srgbClr val="014FA0"/>
        </a:solidFill>
      </dgm:spPr>
      <dgm:t>
        <a:bodyPr/>
        <a:lstStyle/>
        <a:p>
          <a:pPr rtl="0"/>
          <a:r>
            <a:rPr lang="ru-RU" sz="2800" b="0" i="0" dirty="0"/>
            <a:t> ФГОС</a:t>
          </a:r>
          <a:endParaRPr lang="ru-RU" sz="2800" dirty="0"/>
        </a:p>
      </dgm:t>
    </dgm:pt>
    <dgm:pt modelId="{F121F41E-8C49-4937-BD7E-3CA2EC2E3EBB}" type="parTrans" cxnId="{14A6BD9B-CCE0-4E5D-8733-204BEAD82C7F}">
      <dgm:prSet/>
      <dgm:spPr/>
      <dgm:t>
        <a:bodyPr/>
        <a:lstStyle/>
        <a:p>
          <a:endParaRPr lang="ru-RU"/>
        </a:p>
      </dgm:t>
    </dgm:pt>
    <dgm:pt modelId="{507F3719-CE28-43B8-B249-DD56B5747A03}" type="sibTrans" cxnId="{14A6BD9B-CCE0-4E5D-8733-204BEAD82C7F}">
      <dgm:prSet/>
      <dgm:spPr/>
      <dgm:t>
        <a:bodyPr/>
        <a:lstStyle/>
        <a:p>
          <a:endParaRPr lang="ru-RU"/>
        </a:p>
      </dgm:t>
    </dgm:pt>
    <dgm:pt modelId="{43180E13-F833-4380-A721-308B8F7F849E}">
      <dgm:prSet custT="1"/>
      <dgm:spPr>
        <a:solidFill>
          <a:srgbClr val="23B9BE"/>
        </a:solidFill>
      </dgm:spPr>
      <dgm:t>
        <a:bodyPr/>
        <a:lstStyle/>
        <a:p>
          <a:pPr rtl="0"/>
          <a:r>
            <a:rPr lang="ru-RU" sz="2800" b="0" i="0" dirty="0"/>
            <a:t>Единая рамка компетенций по финансовой грамотности</a:t>
          </a:r>
          <a:endParaRPr lang="ru-RU" sz="2800" dirty="0"/>
        </a:p>
      </dgm:t>
    </dgm:pt>
    <dgm:pt modelId="{059A7186-FD3A-4837-99E7-F8C6F39938C0}" type="parTrans" cxnId="{55C3609D-8345-4DCA-AB7C-2DC6ECDE7E57}">
      <dgm:prSet/>
      <dgm:spPr/>
      <dgm:t>
        <a:bodyPr/>
        <a:lstStyle/>
        <a:p>
          <a:endParaRPr lang="ru-RU"/>
        </a:p>
      </dgm:t>
    </dgm:pt>
    <dgm:pt modelId="{9D700DEB-6143-4872-BC83-4C4FC5A72B87}" type="sibTrans" cxnId="{55C3609D-8345-4DCA-AB7C-2DC6ECDE7E57}">
      <dgm:prSet/>
      <dgm:spPr/>
      <dgm:t>
        <a:bodyPr/>
        <a:lstStyle/>
        <a:p>
          <a:endParaRPr lang="ru-RU"/>
        </a:p>
      </dgm:t>
    </dgm:pt>
    <dgm:pt modelId="{71D7112F-4798-44F4-89D4-2DC0A703963C}">
      <dgm:prSet custT="1"/>
      <dgm:spPr/>
      <dgm:t>
        <a:bodyPr/>
        <a:lstStyle/>
        <a:p>
          <a:pPr rtl="0"/>
          <a:r>
            <a:rPr lang="ru-RU" sz="2800" b="0" i="0" dirty="0"/>
            <a:t>Федеральные рабочие программы</a:t>
          </a:r>
          <a:endParaRPr lang="ru-RU" sz="2800" dirty="0"/>
        </a:p>
      </dgm:t>
    </dgm:pt>
    <dgm:pt modelId="{41A19490-F89B-4F6C-8C73-8183570C9D86}" type="parTrans" cxnId="{4B19D067-1CDE-4F5A-8B30-5BBC6AB4BA00}">
      <dgm:prSet/>
      <dgm:spPr/>
      <dgm:t>
        <a:bodyPr/>
        <a:lstStyle/>
        <a:p>
          <a:endParaRPr lang="ru-RU"/>
        </a:p>
      </dgm:t>
    </dgm:pt>
    <dgm:pt modelId="{C21D566A-CAC7-4A50-A88D-2D344995DAD8}" type="sibTrans" cxnId="{4B19D067-1CDE-4F5A-8B30-5BBC6AB4BA00}">
      <dgm:prSet/>
      <dgm:spPr/>
      <dgm:t>
        <a:bodyPr/>
        <a:lstStyle/>
        <a:p>
          <a:endParaRPr lang="ru-RU"/>
        </a:p>
      </dgm:t>
    </dgm:pt>
    <dgm:pt modelId="{93415E62-226D-429F-8587-9F1AC7C0C99B}" type="pres">
      <dgm:prSet presAssocID="{2A585AB7-17F3-4D8C-9960-27FBE44C84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9D32E1-1008-4EFF-AD2D-9D3120998A5F}" type="pres">
      <dgm:prSet presAssocID="{C19C21F7-D531-47DF-8C68-2E9AC9639B84}" presName="root" presStyleCnt="0"/>
      <dgm:spPr/>
    </dgm:pt>
    <dgm:pt modelId="{1A1A4774-860A-42F9-9D1C-74042E6BC2ED}" type="pres">
      <dgm:prSet presAssocID="{C19C21F7-D531-47DF-8C68-2E9AC9639B84}" presName="rootComposite" presStyleCnt="0"/>
      <dgm:spPr/>
    </dgm:pt>
    <dgm:pt modelId="{A5CA491C-A3F6-44FD-8546-4DAD903E19E5}" type="pres">
      <dgm:prSet presAssocID="{C19C21F7-D531-47DF-8C68-2E9AC9639B84}" presName="rootText" presStyleLbl="node1" presStyleIdx="0" presStyleCnt="3"/>
      <dgm:spPr/>
    </dgm:pt>
    <dgm:pt modelId="{A10A3925-FFAD-481E-B011-41C10513FC2C}" type="pres">
      <dgm:prSet presAssocID="{C19C21F7-D531-47DF-8C68-2E9AC9639B84}" presName="rootConnector" presStyleLbl="node1" presStyleIdx="0" presStyleCnt="3"/>
      <dgm:spPr/>
    </dgm:pt>
    <dgm:pt modelId="{76E06B38-A478-41BB-9F4C-07EEC4421B88}" type="pres">
      <dgm:prSet presAssocID="{C19C21F7-D531-47DF-8C68-2E9AC9639B84}" presName="childShape" presStyleCnt="0"/>
      <dgm:spPr/>
    </dgm:pt>
    <dgm:pt modelId="{1E45C8CE-19A5-49CA-B9FB-E28A6E0FDEF5}" type="pres">
      <dgm:prSet presAssocID="{43180E13-F833-4380-A721-308B8F7F849E}" presName="root" presStyleCnt="0"/>
      <dgm:spPr/>
    </dgm:pt>
    <dgm:pt modelId="{44E9C740-AEF6-42C3-999D-F05A4EAE06E9}" type="pres">
      <dgm:prSet presAssocID="{43180E13-F833-4380-A721-308B8F7F849E}" presName="rootComposite" presStyleCnt="0"/>
      <dgm:spPr/>
    </dgm:pt>
    <dgm:pt modelId="{8370D78A-D7F0-4BAB-BB03-6D7578F406A7}" type="pres">
      <dgm:prSet presAssocID="{43180E13-F833-4380-A721-308B8F7F849E}" presName="rootText" presStyleLbl="node1" presStyleIdx="1" presStyleCnt="3"/>
      <dgm:spPr/>
    </dgm:pt>
    <dgm:pt modelId="{34860A12-32F1-463E-9BDD-CCEDBC9C8410}" type="pres">
      <dgm:prSet presAssocID="{43180E13-F833-4380-A721-308B8F7F849E}" presName="rootConnector" presStyleLbl="node1" presStyleIdx="1" presStyleCnt="3"/>
      <dgm:spPr/>
    </dgm:pt>
    <dgm:pt modelId="{3541E473-C951-45F0-AE9E-606F65C2A462}" type="pres">
      <dgm:prSet presAssocID="{43180E13-F833-4380-A721-308B8F7F849E}" presName="childShape" presStyleCnt="0"/>
      <dgm:spPr/>
    </dgm:pt>
    <dgm:pt modelId="{C5A1FA64-18CA-48BE-88DD-7614555BD16C}" type="pres">
      <dgm:prSet presAssocID="{71D7112F-4798-44F4-89D4-2DC0A703963C}" presName="root" presStyleCnt="0"/>
      <dgm:spPr/>
    </dgm:pt>
    <dgm:pt modelId="{599082DB-B8F2-47CD-BBCA-21E6B5A1B2AE}" type="pres">
      <dgm:prSet presAssocID="{71D7112F-4798-44F4-89D4-2DC0A703963C}" presName="rootComposite" presStyleCnt="0"/>
      <dgm:spPr/>
    </dgm:pt>
    <dgm:pt modelId="{130400E3-ED05-4B35-8BB8-4B57DC1D7FE9}" type="pres">
      <dgm:prSet presAssocID="{71D7112F-4798-44F4-89D4-2DC0A703963C}" presName="rootText" presStyleLbl="node1" presStyleIdx="2" presStyleCnt="3"/>
      <dgm:spPr/>
    </dgm:pt>
    <dgm:pt modelId="{AF9EF83D-748D-4DC3-8322-78969ABB7C33}" type="pres">
      <dgm:prSet presAssocID="{71D7112F-4798-44F4-89D4-2DC0A703963C}" presName="rootConnector" presStyleLbl="node1" presStyleIdx="2" presStyleCnt="3"/>
      <dgm:spPr/>
    </dgm:pt>
    <dgm:pt modelId="{F096EFA1-D846-4F73-9349-E95FAD9D31F8}" type="pres">
      <dgm:prSet presAssocID="{71D7112F-4798-44F4-89D4-2DC0A703963C}" presName="childShape" presStyleCnt="0"/>
      <dgm:spPr/>
    </dgm:pt>
  </dgm:ptLst>
  <dgm:cxnLst>
    <dgm:cxn modelId="{C173D504-3466-499A-8907-EF37707BEC17}" type="presOf" srcId="{43180E13-F833-4380-A721-308B8F7F849E}" destId="{34860A12-32F1-463E-9BDD-CCEDBC9C8410}" srcOrd="1" destOrd="0" presId="urn:microsoft.com/office/officeart/2005/8/layout/hierarchy3"/>
    <dgm:cxn modelId="{CE65DC13-A6DF-446C-9B70-7B1BA18CBC1C}" type="presOf" srcId="{71D7112F-4798-44F4-89D4-2DC0A703963C}" destId="{AF9EF83D-748D-4DC3-8322-78969ABB7C33}" srcOrd="1" destOrd="0" presId="urn:microsoft.com/office/officeart/2005/8/layout/hierarchy3"/>
    <dgm:cxn modelId="{5FFA5C30-3642-4B60-AD61-9516554336B6}" type="presOf" srcId="{C19C21F7-D531-47DF-8C68-2E9AC9639B84}" destId="{A10A3925-FFAD-481E-B011-41C10513FC2C}" srcOrd="1" destOrd="0" presId="urn:microsoft.com/office/officeart/2005/8/layout/hierarchy3"/>
    <dgm:cxn modelId="{858FFC44-571B-4F2F-AE54-5C09AFE27CE0}" type="presOf" srcId="{C19C21F7-D531-47DF-8C68-2E9AC9639B84}" destId="{A5CA491C-A3F6-44FD-8546-4DAD903E19E5}" srcOrd="0" destOrd="0" presId="urn:microsoft.com/office/officeart/2005/8/layout/hierarchy3"/>
    <dgm:cxn modelId="{4B19D067-1CDE-4F5A-8B30-5BBC6AB4BA00}" srcId="{2A585AB7-17F3-4D8C-9960-27FBE44C8402}" destId="{71D7112F-4798-44F4-89D4-2DC0A703963C}" srcOrd="2" destOrd="0" parTransId="{41A19490-F89B-4F6C-8C73-8183570C9D86}" sibTransId="{C21D566A-CAC7-4A50-A88D-2D344995DAD8}"/>
    <dgm:cxn modelId="{14A6BD9B-CCE0-4E5D-8733-204BEAD82C7F}" srcId="{2A585AB7-17F3-4D8C-9960-27FBE44C8402}" destId="{C19C21F7-D531-47DF-8C68-2E9AC9639B84}" srcOrd="0" destOrd="0" parTransId="{F121F41E-8C49-4937-BD7E-3CA2EC2E3EBB}" sibTransId="{507F3719-CE28-43B8-B249-DD56B5747A03}"/>
    <dgm:cxn modelId="{55C3609D-8345-4DCA-AB7C-2DC6ECDE7E57}" srcId="{2A585AB7-17F3-4D8C-9960-27FBE44C8402}" destId="{43180E13-F833-4380-A721-308B8F7F849E}" srcOrd="1" destOrd="0" parTransId="{059A7186-FD3A-4837-99E7-F8C6F39938C0}" sibTransId="{9D700DEB-6143-4872-BC83-4C4FC5A72B87}"/>
    <dgm:cxn modelId="{9535DEA1-8007-45E1-A3D1-34F6A1888886}" type="presOf" srcId="{2A585AB7-17F3-4D8C-9960-27FBE44C8402}" destId="{93415E62-226D-429F-8587-9F1AC7C0C99B}" srcOrd="0" destOrd="0" presId="urn:microsoft.com/office/officeart/2005/8/layout/hierarchy3"/>
    <dgm:cxn modelId="{7F1DA1A5-6D5B-4E80-8565-381CF68F5189}" type="presOf" srcId="{43180E13-F833-4380-A721-308B8F7F849E}" destId="{8370D78A-D7F0-4BAB-BB03-6D7578F406A7}" srcOrd="0" destOrd="0" presId="urn:microsoft.com/office/officeart/2005/8/layout/hierarchy3"/>
    <dgm:cxn modelId="{32042CB0-FE46-4947-9EB6-D33BC85E8403}" type="presOf" srcId="{71D7112F-4798-44F4-89D4-2DC0A703963C}" destId="{130400E3-ED05-4B35-8BB8-4B57DC1D7FE9}" srcOrd="0" destOrd="0" presId="urn:microsoft.com/office/officeart/2005/8/layout/hierarchy3"/>
    <dgm:cxn modelId="{4A09A0B3-A835-4525-838A-66CC1B192974}" type="presParOf" srcId="{93415E62-226D-429F-8587-9F1AC7C0C99B}" destId="{619D32E1-1008-4EFF-AD2D-9D3120998A5F}" srcOrd="0" destOrd="0" presId="urn:microsoft.com/office/officeart/2005/8/layout/hierarchy3"/>
    <dgm:cxn modelId="{DCF5DA47-1A33-4F84-B991-8A75E4B975ED}" type="presParOf" srcId="{619D32E1-1008-4EFF-AD2D-9D3120998A5F}" destId="{1A1A4774-860A-42F9-9D1C-74042E6BC2ED}" srcOrd="0" destOrd="0" presId="urn:microsoft.com/office/officeart/2005/8/layout/hierarchy3"/>
    <dgm:cxn modelId="{61383251-4624-4A6E-A7C1-E808E31EA0A3}" type="presParOf" srcId="{1A1A4774-860A-42F9-9D1C-74042E6BC2ED}" destId="{A5CA491C-A3F6-44FD-8546-4DAD903E19E5}" srcOrd="0" destOrd="0" presId="urn:microsoft.com/office/officeart/2005/8/layout/hierarchy3"/>
    <dgm:cxn modelId="{F20DD08F-1502-4533-9A3D-5CEC74F58879}" type="presParOf" srcId="{1A1A4774-860A-42F9-9D1C-74042E6BC2ED}" destId="{A10A3925-FFAD-481E-B011-41C10513FC2C}" srcOrd="1" destOrd="0" presId="urn:microsoft.com/office/officeart/2005/8/layout/hierarchy3"/>
    <dgm:cxn modelId="{CC55994C-1750-4C3F-B5F5-3389C92E832D}" type="presParOf" srcId="{619D32E1-1008-4EFF-AD2D-9D3120998A5F}" destId="{76E06B38-A478-41BB-9F4C-07EEC4421B88}" srcOrd="1" destOrd="0" presId="urn:microsoft.com/office/officeart/2005/8/layout/hierarchy3"/>
    <dgm:cxn modelId="{0E429A4B-680E-42A8-B735-98BB78C79432}" type="presParOf" srcId="{93415E62-226D-429F-8587-9F1AC7C0C99B}" destId="{1E45C8CE-19A5-49CA-B9FB-E28A6E0FDEF5}" srcOrd="1" destOrd="0" presId="urn:microsoft.com/office/officeart/2005/8/layout/hierarchy3"/>
    <dgm:cxn modelId="{1FC3DCD7-FDCE-4B73-937A-D185B3C6F6EE}" type="presParOf" srcId="{1E45C8CE-19A5-49CA-B9FB-E28A6E0FDEF5}" destId="{44E9C740-AEF6-42C3-999D-F05A4EAE06E9}" srcOrd="0" destOrd="0" presId="urn:microsoft.com/office/officeart/2005/8/layout/hierarchy3"/>
    <dgm:cxn modelId="{95C0A750-D7A3-481A-8426-0CF39F6D73AE}" type="presParOf" srcId="{44E9C740-AEF6-42C3-999D-F05A4EAE06E9}" destId="{8370D78A-D7F0-4BAB-BB03-6D7578F406A7}" srcOrd="0" destOrd="0" presId="urn:microsoft.com/office/officeart/2005/8/layout/hierarchy3"/>
    <dgm:cxn modelId="{6F01F318-8A95-4736-8A2E-035EFA8ABDC2}" type="presParOf" srcId="{44E9C740-AEF6-42C3-999D-F05A4EAE06E9}" destId="{34860A12-32F1-463E-9BDD-CCEDBC9C8410}" srcOrd="1" destOrd="0" presId="urn:microsoft.com/office/officeart/2005/8/layout/hierarchy3"/>
    <dgm:cxn modelId="{E95DD833-DBFF-4A7A-A967-51174D51EBDE}" type="presParOf" srcId="{1E45C8CE-19A5-49CA-B9FB-E28A6E0FDEF5}" destId="{3541E473-C951-45F0-AE9E-606F65C2A462}" srcOrd="1" destOrd="0" presId="urn:microsoft.com/office/officeart/2005/8/layout/hierarchy3"/>
    <dgm:cxn modelId="{EC34FEF4-77A6-44E8-90E6-86BF080A5208}" type="presParOf" srcId="{93415E62-226D-429F-8587-9F1AC7C0C99B}" destId="{C5A1FA64-18CA-48BE-88DD-7614555BD16C}" srcOrd="2" destOrd="0" presId="urn:microsoft.com/office/officeart/2005/8/layout/hierarchy3"/>
    <dgm:cxn modelId="{1B988B30-0A8A-49D3-9F9E-CFAB29F05712}" type="presParOf" srcId="{C5A1FA64-18CA-48BE-88DD-7614555BD16C}" destId="{599082DB-B8F2-47CD-BBCA-21E6B5A1B2AE}" srcOrd="0" destOrd="0" presId="urn:microsoft.com/office/officeart/2005/8/layout/hierarchy3"/>
    <dgm:cxn modelId="{A1416CBB-D7E0-4CB7-8A8A-4A37639C5BB8}" type="presParOf" srcId="{599082DB-B8F2-47CD-BBCA-21E6B5A1B2AE}" destId="{130400E3-ED05-4B35-8BB8-4B57DC1D7FE9}" srcOrd="0" destOrd="0" presId="urn:microsoft.com/office/officeart/2005/8/layout/hierarchy3"/>
    <dgm:cxn modelId="{1A68577C-46E6-4257-B6AC-BE95A7E25996}" type="presParOf" srcId="{599082DB-B8F2-47CD-BBCA-21E6B5A1B2AE}" destId="{AF9EF83D-748D-4DC3-8322-78969ABB7C33}" srcOrd="1" destOrd="0" presId="urn:microsoft.com/office/officeart/2005/8/layout/hierarchy3"/>
    <dgm:cxn modelId="{19E1CC47-29D4-4033-9167-24AE17853B3F}" type="presParOf" srcId="{C5A1FA64-18CA-48BE-88DD-7614555BD16C}" destId="{F096EFA1-D846-4F73-9349-E95FAD9D31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16119E-B5E9-44F8-AC3F-F42638B4755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E51B11-D97E-4B75-8952-67E3642F7E79}">
      <dgm:prSet/>
      <dgm:spPr>
        <a:solidFill>
          <a:srgbClr val="26B7BC"/>
        </a:solidFill>
      </dgm:spPr>
      <dgm:t>
        <a:bodyPr/>
        <a:lstStyle/>
        <a:p>
          <a:pPr rtl="0"/>
          <a:r>
            <a:rPr lang="ru-RU" b="0" i="0" dirty="0"/>
            <a:t>Финансовая грамотность</a:t>
          </a:r>
          <a:endParaRPr lang="ru-RU" dirty="0"/>
        </a:p>
      </dgm:t>
    </dgm:pt>
    <dgm:pt modelId="{B0E00600-A09B-4AA1-A5B2-48854AD8CC18}" type="parTrans" cxnId="{18E37BCB-D19B-4401-871A-F5DED2FE2D93}">
      <dgm:prSet/>
      <dgm:spPr/>
      <dgm:t>
        <a:bodyPr/>
        <a:lstStyle/>
        <a:p>
          <a:endParaRPr lang="ru-RU"/>
        </a:p>
      </dgm:t>
    </dgm:pt>
    <dgm:pt modelId="{077A856D-4F84-4DA1-AD76-C5C84439B811}" type="sibTrans" cxnId="{18E37BCB-D19B-4401-871A-F5DED2FE2D93}">
      <dgm:prSet/>
      <dgm:spPr/>
      <dgm:t>
        <a:bodyPr/>
        <a:lstStyle/>
        <a:p>
          <a:endParaRPr lang="ru-RU"/>
        </a:p>
      </dgm:t>
    </dgm:pt>
    <dgm:pt modelId="{B41B2E86-29B7-4A6E-A9E3-37A109FFFF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  <a:effectLst/>
            </a:rPr>
            <a:t>Политико-правовая сфера </a:t>
          </a:r>
          <a:endParaRPr lang="ru-RU" dirty="0">
            <a:solidFill>
              <a:schemeClr val="tx1"/>
            </a:solidFill>
          </a:endParaRPr>
        </a:p>
      </dgm:t>
    </dgm:pt>
    <dgm:pt modelId="{AC099433-00C9-4B2A-AB6D-712A206B68A1}" type="parTrans" cxnId="{DCBFE10B-F2D9-4B15-90BA-E58F324571D6}">
      <dgm:prSet/>
      <dgm:spPr/>
      <dgm:t>
        <a:bodyPr/>
        <a:lstStyle/>
        <a:p>
          <a:endParaRPr lang="ru-RU"/>
        </a:p>
      </dgm:t>
    </dgm:pt>
    <dgm:pt modelId="{7480A7EB-29B0-4DBA-9E63-2DF35CA5560C}" type="sibTrans" cxnId="{DCBFE10B-F2D9-4B15-90BA-E58F324571D6}">
      <dgm:prSet/>
      <dgm:spPr/>
      <dgm:t>
        <a:bodyPr/>
        <a:lstStyle/>
        <a:p>
          <a:endParaRPr lang="ru-RU"/>
        </a:p>
      </dgm:t>
    </dgm:pt>
    <dgm:pt modelId="{8C08E7B3-C866-43A1-BDAA-8F0916A3182B}">
      <dgm:prSet/>
      <dgm:spPr>
        <a:solidFill>
          <a:srgbClr val="BFBFBF"/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  <a:effectLst/>
            </a:rPr>
            <a:t>Экономическая сфера </a:t>
          </a:r>
          <a:endParaRPr lang="ru-RU" dirty="0">
            <a:solidFill>
              <a:schemeClr val="tx1"/>
            </a:solidFill>
          </a:endParaRPr>
        </a:p>
      </dgm:t>
    </dgm:pt>
    <dgm:pt modelId="{78C57068-2692-47C4-9EED-C38B6FD9AAF0}" type="parTrans" cxnId="{60988C00-7B69-40AC-8412-07225C626751}">
      <dgm:prSet/>
      <dgm:spPr/>
      <dgm:t>
        <a:bodyPr/>
        <a:lstStyle/>
        <a:p>
          <a:endParaRPr lang="ru-RU"/>
        </a:p>
      </dgm:t>
    </dgm:pt>
    <dgm:pt modelId="{A70363C8-A84B-4D66-967A-3BFA5F9EBA9F}" type="sibTrans" cxnId="{60988C00-7B69-40AC-8412-07225C626751}">
      <dgm:prSet/>
      <dgm:spPr/>
      <dgm:t>
        <a:bodyPr/>
        <a:lstStyle/>
        <a:p>
          <a:endParaRPr lang="ru-RU"/>
        </a:p>
      </dgm:t>
    </dgm:pt>
    <dgm:pt modelId="{96842F20-FDC6-4004-A610-59111F0373A3}">
      <dgm:prSet/>
      <dgm:spPr>
        <a:solidFill>
          <a:srgbClr val="BFBFBF"/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</a:rPr>
            <a:t>Духовная сфера </a:t>
          </a:r>
          <a:endParaRPr lang="ru-RU" dirty="0">
            <a:solidFill>
              <a:schemeClr val="tx1"/>
            </a:solidFill>
          </a:endParaRPr>
        </a:p>
      </dgm:t>
    </dgm:pt>
    <dgm:pt modelId="{327C44EF-3AEB-4FB8-AF8B-5CBBB4806C7E}" type="parTrans" cxnId="{8E21B95B-84F5-4005-8E69-E7E4233F6A1B}">
      <dgm:prSet/>
      <dgm:spPr/>
      <dgm:t>
        <a:bodyPr/>
        <a:lstStyle/>
        <a:p>
          <a:endParaRPr lang="ru-RU"/>
        </a:p>
      </dgm:t>
    </dgm:pt>
    <dgm:pt modelId="{7A57CEE8-D4B7-46CA-B6D0-4754B987992C}" type="sibTrans" cxnId="{8E21B95B-84F5-4005-8E69-E7E4233F6A1B}">
      <dgm:prSet/>
      <dgm:spPr/>
      <dgm:t>
        <a:bodyPr/>
        <a:lstStyle/>
        <a:p>
          <a:endParaRPr lang="ru-RU"/>
        </a:p>
      </dgm:t>
    </dgm:pt>
    <dgm:pt modelId="{7BD79C76-242E-4B36-93AB-36B9995A8CA1}">
      <dgm:prSet/>
      <dgm:spPr>
        <a:solidFill>
          <a:srgbClr val="BFBFBF"/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  <a:effectLst/>
            </a:rPr>
            <a:t>Социальная сфера </a:t>
          </a:r>
          <a:endParaRPr lang="ru-RU" dirty="0">
            <a:solidFill>
              <a:schemeClr val="tx1"/>
            </a:solidFill>
          </a:endParaRPr>
        </a:p>
      </dgm:t>
    </dgm:pt>
    <dgm:pt modelId="{08541326-D3CB-40E0-83B4-C88E11E7E112}" type="parTrans" cxnId="{6692D2BA-4112-48B9-A77A-FFFAB04335EB}">
      <dgm:prSet/>
      <dgm:spPr/>
      <dgm:t>
        <a:bodyPr/>
        <a:lstStyle/>
        <a:p>
          <a:endParaRPr lang="ru-RU"/>
        </a:p>
      </dgm:t>
    </dgm:pt>
    <dgm:pt modelId="{3BA0AEA3-6708-4FA8-8B44-8515F9A6B58D}" type="sibTrans" cxnId="{6692D2BA-4112-48B9-A77A-FFFAB04335EB}">
      <dgm:prSet/>
      <dgm:spPr/>
      <dgm:t>
        <a:bodyPr/>
        <a:lstStyle/>
        <a:p>
          <a:endParaRPr lang="ru-RU"/>
        </a:p>
      </dgm:t>
    </dgm:pt>
    <dgm:pt modelId="{A23873B8-5113-49D8-B070-7B3E99948817}" type="pres">
      <dgm:prSet presAssocID="{1316119E-B5E9-44F8-AC3F-F42638B4755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8C4B8A-FA79-43FA-A2E5-A005F54FC456}" type="pres">
      <dgm:prSet presAssocID="{1316119E-B5E9-44F8-AC3F-F42638B47558}" presName="matrix" presStyleCnt="0"/>
      <dgm:spPr/>
    </dgm:pt>
    <dgm:pt modelId="{0950B043-EA44-4D41-83B6-8095C46C10BA}" type="pres">
      <dgm:prSet presAssocID="{1316119E-B5E9-44F8-AC3F-F42638B47558}" presName="tile1" presStyleLbl="node1" presStyleIdx="0" presStyleCnt="4"/>
      <dgm:spPr/>
    </dgm:pt>
    <dgm:pt modelId="{DB3C19C7-B832-4B6F-AE67-7A36A5AC32FB}" type="pres">
      <dgm:prSet presAssocID="{1316119E-B5E9-44F8-AC3F-F42638B475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E862819-A0E7-4B4C-92F0-4C1344487BE3}" type="pres">
      <dgm:prSet presAssocID="{1316119E-B5E9-44F8-AC3F-F42638B47558}" presName="tile2" presStyleLbl="node1" presStyleIdx="1" presStyleCnt="4" custLinFactNeighborX="64636" custLinFactNeighborY="-25893"/>
      <dgm:spPr/>
    </dgm:pt>
    <dgm:pt modelId="{701727DC-E7F7-4B3D-8313-F99CE7506EF1}" type="pres">
      <dgm:prSet presAssocID="{1316119E-B5E9-44F8-AC3F-F42638B475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E25FDB-4552-422A-8ACC-98C486177DF2}" type="pres">
      <dgm:prSet presAssocID="{1316119E-B5E9-44F8-AC3F-F42638B47558}" presName="tile3" presStyleLbl="node1" presStyleIdx="2" presStyleCnt="4"/>
      <dgm:spPr/>
    </dgm:pt>
    <dgm:pt modelId="{0E47EE3D-9B54-4B7B-A4A9-C582EC29C111}" type="pres">
      <dgm:prSet presAssocID="{1316119E-B5E9-44F8-AC3F-F42638B475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62DAFD9-72A3-4106-8F36-00C9D6474515}" type="pres">
      <dgm:prSet presAssocID="{1316119E-B5E9-44F8-AC3F-F42638B47558}" presName="tile4" presStyleLbl="node1" presStyleIdx="3" presStyleCnt="4"/>
      <dgm:spPr/>
    </dgm:pt>
    <dgm:pt modelId="{1A6FA485-91A0-4B9D-8C32-7D1C273BD644}" type="pres">
      <dgm:prSet presAssocID="{1316119E-B5E9-44F8-AC3F-F42638B475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64A2201-A98F-4ECB-94BA-D0788F846859}" type="pres">
      <dgm:prSet presAssocID="{1316119E-B5E9-44F8-AC3F-F42638B4755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0988C00-7B69-40AC-8412-07225C626751}" srcId="{AEE51B11-D97E-4B75-8952-67E3642F7E79}" destId="{8C08E7B3-C866-43A1-BDAA-8F0916A3182B}" srcOrd="1" destOrd="0" parTransId="{78C57068-2692-47C4-9EED-C38B6FD9AAF0}" sibTransId="{A70363C8-A84B-4D66-967A-3BFA5F9EBA9F}"/>
    <dgm:cxn modelId="{06F8EE03-D9A6-4226-BC28-FDC8218F589F}" type="presOf" srcId="{B41B2E86-29B7-4A6E-A9E3-37A109FFFF63}" destId="{0950B043-EA44-4D41-83B6-8095C46C10BA}" srcOrd="0" destOrd="0" presId="urn:microsoft.com/office/officeart/2005/8/layout/matrix1"/>
    <dgm:cxn modelId="{5E3AB604-8391-40CC-8FDB-6CF091A699D2}" type="presOf" srcId="{AEE51B11-D97E-4B75-8952-67E3642F7E79}" destId="{064A2201-A98F-4ECB-94BA-D0788F846859}" srcOrd="0" destOrd="0" presId="urn:microsoft.com/office/officeart/2005/8/layout/matrix1"/>
    <dgm:cxn modelId="{A0EC4408-B75D-43DA-ADC5-0A3E2E5DC16F}" type="presOf" srcId="{8C08E7B3-C866-43A1-BDAA-8F0916A3182B}" destId="{701727DC-E7F7-4B3D-8313-F99CE7506EF1}" srcOrd="1" destOrd="0" presId="urn:microsoft.com/office/officeart/2005/8/layout/matrix1"/>
    <dgm:cxn modelId="{DCBFE10B-F2D9-4B15-90BA-E58F324571D6}" srcId="{AEE51B11-D97E-4B75-8952-67E3642F7E79}" destId="{B41B2E86-29B7-4A6E-A9E3-37A109FFFF63}" srcOrd="0" destOrd="0" parTransId="{AC099433-00C9-4B2A-AB6D-712A206B68A1}" sibTransId="{7480A7EB-29B0-4DBA-9E63-2DF35CA5560C}"/>
    <dgm:cxn modelId="{8E21B95B-84F5-4005-8E69-E7E4233F6A1B}" srcId="{AEE51B11-D97E-4B75-8952-67E3642F7E79}" destId="{96842F20-FDC6-4004-A610-59111F0373A3}" srcOrd="2" destOrd="0" parTransId="{327C44EF-3AEB-4FB8-AF8B-5CBBB4806C7E}" sibTransId="{7A57CEE8-D4B7-46CA-B6D0-4754B987992C}"/>
    <dgm:cxn modelId="{158D7160-8E33-4B68-BC7E-F63AC095F90E}" type="presOf" srcId="{7BD79C76-242E-4B36-93AB-36B9995A8CA1}" destId="{1A6FA485-91A0-4B9D-8C32-7D1C273BD644}" srcOrd="1" destOrd="0" presId="urn:microsoft.com/office/officeart/2005/8/layout/matrix1"/>
    <dgm:cxn modelId="{8E9A517B-2426-45AD-B17A-F1F5041B6BF0}" type="presOf" srcId="{1316119E-B5E9-44F8-AC3F-F42638B47558}" destId="{A23873B8-5113-49D8-B070-7B3E99948817}" srcOrd="0" destOrd="0" presId="urn:microsoft.com/office/officeart/2005/8/layout/matrix1"/>
    <dgm:cxn modelId="{007C8786-3093-40A9-9A38-6ADEEDC15B01}" type="presOf" srcId="{96842F20-FDC6-4004-A610-59111F0373A3}" destId="{89E25FDB-4552-422A-8ACC-98C486177DF2}" srcOrd="0" destOrd="0" presId="urn:microsoft.com/office/officeart/2005/8/layout/matrix1"/>
    <dgm:cxn modelId="{BBBF0497-91FD-4DEE-97B7-64DA0DA57F47}" type="presOf" srcId="{8C08E7B3-C866-43A1-BDAA-8F0916A3182B}" destId="{1E862819-A0E7-4B4C-92F0-4C1344487BE3}" srcOrd="0" destOrd="0" presId="urn:microsoft.com/office/officeart/2005/8/layout/matrix1"/>
    <dgm:cxn modelId="{48AADFB5-37F2-44AE-A87E-BE6E19DC38BC}" type="presOf" srcId="{B41B2E86-29B7-4A6E-A9E3-37A109FFFF63}" destId="{DB3C19C7-B832-4B6F-AE67-7A36A5AC32FB}" srcOrd="1" destOrd="0" presId="urn:microsoft.com/office/officeart/2005/8/layout/matrix1"/>
    <dgm:cxn modelId="{6692D2BA-4112-48B9-A77A-FFFAB04335EB}" srcId="{AEE51B11-D97E-4B75-8952-67E3642F7E79}" destId="{7BD79C76-242E-4B36-93AB-36B9995A8CA1}" srcOrd="3" destOrd="0" parTransId="{08541326-D3CB-40E0-83B4-C88E11E7E112}" sibTransId="{3BA0AEA3-6708-4FA8-8B44-8515F9A6B58D}"/>
    <dgm:cxn modelId="{18E37BCB-D19B-4401-871A-F5DED2FE2D93}" srcId="{1316119E-B5E9-44F8-AC3F-F42638B47558}" destId="{AEE51B11-D97E-4B75-8952-67E3642F7E79}" srcOrd="0" destOrd="0" parTransId="{B0E00600-A09B-4AA1-A5B2-48854AD8CC18}" sibTransId="{077A856D-4F84-4DA1-AD76-C5C84439B811}"/>
    <dgm:cxn modelId="{87EF51CE-3DB8-4362-AD04-AE95273C95CA}" type="presOf" srcId="{96842F20-FDC6-4004-A610-59111F0373A3}" destId="{0E47EE3D-9B54-4B7B-A4A9-C582EC29C111}" srcOrd="1" destOrd="0" presId="urn:microsoft.com/office/officeart/2005/8/layout/matrix1"/>
    <dgm:cxn modelId="{A00796E2-F456-4A8B-9E1C-3744EF1704C7}" type="presOf" srcId="{7BD79C76-242E-4B36-93AB-36B9995A8CA1}" destId="{A62DAFD9-72A3-4106-8F36-00C9D6474515}" srcOrd="0" destOrd="0" presId="urn:microsoft.com/office/officeart/2005/8/layout/matrix1"/>
    <dgm:cxn modelId="{5DF3C5AF-BFCC-4CE8-A12B-78E5317A3CD2}" type="presParOf" srcId="{A23873B8-5113-49D8-B070-7B3E99948817}" destId="{CA8C4B8A-FA79-43FA-A2E5-A005F54FC456}" srcOrd="0" destOrd="0" presId="urn:microsoft.com/office/officeart/2005/8/layout/matrix1"/>
    <dgm:cxn modelId="{04FE2CE6-C320-41B2-B65F-B1B12E53E0E1}" type="presParOf" srcId="{CA8C4B8A-FA79-43FA-A2E5-A005F54FC456}" destId="{0950B043-EA44-4D41-83B6-8095C46C10BA}" srcOrd="0" destOrd="0" presId="urn:microsoft.com/office/officeart/2005/8/layout/matrix1"/>
    <dgm:cxn modelId="{72990D12-0891-4285-997D-B30DF56D7EC2}" type="presParOf" srcId="{CA8C4B8A-FA79-43FA-A2E5-A005F54FC456}" destId="{DB3C19C7-B832-4B6F-AE67-7A36A5AC32FB}" srcOrd="1" destOrd="0" presId="urn:microsoft.com/office/officeart/2005/8/layout/matrix1"/>
    <dgm:cxn modelId="{05F720BA-1BC2-4FC4-81ED-834AE96D24A8}" type="presParOf" srcId="{CA8C4B8A-FA79-43FA-A2E5-A005F54FC456}" destId="{1E862819-A0E7-4B4C-92F0-4C1344487BE3}" srcOrd="2" destOrd="0" presId="urn:microsoft.com/office/officeart/2005/8/layout/matrix1"/>
    <dgm:cxn modelId="{5C8FE4C3-3EA8-43A9-8A2F-EFF6B2FF3AE4}" type="presParOf" srcId="{CA8C4B8A-FA79-43FA-A2E5-A005F54FC456}" destId="{701727DC-E7F7-4B3D-8313-F99CE7506EF1}" srcOrd="3" destOrd="0" presId="urn:microsoft.com/office/officeart/2005/8/layout/matrix1"/>
    <dgm:cxn modelId="{DCA377B9-72CF-4952-8A17-DEC1E4F92551}" type="presParOf" srcId="{CA8C4B8A-FA79-43FA-A2E5-A005F54FC456}" destId="{89E25FDB-4552-422A-8ACC-98C486177DF2}" srcOrd="4" destOrd="0" presId="urn:microsoft.com/office/officeart/2005/8/layout/matrix1"/>
    <dgm:cxn modelId="{8F9439C7-EF51-4B0F-8BD9-83B1DA7BCF26}" type="presParOf" srcId="{CA8C4B8A-FA79-43FA-A2E5-A005F54FC456}" destId="{0E47EE3D-9B54-4B7B-A4A9-C582EC29C111}" srcOrd="5" destOrd="0" presId="urn:microsoft.com/office/officeart/2005/8/layout/matrix1"/>
    <dgm:cxn modelId="{30653546-1721-4A64-8592-78C764709BE7}" type="presParOf" srcId="{CA8C4B8A-FA79-43FA-A2E5-A005F54FC456}" destId="{A62DAFD9-72A3-4106-8F36-00C9D6474515}" srcOrd="6" destOrd="0" presId="urn:microsoft.com/office/officeart/2005/8/layout/matrix1"/>
    <dgm:cxn modelId="{ED04B903-DC56-4F50-BA6E-BC9482ECCC71}" type="presParOf" srcId="{CA8C4B8A-FA79-43FA-A2E5-A005F54FC456}" destId="{1A6FA485-91A0-4B9D-8C32-7D1C273BD644}" srcOrd="7" destOrd="0" presId="urn:microsoft.com/office/officeart/2005/8/layout/matrix1"/>
    <dgm:cxn modelId="{E2D7C60E-79E4-41E8-94D1-ABFA2BFE17FE}" type="presParOf" srcId="{A23873B8-5113-49D8-B070-7B3E99948817}" destId="{064A2201-A98F-4ECB-94BA-D0788F846859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590A2F-A79B-44F5-A5B5-92D95C89DFB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78C8F-B580-4377-BBFC-18364D3F472D}">
      <dgm:prSet custT="1"/>
      <dgm:spPr/>
      <dgm:t>
        <a:bodyPr/>
        <a:lstStyle/>
        <a:p>
          <a:pPr rtl="0"/>
          <a:r>
            <a:rPr lang="ru-RU" sz="2800" b="0" i="0" dirty="0"/>
            <a:t>практико-ориентированности</a:t>
          </a:r>
        </a:p>
        <a:p>
          <a:pPr rtl="0"/>
          <a:r>
            <a:rPr lang="ru-RU" sz="2800" b="0" i="0" dirty="0"/>
            <a:t>(жизненный контекст, практическое повседневное знание)</a:t>
          </a:r>
          <a:endParaRPr lang="ru-RU" sz="2800" dirty="0"/>
        </a:p>
      </dgm:t>
    </dgm:pt>
    <dgm:pt modelId="{E04A0E79-82E5-484D-B12E-DA149700A6B0}" type="parTrans" cxnId="{545B2F9F-5C76-44AC-9155-174B8A6D381E}">
      <dgm:prSet/>
      <dgm:spPr/>
      <dgm:t>
        <a:bodyPr/>
        <a:lstStyle/>
        <a:p>
          <a:endParaRPr lang="ru-RU"/>
        </a:p>
      </dgm:t>
    </dgm:pt>
    <dgm:pt modelId="{3FCA8CDB-2308-40C6-AD47-2143B83759C8}" type="sibTrans" cxnId="{545B2F9F-5C76-44AC-9155-174B8A6D381E}">
      <dgm:prSet/>
      <dgm:spPr/>
      <dgm:t>
        <a:bodyPr/>
        <a:lstStyle/>
        <a:p>
          <a:endParaRPr lang="ru-RU"/>
        </a:p>
      </dgm:t>
    </dgm:pt>
    <dgm:pt modelId="{9F1F03F8-3610-4107-85E8-1E7FA66FAAF0}">
      <dgm:prSet custT="1"/>
      <dgm:spPr/>
      <dgm:t>
        <a:bodyPr/>
        <a:lstStyle/>
        <a:p>
          <a:pPr rtl="0"/>
          <a:r>
            <a:rPr lang="ru-RU" sz="2800" b="0" i="0" dirty="0"/>
            <a:t>требований (ФГОС и Единой рамки)</a:t>
          </a:r>
          <a:endParaRPr lang="ru-RU" sz="2800" dirty="0"/>
        </a:p>
      </dgm:t>
    </dgm:pt>
    <dgm:pt modelId="{E463B9BD-BAAC-4A0C-A1AC-0A5530FA0DC7}" type="parTrans" cxnId="{2719A7D4-AF04-4A23-8AAB-DE2499666B5F}">
      <dgm:prSet/>
      <dgm:spPr/>
      <dgm:t>
        <a:bodyPr/>
        <a:lstStyle/>
        <a:p>
          <a:endParaRPr lang="ru-RU"/>
        </a:p>
      </dgm:t>
    </dgm:pt>
    <dgm:pt modelId="{1ED8D88B-A5C5-4867-A91A-259DF924ACC7}" type="sibTrans" cxnId="{2719A7D4-AF04-4A23-8AAB-DE2499666B5F}">
      <dgm:prSet/>
      <dgm:spPr/>
      <dgm:t>
        <a:bodyPr/>
        <a:lstStyle/>
        <a:p>
          <a:endParaRPr lang="ru-RU"/>
        </a:p>
      </dgm:t>
    </dgm:pt>
    <dgm:pt modelId="{361F0EED-AC45-4305-8CF1-203EDB852DDC}">
      <dgm:prSet/>
      <dgm:spPr/>
      <dgm:t>
        <a:bodyPr/>
        <a:lstStyle/>
        <a:p>
          <a:endParaRPr lang="ru-RU"/>
        </a:p>
      </dgm:t>
    </dgm:pt>
    <dgm:pt modelId="{816D328E-3D7A-467D-B02A-028AF396D94E}" type="parTrans" cxnId="{F7B1219B-F3E2-410C-88B8-B9C38FEA59F4}">
      <dgm:prSet/>
      <dgm:spPr/>
      <dgm:t>
        <a:bodyPr/>
        <a:lstStyle/>
        <a:p>
          <a:endParaRPr lang="ru-RU"/>
        </a:p>
      </dgm:t>
    </dgm:pt>
    <dgm:pt modelId="{9A147852-559D-4402-BCD9-19D384BF87A7}" type="sibTrans" cxnId="{F7B1219B-F3E2-410C-88B8-B9C38FEA59F4}">
      <dgm:prSet/>
      <dgm:spPr/>
      <dgm:t>
        <a:bodyPr/>
        <a:lstStyle/>
        <a:p>
          <a:endParaRPr lang="ru-RU"/>
        </a:p>
      </dgm:t>
    </dgm:pt>
    <dgm:pt modelId="{E34F6C6A-D67C-44D0-B313-B20EDDE23E5B}" type="pres">
      <dgm:prSet presAssocID="{F5590A2F-A79B-44F5-A5B5-92D95C89DFB8}" presName="compositeShape" presStyleCnt="0">
        <dgm:presLayoutVars>
          <dgm:chMax val="2"/>
          <dgm:dir/>
          <dgm:resizeHandles val="exact"/>
        </dgm:presLayoutVars>
      </dgm:prSet>
      <dgm:spPr/>
    </dgm:pt>
    <dgm:pt modelId="{9B3CF8C5-A4BB-48BF-8DA4-7DD22A99553D}" type="pres">
      <dgm:prSet presAssocID="{F5590A2F-A79B-44F5-A5B5-92D95C89DFB8}" presName="divider" presStyleLbl="fgShp" presStyleIdx="0" presStyleCnt="1"/>
      <dgm:spPr>
        <a:solidFill>
          <a:srgbClr val="014FA0"/>
        </a:solidFill>
      </dgm:spPr>
    </dgm:pt>
    <dgm:pt modelId="{C2C68A52-DF5A-447E-913E-725510B14A32}" type="pres">
      <dgm:prSet presAssocID="{5DD78C8F-B580-4377-BBFC-18364D3F472D}" presName="downArrow" presStyleLbl="node1" presStyleIdx="0" presStyleCnt="2"/>
      <dgm:spPr>
        <a:solidFill>
          <a:srgbClr val="23B9BE"/>
        </a:solidFill>
      </dgm:spPr>
    </dgm:pt>
    <dgm:pt modelId="{BA1046C6-A51F-4BB5-B86A-1D301BA3BE90}" type="pres">
      <dgm:prSet presAssocID="{5DD78C8F-B580-4377-BBFC-18364D3F472D}" presName="downArrowText" presStyleLbl="revTx" presStyleIdx="0" presStyleCnt="2">
        <dgm:presLayoutVars>
          <dgm:bulletEnabled val="1"/>
        </dgm:presLayoutVars>
      </dgm:prSet>
      <dgm:spPr/>
    </dgm:pt>
    <dgm:pt modelId="{A2CA5902-52EF-4533-A3F4-AA1FAD5DE635}" type="pres">
      <dgm:prSet presAssocID="{9F1F03F8-3610-4107-85E8-1E7FA66FAAF0}" presName="upArrow" presStyleLbl="node1" presStyleIdx="1" presStyleCnt="2"/>
      <dgm:spPr>
        <a:solidFill>
          <a:srgbClr val="E81759"/>
        </a:solidFill>
      </dgm:spPr>
    </dgm:pt>
    <dgm:pt modelId="{B10330A4-48F0-4943-B493-0CB3169CDF9F}" type="pres">
      <dgm:prSet presAssocID="{9F1F03F8-3610-4107-85E8-1E7FA66FAAF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53E045E-0525-405A-8568-FDF43F78C0EC}" type="presOf" srcId="{F5590A2F-A79B-44F5-A5B5-92D95C89DFB8}" destId="{E34F6C6A-D67C-44D0-B313-B20EDDE23E5B}" srcOrd="0" destOrd="0" presId="urn:microsoft.com/office/officeart/2005/8/layout/arrow3"/>
    <dgm:cxn modelId="{69899C5A-4ACB-4F9C-B43B-78BE96E213F5}" type="presOf" srcId="{9F1F03F8-3610-4107-85E8-1E7FA66FAAF0}" destId="{B10330A4-48F0-4943-B493-0CB3169CDF9F}" srcOrd="0" destOrd="0" presId="urn:microsoft.com/office/officeart/2005/8/layout/arrow3"/>
    <dgm:cxn modelId="{F7B1219B-F3E2-410C-88B8-B9C38FEA59F4}" srcId="{F5590A2F-A79B-44F5-A5B5-92D95C89DFB8}" destId="{361F0EED-AC45-4305-8CF1-203EDB852DDC}" srcOrd="2" destOrd="0" parTransId="{816D328E-3D7A-467D-B02A-028AF396D94E}" sibTransId="{9A147852-559D-4402-BCD9-19D384BF87A7}"/>
    <dgm:cxn modelId="{545B2F9F-5C76-44AC-9155-174B8A6D381E}" srcId="{F5590A2F-A79B-44F5-A5B5-92D95C89DFB8}" destId="{5DD78C8F-B580-4377-BBFC-18364D3F472D}" srcOrd="0" destOrd="0" parTransId="{E04A0E79-82E5-484D-B12E-DA149700A6B0}" sibTransId="{3FCA8CDB-2308-40C6-AD47-2143B83759C8}"/>
    <dgm:cxn modelId="{2719A7D4-AF04-4A23-8AAB-DE2499666B5F}" srcId="{F5590A2F-A79B-44F5-A5B5-92D95C89DFB8}" destId="{9F1F03F8-3610-4107-85E8-1E7FA66FAAF0}" srcOrd="1" destOrd="0" parTransId="{E463B9BD-BAAC-4A0C-A1AC-0A5530FA0DC7}" sibTransId="{1ED8D88B-A5C5-4867-A91A-259DF924ACC7}"/>
    <dgm:cxn modelId="{BF4C02F2-6246-4219-9DBF-97259403772E}" type="presOf" srcId="{5DD78C8F-B580-4377-BBFC-18364D3F472D}" destId="{BA1046C6-A51F-4BB5-B86A-1D301BA3BE90}" srcOrd="0" destOrd="0" presId="urn:microsoft.com/office/officeart/2005/8/layout/arrow3"/>
    <dgm:cxn modelId="{5CDE5E7E-9DDD-4EED-B303-61C262B05A47}" type="presParOf" srcId="{E34F6C6A-D67C-44D0-B313-B20EDDE23E5B}" destId="{9B3CF8C5-A4BB-48BF-8DA4-7DD22A99553D}" srcOrd="0" destOrd="0" presId="urn:microsoft.com/office/officeart/2005/8/layout/arrow3"/>
    <dgm:cxn modelId="{051175B8-8E73-4129-A3CB-6C94EFE28C69}" type="presParOf" srcId="{E34F6C6A-D67C-44D0-B313-B20EDDE23E5B}" destId="{C2C68A52-DF5A-447E-913E-725510B14A32}" srcOrd="1" destOrd="0" presId="urn:microsoft.com/office/officeart/2005/8/layout/arrow3"/>
    <dgm:cxn modelId="{985E4F68-43D3-47C7-B4A4-7604F51EE548}" type="presParOf" srcId="{E34F6C6A-D67C-44D0-B313-B20EDDE23E5B}" destId="{BA1046C6-A51F-4BB5-B86A-1D301BA3BE90}" srcOrd="2" destOrd="0" presId="urn:microsoft.com/office/officeart/2005/8/layout/arrow3"/>
    <dgm:cxn modelId="{6D40726B-A76F-432B-B40C-A4E1BEAF6D96}" type="presParOf" srcId="{E34F6C6A-D67C-44D0-B313-B20EDDE23E5B}" destId="{A2CA5902-52EF-4533-A3F4-AA1FAD5DE635}" srcOrd="3" destOrd="0" presId="urn:microsoft.com/office/officeart/2005/8/layout/arrow3"/>
    <dgm:cxn modelId="{F0D8E1DF-AC40-41ED-B974-F936DA09BA50}" type="presParOf" srcId="{E34F6C6A-D67C-44D0-B313-B20EDDE23E5B}" destId="{B10330A4-48F0-4943-B493-0CB3169CDF9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D2355F-0B48-44CB-A2CA-52EF6267A56F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8A86C2D-DFF0-41B7-8C00-AF65E34990FD}">
      <dgm:prSet custT="1"/>
      <dgm:spPr>
        <a:solidFill>
          <a:srgbClr val="F07D00"/>
        </a:solidFill>
      </dgm:spPr>
      <dgm:t>
        <a:bodyPr/>
        <a:lstStyle/>
        <a:p>
          <a:pPr rtl="0"/>
          <a:r>
            <a:rPr lang="ru-RU" sz="2800" b="0" i="0" dirty="0"/>
            <a:t> принцип продуктивности (создание продукта в разных формах)</a:t>
          </a:r>
          <a:endParaRPr lang="ru-RU" sz="2800" dirty="0"/>
        </a:p>
      </dgm:t>
    </dgm:pt>
    <dgm:pt modelId="{D660BD9C-0A05-4FC6-A0B0-2397608E985F}" type="parTrans" cxnId="{89278589-70F4-47AF-B5FC-80E0CA2EE77B}">
      <dgm:prSet/>
      <dgm:spPr/>
      <dgm:t>
        <a:bodyPr/>
        <a:lstStyle/>
        <a:p>
          <a:endParaRPr lang="ru-RU"/>
        </a:p>
      </dgm:t>
    </dgm:pt>
    <dgm:pt modelId="{4F66CC3D-BBB2-460C-8C8F-E14368929589}" type="sibTrans" cxnId="{89278589-70F4-47AF-B5FC-80E0CA2EE77B}">
      <dgm:prSet/>
      <dgm:spPr/>
      <dgm:t>
        <a:bodyPr/>
        <a:lstStyle/>
        <a:p>
          <a:endParaRPr lang="ru-RU"/>
        </a:p>
      </dgm:t>
    </dgm:pt>
    <dgm:pt modelId="{9F6EF9AF-B2D6-4766-ACAB-7E7E068931EB}">
      <dgm:prSet custT="1"/>
      <dgm:spPr>
        <a:solidFill>
          <a:srgbClr val="26B7BC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2800" b="0" i="0" dirty="0"/>
            <a:t> принцип интерактивности</a:t>
          </a:r>
          <a:endParaRPr lang="ru-RU" sz="2800" dirty="0"/>
        </a:p>
      </dgm:t>
    </dgm:pt>
    <dgm:pt modelId="{D891D5C8-7306-4127-AEB2-26177BC614F3}" type="parTrans" cxnId="{EB247E3D-374E-489E-8C91-D84A44928FCB}">
      <dgm:prSet/>
      <dgm:spPr/>
      <dgm:t>
        <a:bodyPr/>
        <a:lstStyle/>
        <a:p>
          <a:endParaRPr lang="ru-RU"/>
        </a:p>
      </dgm:t>
    </dgm:pt>
    <dgm:pt modelId="{D120E30E-C805-40A6-BF3B-3EDC729DDE8D}" type="sibTrans" cxnId="{EB247E3D-374E-489E-8C91-D84A44928FCB}">
      <dgm:prSet/>
      <dgm:spPr/>
      <dgm:t>
        <a:bodyPr/>
        <a:lstStyle/>
        <a:p>
          <a:endParaRPr lang="ru-RU"/>
        </a:p>
      </dgm:t>
    </dgm:pt>
    <dgm:pt modelId="{3377C38C-2A7E-4087-BF3C-13402D309866}">
      <dgm:prSet custT="1"/>
      <dgm:spPr/>
      <dgm:t>
        <a:bodyPr/>
        <a:lstStyle/>
        <a:p>
          <a:pPr rtl="0"/>
          <a:r>
            <a:rPr lang="ru-RU" sz="2800" b="0" i="0" dirty="0"/>
            <a:t>принцип целесообразности используемых методов, приемов и средств обучения</a:t>
          </a:r>
          <a:endParaRPr lang="ru-RU" sz="2800" dirty="0"/>
        </a:p>
      </dgm:t>
    </dgm:pt>
    <dgm:pt modelId="{9EC298CA-9F62-415E-9338-35F2C7B92146}" type="parTrans" cxnId="{63C75829-9533-4935-A1F4-488644024DC7}">
      <dgm:prSet/>
      <dgm:spPr/>
      <dgm:t>
        <a:bodyPr/>
        <a:lstStyle/>
        <a:p>
          <a:endParaRPr lang="ru-RU"/>
        </a:p>
      </dgm:t>
    </dgm:pt>
    <dgm:pt modelId="{18F9A7DD-0C29-4448-9E2F-56C16C436993}" type="sibTrans" cxnId="{63C75829-9533-4935-A1F4-488644024DC7}">
      <dgm:prSet/>
      <dgm:spPr/>
      <dgm:t>
        <a:bodyPr/>
        <a:lstStyle/>
        <a:p>
          <a:endParaRPr lang="ru-RU"/>
        </a:p>
      </dgm:t>
    </dgm:pt>
    <dgm:pt modelId="{209D6CAE-8B8B-4E5D-9458-B48FD14FD883}">
      <dgm:prSet custT="1"/>
      <dgm:spPr>
        <a:solidFill>
          <a:srgbClr val="009657"/>
        </a:solidFill>
      </dgm:spPr>
      <dgm:t>
        <a:bodyPr/>
        <a:lstStyle/>
        <a:p>
          <a:pPr rtl="0"/>
          <a:r>
            <a:rPr lang="ru-RU" sz="2800" b="0" i="0" dirty="0"/>
            <a:t>принцип функциональности обучения</a:t>
          </a:r>
          <a:endParaRPr lang="ru-RU" sz="2800" dirty="0"/>
        </a:p>
      </dgm:t>
    </dgm:pt>
    <dgm:pt modelId="{F9469F69-0D9A-44BF-8929-6A673727B889}" type="parTrans" cxnId="{0FB037B6-2F1A-4A46-8F8A-69196885BEF5}">
      <dgm:prSet/>
      <dgm:spPr/>
      <dgm:t>
        <a:bodyPr/>
        <a:lstStyle/>
        <a:p>
          <a:endParaRPr lang="ru-RU"/>
        </a:p>
      </dgm:t>
    </dgm:pt>
    <dgm:pt modelId="{C5DA60C1-96F4-4935-ACC9-91598E5D9634}" type="sibTrans" cxnId="{0FB037B6-2F1A-4A46-8F8A-69196885BEF5}">
      <dgm:prSet/>
      <dgm:spPr/>
      <dgm:t>
        <a:bodyPr/>
        <a:lstStyle/>
        <a:p>
          <a:endParaRPr lang="ru-RU"/>
        </a:p>
      </dgm:t>
    </dgm:pt>
    <dgm:pt modelId="{6BF2F6E8-836B-419B-BD94-907F5A2B491D}">
      <dgm:prSet custT="1"/>
      <dgm:spPr>
        <a:solidFill>
          <a:srgbClr val="E81759"/>
        </a:solidFill>
      </dgm:spPr>
      <dgm:t>
        <a:bodyPr/>
        <a:lstStyle/>
        <a:p>
          <a:pPr rtl="0"/>
          <a:r>
            <a:rPr lang="ru-RU" sz="2800" b="0" i="0" dirty="0"/>
            <a:t> актуальности содержания образования для учащихся</a:t>
          </a:r>
          <a:endParaRPr lang="ru-RU" sz="2800" dirty="0"/>
        </a:p>
      </dgm:t>
    </dgm:pt>
    <dgm:pt modelId="{14CDCE86-1DAE-4EE5-8F3C-F9E4BA442E8F}" type="parTrans" cxnId="{FB8143E5-BDAF-46D8-B618-053DD9E08317}">
      <dgm:prSet/>
      <dgm:spPr/>
      <dgm:t>
        <a:bodyPr/>
        <a:lstStyle/>
        <a:p>
          <a:endParaRPr lang="ru-RU"/>
        </a:p>
      </dgm:t>
    </dgm:pt>
    <dgm:pt modelId="{CCEC2DCC-0321-4AF5-9674-9B7F80BB00BB}" type="sibTrans" cxnId="{FB8143E5-BDAF-46D8-B618-053DD9E08317}">
      <dgm:prSet/>
      <dgm:spPr/>
      <dgm:t>
        <a:bodyPr/>
        <a:lstStyle/>
        <a:p>
          <a:endParaRPr lang="ru-RU"/>
        </a:p>
      </dgm:t>
    </dgm:pt>
    <dgm:pt modelId="{794C73FD-B884-43E0-874D-2AC662EFC5A3}" type="pres">
      <dgm:prSet presAssocID="{F8D2355F-0B48-44CB-A2CA-52EF6267A56F}" presName="diagram" presStyleCnt="0">
        <dgm:presLayoutVars>
          <dgm:dir/>
          <dgm:resizeHandles val="exact"/>
        </dgm:presLayoutVars>
      </dgm:prSet>
      <dgm:spPr/>
    </dgm:pt>
    <dgm:pt modelId="{96C2FE19-A2AB-4241-8298-66781A06B9BE}" type="pres">
      <dgm:prSet presAssocID="{B8A86C2D-DFF0-41B7-8C00-AF65E34990FD}" presName="node" presStyleLbl="node1" presStyleIdx="0" presStyleCnt="5">
        <dgm:presLayoutVars>
          <dgm:bulletEnabled val="1"/>
        </dgm:presLayoutVars>
      </dgm:prSet>
      <dgm:spPr/>
    </dgm:pt>
    <dgm:pt modelId="{EC16A2E2-67CE-4E12-8C74-5E372E88E26B}" type="pres">
      <dgm:prSet presAssocID="{4F66CC3D-BBB2-460C-8C8F-E14368929589}" presName="sibTrans" presStyleCnt="0"/>
      <dgm:spPr/>
    </dgm:pt>
    <dgm:pt modelId="{47F15E31-6E58-44AD-A02C-82942BF17DDF}" type="pres">
      <dgm:prSet presAssocID="{9F6EF9AF-B2D6-4766-ACAB-7E7E068931EB}" presName="node" presStyleLbl="node1" presStyleIdx="1" presStyleCnt="5">
        <dgm:presLayoutVars>
          <dgm:bulletEnabled val="1"/>
        </dgm:presLayoutVars>
      </dgm:prSet>
      <dgm:spPr/>
    </dgm:pt>
    <dgm:pt modelId="{632C1954-7130-4CED-95C6-8E71EAB16AA7}" type="pres">
      <dgm:prSet presAssocID="{D120E30E-C805-40A6-BF3B-3EDC729DDE8D}" presName="sibTrans" presStyleCnt="0"/>
      <dgm:spPr/>
    </dgm:pt>
    <dgm:pt modelId="{0162E6EC-8CA4-4AD6-AC4F-EBE12FC81275}" type="pres">
      <dgm:prSet presAssocID="{3377C38C-2A7E-4087-BF3C-13402D309866}" presName="node" presStyleLbl="node1" presStyleIdx="2" presStyleCnt="5">
        <dgm:presLayoutVars>
          <dgm:bulletEnabled val="1"/>
        </dgm:presLayoutVars>
      </dgm:prSet>
      <dgm:spPr/>
    </dgm:pt>
    <dgm:pt modelId="{033B253F-4BB7-4FA6-A999-40CD7397A69E}" type="pres">
      <dgm:prSet presAssocID="{18F9A7DD-0C29-4448-9E2F-56C16C436993}" presName="sibTrans" presStyleCnt="0"/>
      <dgm:spPr/>
    </dgm:pt>
    <dgm:pt modelId="{1FAC2B16-1980-44E8-BD2A-55C8132D8FA0}" type="pres">
      <dgm:prSet presAssocID="{209D6CAE-8B8B-4E5D-9458-B48FD14FD883}" presName="node" presStyleLbl="node1" presStyleIdx="3" presStyleCnt="5">
        <dgm:presLayoutVars>
          <dgm:bulletEnabled val="1"/>
        </dgm:presLayoutVars>
      </dgm:prSet>
      <dgm:spPr/>
    </dgm:pt>
    <dgm:pt modelId="{7B5DD862-004B-4BCC-8379-B6D19A565694}" type="pres">
      <dgm:prSet presAssocID="{C5DA60C1-96F4-4935-ACC9-91598E5D9634}" presName="sibTrans" presStyleCnt="0"/>
      <dgm:spPr/>
    </dgm:pt>
    <dgm:pt modelId="{759B05CF-A86E-4360-AD68-D37C981768C1}" type="pres">
      <dgm:prSet presAssocID="{6BF2F6E8-836B-419B-BD94-907F5A2B491D}" presName="node" presStyleLbl="node1" presStyleIdx="4" presStyleCnt="5">
        <dgm:presLayoutVars>
          <dgm:bulletEnabled val="1"/>
        </dgm:presLayoutVars>
      </dgm:prSet>
      <dgm:spPr/>
    </dgm:pt>
  </dgm:ptLst>
  <dgm:cxnLst>
    <dgm:cxn modelId="{63C75829-9533-4935-A1F4-488644024DC7}" srcId="{F8D2355F-0B48-44CB-A2CA-52EF6267A56F}" destId="{3377C38C-2A7E-4087-BF3C-13402D309866}" srcOrd="2" destOrd="0" parTransId="{9EC298CA-9F62-415E-9338-35F2C7B92146}" sibTransId="{18F9A7DD-0C29-4448-9E2F-56C16C436993}"/>
    <dgm:cxn modelId="{EB247E3D-374E-489E-8C91-D84A44928FCB}" srcId="{F8D2355F-0B48-44CB-A2CA-52EF6267A56F}" destId="{9F6EF9AF-B2D6-4766-ACAB-7E7E068931EB}" srcOrd="1" destOrd="0" parTransId="{D891D5C8-7306-4127-AEB2-26177BC614F3}" sibTransId="{D120E30E-C805-40A6-BF3B-3EDC729DDE8D}"/>
    <dgm:cxn modelId="{6A8C0E49-8C88-4224-8861-5B5AE08EC13F}" type="presOf" srcId="{6BF2F6E8-836B-419B-BD94-907F5A2B491D}" destId="{759B05CF-A86E-4360-AD68-D37C981768C1}" srcOrd="0" destOrd="0" presId="urn:microsoft.com/office/officeart/2005/8/layout/default"/>
    <dgm:cxn modelId="{67613E80-91F2-4F2E-AD58-E88F2D76E8E6}" type="presOf" srcId="{3377C38C-2A7E-4087-BF3C-13402D309866}" destId="{0162E6EC-8CA4-4AD6-AC4F-EBE12FC81275}" srcOrd="0" destOrd="0" presId="urn:microsoft.com/office/officeart/2005/8/layout/default"/>
    <dgm:cxn modelId="{89278589-70F4-47AF-B5FC-80E0CA2EE77B}" srcId="{F8D2355F-0B48-44CB-A2CA-52EF6267A56F}" destId="{B8A86C2D-DFF0-41B7-8C00-AF65E34990FD}" srcOrd="0" destOrd="0" parTransId="{D660BD9C-0A05-4FC6-A0B0-2397608E985F}" sibTransId="{4F66CC3D-BBB2-460C-8C8F-E14368929589}"/>
    <dgm:cxn modelId="{BBE5FEAB-8328-42C5-AF43-B9E9B36C9C88}" type="presOf" srcId="{209D6CAE-8B8B-4E5D-9458-B48FD14FD883}" destId="{1FAC2B16-1980-44E8-BD2A-55C8132D8FA0}" srcOrd="0" destOrd="0" presId="urn:microsoft.com/office/officeart/2005/8/layout/default"/>
    <dgm:cxn modelId="{0FB037B6-2F1A-4A46-8F8A-69196885BEF5}" srcId="{F8D2355F-0B48-44CB-A2CA-52EF6267A56F}" destId="{209D6CAE-8B8B-4E5D-9458-B48FD14FD883}" srcOrd="3" destOrd="0" parTransId="{F9469F69-0D9A-44BF-8929-6A673727B889}" sibTransId="{C5DA60C1-96F4-4935-ACC9-91598E5D9634}"/>
    <dgm:cxn modelId="{0071B6DE-9831-4C77-833E-BAC083F886AD}" type="presOf" srcId="{9F6EF9AF-B2D6-4766-ACAB-7E7E068931EB}" destId="{47F15E31-6E58-44AD-A02C-82942BF17DDF}" srcOrd="0" destOrd="0" presId="urn:microsoft.com/office/officeart/2005/8/layout/default"/>
    <dgm:cxn modelId="{FB8143E5-BDAF-46D8-B618-053DD9E08317}" srcId="{F8D2355F-0B48-44CB-A2CA-52EF6267A56F}" destId="{6BF2F6E8-836B-419B-BD94-907F5A2B491D}" srcOrd="4" destOrd="0" parTransId="{14CDCE86-1DAE-4EE5-8F3C-F9E4BA442E8F}" sibTransId="{CCEC2DCC-0321-4AF5-9674-9B7F80BB00BB}"/>
    <dgm:cxn modelId="{00CB91FA-08CC-45D8-9831-0B83BC80EBF3}" type="presOf" srcId="{F8D2355F-0B48-44CB-A2CA-52EF6267A56F}" destId="{794C73FD-B884-43E0-874D-2AC662EFC5A3}" srcOrd="0" destOrd="0" presId="urn:microsoft.com/office/officeart/2005/8/layout/default"/>
    <dgm:cxn modelId="{83AE25FD-C1C4-4F88-8D6E-39E5AA9619B1}" type="presOf" srcId="{B8A86C2D-DFF0-41B7-8C00-AF65E34990FD}" destId="{96C2FE19-A2AB-4241-8298-66781A06B9BE}" srcOrd="0" destOrd="0" presId="urn:microsoft.com/office/officeart/2005/8/layout/default"/>
    <dgm:cxn modelId="{5654CC7B-0294-4BD3-A8AC-3E630D41A471}" type="presParOf" srcId="{794C73FD-B884-43E0-874D-2AC662EFC5A3}" destId="{96C2FE19-A2AB-4241-8298-66781A06B9BE}" srcOrd="0" destOrd="0" presId="urn:microsoft.com/office/officeart/2005/8/layout/default"/>
    <dgm:cxn modelId="{73019589-03CC-43B1-A511-C1000732A7C5}" type="presParOf" srcId="{794C73FD-B884-43E0-874D-2AC662EFC5A3}" destId="{EC16A2E2-67CE-4E12-8C74-5E372E88E26B}" srcOrd="1" destOrd="0" presId="urn:microsoft.com/office/officeart/2005/8/layout/default"/>
    <dgm:cxn modelId="{9F136C7C-9934-407B-B133-B768C8CFD4DC}" type="presParOf" srcId="{794C73FD-B884-43E0-874D-2AC662EFC5A3}" destId="{47F15E31-6E58-44AD-A02C-82942BF17DDF}" srcOrd="2" destOrd="0" presId="urn:microsoft.com/office/officeart/2005/8/layout/default"/>
    <dgm:cxn modelId="{08A7D03B-A39E-4FBE-8EA5-F9AE66DABB11}" type="presParOf" srcId="{794C73FD-B884-43E0-874D-2AC662EFC5A3}" destId="{632C1954-7130-4CED-95C6-8E71EAB16AA7}" srcOrd="3" destOrd="0" presId="urn:microsoft.com/office/officeart/2005/8/layout/default"/>
    <dgm:cxn modelId="{49F657B9-0D0B-4B3F-878D-F0F26F3C7802}" type="presParOf" srcId="{794C73FD-B884-43E0-874D-2AC662EFC5A3}" destId="{0162E6EC-8CA4-4AD6-AC4F-EBE12FC81275}" srcOrd="4" destOrd="0" presId="urn:microsoft.com/office/officeart/2005/8/layout/default"/>
    <dgm:cxn modelId="{1324FD01-6713-459F-8318-AB0D981794FA}" type="presParOf" srcId="{794C73FD-B884-43E0-874D-2AC662EFC5A3}" destId="{033B253F-4BB7-4FA6-A999-40CD7397A69E}" srcOrd="5" destOrd="0" presId="urn:microsoft.com/office/officeart/2005/8/layout/default"/>
    <dgm:cxn modelId="{FDAA7B9B-FBF4-426B-BB18-8AF0726E2066}" type="presParOf" srcId="{794C73FD-B884-43E0-874D-2AC662EFC5A3}" destId="{1FAC2B16-1980-44E8-BD2A-55C8132D8FA0}" srcOrd="6" destOrd="0" presId="urn:microsoft.com/office/officeart/2005/8/layout/default"/>
    <dgm:cxn modelId="{D265A23C-8616-4271-85E2-E554D2EF018E}" type="presParOf" srcId="{794C73FD-B884-43E0-874D-2AC662EFC5A3}" destId="{7B5DD862-004B-4BCC-8379-B6D19A565694}" srcOrd="7" destOrd="0" presId="urn:microsoft.com/office/officeart/2005/8/layout/default"/>
    <dgm:cxn modelId="{8575E9C6-6481-4618-A7C7-382B821E1208}" type="presParOf" srcId="{794C73FD-B884-43E0-874D-2AC662EFC5A3}" destId="{759B05CF-A86E-4360-AD68-D37C981768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A0D421-562C-46C8-A2C8-970159A9B72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A64D35-E805-4FC8-AEC9-47E1F0C585BF}">
      <dgm:prSet custT="1"/>
      <dgm:spPr>
        <a:solidFill>
          <a:srgbClr val="014FA0"/>
        </a:solidFill>
      </dgm:spPr>
      <dgm:t>
        <a:bodyPr/>
        <a:lstStyle/>
        <a:p>
          <a:pPr rtl="0"/>
          <a:r>
            <a:rPr lang="ru-RU" sz="2800" b="0" i="0" dirty="0"/>
            <a:t>Целью и планируемыми результатами обучения</a:t>
          </a:r>
          <a:endParaRPr lang="ru-RU" sz="2800" dirty="0"/>
        </a:p>
      </dgm:t>
    </dgm:pt>
    <dgm:pt modelId="{93BD8E9E-E11C-425C-BE7B-7F4B77BA132D}" type="parTrans" cxnId="{66CA7AC1-28AB-482D-B494-2637B4865FB3}">
      <dgm:prSet/>
      <dgm:spPr/>
      <dgm:t>
        <a:bodyPr/>
        <a:lstStyle/>
        <a:p>
          <a:endParaRPr lang="ru-RU"/>
        </a:p>
      </dgm:t>
    </dgm:pt>
    <dgm:pt modelId="{961333AE-DC03-47C9-B2C1-31414561A20F}" type="sibTrans" cxnId="{66CA7AC1-28AB-482D-B494-2637B4865FB3}">
      <dgm:prSet/>
      <dgm:spPr/>
      <dgm:t>
        <a:bodyPr/>
        <a:lstStyle/>
        <a:p>
          <a:endParaRPr lang="ru-RU"/>
        </a:p>
      </dgm:t>
    </dgm:pt>
    <dgm:pt modelId="{A3ABB9BD-B2AC-4217-B202-64B6E974493C}">
      <dgm:prSet custT="1"/>
      <dgm:spPr>
        <a:solidFill>
          <a:srgbClr val="E81759"/>
        </a:solidFill>
      </dgm:spPr>
      <dgm:t>
        <a:bodyPr/>
        <a:lstStyle/>
        <a:p>
          <a:pPr rtl="0"/>
          <a:r>
            <a:rPr lang="ru-RU" sz="2800" b="0" i="0" dirty="0"/>
            <a:t>Психолого-педагогическими условиями образовательной деятельности</a:t>
          </a:r>
          <a:endParaRPr lang="ru-RU" sz="2800" dirty="0"/>
        </a:p>
      </dgm:t>
    </dgm:pt>
    <dgm:pt modelId="{4AD76277-B5E9-41FA-99CE-58969B0947C3}" type="parTrans" cxnId="{EE7D975A-122C-4B40-B995-AB3FFB8CA824}">
      <dgm:prSet/>
      <dgm:spPr/>
      <dgm:t>
        <a:bodyPr/>
        <a:lstStyle/>
        <a:p>
          <a:endParaRPr lang="ru-RU"/>
        </a:p>
      </dgm:t>
    </dgm:pt>
    <dgm:pt modelId="{8E262D17-DADE-4368-9C3F-C770D5F3F880}" type="sibTrans" cxnId="{EE7D975A-122C-4B40-B995-AB3FFB8CA824}">
      <dgm:prSet/>
      <dgm:spPr/>
      <dgm:t>
        <a:bodyPr/>
        <a:lstStyle/>
        <a:p>
          <a:endParaRPr lang="ru-RU"/>
        </a:p>
      </dgm:t>
    </dgm:pt>
    <dgm:pt modelId="{C5510EFE-92A2-4B16-88D5-A67E137862BF}">
      <dgm:prSet custT="1"/>
      <dgm:spPr>
        <a:solidFill>
          <a:srgbClr val="009657"/>
        </a:solidFill>
      </dgm:spPr>
      <dgm:t>
        <a:bodyPr/>
        <a:lstStyle/>
        <a:p>
          <a:pPr rtl="0"/>
          <a:r>
            <a:rPr lang="ru-RU" sz="2800" b="0" i="0" dirty="0"/>
            <a:t>Организационно-техническими условиями осуществления образовательной деятельности</a:t>
          </a:r>
          <a:endParaRPr lang="ru-RU" sz="2800" dirty="0"/>
        </a:p>
      </dgm:t>
    </dgm:pt>
    <dgm:pt modelId="{F7EFFFD6-78BE-4195-89D3-FA58A45FCDB2}" type="parTrans" cxnId="{4D2B82EF-979F-46D5-BD6E-D547D699A526}">
      <dgm:prSet/>
      <dgm:spPr/>
      <dgm:t>
        <a:bodyPr/>
        <a:lstStyle/>
        <a:p>
          <a:endParaRPr lang="ru-RU"/>
        </a:p>
      </dgm:t>
    </dgm:pt>
    <dgm:pt modelId="{64875DAF-6B3E-409F-95EB-4CBAA1BD9FD8}" type="sibTrans" cxnId="{4D2B82EF-979F-46D5-BD6E-D547D699A526}">
      <dgm:prSet/>
      <dgm:spPr/>
      <dgm:t>
        <a:bodyPr/>
        <a:lstStyle/>
        <a:p>
          <a:endParaRPr lang="ru-RU"/>
        </a:p>
      </dgm:t>
    </dgm:pt>
    <dgm:pt modelId="{7501F16A-D761-4088-9815-3A35B3CC6F2F}" type="pres">
      <dgm:prSet presAssocID="{A7A0D421-562C-46C8-A2C8-970159A9B72F}" presName="cycle" presStyleCnt="0">
        <dgm:presLayoutVars>
          <dgm:dir/>
          <dgm:resizeHandles val="exact"/>
        </dgm:presLayoutVars>
      </dgm:prSet>
      <dgm:spPr/>
    </dgm:pt>
    <dgm:pt modelId="{A6348129-5FB8-41C3-81E7-648BFB42CE65}" type="pres">
      <dgm:prSet presAssocID="{33A64D35-E805-4FC8-AEC9-47E1F0C585BF}" presName="node" presStyleLbl="node1" presStyleIdx="0" presStyleCnt="3" custScaleX="133100" custScaleY="133100">
        <dgm:presLayoutVars>
          <dgm:bulletEnabled val="1"/>
        </dgm:presLayoutVars>
      </dgm:prSet>
      <dgm:spPr/>
    </dgm:pt>
    <dgm:pt modelId="{FB955DAB-F9FF-4403-B1F6-8E64457C6ECC}" type="pres">
      <dgm:prSet presAssocID="{33A64D35-E805-4FC8-AEC9-47E1F0C585BF}" presName="spNode" presStyleCnt="0"/>
      <dgm:spPr/>
    </dgm:pt>
    <dgm:pt modelId="{C03B9BCD-D6F3-4AF8-960C-7FBF57E13ED1}" type="pres">
      <dgm:prSet presAssocID="{961333AE-DC03-47C9-B2C1-31414561A20F}" presName="sibTrans" presStyleLbl="sibTrans1D1" presStyleIdx="0" presStyleCnt="3"/>
      <dgm:spPr/>
    </dgm:pt>
    <dgm:pt modelId="{60A23084-762C-4FD2-A54D-DB75D907826B}" type="pres">
      <dgm:prSet presAssocID="{A3ABB9BD-B2AC-4217-B202-64B6E974493C}" presName="node" presStyleLbl="node1" presStyleIdx="1" presStyleCnt="3" custScaleX="121000" custScaleY="121000">
        <dgm:presLayoutVars>
          <dgm:bulletEnabled val="1"/>
        </dgm:presLayoutVars>
      </dgm:prSet>
      <dgm:spPr/>
    </dgm:pt>
    <dgm:pt modelId="{81C6703D-564A-40E5-A3C1-1B8B8C343EBB}" type="pres">
      <dgm:prSet presAssocID="{A3ABB9BD-B2AC-4217-B202-64B6E974493C}" presName="spNode" presStyleCnt="0"/>
      <dgm:spPr/>
    </dgm:pt>
    <dgm:pt modelId="{59CD708E-ABB5-4E39-A80D-EC06C3357CE1}" type="pres">
      <dgm:prSet presAssocID="{8E262D17-DADE-4368-9C3F-C770D5F3F880}" presName="sibTrans" presStyleLbl="sibTrans1D1" presStyleIdx="1" presStyleCnt="3"/>
      <dgm:spPr/>
    </dgm:pt>
    <dgm:pt modelId="{30697C39-6F87-48BA-A7DC-90A0083B497A}" type="pres">
      <dgm:prSet presAssocID="{C5510EFE-92A2-4B16-88D5-A67E137862BF}" presName="node" presStyleLbl="node1" presStyleIdx="2" presStyleCnt="3" custScaleX="133100" custScaleY="133100">
        <dgm:presLayoutVars>
          <dgm:bulletEnabled val="1"/>
        </dgm:presLayoutVars>
      </dgm:prSet>
      <dgm:spPr/>
    </dgm:pt>
    <dgm:pt modelId="{F1416D2A-35D1-44FB-9924-399C80B783AA}" type="pres">
      <dgm:prSet presAssocID="{C5510EFE-92A2-4B16-88D5-A67E137862BF}" presName="spNode" presStyleCnt="0"/>
      <dgm:spPr/>
    </dgm:pt>
    <dgm:pt modelId="{E0248388-FCB6-4770-AA61-E9C89EAB8137}" type="pres">
      <dgm:prSet presAssocID="{64875DAF-6B3E-409F-95EB-4CBAA1BD9FD8}" presName="sibTrans" presStyleLbl="sibTrans1D1" presStyleIdx="2" presStyleCnt="3"/>
      <dgm:spPr/>
    </dgm:pt>
  </dgm:ptLst>
  <dgm:cxnLst>
    <dgm:cxn modelId="{B1843B08-4CC5-4642-9A4D-6AA5CE356E25}" type="presOf" srcId="{8E262D17-DADE-4368-9C3F-C770D5F3F880}" destId="{59CD708E-ABB5-4E39-A80D-EC06C3357CE1}" srcOrd="0" destOrd="0" presId="urn:microsoft.com/office/officeart/2005/8/layout/cycle6"/>
    <dgm:cxn modelId="{ED2B4D18-79BB-4276-9D2C-31DD90861324}" type="presOf" srcId="{64875DAF-6B3E-409F-95EB-4CBAA1BD9FD8}" destId="{E0248388-FCB6-4770-AA61-E9C89EAB8137}" srcOrd="0" destOrd="0" presId="urn:microsoft.com/office/officeart/2005/8/layout/cycle6"/>
    <dgm:cxn modelId="{63E0D75D-2C8F-4711-B00A-4A3EF0BE6D19}" type="presOf" srcId="{A3ABB9BD-B2AC-4217-B202-64B6E974493C}" destId="{60A23084-762C-4FD2-A54D-DB75D907826B}" srcOrd="0" destOrd="0" presId="urn:microsoft.com/office/officeart/2005/8/layout/cycle6"/>
    <dgm:cxn modelId="{9EF4A44A-A74C-4F1E-8581-ECD75DC91F6E}" type="presOf" srcId="{C5510EFE-92A2-4B16-88D5-A67E137862BF}" destId="{30697C39-6F87-48BA-A7DC-90A0083B497A}" srcOrd="0" destOrd="0" presId="urn:microsoft.com/office/officeart/2005/8/layout/cycle6"/>
    <dgm:cxn modelId="{EE7D975A-122C-4B40-B995-AB3FFB8CA824}" srcId="{A7A0D421-562C-46C8-A2C8-970159A9B72F}" destId="{A3ABB9BD-B2AC-4217-B202-64B6E974493C}" srcOrd="1" destOrd="0" parTransId="{4AD76277-B5E9-41FA-99CE-58969B0947C3}" sibTransId="{8E262D17-DADE-4368-9C3F-C770D5F3F880}"/>
    <dgm:cxn modelId="{65C28780-4D0D-49B0-A942-37DE3817CF37}" type="presOf" srcId="{961333AE-DC03-47C9-B2C1-31414561A20F}" destId="{C03B9BCD-D6F3-4AF8-960C-7FBF57E13ED1}" srcOrd="0" destOrd="0" presId="urn:microsoft.com/office/officeart/2005/8/layout/cycle6"/>
    <dgm:cxn modelId="{942B4683-B2A9-44B9-9BEF-64D95CB8A382}" type="presOf" srcId="{A7A0D421-562C-46C8-A2C8-970159A9B72F}" destId="{7501F16A-D761-4088-9815-3A35B3CC6F2F}" srcOrd="0" destOrd="0" presId="urn:microsoft.com/office/officeart/2005/8/layout/cycle6"/>
    <dgm:cxn modelId="{66CA7AC1-28AB-482D-B494-2637B4865FB3}" srcId="{A7A0D421-562C-46C8-A2C8-970159A9B72F}" destId="{33A64D35-E805-4FC8-AEC9-47E1F0C585BF}" srcOrd="0" destOrd="0" parTransId="{93BD8E9E-E11C-425C-BE7B-7F4B77BA132D}" sibTransId="{961333AE-DC03-47C9-B2C1-31414561A20F}"/>
    <dgm:cxn modelId="{4D2B82EF-979F-46D5-BD6E-D547D699A526}" srcId="{A7A0D421-562C-46C8-A2C8-970159A9B72F}" destId="{C5510EFE-92A2-4B16-88D5-A67E137862BF}" srcOrd="2" destOrd="0" parTransId="{F7EFFFD6-78BE-4195-89D3-FA58A45FCDB2}" sibTransId="{64875DAF-6B3E-409F-95EB-4CBAA1BD9FD8}"/>
    <dgm:cxn modelId="{B08681F3-9782-493F-9303-254A6EECE11E}" type="presOf" srcId="{33A64D35-E805-4FC8-AEC9-47E1F0C585BF}" destId="{A6348129-5FB8-41C3-81E7-648BFB42CE65}" srcOrd="0" destOrd="0" presId="urn:microsoft.com/office/officeart/2005/8/layout/cycle6"/>
    <dgm:cxn modelId="{709F28C4-ED95-499B-9CCC-924B5E184C42}" type="presParOf" srcId="{7501F16A-D761-4088-9815-3A35B3CC6F2F}" destId="{A6348129-5FB8-41C3-81E7-648BFB42CE65}" srcOrd="0" destOrd="0" presId="urn:microsoft.com/office/officeart/2005/8/layout/cycle6"/>
    <dgm:cxn modelId="{BFF14B0C-0F4D-486A-967F-3431DCB3071E}" type="presParOf" srcId="{7501F16A-D761-4088-9815-3A35B3CC6F2F}" destId="{FB955DAB-F9FF-4403-B1F6-8E64457C6ECC}" srcOrd="1" destOrd="0" presId="urn:microsoft.com/office/officeart/2005/8/layout/cycle6"/>
    <dgm:cxn modelId="{640BB2A2-C796-4C66-966E-9BBCC90A3749}" type="presParOf" srcId="{7501F16A-D761-4088-9815-3A35B3CC6F2F}" destId="{C03B9BCD-D6F3-4AF8-960C-7FBF57E13ED1}" srcOrd="2" destOrd="0" presId="urn:microsoft.com/office/officeart/2005/8/layout/cycle6"/>
    <dgm:cxn modelId="{0EF0FAE6-F3A4-4936-97A9-EEBD7A8EBD48}" type="presParOf" srcId="{7501F16A-D761-4088-9815-3A35B3CC6F2F}" destId="{60A23084-762C-4FD2-A54D-DB75D907826B}" srcOrd="3" destOrd="0" presId="urn:microsoft.com/office/officeart/2005/8/layout/cycle6"/>
    <dgm:cxn modelId="{1D16564B-A884-4BE2-BBA0-4793A4850792}" type="presParOf" srcId="{7501F16A-D761-4088-9815-3A35B3CC6F2F}" destId="{81C6703D-564A-40E5-A3C1-1B8B8C343EBB}" srcOrd="4" destOrd="0" presId="urn:microsoft.com/office/officeart/2005/8/layout/cycle6"/>
    <dgm:cxn modelId="{C3C7660B-B135-4E2F-9048-DF295267A65D}" type="presParOf" srcId="{7501F16A-D761-4088-9815-3A35B3CC6F2F}" destId="{59CD708E-ABB5-4E39-A80D-EC06C3357CE1}" srcOrd="5" destOrd="0" presId="urn:microsoft.com/office/officeart/2005/8/layout/cycle6"/>
    <dgm:cxn modelId="{848E8FDC-EEC2-4FF1-9E53-A1D3AD32931F}" type="presParOf" srcId="{7501F16A-D761-4088-9815-3A35B3CC6F2F}" destId="{30697C39-6F87-48BA-A7DC-90A0083B497A}" srcOrd="6" destOrd="0" presId="urn:microsoft.com/office/officeart/2005/8/layout/cycle6"/>
    <dgm:cxn modelId="{383C2E0A-BA09-4EC7-9EB9-2DDAE5DEC4E6}" type="presParOf" srcId="{7501F16A-D761-4088-9815-3A35B3CC6F2F}" destId="{F1416D2A-35D1-44FB-9924-399C80B783AA}" srcOrd="7" destOrd="0" presId="urn:microsoft.com/office/officeart/2005/8/layout/cycle6"/>
    <dgm:cxn modelId="{8AAEF48B-0310-4894-8B94-21A2E6E2EA86}" type="presParOf" srcId="{7501F16A-D761-4088-9815-3A35B3CC6F2F}" destId="{E0248388-FCB6-4770-AA61-E9C89EAB813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2EF305-2ACF-48FA-AF83-4C5170B88B6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5135EE3E-CC20-42F2-AE4D-35FF53392427}">
      <dgm:prSet custT="1"/>
      <dgm:spPr/>
      <dgm:t>
        <a:bodyPr/>
        <a:lstStyle/>
        <a:p>
          <a:pPr rtl="0"/>
          <a:r>
            <a:rPr lang="ru-RU" sz="2800" b="0" i="0" dirty="0"/>
            <a:t>Интерактивное обучение – это обучение которое основано на организации учебной деятельности, в основе которой лежит взаимодействие учащихся друг с другом.</a:t>
          </a:r>
          <a:endParaRPr lang="ru-RU" sz="2800" dirty="0"/>
        </a:p>
      </dgm:t>
    </dgm:pt>
    <dgm:pt modelId="{84B70AB9-F280-4961-AB95-07AE39148553}" type="parTrans" cxnId="{B3C91E18-884E-4925-83B7-5AD0571A0C1B}">
      <dgm:prSet/>
      <dgm:spPr/>
      <dgm:t>
        <a:bodyPr/>
        <a:lstStyle/>
        <a:p>
          <a:endParaRPr lang="ru-RU"/>
        </a:p>
      </dgm:t>
    </dgm:pt>
    <dgm:pt modelId="{9CC5C4F0-82D8-4F27-879B-468F9978FE8A}" type="sibTrans" cxnId="{B3C91E18-884E-4925-83B7-5AD0571A0C1B}">
      <dgm:prSet/>
      <dgm:spPr/>
      <dgm:t>
        <a:bodyPr/>
        <a:lstStyle/>
        <a:p>
          <a:endParaRPr lang="ru-RU"/>
        </a:p>
      </dgm:t>
    </dgm:pt>
    <dgm:pt modelId="{42B6E5B0-DDFF-4FD4-AC60-734A4E4C8E42}" type="pres">
      <dgm:prSet presAssocID="{822EF305-2ACF-48FA-AF83-4C5170B88B6D}" presName="linear" presStyleCnt="0">
        <dgm:presLayoutVars>
          <dgm:animLvl val="lvl"/>
          <dgm:resizeHandles val="exact"/>
        </dgm:presLayoutVars>
      </dgm:prSet>
      <dgm:spPr/>
    </dgm:pt>
    <dgm:pt modelId="{5A128C54-8FBF-496D-A0AA-46557C5BA396}" type="pres">
      <dgm:prSet presAssocID="{5135EE3E-CC20-42F2-AE4D-35FF5339242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705A615-71C6-4E7A-83C2-E057B2C1734C}" type="presOf" srcId="{822EF305-2ACF-48FA-AF83-4C5170B88B6D}" destId="{42B6E5B0-DDFF-4FD4-AC60-734A4E4C8E42}" srcOrd="0" destOrd="0" presId="urn:microsoft.com/office/officeart/2005/8/layout/vList2"/>
    <dgm:cxn modelId="{B3C91E18-884E-4925-83B7-5AD0571A0C1B}" srcId="{822EF305-2ACF-48FA-AF83-4C5170B88B6D}" destId="{5135EE3E-CC20-42F2-AE4D-35FF53392427}" srcOrd="0" destOrd="0" parTransId="{84B70AB9-F280-4961-AB95-07AE39148553}" sibTransId="{9CC5C4F0-82D8-4F27-879B-468F9978FE8A}"/>
    <dgm:cxn modelId="{E2823A8E-9ECC-40B4-A8F2-AC65A7B64E99}" type="presOf" srcId="{5135EE3E-CC20-42F2-AE4D-35FF53392427}" destId="{5A128C54-8FBF-496D-A0AA-46557C5BA396}" srcOrd="0" destOrd="0" presId="urn:microsoft.com/office/officeart/2005/8/layout/vList2"/>
    <dgm:cxn modelId="{FD1E5E78-72D5-4E82-BA44-9711FCDE2D93}" type="presParOf" srcId="{42B6E5B0-DDFF-4FD4-AC60-734A4E4C8E42}" destId="{5A128C54-8FBF-496D-A0AA-46557C5BA3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C5589A-C7F9-4B40-A8CD-BDE3DFC8D9F2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6BF0411A-6CD4-49F8-B092-944A66160630}">
      <dgm:prSet custT="1"/>
      <dgm:spPr/>
      <dgm:t>
        <a:bodyPr/>
        <a:lstStyle/>
        <a:p>
          <a:pPr rtl="0"/>
          <a:r>
            <a:rPr lang="ru-RU" sz="2800" b="1" i="0" dirty="0"/>
            <a:t>Принципы интерактивного обучения</a:t>
          </a:r>
          <a:endParaRPr lang="ru-RU" sz="2800" b="1" dirty="0"/>
        </a:p>
      </dgm:t>
    </dgm:pt>
    <dgm:pt modelId="{7642F3EC-CB91-41EE-87C8-A15A57689A2A}" type="parTrans" cxnId="{7EC8A1C9-E5A2-434E-99B1-151FF5721EF9}">
      <dgm:prSet/>
      <dgm:spPr/>
      <dgm:t>
        <a:bodyPr/>
        <a:lstStyle/>
        <a:p>
          <a:endParaRPr lang="ru-RU"/>
        </a:p>
      </dgm:t>
    </dgm:pt>
    <dgm:pt modelId="{1C30EF6D-5AC0-4BB7-A7BE-EC8E614448B0}" type="sibTrans" cxnId="{7EC8A1C9-E5A2-434E-99B1-151FF5721EF9}">
      <dgm:prSet/>
      <dgm:spPr/>
      <dgm:t>
        <a:bodyPr/>
        <a:lstStyle/>
        <a:p>
          <a:endParaRPr lang="ru-RU"/>
        </a:p>
      </dgm:t>
    </dgm:pt>
    <dgm:pt modelId="{3840FB2B-A862-42AF-A99B-E924A26073F7}">
      <dgm:prSet/>
      <dgm:spPr/>
      <dgm:t>
        <a:bodyPr/>
        <a:lstStyle/>
        <a:p>
          <a:pPr rtl="0"/>
          <a:r>
            <a:rPr lang="ru-RU" b="0" i="0" dirty="0"/>
            <a:t>Продуктивности обучения.</a:t>
          </a:r>
          <a:endParaRPr lang="ru-RU" dirty="0"/>
        </a:p>
      </dgm:t>
    </dgm:pt>
    <dgm:pt modelId="{77EA01BB-336C-4566-B71C-6E1A0AFE716F}" type="sibTrans" cxnId="{734F87A2-B4ED-423D-9A22-FD31A7B138D3}">
      <dgm:prSet/>
      <dgm:spPr/>
      <dgm:t>
        <a:bodyPr/>
        <a:lstStyle/>
        <a:p>
          <a:endParaRPr lang="ru-RU"/>
        </a:p>
      </dgm:t>
    </dgm:pt>
    <dgm:pt modelId="{EB4B1A3B-76B6-4A6C-99DE-449F8986898A}" type="parTrans" cxnId="{734F87A2-B4ED-423D-9A22-FD31A7B138D3}">
      <dgm:prSet/>
      <dgm:spPr/>
      <dgm:t>
        <a:bodyPr/>
        <a:lstStyle/>
        <a:p>
          <a:endParaRPr lang="ru-RU"/>
        </a:p>
      </dgm:t>
    </dgm:pt>
    <dgm:pt modelId="{D125C136-620E-473A-B727-72A1F7B31031}">
      <dgm:prSet/>
      <dgm:spPr/>
      <dgm:t>
        <a:bodyPr/>
        <a:lstStyle/>
        <a:p>
          <a:pPr rtl="0"/>
          <a:r>
            <a:rPr lang="ru-RU" b="0" i="0" dirty="0"/>
            <a:t>Субъектной позиции учащихся. </a:t>
          </a:r>
          <a:endParaRPr lang="ru-RU" dirty="0"/>
        </a:p>
      </dgm:t>
    </dgm:pt>
    <dgm:pt modelId="{F6814127-A263-4520-A373-D079A6565658}" type="sibTrans" cxnId="{C92B86AC-E717-448C-89ED-BBC17E3012D3}">
      <dgm:prSet/>
      <dgm:spPr/>
      <dgm:t>
        <a:bodyPr/>
        <a:lstStyle/>
        <a:p>
          <a:endParaRPr lang="ru-RU"/>
        </a:p>
      </dgm:t>
    </dgm:pt>
    <dgm:pt modelId="{98B1B659-4244-42BF-B1BE-F0F3BDD9DD9C}" type="parTrans" cxnId="{C92B86AC-E717-448C-89ED-BBC17E3012D3}">
      <dgm:prSet/>
      <dgm:spPr/>
      <dgm:t>
        <a:bodyPr/>
        <a:lstStyle/>
        <a:p>
          <a:endParaRPr lang="ru-RU"/>
        </a:p>
      </dgm:t>
    </dgm:pt>
    <dgm:pt modelId="{398CE93F-26B0-4A19-96B5-BDE686CEC979}">
      <dgm:prSet/>
      <dgm:spPr/>
      <dgm:t>
        <a:bodyPr/>
        <a:lstStyle/>
        <a:p>
          <a:pPr rtl="0"/>
          <a:r>
            <a:rPr lang="ru-RU" b="0" i="0" dirty="0"/>
            <a:t>Создание условий для коммуникации учащихся, выработки совместного продукта. </a:t>
          </a:r>
          <a:endParaRPr lang="ru-RU" dirty="0"/>
        </a:p>
      </dgm:t>
    </dgm:pt>
    <dgm:pt modelId="{AF68F5AC-BC65-4B49-BC1B-B0284542A06F}" type="sibTrans" cxnId="{77B26731-6AC2-42DC-BF70-98AAFF015C60}">
      <dgm:prSet/>
      <dgm:spPr/>
      <dgm:t>
        <a:bodyPr/>
        <a:lstStyle/>
        <a:p>
          <a:endParaRPr lang="ru-RU"/>
        </a:p>
      </dgm:t>
    </dgm:pt>
    <dgm:pt modelId="{FE88E667-D915-4E09-8345-F1F61F38E954}" type="parTrans" cxnId="{77B26731-6AC2-42DC-BF70-98AAFF015C60}">
      <dgm:prSet/>
      <dgm:spPr/>
      <dgm:t>
        <a:bodyPr/>
        <a:lstStyle/>
        <a:p>
          <a:endParaRPr lang="ru-RU"/>
        </a:p>
      </dgm:t>
    </dgm:pt>
    <dgm:pt modelId="{AE6EA04B-6799-4752-A756-010990600465}">
      <dgm:prSet/>
      <dgm:spPr/>
      <dgm:t>
        <a:bodyPr/>
        <a:lstStyle/>
        <a:p>
          <a:pPr rtl="0"/>
          <a:r>
            <a:rPr lang="ru-RU" b="0" i="0" dirty="0"/>
            <a:t>Соответствие организационных условий. </a:t>
          </a:r>
          <a:endParaRPr lang="ru-RU" dirty="0"/>
        </a:p>
      </dgm:t>
    </dgm:pt>
    <dgm:pt modelId="{AC0CEBE1-EAFD-4285-A48B-D1C7AEAF16E2}" type="sibTrans" cxnId="{45595C6B-319B-4143-B2BC-6683D51FA161}">
      <dgm:prSet/>
      <dgm:spPr/>
      <dgm:t>
        <a:bodyPr/>
        <a:lstStyle/>
        <a:p>
          <a:endParaRPr lang="ru-RU"/>
        </a:p>
      </dgm:t>
    </dgm:pt>
    <dgm:pt modelId="{DB6168A4-D8D0-4334-ACCA-08A668E165CE}" type="parTrans" cxnId="{45595C6B-319B-4143-B2BC-6683D51FA161}">
      <dgm:prSet/>
      <dgm:spPr/>
      <dgm:t>
        <a:bodyPr/>
        <a:lstStyle/>
        <a:p>
          <a:endParaRPr lang="ru-RU"/>
        </a:p>
      </dgm:t>
    </dgm:pt>
    <dgm:pt modelId="{2BE1F009-0397-4B61-90C5-F6409CF08AE3}">
      <dgm:prSet/>
      <dgm:spPr/>
      <dgm:t>
        <a:bodyPr/>
        <a:lstStyle/>
        <a:p>
          <a:pPr rtl="0"/>
          <a:r>
            <a:rPr lang="ru-RU" b="0" i="0" dirty="0"/>
            <a:t>Учитель выступает в роли организатора – модератора обучения</a:t>
          </a:r>
          <a:endParaRPr lang="ru-RU" dirty="0"/>
        </a:p>
      </dgm:t>
    </dgm:pt>
    <dgm:pt modelId="{EBE76103-8C88-464C-A6B6-EF56D56053C4}" type="sibTrans" cxnId="{C738BC12-4590-470B-8804-EAFCCE1A64BD}">
      <dgm:prSet/>
      <dgm:spPr/>
      <dgm:t>
        <a:bodyPr/>
        <a:lstStyle/>
        <a:p>
          <a:endParaRPr lang="ru-RU"/>
        </a:p>
      </dgm:t>
    </dgm:pt>
    <dgm:pt modelId="{012B995A-172B-405E-93C3-F715B4F14529}" type="parTrans" cxnId="{C738BC12-4590-470B-8804-EAFCCE1A64BD}">
      <dgm:prSet/>
      <dgm:spPr/>
      <dgm:t>
        <a:bodyPr/>
        <a:lstStyle/>
        <a:p>
          <a:endParaRPr lang="ru-RU"/>
        </a:p>
      </dgm:t>
    </dgm:pt>
    <dgm:pt modelId="{1D5269B0-510E-4246-8CA3-1B5B065AE920}" type="pres">
      <dgm:prSet presAssocID="{83C5589A-C7F9-4B40-A8CD-BDE3DFC8D9F2}" presName="Name0" presStyleCnt="0">
        <dgm:presLayoutVars>
          <dgm:dir/>
          <dgm:animLvl val="lvl"/>
          <dgm:resizeHandles val="exact"/>
        </dgm:presLayoutVars>
      </dgm:prSet>
      <dgm:spPr/>
    </dgm:pt>
    <dgm:pt modelId="{2CB11AF9-B0A8-48A3-BE72-2C97F7D2F3F6}" type="pres">
      <dgm:prSet presAssocID="{6BF0411A-6CD4-49F8-B092-944A66160630}" presName="composite" presStyleCnt="0"/>
      <dgm:spPr/>
    </dgm:pt>
    <dgm:pt modelId="{13F36FA2-30FB-40FF-AF02-54772F07AEE5}" type="pres">
      <dgm:prSet presAssocID="{6BF0411A-6CD4-49F8-B092-944A66160630}" presName="parTx" presStyleLbl="alignNode1" presStyleIdx="0" presStyleCnt="1" custLinFactNeighborX="-19417" custLinFactNeighborY="-1700">
        <dgm:presLayoutVars>
          <dgm:chMax val="0"/>
          <dgm:chPref val="0"/>
          <dgm:bulletEnabled val="1"/>
        </dgm:presLayoutVars>
      </dgm:prSet>
      <dgm:spPr/>
    </dgm:pt>
    <dgm:pt modelId="{AAFCB42F-34D3-48D4-BE6B-4DDF63FEBE51}" type="pres">
      <dgm:prSet presAssocID="{6BF0411A-6CD4-49F8-B092-944A66160630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738BC12-4590-470B-8804-EAFCCE1A64BD}" srcId="{6BF0411A-6CD4-49F8-B092-944A66160630}" destId="{2BE1F009-0397-4B61-90C5-F6409CF08AE3}" srcOrd="4" destOrd="0" parTransId="{012B995A-172B-405E-93C3-F715B4F14529}" sibTransId="{EBE76103-8C88-464C-A6B6-EF56D56053C4}"/>
    <dgm:cxn modelId="{72F20B2B-94C9-4BFA-88FA-815ACDBB2431}" type="presOf" srcId="{AE6EA04B-6799-4752-A756-010990600465}" destId="{AAFCB42F-34D3-48D4-BE6B-4DDF63FEBE51}" srcOrd="0" destOrd="3" presId="urn:microsoft.com/office/officeart/2005/8/layout/hList1"/>
    <dgm:cxn modelId="{77B26731-6AC2-42DC-BF70-98AAFF015C60}" srcId="{6BF0411A-6CD4-49F8-B092-944A66160630}" destId="{398CE93F-26B0-4A19-96B5-BDE686CEC979}" srcOrd="2" destOrd="0" parTransId="{FE88E667-D915-4E09-8345-F1F61F38E954}" sibTransId="{AF68F5AC-BC65-4B49-BC1B-B0284542A06F}"/>
    <dgm:cxn modelId="{440C7F31-C212-43A0-AA38-F51101248830}" type="presOf" srcId="{3840FB2B-A862-42AF-A99B-E924A26073F7}" destId="{AAFCB42F-34D3-48D4-BE6B-4DDF63FEBE51}" srcOrd="0" destOrd="0" presId="urn:microsoft.com/office/officeart/2005/8/layout/hList1"/>
    <dgm:cxn modelId="{A99C655D-2D0E-4170-A065-CF728D2F4859}" type="presOf" srcId="{83C5589A-C7F9-4B40-A8CD-BDE3DFC8D9F2}" destId="{1D5269B0-510E-4246-8CA3-1B5B065AE920}" srcOrd="0" destOrd="0" presId="urn:microsoft.com/office/officeart/2005/8/layout/hList1"/>
    <dgm:cxn modelId="{83FE2645-4622-473A-A759-A78F2DB79864}" type="presOf" srcId="{2BE1F009-0397-4B61-90C5-F6409CF08AE3}" destId="{AAFCB42F-34D3-48D4-BE6B-4DDF63FEBE51}" srcOrd="0" destOrd="4" presId="urn:microsoft.com/office/officeart/2005/8/layout/hList1"/>
    <dgm:cxn modelId="{AF294467-6475-49C0-92B2-E5570652E28C}" type="presOf" srcId="{6BF0411A-6CD4-49F8-B092-944A66160630}" destId="{13F36FA2-30FB-40FF-AF02-54772F07AEE5}" srcOrd="0" destOrd="0" presId="urn:microsoft.com/office/officeart/2005/8/layout/hList1"/>
    <dgm:cxn modelId="{45595C6B-319B-4143-B2BC-6683D51FA161}" srcId="{6BF0411A-6CD4-49F8-B092-944A66160630}" destId="{AE6EA04B-6799-4752-A756-010990600465}" srcOrd="3" destOrd="0" parTransId="{DB6168A4-D8D0-4334-ACCA-08A668E165CE}" sibTransId="{AC0CEBE1-EAFD-4285-A48B-D1C7AEAF16E2}"/>
    <dgm:cxn modelId="{734F87A2-B4ED-423D-9A22-FD31A7B138D3}" srcId="{6BF0411A-6CD4-49F8-B092-944A66160630}" destId="{3840FB2B-A862-42AF-A99B-E924A26073F7}" srcOrd="0" destOrd="0" parTransId="{EB4B1A3B-76B6-4A6C-99DE-449F8986898A}" sibTransId="{77EA01BB-336C-4566-B71C-6E1A0AFE716F}"/>
    <dgm:cxn modelId="{C92B86AC-E717-448C-89ED-BBC17E3012D3}" srcId="{6BF0411A-6CD4-49F8-B092-944A66160630}" destId="{D125C136-620E-473A-B727-72A1F7B31031}" srcOrd="1" destOrd="0" parTransId="{98B1B659-4244-42BF-B1BE-F0F3BDD9DD9C}" sibTransId="{F6814127-A263-4520-A373-D079A6565658}"/>
    <dgm:cxn modelId="{7EC8A1C9-E5A2-434E-99B1-151FF5721EF9}" srcId="{83C5589A-C7F9-4B40-A8CD-BDE3DFC8D9F2}" destId="{6BF0411A-6CD4-49F8-B092-944A66160630}" srcOrd="0" destOrd="0" parTransId="{7642F3EC-CB91-41EE-87C8-A15A57689A2A}" sibTransId="{1C30EF6D-5AC0-4BB7-A7BE-EC8E614448B0}"/>
    <dgm:cxn modelId="{F26455E0-9AD9-43D8-A1BE-DE47E890A60F}" type="presOf" srcId="{398CE93F-26B0-4A19-96B5-BDE686CEC979}" destId="{AAFCB42F-34D3-48D4-BE6B-4DDF63FEBE51}" srcOrd="0" destOrd="2" presId="urn:microsoft.com/office/officeart/2005/8/layout/hList1"/>
    <dgm:cxn modelId="{DC9D33E3-958B-43C0-9A24-23DE47F9122A}" type="presOf" srcId="{D125C136-620E-473A-B727-72A1F7B31031}" destId="{AAFCB42F-34D3-48D4-BE6B-4DDF63FEBE51}" srcOrd="0" destOrd="1" presId="urn:microsoft.com/office/officeart/2005/8/layout/hList1"/>
    <dgm:cxn modelId="{74F101EE-4348-455F-A3E4-5783DC0F1EC4}" type="presParOf" srcId="{1D5269B0-510E-4246-8CA3-1B5B065AE920}" destId="{2CB11AF9-B0A8-48A3-BE72-2C97F7D2F3F6}" srcOrd="0" destOrd="0" presId="urn:microsoft.com/office/officeart/2005/8/layout/hList1"/>
    <dgm:cxn modelId="{978C0A49-DAD3-405F-BA81-0C79B16D81B1}" type="presParOf" srcId="{2CB11AF9-B0A8-48A3-BE72-2C97F7D2F3F6}" destId="{13F36FA2-30FB-40FF-AF02-54772F07AEE5}" srcOrd="0" destOrd="0" presId="urn:microsoft.com/office/officeart/2005/8/layout/hList1"/>
    <dgm:cxn modelId="{8477C674-301B-4B8F-B2C8-688F3EC8CD06}" type="presParOf" srcId="{2CB11AF9-B0A8-48A3-BE72-2C97F7D2F3F6}" destId="{AAFCB42F-34D3-48D4-BE6B-4DDF63FEBE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423F64-CBC0-4474-BFCB-1461BAEF7F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F6574-9D8D-4129-8901-098807B5CACF}">
      <dgm:prSet custT="1"/>
      <dgm:spPr/>
      <dgm:t>
        <a:bodyPr/>
        <a:lstStyle/>
        <a:p>
          <a:pPr rtl="0"/>
          <a:r>
            <a:rPr lang="ru-RU" sz="2800" b="0" i="0" dirty="0"/>
            <a:t>1. Завязка и интрига</a:t>
          </a:r>
          <a:endParaRPr lang="ru-RU" sz="2800" dirty="0"/>
        </a:p>
      </dgm:t>
    </dgm:pt>
    <dgm:pt modelId="{4E906C46-B893-4C00-B171-ECE9D200B01B}" type="parTrans" cxnId="{3B88EC94-071D-44FE-A8D5-EBC0B3496680}">
      <dgm:prSet/>
      <dgm:spPr/>
      <dgm:t>
        <a:bodyPr/>
        <a:lstStyle/>
        <a:p>
          <a:endParaRPr lang="ru-RU" sz="2400"/>
        </a:p>
      </dgm:t>
    </dgm:pt>
    <dgm:pt modelId="{03750A72-BD0E-412F-B936-70106D9434D7}" type="sibTrans" cxnId="{3B88EC94-071D-44FE-A8D5-EBC0B3496680}">
      <dgm:prSet/>
      <dgm:spPr/>
      <dgm:t>
        <a:bodyPr/>
        <a:lstStyle/>
        <a:p>
          <a:endParaRPr lang="ru-RU" sz="2400"/>
        </a:p>
      </dgm:t>
    </dgm:pt>
    <dgm:pt modelId="{8BC38E3B-30CF-415D-824B-7A7E6CFE74CA}">
      <dgm:prSet custT="1"/>
      <dgm:spPr/>
      <dgm:t>
        <a:bodyPr/>
        <a:lstStyle/>
        <a:p>
          <a:pPr rtl="0"/>
          <a:r>
            <a:rPr lang="ru-RU" sz="2800" b="0" i="0" dirty="0"/>
            <a:t>2. Развитие событий </a:t>
          </a:r>
          <a:endParaRPr lang="ru-RU" sz="2800" dirty="0"/>
        </a:p>
      </dgm:t>
    </dgm:pt>
    <dgm:pt modelId="{761A68FB-5CB7-4BFB-B5A1-670D2ED1D482}" type="parTrans" cxnId="{F9763DFB-3628-4C32-A468-4CF208AEEC22}">
      <dgm:prSet/>
      <dgm:spPr/>
      <dgm:t>
        <a:bodyPr/>
        <a:lstStyle/>
        <a:p>
          <a:endParaRPr lang="ru-RU" sz="2400"/>
        </a:p>
      </dgm:t>
    </dgm:pt>
    <dgm:pt modelId="{5D898CEC-75B6-4A62-AD6A-138E700FFB56}" type="sibTrans" cxnId="{F9763DFB-3628-4C32-A468-4CF208AEEC22}">
      <dgm:prSet/>
      <dgm:spPr/>
      <dgm:t>
        <a:bodyPr/>
        <a:lstStyle/>
        <a:p>
          <a:endParaRPr lang="ru-RU" sz="2400"/>
        </a:p>
      </dgm:t>
    </dgm:pt>
    <dgm:pt modelId="{B3CCE37E-4066-4950-9075-682FBA2207A2}">
      <dgm:prSet custT="1"/>
      <dgm:spPr/>
      <dgm:t>
        <a:bodyPr/>
        <a:lstStyle/>
        <a:p>
          <a:pPr rtl="0"/>
          <a:r>
            <a:rPr lang="ru-RU" sz="2800" b="0" i="0" dirty="0"/>
            <a:t>3. Кульминация </a:t>
          </a:r>
          <a:endParaRPr lang="ru-RU" sz="2800" dirty="0"/>
        </a:p>
      </dgm:t>
    </dgm:pt>
    <dgm:pt modelId="{22048D01-E662-4F1B-83E9-FD61C139ED55}" type="parTrans" cxnId="{A45ABA00-ABAE-4836-8DA4-630FB52246F6}">
      <dgm:prSet/>
      <dgm:spPr/>
      <dgm:t>
        <a:bodyPr/>
        <a:lstStyle/>
        <a:p>
          <a:endParaRPr lang="ru-RU" sz="2400"/>
        </a:p>
      </dgm:t>
    </dgm:pt>
    <dgm:pt modelId="{828781C6-27FC-4412-A2FB-F268B509FA99}" type="sibTrans" cxnId="{A45ABA00-ABAE-4836-8DA4-630FB52246F6}">
      <dgm:prSet/>
      <dgm:spPr/>
      <dgm:t>
        <a:bodyPr/>
        <a:lstStyle/>
        <a:p>
          <a:endParaRPr lang="ru-RU" sz="2400"/>
        </a:p>
      </dgm:t>
    </dgm:pt>
    <dgm:pt modelId="{AD240EF4-AF9C-470A-A489-AC7E390536CE}">
      <dgm:prSet custT="1"/>
      <dgm:spPr/>
      <dgm:t>
        <a:bodyPr/>
        <a:lstStyle/>
        <a:p>
          <a:pPr rtl="0"/>
          <a:r>
            <a:rPr lang="ru-RU" sz="2800" b="0" i="0" dirty="0"/>
            <a:t>4.  Развязка </a:t>
          </a:r>
          <a:endParaRPr lang="ru-RU" sz="2800" dirty="0"/>
        </a:p>
      </dgm:t>
    </dgm:pt>
    <dgm:pt modelId="{0632D367-4669-4A88-B24B-5BAB2735B87B}" type="parTrans" cxnId="{62B5C993-D311-48B6-8F7C-32176551DA0F}">
      <dgm:prSet/>
      <dgm:spPr/>
      <dgm:t>
        <a:bodyPr/>
        <a:lstStyle/>
        <a:p>
          <a:endParaRPr lang="ru-RU" sz="2400"/>
        </a:p>
      </dgm:t>
    </dgm:pt>
    <dgm:pt modelId="{E7033B6A-0981-4ADC-ABB7-42B82E202FE3}" type="sibTrans" cxnId="{62B5C993-D311-48B6-8F7C-32176551DA0F}">
      <dgm:prSet/>
      <dgm:spPr/>
      <dgm:t>
        <a:bodyPr/>
        <a:lstStyle/>
        <a:p>
          <a:endParaRPr lang="ru-RU" sz="2400"/>
        </a:p>
      </dgm:t>
    </dgm:pt>
    <dgm:pt modelId="{2803A53F-9A31-4A05-8002-17E8FD2B1A47}">
      <dgm:prSet custT="1"/>
      <dgm:spPr/>
      <dgm:t>
        <a:bodyPr/>
        <a:lstStyle/>
        <a:p>
          <a:pPr rtl="0"/>
          <a:r>
            <a:rPr lang="ru-RU" sz="2800" b="0" i="0" dirty="0"/>
            <a:t>5. Мораль</a:t>
          </a:r>
          <a:endParaRPr lang="ru-RU" sz="2800" dirty="0"/>
        </a:p>
      </dgm:t>
    </dgm:pt>
    <dgm:pt modelId="{AF856130-9C86-4B4E-9E2B-A6BA9E887309}" type="parTrans" cxnId="{43883EEC-7284-41E2-ABEC-D20B17FD9403}">
      <dgm:prSet/>
      <dgm:spPr/>
      <dgm:t>
        <a:bodyPr/>
        <a:lstStyle/>
        <a:p>
          <a:endParaRPr lang="ru-RU" sz="2400"/>
        </a:p>
      </dgm:t>
    </dgm:pt>
    <dgm:pt modelId="{EAF8878E-F66E-4970-9D25-2B61E6C68D87}" type="sibTrans" cxnId="{43883EEC-7284-41E2-ABEC-D20B17FD9403}">
      <dgm:prSet/>
      <dgm:spPr/>
      <dgm:t>
        <a:bodyPr/>
        <a:lstStyle/>
        <a:p>
          <a:endParaRPr lang="ru-RU" sz="2400"/>
        </a:p>
      </dgm:t>
    </dgm:pt>
    <dgm:pt modelId="{6A70EBA1-CDF9-4EDC-BC12-B888B2B840E2}" type="pres">
      <dgm:prSet presAssocID="{DB423F64-CBC0-4474-BFCB-1461BAEF7F09}" presName="Name0" presStyleCnt="0">
        <dgm:presLayoutVars>
          <dgm:dir/>
          <dgm:animLvl val="lvl"/>
          <dgm:resizeHandles val="exact"/>
        </dgm:presLayoutVars>
      </dgm:prSet>
      <dgm:spPr/>
    </dgm:pt>
    <dgm:pt modelId="{AB40B09B-E1C6-46E2-85A8-BF1A0D3E236B}" type="pres">
      <dgm:prSet presAssocID="{B13F6574-9D8D-4129-8901-098807B5CACF}" presName="linNode" presStyleCnt="0"/>
      <dgm:spPr/>
    </dgm:pt>
    <dgm:pt modelId="{BC89ADBB-9AF4-4A4D-8E5D-73D2BB41175A}" type="pres">
      <dgm:prSet presAssocID="{B13F6574-9D8D-4129-8901-098807B5CAC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4696496-549F-4E55-ADED-006940E7CE87}" type="pres">
      <dgm:prSet presAssocID="{03750A72-BD0E-412F-B936-70106D9434D7}" presName="sp" presStyleCnt="0"/>
      <dgm:spPr/>
    </dgm:pt>
    <dgm:pt modelId="{BF6CE2F2-16E8-4864-A437-1EEE206BC141}" type="pres">
      <dgm:prSet presAssocID="{8BC38E3B-30CF-415D-824B-7A7E6CFE74CA}" presName="linNode" presStyleCnt="0"/>
      <dgm:spPr/>
    </dgm:pt>
    <dgm:pt modelId="{1A6B5BD8-6C2E-4B69-BA63-3DC3F8AD7B2D}" type="pres">
      <dgm:prSet presAssocID="{8BC38E3B-30CF-415D-824B-7A7E6CFE74C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8B0875A-96D6-4033-ACE6-1A54A75273A7}" type="pres">
      <dgm:prSet presAssocID="{5D898CEC-75B6-4A62-AD6A-138E700FFB56}" presName="sp" presStyleCnt="0"/>
      <dgm:spPr/>
    </dgm:pt>
    <dgm:pt modelId="{71E4893A-3141-4347-A222-0B5B990B26AA}" type="pres">
      <dgm:prSet presAssocID="{B3CCE37E-4066-4950-9075-682FBA2207A2}" presName="linNode" presStyleCnt="0"/>
      <dgm:spPr/>
    </dgm:pt>
    <dgm:pt modelId="{9F8D43D9-7652-44E8-87B8-59288BD483F2}" type="pres">
      <dgm:prSet presAssocID="{B3CCE37E-4066-4950-9075-682FBA2207A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8855621-02C9-4B7D-9F9A-B62C42A897C0}" type="pres">
      <dgm:prSet presAssocID="{828781C6-27FC-4412-A2FB-F268B509FA99}" presName="sp" presStyleCnt="0"/>
      <dgm:spPr/>
    </dgm:pt>
    <dgm:pt modelId="{BDC383D6-53B0-4306-A694-659DFAA635EA}" type="pres">
      <dgm:prSet presAssocID="{AD240EF4-AF9C-470A-A489-AC7E390536CE}" presName="linNode" presStyleCnt="0"/>
      <dgm:spPr/>
    </dgm:pt>
    <dgm:pt modelId="{8BAA558D-A4E1-4389-B89A-C7AB35FD97F1}" type="pres">
      <dgm:prSet presAssocID="{AD240EF4-AF9C-470A-A489-AC7E390536C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31082AB-17DC-42DD-876B-8432A2DF03D5}" type="pres">
      <dgm:prSet presAssocID="{E7033B6A-0981-4ADC-ABB7-42B82E202FE3}" presName="sp" presStyleCnt="0"/>
      <dgm:spPr/>
    </dgm:pt>
    <dgm:pt modelId="{EC711FD7-0E93-43F9-9B1A-EEE8B199DCBB}" type="pres">
      <dgm:prSet presAssocID="{2803A53F-9A31-4A05-8002-17E8FD2B1A47}" presName="linNode" presStyleCnt="0"/>
      <dgm:spPr/>
    </dgm:pt>
    <dgm:pt modelId="{B9ED7D1B-0D48-49C3-9549-0F9B25B5B145}" type="pres">
      <dgm:prSet presAssocID="{2803A53F-9A31-4A05-8002-17E8FD2B1A4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45ABA00-ABAE-4836-8DA4-630FB52246F6}" srcId="{DB423F64-CBC0-4474-BFCB-1461BAEF7F09}" destId="{B3CCE37E-4066-4950-9075-682FBA2207A2}" srcOrd="2" destOrd="0" parTransId="{22048D01-E662-4F1B-83E9-FD61C139ED55}" sibTransId="{828781C6-27FC-4412-A2FB-F268B509FA99}"/>
    <dgm:cxn modelId="{1F126C67-A8C3-4645-9C3B-93442BD2D89A}" type="presOf" srcId="{8BC38E3B-30CF-415D-824B-7A7E6CFE74CA}" destId="{1A6B5BD8-6C2E-4B69-BA63-3DC3F8AD7B2D}" srcOrd="0" destOrd="0" presId="urn:microsoft.com/office/officeart/2005/8/layout/vList5"/>
    <dgm:cxn modelId="{DAC5F74D-B350-4281-B0B8-049391BD2F86}" type="presOf" srcId="{B13F6574-9D8D-4129-8901-098807B5CACF}" destId="{BC89ADBB-9AF4-4A4D-8E5D-73D2BB41175A}" srcOrd="0" destOrd="0" presId="urn:microsoft.com/office/officeart/2005/8/layout/vList5"/>
    <dgm:cxn modelId="{62B5C993-D311-48B6-8F7C-32176551DA0F}" srcId="{DB423F64-CBC0-4474-BFCB-1461BAEF7F09}" destId="{AD240EF4-AF9C-470A-A489-AC7E390536CE}" srcOrd="3" destOrd="0" parTransId="{0632D367-4669-4A88-B24B-5BAB2735B87B}" sibTransId="{E7033B6A-0981-4ADC-ABB7-42B82E202FE3}"/>
    <dgm:cxn modelId="{3B88EC94-071D-44FE-A8D5-EBC0B3496680}" srcId="{DB423F64-CBC0-4474-BFCB-1461BAEF7F09}" destId="{B13F6574-9D8D-4129-8901-098807B5CACF}" srcOrd="0" destOrd="0" parTransId="{4E906C46-B893-4C00-B171-ECE9D200B01B}" sibTransId="{03750A72-BD0E-412F-B936-70106D9434D7}"/>
    <dgm:cxn modelId="{7BA654CA-0B79-4B95-8B00-D1525BBDAD58}" type="presOf" srcId="{2803A53F-9A31-4A05-8002-17E8FD2B1A47}" destId="{B9ED7D1B-0D48-49C3-9549-0F9B25B5B145}" srcOrd="0" destOrd="0" presId="urn:microsoft.com/office/officeart/2005/8/layout/vList5"/>
    <dgm:cxn modelId="{F5EB75D5-E802-4D76-8838-47E4F8D92F92}" type="presOf" srcId="{AD240EF4-AF9C-470A-A489-AC7E390536CE}" destId="{8BAA558D-A4E1-4389-B89A-C7AB35FD97F1}" srcOrd="0" destOrd="0" presId="urn:microsoft.com/office/officeart/2005/8/layout/vList5"/>
    <dgm:cxn modelId="{ACB45BE6-0862-4B6C-A77E-567D649E54FF}" type="presOf" srcId="{B3CCE37E-4066-4950-9075-682FBA2207A2}" destId="{9F8D43D9-7652-44E8-87B8-59288BD483F2}" srcOrd="0" destOrd="0" presId="urn:microsoft.com/office/officeart/2005/8/layout/vList5"/>
    <dgm:cxn modelId="{43883EEC-7284-41E2-ABEC-D20B17FD9403}" srcId="{DB423F64-CBC0-4474-BFCB-1461BAEF7F09}" destId="{2803A53F-9A31-4A05-8002-17E8FD2B1A47}" srcOrd="4" destOrd="0" parTransId="{AF856130-9C86-4B4E-9E2B-A6BA9E887309}" sibTransId="{EAF8878E-F66E-4970-9D25-2B61E6C68D87}"/>
    <dgm:cxn modelId="{F9763DFB-3628-4C32-A468-4CF208AEEC22}" srcId="{DB423F64-CBC0-4474-BFCB-1461BAEF7F09}" destId="{8BC38E3B-30CF-415D-824B-7A7E6CFE74CA}" srcOrd="1" destOrd="0" parTransId="{761A68FB-5CB7-4BFB-B5A1-670D2ED1D482}" sibTransId="{5D898CEC-75B6-4A62-AD6A-138E700FFB56}"/>
    <dgm:cxn modelId="{87C097FD-5893-4A42-95F0-69AD2D2B1E07}" type="presOf" srcId="{DB423F64-CBC0-4474-BFCB-1461BAEF7F09}" destId="{6A70EBA1-CDF9-4EDC-BC12-B888B2B840E2}" srcOrd="0" destOrd="0" presId="urn:microsoft.com/office/officeart/2005/8/layout/vList5"/>
    <dgm:cxn modelId="{F5A03016-6B0E-4CAA-B257-908E3553F7D3}" type="presParOf" srcId="{6A70EBA1-CDF9-4EDC-BC12-B888B2B840E2}" destId="{AB40B09B-E1C6-46E2-85A8-BF1A0D3E236B}" srcOrd="0" destOrd="0" presId="urn:microsoft.com/office/officeart/2005/8/layout/vList5"/>
    <dgm:cxn modelId="{1EBB2867-B796-4F43-A3C8-B2F525743CA4}" type="presParOf" srcId="{AB40B09B-E1C6-46E2-85A8-BF1A0D3E236B}" destId="{BC89ADBB-9AF4-4A4D-8E5D-73D2BB41175A}" srcOrd="0" destOrd="0" presId="urn:microsoft.com/office/officeart/2005/8/layout/vList5"/>
    <dgm:cxn modelId="{EF0152B1-86ED-4F5C-A1C0-EDBACE79564E}" type="presParOf" srcId="{6A70EBA1-CDF9-4EDC-BC12-B888B2B840E2}" destId="{14696496-549F-4E55-ADED-006940E7CE87}" srcOrd="1" destOrd="0" presId="urn:microsoft.com/office/officeart/2005/8/layout/vList5"/>
    <dgm:cxn modelId="{24E6E204-3572-4E27-80B2-505969743307}" type="presParOf" srcId="{6A70EBA1-CDF9-4EDC-BC12-B888B2B840E2}" destId="{BF6CE2F2-16E8-4864-A437-1EEE206BC141}" srcOrd="2" destOrd="0" presId="urn:microsoft.com/office/officeart/2005/8/layout/vList5"/>
    <dgm:cxn modelId="{AF625BFC-3AD1-4931-910A-2AC28420E7B7}" type="presParOf" srcId="{BF6CE2F2-16E8-4864-A437-1EEE206BC141}" destId="{1A6B5BD8-6C2E-4B69-BA63-3DC3F8AD7B2D}" srcOrd="0" destOrd="0" presId="urn:microsoft.com/office/officeart/2005/8/layout/vList5"/>
    <dgm:cxn modelId="{B13D7EAF-4FA4-4045-8ABC-30FFFFA45BCA}" type="presParOf" srcId="{6A70EBA1-CDF9-4EDC-BC12-B888B2B840E2}" destId="{A8B0875A-96D6-4033-ACE6-1A54A75273A7}" srcOrd="3" destOrd="0" presId="urn:microsoft.com/office/officeart/2005/8/layout/vList5"/>
    <dgm:cxn modelId="{CAEEBAE3-B441-4271-8D60-F78EBEC99C5C}" type="presParOf" srcId="{6A70EBA1-CDF9-4EDC-BC12-B888B2B840E2}" destId="{71E4893A-3141-4347-A222-0B5B990B26AA}" srcOrd="4" destOrd="0" presId="urn:microsoft.com/office/officeart/2005/8/layout/vList5"/>
    <dgm:cxn modelId="{B7579EFE-5C43-4264-BEFD-4D85CF17B5A1}" type="presParOf" srcId="{71E4893A-3141-4347-A222-0B5B990B26AA}" destId="{9F8D43D9-7652-44E8-87B8-59288BD483F2}" srcOrd="0" destOrd="0" presId="urn:microsoft.com/office/officeart/2005/8/layout/vList5"/>
    <dgm:cxn modelId="{1A0AA77D-F6FB-4F36-B556-23C267091F81}" type="presParOf" srcId="{6A70EBA1-CDF9-4EDC-BC12-B888B2B840E2}" destId="{28855621-02C9-4B7D-9F9A-B62C42A897C0}" srcOrd="5" destOrd="0" presId="urn:microsoft.com/office/officeart/2005/8/layout/vList5"/>
    <dgm:cxn modelId="{1BD5349C-7B39-4821-B2CD-89A80D654EDC}" type="presParOf" srcId="{6A70EBA1-CDF9-4EDC-BC12-B888B2B840E2}" destId="{BDC383D6-53B0-4306-A694-659DFAA635EA}" srcOrd="6" destOrd="0" presId="urn:microsoft.com/office/officeart/2005/8/layout/vList5"/>
    <dgm:cxn modelId="{02EA65C3-3968-4B11-A316-897589D8EA8B}" type="presParOf" srcId="{BDC383D6-53B0-4306-A694-659DFAA635EA}" destId="{8BAA558D-A4E1-4389-B89A-C7AB35FD97F1}" srcOrd="0" destOrd="0" presId="urn:microsoft.com/office/officeart/2005/8/layout/vList5"/>
    <dgm:cxn modelId="{CC06E54A-6665-43A3-A21A-C8EFC2248F34}" type="presParOf" srcId="{6A70EBA1-CDF9-4EDC-BC12-B888B2B840E2}" destId="{631082AB-17DC-42DD-876B-8432A2DF03D5}" srcOrd="7" destOrd="0" presId="urn:microsoft.com/office/officeart/2005/8/layout/vList5"/>
    <dgm:cxn modelId="{9E042F8D-9EE8-4F9B-B574-C7C744E1706C}" type="presParOf" srcId="{6A70EBA1-CDF9-4EDC-BC12-B888B2B840E2}" destId="{EC711FD7-0E93-43F9-9B1A-EEE8B199DCBB}" srcOrd="8" destOrd="0" presId="urn:microsoft.com/office/officeart/2005/8/layout/vList5"/>
    <dgm:cxn modelId="{90C9CA43-6EFC-4262-BACE-EE18A37FFD0D}" type="presParOf" srcId="{EC711FD7-0E93-43F9-9B1A-EEE8B199DCBB}" destId="{B9ED7D1B-0D48-49C3-9549-0F9B25B5B1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423F64-CBC0-4474-BFCB-1461BAEF7F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F6574-9D8D-4129-8901-098807B5CACF}">
      <dgm:prSet custT="1"/>
      <dgm:spPr>
        <a:solidFill>
          <a:srgbClr val="F07D00"/>
        </a:solidFill>
      </dgm:spPr>
      <dgm:t>
        <a:bodyPr/>
        <a:lstStyle/>
        <a:p>
          <a:pPr rtl="0"/>
          <a:r>
            <a:rPr lang="ru-RU" sz="2800" b="0" i="0" dirty="0"/>
            <a:t>Простота</a:t>
          </a:r>
          <a:endParaRPr lang="ru-RU" sz="2800" dirty="0"/>
        </a:p>
      </dgm:t>
    </dgm:pt>
    <dgm:pt modelId="{4E906C46-B893-4C00-B171-ECE9D200B01B}" type="parTrans" cxnId="{3B88EC94-071D-44FE-A8D5-EBC0B3496680}">
      <dgm:prSet/>
      <dgm:spPr/>
      <dgm:t>
        <a:bodyPr/>
        <a:lstStyle/>
        <a:p>
          <a:endParaRPr lang="ru-RU" sz="2400"/>
        </a:p>
      </dgm:t>
    </dgm:pt>
    <dgm:pt modelId="{03750A72-BD0E-412F-B936-70106D9434D7}" type="sibTrans" cxnId="{3B88EC94-071D-44FE-A8D5-EBC0B3496680}">
      <dgm:prSet/>
      <dgm:spPr/>
      <dgm:t>
        <a:bodyPr/>
        <a:lstStyle/>
        <a:p>
          <a:endParaRPr lang="ru-RU" sz="2400"/>
        </a:p>
      </dgm:t>
    </dgm:pt>
    <dgm:pt modelId="{8BC38E3B-30CF-415D-824B-7A7E6CFE74CA}">
      <dgm:prSet custT="1"/>
      <dgm:spPr>
        <a:solidFill>
          <a:srgbClr val="F07D00"/>
        </a:solidFill>
      </dgm:spPr>
      <dgm:t>
        <a:bodyPr/>
        <a:lstStyle/>
        <a:p>
          <a:pPr rtl="0"/>
          <a:r>
            <a:rPr lang="ru-RU" sz="2800" b="0" i="0" dirty="0"/>
            <a:t>Неочевидность</a:t>
          </a:r>
          <a:endParaRPr lang="ru-RU" sz="2800" dirty="0"/>
        </a:p>
      </dgm:t>
    </dgm:pt>
    <dgm:pt modelId="{761A68FB-5CB7-4BFB-B5A1-670D2ED1D482}" type="parTrans" cxnId="{F9763DFB-3628-4C32-A468-4CF208AEEC22}">
      <dgm:prSet/>
      <dgm:spPr/>
      <dgm:t>
        <a:bodyPr/>
        <a:lstStyle/>
        <a:p>
          <a:endParaRPr lang="ru-RU" sz="2400"/>
        </a:p>
      </dgm:t>
    </dgm:pt>
    <dgm:pt modelId="{5D898CEC-75B6-4A62-AD6A-138E700FFB56}" type="sibTrans" cxnId="{F9763DFB-3628-4C32-A468-4CF208AEEC22}">
      <dgm:prSet/>
      <dgm:spPr/>
      <dgm:t>
        <a:bodyPr/>
        <a:lstStyle/>
        <a:p>
          <a:endParaRPr lang="ru-RU" sz="2400"/>
        </a:p>
      </dgm:t>
    </dgm:pt>
    <dgm:pt modelId="{B3CCE37E-4066-4950-9075-682FBA2207A2}">
      <dgm:prSet custT="1"/>
      <dgm:spPr>
        <a:solidFill>
          <a:srgbClr val="F07D00"/>
        </a:solidFill>
      </dgm:spPr>
      <dgm:t>
        <a:bodyPr/>
        <a:lstStyle/>
        <a:p>
          <a:pPr rtl="0"/>
          <a:r>
            <a:rPr lang="ru-RU" sz="2800" b="0" i="0" dirty="0"/>
            <a:t>Реалистичность</a:t>
          </a:r>
          <a:endParaRPr lang="ru-RU" sz="2800" dirty="0"/>
        </a:p>
      </dgm:t>
    </dgm:pt>
    <dgm:pt modelId="{22048D01-E662-4F1B-83E9-FD61C139ED55}" type="parTrans" cxnId="{A45ABA00-ABAE-4836-8DA4-630FB52246F6}">
      <dgm:prSet/>
      <dgm:spPr/>
      <dgm:t>
        <a:bodyPr/>
        <a:lstStyle/>
        <a:p>
          <a:endParaRPr lang="ru-RU" sz="2400"/>
        </a:p>
      </dgm:t>
    </dgm:pt>
    <dgm:pt modelId="{828781C6-27FC-4412-A2FB-F268B509FA99}" type="sibTrans" cxnId="{A45ABA00-ABAE-4836-8DA4-630FB52246F6}">
      <dgm:prSet/>
      <dgm:spPr/>
      <dgm:t>
        <a:bodyPr/>
        <a:lstStyle/>
        <a:p>
          <a:endParaRPr lang="ru-RU" sz="2400"/>
        </a:p>
      </dgm:t>
    </dgm:pt>
    <dgm:pt modelId="{AD240EF4-AF9C-470A-A489-AC7E390536CE}">
      <dgm:prSet custT="1"/>
      <dgm:spPr>
        <a:solidFill>
          <a:srgbClr val="F07D00"/>
        </a:solidFill>
      </dgm:spPr>
      <dgm:t>
        <a:bodyPr/>
        <a:lstStyle/>
        <a:p>
          <a:pPr rtl="0"/>
          <a:r>
            <a:rPr lang="ru-RU" sz="2800" b="0" i="0" dirty="0"/>
            <a:t>Эмоциональность</a:t>
          </a:r>
          <a:endParaRPr lang="ru-RU" sz="2800" dirty="0"/>
        </a:p>
      </dgm:t>
    </dgm:pt>
    <dgm:pt modelId="{0632D367-4669-4A88-B24B-5BAB2735B87B}" type="parTrans" cxnId="{62B5C993-D311-48B6-8F7C-32176551DA0F}">
      <dgm:prSet/>
      <dgm:spPr/>
      <dgm:t>
        <a:bodyPr/>
        <a:lstStyle/>
        <a:p>
          <a:endParaRPr lang="ru-RU" sz="2400"/>
        </a:p>
      </dgm:t>
    </dgm:pt>
    <dgm:pt modelId="{E7033B6A-0981-4ADC-ABB7-42B82E202FE3}" type="sibTrans" cxnId="{62B5C993-D311-48B6-8F7C-32176551DA0F}">
      <dgm:prSet/>
      <dgm:spPr/>
      <dgm:t>
        <a:bodyPr/>
        <a:lstStyle/>
        <a:p>
          <a:endParaRPr lang="ru-RU" sz="2400"/>
        </a:p>
      </dgm:t>
    </dgm:pt>
    <dgm:pt modelId="{2803A53F-9A31-4A05-8002-17E8FD2B1A47}">
      <dgm:prSet custT="1"/>
      <dgm:spPr>
        <a:solidFill>
          <a:srgbClr val="F07D00"/>
        </a:solidFill>
      </dgm:spPr>
      <dgm:t>
        <a:bodyPr/>
        <a:lstStyle/>
        <a:p>
          <a:pPr rtl="0"/>
          <a:r>
            <a:rPr lang="ru-RU" sz="2800" b="0" i="0" dirty="0"/>
            <a:t>Правдоподобность</a:t>
          </a:r>
          <a:endParaRPr lang="ru-RU" sz="2800" dirty="0"/>
        </a:p>
      </dgm:t>
    </dgm:pt>
    <dgm:pt modelId="{AF856130-9C86-4B4E-9E2B-A6BA9E887309}" type="parTrans" cxnId="{43883EEC-7284-41E2-ABEC-D20B17FD9403}">
      <dgm:prSet/>
      <dgm:spPr/>
      <dgm:t>
        <a:bodyPr/>
        <a:lstStyle/>
        <a:p>
          <a:endParaRPr lang="ru-RU" sz="2400"/>
        </a:p>
      </dgm:t>
    </dgm:pt>
    <dgm:pt modelId="{EAF8878E-F66E-4970-9D25-2B61E6C68D87}" type="sibTrans" cxnId="{43883EEC-7284-41E2-ABEC-D20B17FD9403}">
      <dgm:prSet/>
      <dgm:spPr/>
      <dgm:t>
        <a:bodyPr/>
        <a:lstStyle/>
        <a:p>
          <a:endParaRPr lang="ru-RU" sz="2400"/>
        </a:p>
      </dgm:t>
    </dgm:pt>
    <dgm:pt modelId="{6A70EBA1-CDF9-4EDC-BC12-B888B2B840E2}" type="pres">
      <dgm:prSet presAssocID="{DB423F64-CBC0-4474-BFCB-1461BAEF7F09}" presName="Name0" presStyleCnt="0">
        <dgm:presLayoutVars>
          <dgm:dir/>
          <dgm:animLvl val="lvl"/>
          <dgm:resizeHandles val="exact"/>
        </dgm:presLayoutVars>
      </dgm:prSet>
      <dgm:spPr/>
    </dgm:pt>
    <dgm:pt modelId="{AB40B09B-E1C6-46E2-85A8-BF1A0D3E236B}" type="pres">
      <dgm:prSet presAssocID="{B13F6574-9D8D-4129-8901-098807B5CACF}" presName="linNode" presStyleCnt="0"/>
      <dgm:spPr/>
    </dgm:pt>
    <dgm:pt modelId="{BC89ADBB-9AF4-4A4D-8E5D-73D2BB41175A}" type="pres">
      <dgm:prSet presAssocID="{B13F6574-9D8D-4129-8901-098807B5CAC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4696496-549F-4E55-ADED-006940E7CE87}" type="pres">
      <dgm:prSet presAssocID="{03750A72-BD0E-412F-B936-70106D9434D7}" presName="sp" presStyleCnt="0"/>
      <dgm:spPr/>
    </dgm:pt>
    <dgm:pt modelId="{BF6CE2F2-16E8-4864-A437-1EEE206BC141}" type="pres">
      <dgm:prSet presAssocID="{8BC38E3B-30CF-415D-824B-7A7E6CFE74CA}" presName="linNode" presStyleCnt="0"/>
      <dgm:spPr/>
    </dgm:pt>
    <dgm:pt modelId="{1A6B5BD8-6C2E-4B69-BA63-3DC3F8AD7B2D}" type="pres">
      <dgm:prSet presAssocID="{8BC38E3B-30CF-415D-824B-7A7E6CFE74C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8B0875A-96D6-4033-ACE6-1A54A75273A7}" type="pres">
      <dgm:prSet presAssocID="{5D898CEC-75B6-4A62-AD6A-138E700FFB56}" presName="sp" presStyleCnt="0"/>
      <dgm:spPr/>
    </dgm:pt>
    <dgm:pt modelId="{71E4893A-3141-4347-A222-0B5B990B26AA}" type="pres">
      <dgm:prSet presAssocID="{B3CCE37E-4066-4950-9075-682FBA2207A2}" presName="linNode" presStyleCnt="0"/>
      <dgm:spPr/>
    </dgm:pt>
    <dgm:pt modelId="{9F8D43D9-7652-44E8-87B8-59288BD483F2}" type="pres">
      <dgm:prSet presAssocID="{B3CCE37E-4066-4950-9075-682FBA2207A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8855621-02C9-4B7D-9F9A-B62C42A897C0}" type="pres">
      <dgm:prSet presAssocID="{828781C6-27FC-4412-A2FB-F268B509FA99}" presName="sp" presStyleCnt="0"/>
      <dgm:spPr/>
    </dgm:pt>
    <dgm:pt modelId="{BDC383D6-53B0-4306-A694-659DFAA635EA}" type="pres">
      <dgm:prSet presAssocID="{AD240EF4-AF9C-470A-A489-AC7E390536CE}" presName="linNode" presStyleCnt="0"/>
      <dgm:spPr/>
    </dgm:pt>
    <dgm:pt modelId="{8BAA558D-A4E1-4389-B89A-C7AB35FD97F1}" type="pres">
      <dgm:prSet presAssocID="{AD240EF4-AF9C-470A-A489-AC7E390536C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31082AB-17DC-42DD-876B-8432A2DF03D5}" type="pres">
      <dgm:prSet presAssocID="{E7033B6A-0981-4ADC-ABB7-42B82E202FE3}" presName="sp" presStyleCnt="0"/>
      <dgm:spPr/>
    </dgm:pt>
    <dgm:pt modelId="{EC711FD7-0E93-43F9-9B1A-EEE8B199DCBB}" type="pres">
      <dgm:prSet presAssocID="{2803A53F-9A31-4A05-8002-17E8FD2B1A47}" presName="linNode" presStyleCnt="0"/>
      <dgm:spPr/>
    </dgm:pt>
    <dgm:pt modelId="{B9ED7D1B-0D48-49C3-9549-0F9B25B5B145}" type="pres">
      <dgm:prSet presAssocID="{2803A53F-9A31-4A05-8002-17E8FD2B1A4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45ABA00-ABAE-4836-8DA4-630FB52246F6}" srcId="{DB423F64-CBC0-4474-BFCB-1461BAEF7F09}" destId="{B3CCE37E-4066-4950-9075-682FBA2207A2}" srcOrd="2" destOrd="0" parTransId="{22048D01-E662-4F1B-83E9-FD61C139ED55}" sibTransId="{828781C6-27FC-4412-A2FB-F268B509FA99}"/>
    <dgm:cxn modelId="{1F126C67-A8C3-4645-9C3B-93442BD2D89A}" type="presOf" srcId="{8BC38E3B-30CF-415D-824B-7A7E6CFE74CA}" destId="{1A6B5BD8-6C2E-4B69-BA63-3DC3F8AD7B2D}" srcOrd="0" destOrd="0" presId="urn:microsoft.com/office/officeart/2005/8/layout/vList5"/>
    <dgm:cxn modelId="{DAC5F74D-B350-4281-B0B8-049391BD2F86}" type="presOf" srcId="{B13F6574-9D8D-4129-8901-098807B5CACF}" destId="{BC89ADBB-9AF4-4A4D-8E5D-73D2BB41175A}" srcOrd="0" destOrd="0" presId="urn:microsoft.com/office/officeart/2005/8/layout/vList5"/>
    <dgm:cxn modelId="{62B5C993-D311-48B6-8F7C-32176551DA0F}" srcId="{DB423F64-CBC0-4474-BFCB-1461BAEF7F09}" destId="{AD240EF4-AF9C-470A-A489-AC7E390536CE}" srcOrd="3" destOrd="0" parTransId="{0632D367-4669-4A88-B24B-5BAB2735B87B}" sibTransId="{E7033B6A-0981-4ADC-ABB7-42B82E202FE3}"/>
    <dgm:cxn modelId="{3B88EC94-071D-44FE-A8D5-EBC0B3496680}" srcId="{DB423F64-CBC0-4474-BFCB-1461BAEF7F09}" destId="{B13F6574-9D8D-4129-8901-098807B5CACF}" srcOrd="0" destOrd="0" parTransId="{4E906C46-B893-4C00-B171-ECE9D200B01B}" sibTransId="{03750A72-BD0E-412F-B936-70106D9434D7}"/>
    <dgm:cxn modelId="{7BA654CA-0B79-4B95-8B00-D1525BBDAD58}" type="presOf" srcId="{2803A53F-9A31-4A05-8002-17E8FD2B1A47}" destId="{B9ED7D1B-0D48-49C3-9549-0F9B25B5B145}" srcOrd="0" destOrd="0" presId="urn:microsoft.com/office/officeart/2005/8/layout/vList5"/>
    <dgm:cxn modelId="{F5EB75D5-E802-4D76-8838-47E4F8D92F92}" type="presOf" srcId="{AD240EF4-AF9C-470A-A489-AC7E390536CE}" destId="{8BAA558D-A4E1-4389-B89A-C7AB35FD97F1}" srcOrd="0" destOrd="0" presId="urn:microsoft.com/office/officeart/2005/8/layout/vList5"/>
    <dgm:cxn modelId="{ACB45BE6-0862-4B6C-A77E-567D649E54FF}" type="presOf" srcId="{B3CCE37E-4066-4950-9075-682FBA2207A2}" destId="{9F8D43D9-7652-44E8-87B8-59288BD483F2}" srcOrd="0" destOrd="0" presId="urn:microsoft.com/office/officeart/2005/8/layout/vList5"/>
    <dgm:cxn modelId="{43883EEC-7284-41E2-ABEC-D20B17FD9403}" srcId="{DB423F64-CBC0-4474-BFCB-1461BAEF7F09}" destId="{2803A53F-9A31-4A05-8002-17E8FD2B1A47}" srcOrd="4" destOrd="0" parTransId="{AF856130-9C86-4B4E-9E2B-A6BA9E887309}" sibTransId="{EAF8878E-F66E-4970-9D25-2B61E6C68D87}"/>
    <dgm:cxn modelId="{F9763DFB-3628-4C32-A468-4CF208AEEC22}" srcId="{DB423F64-CBC0-4474-BFCB-1461BAEF7F09}" destId="{8BC38E3B-30CF-415D-824B-7A7E6CFE74CA}" srcOrd="1" destOrd="0" parTransId="{761A68FB-5CB7-4BFB-B5A1-670D2ED1D482}" sibTransId="{5D898CEC-75B6-4A62-AD6A-138E700FFB56}"/>
    <dgm:cxn modelId="{87C097FD-5893-4A42-95F0-69AD2D2B1E07}" type="presOf" srcId="{DB423F64-CBC0-4474-BFCB-1461BAEF7F09}" destId="{6A70EBA1-CDF9-4EDC-BC12-B888B2B840E2}" srcOrd="0" destOrd="0" presId="urn:microsoft.com/office/officeart/2005/8/layout/vList5"/>
    <dgm:cxn modelId="{F5A03016-6B0E-4CAA-B257-908E3553F7D3}" type="presParOf" srcId="{6A70EBA1-CDF9-4EDC-BC12-B888B2B840E2}" destId="{AB40B09B-E1C6-46E2-85A8-BF1A0D3E236B}" srcOrd="0" destOrd="0" presId="urn:microsoft.com/office/officeart/2005/8/layout/vList5"/>
    <dgm:cxn modelId="{1EBB2867-B796-4F43-A3C8-B2F525743CA4}" type="presParOf" srcId="{AB40B09B-E1C6-46E2-85A8-BF1A0D3E236B}" destId="{BC89ADBB-9AF4-4A4D-8E5D-73D2BB41175A}" srcOrd="0" destOrd="0" presId="urn:microsoft.com/office/officeart/2005/8/layout/vList5"/>
    <dgm:cxn modelId="{EF0152B1-86ED-4F5C-A1C0-EDBACE79564E}" type="presParOf" srcId="{6A70EBA1-CDF9-4EDC-BC12-B888B2B840E2}" destId="{14696496-549F-4E55-ADED-006940E7CE87}" srcOrd="1" destOrd="0" presId="urn:microsoft.com/office/officeart/2005/8/layout/vList5"/>
    <dgm:cxn modelId="{24E6E204-3572-4E27-80B2-505969743307}" type="presParOf" srcId="{6A70EBA1-CDF9-4EDC-BC12-B888B2B840E2}" destId="{BF6CE2F2-16E8-4864-A437-1EEE206BC141}" srcOrd="2" destOrd="0" presId="urn:microsoft.com/office/officeart/2005/8/layout/vList5"/>
    <dgm:cxn modelId="{AF625BFC-3AD1-4931-910A-2AC28420E7B7}" type="presParOf" srcId="{BF6CE2F2-16E8-4864-A437-1EEE206BC141}" destId="{1A6B5BD8-6C2E-4B69-BA63-3DC3F8AD7B2D}" srcOrd="0" destOrd="0" presId="urn:microsoft.com/office/officeart/2005/8/layout/vList5"/>
    <dgm:cxn modelId="{B13D7EAF-4FA4-4045-8ABC-30FFFFA45BCA}" type="presParOf" srcId="{6A70EBA1-CDF9-4EDC-BC12-B888B2B840E2}" destId="{A8B0875A-96D6-4033-ACE6-1A54A75273A7}" srcOrd="3" destOrd="0" presId="urn:microsoft.com/office/officeart/2005/8/layout/vList5"/>
    <dgm:cxn modelId="{CAEEBAE3-B441-4271-8D60-F78EBEC99C5C}" type="presParOf" srcId="{6A70EBA1-CDF9-4EDC-BC12-B888B2B840E2}" destId="{71E4893A-3141-4347-A222-0B5B990B26AA}" srcOrd="4" destOrd="0" presId="urn:microsoft.com/office/officeart/2005/8/layout/vList5"/>
    <dgm:cxn modelId="{B7579EFE-5C43-4264-BEFD-4D85CF17B5A1}" type="presParOf" srcId="{71E4893A-3141-4347-A222-0B5B990B26AA}" destId="{9F8D43D9-7652-44E8-87B8-59288BD483F2}" srcOrd="0" destOrd="0" presId="urn:microsoft.com/office/officeart/2005/8/layout/vList5"/>
    <dgm:cxn modelId="{1A0AA77D-F6FB-4F36-B556-23C267091F81}" type="presParOf" srcId="{6A70EBA1-CDF9-4EDC-BC12-B888B2B840E2}" destId="{28855621-02C9-4B7D-9F9A-B62C42A897C0}" srcOrd="5" destOrd="0" presId="urn:microsoft.com/office/officeart/2005/8/layout/vList5"/>
    <dgm:cxn modelId="{1BD5349C-7B39-4821-B2CD-89A80D654EDC}" type="presParOf" srcId="{6A70EBA1-CDF9-4EDC-BC12-B888B2B840E2}" destId="{BDC383D6-53B0-4306-A694-659DFAA635EA}" srcOrd="6" destOrd="0" presId="urn:microsoft.com/office/officeart/2005/8/layout/vList5"/>
    <dgm:cxn modelId="{02EA65C3-3968-4B11-A316-897589D8EA8B}" type="presParOf" srcId="{BDC383D6-53B0-4306-A694-659DFAA635EA}" destId="{8BAA558D-A4E1-4389-B89A-C7AB35FD97F1}" srcOrd="0" destOrd="0" presId="urn:microsoft.com/office/officeart/2005/8/layout/vList5"/>
    <dgm:cxn modelId="{CC06E54A-6665-43A3-A21A-C8EFC2248F34}" type="presParOf" srcId="{6A70EBA1-CDF9-4EDC-BC12-B888B2B840E2}" destId="{631082AB-17DC-42DD-876B-8432A2DF03D5}" srcOrd="7" destOrd="0" presId="urn:microsoft.com/office/officeart/2005/8/layout/vList5"/>
    <dgm:cxn modelId="{9E042F8D-9EE8-4F9B-B574-C7C744E1706C}" type="presParOf" srcId="{6A70EBA1-CDF9-4EDC-BC12-B888B2B840E2}" destId="{EC711FD7-0E93-43F9-9B1A-EEE8B199DCBB}" srcOrd="8" destOrd="0" presId="urn:microsoft.com/office/officeart/2005/8/layout/vList5"/>
    <dgm:cxn modelId="{90C9CA43-6EFC-4262-BACE-EE18A37FFD0D}" type="presParOf" srcId="{EC711FD7-0E93-43F9-9B1A-EEE8B199DCBB}" destId="{B9ED7D1B-0D48-49C3-9549-0F9B25B5B1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261F68-AE2F-4E34-9424-8CCB9DE27F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AA9F5-17FF-415D-A829-19BCF32782D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b="0" i="0" dirty="0"/>
            <a:t>Политико-правовая сфера </a:t>
          </a:r>
          <a:endParaRPr lang="ru-RU" dirty="0"/>
        </a:p>
      </dgm:t>
    </dgm:pt>
    <dgm:pt modelId="{0F7BA7A4-008E-4D52-9D09-FA3638D65B89}" type="parTrans" cxnId="{15659B0F-A39A-409F-A72F-368C680D27F4}">
      <dgm:prSet/>
      <dgm:spPr/>
      <dgm:t>
        <a:bodyPr/>
        <a:lstStyle/>
        <a:p>
          <a:endParaRPr lang="ru-RU"/>
        </a:p>
      </dgm:t>
    </dgm:pt>
    <dgm:pt modelId="{9EE56C70-4F85-4A6B-AFB8-9FAF10083D67}" type="sibTrans" cxnId="{15659B0F-A39A-409F-A72F-368C680D27F4}">
      <dgm:prSet/>
      <dgm:spPr/>
      <dgm:t>
        <a:bodyPr/>
        <a:lstStyle/>
        <a:p>
          <a:endParaRPr lang="ru-RU"/>
        </a:p>
      </dgm:t>
    </dgm:pt>
    <dgm:pt modelId="{D387CF1A-0825-4E72-8550-D8E4359BDA1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b="0" i="0"/>
            <a:t>Экономическая сфера </a:t>
          </a:r>
          <a:endParaRPr lang="ru-RU"/>
        </a:p>
      </dgm:t>
    </dgm:pt>
    <dgm:pt modelId="{7759AFC5-571F-4F64-A548-1CF9478AD667}" type="parTrans" cxnId="{C576DDE7-ECF9-4591-8D80-43444326E0EF}">
      <dgm:prSet/>
      <dgm:spPr/>
      <dgm:t>
        <a:bodyPr/>
        <a:lstStyle/>
        <a:p>
          <a:endParaRPr lang="ru-RU"/>
        </a:p>
      </dgm:t>
    </dgm:pt>
    <dgm:pt modelId="{C3FFDF18-E577-458D-9055-EB71E8CD7FBC}" type="sibTrans" cxnId="{C576DDE7-ECF9-4591-8D80-43444326E0EF}">
      <dgm:prSet/>
      <dgm:spPr/>
      <dgm:t>
        <a:bodyPr/>
        <a:lstStyle/>
        <a:p>
          <a:endParaRPr lang="ru-RU"/>
        </a:p>
      </dgm:t>
    </dgm:pt>
    <dgm:pt modelId="{2C50770D-A84A-4ACD-87CF-5E9E943432E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b="0" i="0"/>
            <a:t>Духовная сфера </a:t>
          </a:r>
          <a:endParaRPr lang="ru-RU"/>
        </a:p>
      </dgm:t>
    </dgm:pt>
    <dgm:pt modelId="{1B60CE5F-F65D-4E94-91F1-B94344740007}" type="parTrans" cxnId="{4B7761B8-86AA-408E-B713-E872895E3030}">
      <dgm:prSet/>
      <dgm:spPr/>
      <dgm:t>
        <a:bodyPr/>
        <a:lstStyle/>
        <a:p>
          <a:endParaRPr lang="ru-RU"/>
        </a:p>
      </dgm:t>
    </dgm:pt>
    <dgm:pt modelId="{11F6CAD6-69D1-45E2-B13F-835497BAFCB7}" type="sibTrans" cxnId="{4B7761B8-86AA-408E-B713-E872895E3030}">
      <dgm:prSet/>
      <dgm:spPr/>
      <dgm:t>
        <a:bodyPr/>
        <a:lstStyle/>
        <a:p>
          <a:endParaRPr lang="ru-RU"/>
        </a:p>
      </dgm:t>
    </dgm:pt>
    <dgm:pt modelId="{69AC840C-0B77-4031-92BC-AD415AE9166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b="0" i="0" dirty="0"/>
            <a:t>Социальная сфера </a:t>
          </a:r>
          <a:endParaRPr lang="ru-RU" dirty="0"/>
        </a:p>
      </dgm:t>
    </dgm:pt>
    <dgm:pt modelId="{4366DBCB-36F8-4741-B051-CBE5E1EB2A67}" type="parTrans" cxnId="{43074981-23C3-4854-9082-733F67DC51C5}">
      <dgm:prSet/>
      <dgm:spPr/>
      <dgm:t>
        <a:bodyPr/>
        <a:lstStyle/>
        <a:p>
          <a:endParaRPr lang="ru-RU"/>
        </a:p>
      </dgm:t>
    </dgm:pt>
    <dgm:pt modelId="{17C93F55-D4DF-4690-8566-4F3A54C088D6}" type="sibTrans" cxnId="{43074981-23C3-4854-9082-733F67DC51C5}">
      <dgm:prSet/>
      <dgm:spPr/>
      <dgm:t>
        <a:bodyPr/>
        <a:lstStyle/>
        <a:p>
          <a:endParaRPr lang="ru-RU"/>
        </a:p>
      </dgm:t>
    </dgm:pt>
    <dgm:pt modelId="{6F354EA3-1E3F-4EB5-AEDD-B72CE41B52A7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b="0" i="0"/>
            <a:t>Финансовая грамотность</a:t>
          </a:r>
          <a:endParaRPr lang="ru-RU" dirty="0"/>
        </a:p>
      </dgm:t>
    </dgm:pt>
    <dgm:pt modelId="{72717AE3-5D40-41D4-B2F0-13B83CD7B591}" type="parTrans" cxnId="{96A3187E-A7DB-4880-8B09-66DC1BC857FC}">
      <dgm:prSet/>
      <dgm:spPr/>
      <dgm:t>
        <a:bodyPr/>
        <a:lstStyle/>
        <a:p>
          <a:endParaRPr lang="ru-RU"/>
        </a:p>
      </dgm:t>
    </dgm:pt>
    <dgm:pt modelId="{BA242E16-8773-42EF-BE3D-8FEEA6051835}" type="sibTrans" cxnId="{96A3187E-A7DB-4880-8B09-66DC1BC857FC}">
      <dgm:prSet/>
      <dgm:spPr/>
      <dgm:t>
        <a:bodyPr/>
        <a:lstStyle/>
        <a:p>
          <a:endParaRPr lang="ru-RU"/>
        </a:p>
      </dgm:t>
    </dgm:pt>
    <dgm:pt modelId="{ADCD314F-399F-4DA1-A758-C16BC7FFD5CE}" type="pres">
      <dgm:prSet presAssocID="{A2261F68-AE2F-4E34-9424-8CCB9DE27F0A}" presName="Name0" presStyleCnt="0">
        <dgm:presLayoutVars>
          <dgm:chMax val="7"/>
          <dgm:chPref val="7"/>
          <dgm:dir/>
        </dgm:presLayoutVars>
      </dgm:prSet>
      <dgm:spPr/>
    </dgm:pt>
    <dgm:pt modelId="{6E133E37-FE84-415B-8E96-9BEF820B8EDA}" type="pres">
      <dgm:prSet presAssocID="{A2261F68-AE2F-4E34-9424-8CCB9DE27F0A}" presName="Name1" presStyleCnt="0"/>
      <dgm:spPr/>
    </dgm:pt>
    <dgm:pt modelId="{CDED64E7-93AB-476A-B7A1-3C1FC0B6F76D}" type="pres">
      <dgm:prSet presAssocID="{A2261F68-AE2F-4E34-9424-8CCB9DE27F0A}" presName="cycle" presStyleCnt="0"/>
      <dgm:spPr/>
    </dgm:pt>
    <dgm:pt modelId="{ABE941BA-90F8-468C-8CFE-71C034E714AC}" type="pres">
      <dgm:prSet presAssocID="{A2261F68-AE2F-4E34-9424-8CCB9DE27F0A}" presName="srcNode" presStyleLbl="node1" presStyleIdx="0" presStyleCnt="5"/>
      <dgm:spPr/>
    </dgm:pt>
    <dgm:pt modelId="{23737945-0D27-4EFF-8CF7-D75DC7894763}" type="pres">
      <dgm:prSet presAssocID="{A2261F68-AE2F-4E34-9424-8CCB9DE27F0A}" presName="conn" presStyleLbl="parChTrans1D2" presStyleIdx="0" presStyleCnt="1"/>
      <dgm:spPr/>
    </dgm:pt>
    <dgm:pt modelId="{004C4FC0-2BA2-454D-A688-95E0EC368983}" type="pres">
      <dgm:prSet presAssocID="{A2261F68-AE2F-4E34-9424-8CCB9DE27F0A}" presName="extraNode" presStyleLbl="node1" presStyleIdx="0" presStyleCnt="5"/>
      <dgm:spPr/>
    </dgm:pt>
    <dgm:pt modelId="{3BCA2B89-722B-45BC-8B87-6FA440D4F8C4}" type="pres">
      <dgm:prSet presAssocID="{A2261F68-AE2F-4E34-9424-8CCB9DE27F0A}" presName="dstNode" presStyleLbl="node1" presStyleIdx="0" presStyleCnt="5"/>
      <dgm:spPr/>
    </dgm:pt>
    <dgm:pt modelId="{D90C5DD5-49A8-45D3-919C-F9D4198A88FF}" type="pres">
      <dgm:prSet presAssocID="{233AA9F5-17FF-415D-A829-19BCF32782DF}" presName="text_1" presStyleLbl="node1" presStyleIdx="0" presStyleCnt="5">
        <dgm:presLayoutVars>
          <dgm:bulletEnabled val="1"/>
        </dgm:presLayoutVars>
      </dgm:prSet>
      <dgm:spPr/>
    </dgm:pt>
    <dgm:pt modelId="{F8E79065-8CCA-4993-A0BB-93F70E90786F}" type="pres">
      <dgm:prSet presAssocID="{233AA9F5-17FF-415D-A829-19BCF32782DF}" presName="accent_1" presStyleCnt="0"/>
      <dgm:spPr/>
    </dgm:pt>
    <dgm:pt modelId="{9AD8DD6F-173E-4807-8CC8-390D93D71647}" type="pres">
      <dgm:prSet presAssocID="{233AA9F5-17FF-415D-A829-19BCF32782DF}" presName="accentRepeatNode" presStyleLbl="solidFgAcc1" presStyleIdx="0" presStyleCnt="5"/>
      <dgm:spPr>
        <a:solidFill>
          <a:schemeClr val="accent3"/>
        </a:solidFill>
      </dgm:spPr>
    </dgm:pt>
    <dgm:pt modelId="{45ECC1FD-33F5-4DD7-B27B-4C72EC00AFC4}" type="pres">
      <dgm:prSet presAssocID="{D387CF1A-0825-4E72-8550-D8E4359BDA16}" presName="text_2" presStyleLbl="node1" presStyleIdx="1" presStyleCnt="5">
        <dgm:presLayoutVars>
          <dgm:bulletEnabled val="1"/>
        </dgm:presLayoutVars>
      </dgm:prSet>
      <dgm:spPr/>
    </dgm:pt>
    <dgm:pt modelId="{7749F8BD-CDB3-410A-B72A-EBA3F4972F6B}" type="pres">
      <dgm:prSet presAssocID="{D387CF1A-0825-4E72-8550-D8E4359BDA16}" presName="accent_2" presStyleCnt="0"/>
      <dgm:spPr/>
    </dgm:pt>
    <dgm:pt modelId="{79E42F2B-B8DE-4C1E-86AB-31FD19D53639}" type="pres">
      <dgm:prSet presAssocID="{D387CF1A-0825-4E72-8550-D8E4359BDA16}" presName="accentRepeatNode" presStyleLbl="solidFgAcc1" presStyleIdx="1" presStyleCnt="5"/>
      <dgm:spPr>
        <a:solidFill>
          <a:schemeClr val="accent3"/>
        </a:solidFill>
      </dgm:spPr>
    </dgm:pt>
    <dgm:pt modelId="{230FA51A-0654-4049-B306-2DFD5C17EBB6}" type="pres">
      <dgm:prSet presAssocID="{2C50770D-A84A-4ACD-87CF-5E9E943432EF}" presName="text_3" presStyleLbl="node1" presStyleIdx="2" presStyleCnt="5">
        <dgm:presLayoutVars>
          <dgm:bulletEnabled val="1"/>
        </dgm:presLayoutVars>
      </dgm:prSet>
      <dgm:spPr/>
    </dgm:pt>
    <dgm:pt modelId="{CC82ADB1-FE1C-487C-8D6A-70D1ADAF4143}" type="pres">
      <dgm:prSet presAssocID="{2C50770D-A84A-4ACD-87CF-5E9E943432EF}" presName="accent_3" presStyleCnt="0"/>
      <dgm:spPr/>
    </dgm:pt>
    <dgm:pt modelId="{D5248B5E-52DE-4943-99B4-56FD32940290}" type="pres">
      <dgm:prSet presAssocID="{2C50770D-A84A-4ACD-87CF-5E9E943432EF}" presName="accentRepeatNode" presStyleLbl="solidFgAcc1" presStyleIdx="2" presStyleCnt="5"/>
      <dgm:spPr>
        <a:solidFill>
          <a:schemeClr val="accent3"/>
        </a:solidFill>
      </dgm:spPr>
    </dgm:pt>
    <dgm:pt modelId="{29E12A22-66B1-491A-ABD1-4FAA6658524C}" type="pres">
      <dgm:prSet presAssocID="{69AC840C-0B77-4031-92BC-AD415AE9166C}" presName="text_4" presStyleLbl="node1" presStyleIdx="3" presStyleCnt="5">
        <dgm:presLayoutVars>
          <dgm:bulletEnabled val="1"/>
        </dgm:presLayoutVars>
      </dgm:prSet>
      <dgm:spPr/>
    </dgm:pt>
    <dgm:pt modelId="{9591EF92-9F06-4D2D-91C7-BE9090C60CFE}" type="pres">
      <dgm:prSet presAssocID="{69AC840C-0B77-4031-92BC-AD415AE9166C}" presName="accent_4" presStyleCnt="0"/>
      <dgm:spPr/>
    </dgm:pt>
    <dgm:pt modelId="{BD12AC32-B552-414F-BF08-5A08D3E6E194}" type="pres">
      <dgm:prSet presAssocID="{69AC840C-0B77-4031-92BC-AD415AE9166C}" presName="accentRepeatNode" presStyleLbl="solidFgAcc1" presStyleIdx="3" presStyleCnt="5"/>
      <dgm:spPr>
        <a:solidFill>
          <a:schemeClr val="accent3"/>
        </a:solidFill>
      </dgm:spPr>
    </dgm:pt>
    <dgm:pt modelId="{90CE398C-6330-4B49-9443-95B20265C673}" type="pres">
      <dgm:prSet presAssocID="{6F354EA3-1E3F-4EB5-AEDD-B72CE41B52A7}" presName="text_5" presStyleLbl="node1" presStyleIdx="4" presStyleCnt="5">
        <dgm:presLayoutVars>
          <dgm:bulletEnabled val="1"/>
        </dgm:presLayoutVars>
      </dgm:prSet>
      <dgm:spPr/>
    </dgm:pt>
    <dgm:pt modelId="{BFA6003B-6C81-4D78-B8FA-9D0BA70C1470}" type="pres">
      <dgm:prSet presAssocID="{6F354EA3-1E3F-4EB5-AEDD-B72CE41B52A7}" presName="accent_5" presStyleCnt="0"/>
      <dgm:spPr/>
    </dgm:pt>
    <dgm:pt modelId="{8D4BF244-0181-4BFD-88A4-9464F4D998B5}" type="pres">
      <dgm:prSet presAssocID="{6F354EA3-1E3F-4EB5-AEDD-B72CE41B52A7}" presName="accentRepeatNode" presStyleLbl="solidFgAcc1" presStyleIdx="4" presStyleCnt="5"/>
      <dgm:spPr>
        <a:solidFill>
          <a:schemeClr val="accent3"/>
        </a:solidFill>
      </dgm:spPr>
    </dgm:pt>
  </dgm:ptLst>
  <dgm:cxnLst>
    <dgm:cxn modelId="{2DB60800-51BB-4191-AB5A-E71EDDACA0B5}" type="presOf" srcId="{A2261F68-AE2F-4E34-9424-8CCB9DE27F0A}" destId="{ADCD314F-399F-4DA1-A758-C16BC7FFD5CE}" srcOrd="0" destOrd="0" presId="urn:microsoft.com/office/officeart/2008/layout/VerticalCurvedList"/>
    <dgm:cxn modelId="{15659B0F-A39A-409F-A72F-368C680D27F4}" srcId="{A2261F68-AE2F-4E34-9424-8CCB9DE27F0A}" destId="{233AA9F5-17FF-415D-A829-19BCF32782DF}" srcOrd="0" destOrd="0" parTransId="{0F7BA7A4-008E-4D52-9D09-FA3638D65B89}" sibTransId="{9EE56C70-4F85-4A6B-AFB8-9FAF10083D67}"/>
    <dgm:cxn modelId="{96A3187E-A7DB-4880-8B09-66DC1BC857FC}" srcId="{A2261F68-AE2F-4E34-9424-8CCB9DE27F0A}" destId="{6F354EA3-1E3F-4EB5-AEDD-B72CE41B52A7}" srcOrd="4" destOrd="0" parTransId="{72717AE3-5D40-41D4-B2F0-13B83CD7B591}" sibTransId="{BA242E16-8773-42EF-BE3D-8FEEA6051835}"/>
    <dgm:cxn modelId="{43074981-23C3-4854-9082-733F67DC51C5}" srcId="{A2261F68-AE2F-4E34-9424-8CCB9DE27F0A}" destId="{69AC840C-0B77-4031-92BC-AD415AE9166C}" srcOrd="3" destOrd="0" parTransId="{4366DBCB-36F8-4741-B051-CBE5E1EB2A67}" sibTransId="{17C93F55-D4DF-4690-8566-4F3A54C088D6}"/>
    <dgm:cxn modelId="{FF25B082-D7EE-44E8-83E0-904AA08CE0E1}" type="presOf" srcId="{69AC840C-0B77-4031-92BC-AD415AE9166C}" destId="{29E12A22-66B1-491A-ABD1-4FAA6658524C}" srcOrd="0" destOrd="0" presId="urn:microsoft.com/office/officeart/2008/layout/VerticalCurvedList"/>
    <dgm:cxn modelId="{43180B98-24E8-41AE-A868-7E218F702B47}" type="presOf" srcId="{233AA9F5-17FF-415D-A829-19BCF32782DF}" destId="{D90C5DD5-49A8-45D3-919C-F9D4198A88FF}" srcOrd="0" destOrd="0" presId="urn:microsoft.com/office/officeart/2008/layout/VerticalCurvedList"/>
    <dgm:cxn modelId="{A0B666A1-77B8-4DC2-902C-0F74F423ED79}" type="presOf" srcId="{2C50770D-A84A-4ACD-87CF-5E9E943432EF}" destId="{230FA51A-0654-4049-B306-2DFD5C17EBB6}" srcOrd="0" destOrd="0" presId="urn:microsoft.com/office/officeart/2008/layout/VerticalCurvedList"/>
    <dgm:cxn modelId="{938053A4-809E-45E7-A906-756C21CA9A73}" type="presOf" srcId="{6F354EA3-1E3F-4EB5-AEDD-B72CE41B52A7}" destId="{90CE398C-6330-4B49-9443-95B20265C673}" srcOrd="0" destOrd="0" presId="urn:microsoft.com/office/officeart/2008/layout/VerticalCurvedList"/>
    <dgm:cxn modelId="{E84E9BB7-2736-44C4-909D-D58081880DB4}" type="presOf" srcId="{D387CF1A-0825-4E72-8550-D8E4359BDA16}" destId="{45ECC1FD-33F5-4DD7-B27B-4C72EC00AFC4}" srcOrd="0" destOrd="0" presId="urn:microsoft.com/office/officeart/2008/layout/VerticalCurvedList"/>
    <dgm:cxn modelId="{4B7761B8-86AA-408E-B713-E872895E3030}" srcId="{A2261F68-AE2F-4E34-9424-8CCB9DE27F0A}" destId="{2C50770D-A84A-4ACD-87CF-5E9E943432EF}" srcOrd="2" destOrd="0" parTransId="{1B60CE5F-F65D-4E94-91F1-B94344740007}" sibTransId="{11F6CAD6-69D1-45E2-B13F-835497BAFCB7}"/>
    <dgm:cxn modelId="{55BAA6CD-4583-4F10-A9BC-B2248519BC39}" type="presOf" srcId="{9EE56C70-4F85-4A6B-AFB8-9FAF10083D67}" destId="{23737945-0D27-4EFF-8CF7-D75DC7894763}" srcOrd="0" destOrd="0" presId="urn:microsoft.com/office/officeart/2008/layout/VerticalCurvedList"/>
    <dgm:cxn modelId="{C576DDE7-ECF9-4591-8D80-43444326E0EF}" srcId="{A2261F68-AE2F-4E34-9424-8CCB9DE27F0A}" destId="{D387CF1A-0825-4E72-8550-D8E4359BDA16}" srcOrd="1" destOrd="0" parTransId="{7759AFC5-571F-4F64-A548-1CF9478AD667}" sibTransId="{C3FFDF18-E577-458D-9055-EB71E8CD7FBC}"/>
    <dgm:cxn modelId="{6EC130CA-6366-413E-A105-C14737F752D9}" type="presParOf" srcId="{ADCD314F-399F-4DA1-A758-C16BC7FFD5CE}" destId="{6E133E37-FE84-415B-8E96-9BEF820B8EDA}" srcOrd="0" destOrd="0" presId="urn:microsoft.com/office/officeart/2008/layout/VerticalCurvedList"/>
    <dgm:cxn modelId="{1292CCFB-1BC1-47E1-B3D4-BDA8FDDA0E0C}" type="presParOf" srcId="{6E133E37-FE84-415B-8E96-9BEF820B8EDA}" destId="{CDED64E7-93AB-476A-B7A1-3C1FC0B6F76D}" srcOrd="0" destOrd="0" presId="urn:microsoft.com/office/officeart/2008/layout/VerticalCurvedList"/>
    <dgm:cxn modelId="{6E353517-BE74-46AD-8860-E369B5606A7F}" type="presParOf" srcId="{CDED64E7-93AB-476A-B7A1-3C1FC0B6F76D}" destId="{ABE941BA-90F8-468C-8CFE-71C034E714AC}" srcOrd="0" destOrd="0" presId="urn:microsoft.com/office/officeart/2008/layout/VerticalCurvedList"/>
    <dgm:cxn modelId="{9F218C1B-1707-445E-B91E-C9C5EB4D4AE5}" type="presParOf" srcId="{CDED64E7-93AB-476A-B7A1-3C1FC0B6F76D}" destId="{23737945-0D27-4EFF-8CF7-D75DC7894763}" srcOrd="1" destOrd="0" presId="urn:microsoft.com/office/officeart/2008/layout/VerticalCurvedList"/>
    <dgm:cxn modelId="{0B45A30C-B26D-4890-AE85-FC5058DB79E4}" type="presParOf" srcId="{CDED64E7-93AB-476A-B7A1-3C1FC0B6F76D}" destId="{004C4FC0-2BA2-454D-A688-95E0EC368983}" srcOrd="2" destOrd="0" presId="urn:microsoft.com/office/officeart/2008/layout/VerticalCurvedList"/>
    <dgm:cxn modelId="{0F8C46F1-0D45-4513-BEC8-C64AA9C73ADE}" type="presParOf" srcId="{CDED64E7-93AB-476A-B7A1-3C1FC0B6F76D}" destId="{3BCA2B89-722B-45BC-8B87-6FA440D4F8C4}" srcOrd="3" destOrd="0" presId="urn:microsoft.com/office/officeart/2008/layout/VerticalCurvedList"/>
    <dgm:cxn modelId="{168D5144-FE7E-4752-A7F7-A14B45D6DCFB}" type="presParOf" srcId="{6E133E37-FE84-415B-8E96-9BEF820B8EDA}" destId="{D90C5DD5-49A8-45D3-919C-F9D4198A88FF}" srcOrd="1" destOrd="0" presId="urn:microsoft.com/office/officeart/2008/layout/VerticalCurvedList"/>
    <dgm:cxn modelId="{49CF78E9-0742-4FEE-891E-79786FD4CC44}" type="presParOf" srcId="{6E133E37-FE84-415B-8E96-9BEF820B8EDA}" destId="{F8E79065-8CCA-4993-A0BB-93F70E90786F}" srcOrd="2" destOrd="0" presId="urn:microsoft.com/office/officeart/2008/layout/VerticalCurvedList"/>
    <dgm:cxn modelId="{F7D64326-BB26-47AD-AE74-DD651E3B40CB}" type="presParOf" srcId="{F8E79065-8CCA-4993-A0BB-93F70E90786F}" destId="{9AD8DD6F-173E-4807-8CC8-390D93D71647}" srcOrd="0" destOrd="0" presId="urn:microsoft.com/office/officeart/2008/layout/VerticalCurvedList"/>
    <dgm:cxn modelId="{D0DF5560-2AF5-47CA-8F0C-49948EEA3762}" type="presParOf" srcId="{6E133E37-FE84-415B-8E96-9BEF820B8EDA}" destId="{45ECC1FD-33F5-4DD7-B27B-4C72EC00AFC4}" srcOrd="3" destOrd="0" presId="urn:microsoft.com/office/officeart/2008/layout/VerticalCurvedList"/>
    <dgm:cxn modelId="{513AC72D-2E74-4C04-B6D5-37C12994E420}" type="presParOf" srcId="{6E133E37-FE84-415B-8E96-9BEF820B8EDA}" destId="{7749F8BD-CDB3-410A-B72A-EBA3F4972F6B}" srcOrd="4" destOrd="0" presId="urn:microsoft.com/office/officeart/2008/layout/VerticalCurvedList"/>
    <dgm:cxn modelId="{7BFCD071-2477-4DED-841C-79391878C1F3}" type="presParOf" srcId="{7749F8BD-CDB3-410A-B72A-EBA3F4972F6B}" destId="{79E42F2B-B8DE-4C1E-86AB-31FD19D53639}" srcOrd="0" destOrd="0" presId="urn:microsoft.com/office/officeart/2008/layout/VerticalCurvedList"/>
    <dgm:cxn modelId="{D1373053-4648-4E9C-90CB-11FFE38C2EE0}" type="presParOf" srcId="{6E133E37-FE84-415B-8E96-9BEF820B8EDA}" destId="{230FA51A-0654-4049-B306-2DFD5C17EBB6}" srcOrd="5" destOrd="0" presId="urn:microsoft.com/office/officeart/2008/layout/VerticalCurvedList"/>
    <dgm:cxn modelId="{73D337C1-44A8-4604-8E67-B922025BEDDB}" type="presParOf" srcId="{6E133E37-FE84-415B-8E96-9BEF820B8EDA}" destId="{CC82ADB1-FE1C-487C-8D6A-70D1ADAF4143}" srcOrd="6" destOrd="0" presId="urn:microsoft.com/office/officeart/2008/layout/VerticalCurvedList"/>
    <dgm:cxn modelId="{3ADC7CB3-28D8-49E1-A334-E6C6DFB9FD1B}" type="presParOf" srcId="{CC82ADB1-FE1C-487C-8D6A-70D1ADAF4143}" destId="{D5248B5E-52DE-4943-99B4-56FD32940290}" srcOrd="0" destOrd="0" presId="urn:microsoft.com/office/officeart/2008/layout/VerticalCurvedList"/>
    <dgm:cxn modelId="{C6F884F0-AA7C-4621-9425-439B6FB10542}" type="presParOf" srcId="{6E133E37-FE84-415B-8E96-9BEF820B8EDA}" destId="{29E12A22-66B1-491A-ABD1-4FAA6658524C}" srcOrd="7" destOrd="0" presId="urn:microsoft.com/office/officeart/2008/layout/VerticalCurvedList"/>
    <dgm:cxn modelId="{57A40B14-79F1-45C0-8BD4-DCEDEC27C5E5}" type="presParOf" srcId="{6E133E37-FE84-415B-8E96-9BEF820B8EDA}" destId="{9591EF92-9F06-4D2D-91C7-BE9090C60CFE}" srcOrd="8" destOrd="0" presId="urn:microsoft.com/office/officeart/2008/layout/VerticalCurvedList"/>
    <dgm:cxn modelId="{59E36108-31C6-4A14-B086-40398673C96D}" type="presParOf" srcId="{9591EF92-9F06-4D2D-91C7-BE9090C60CFE}" destId="{BD12AC32-B552-414F-BF08-5A08D3E6E194}" srcOrd="0" destOrd="0" presId="urn:microsoft.com/office/officeart/2008/layout/VerticalCurvedList"/>
    <dgm:cxn modelId="{3432A4B4-F705-497A-B8EB-F352ADD671BD}" type="presParOf" srcId="{6E133E37-FE84-415B-8E96-9BEF820B8EDA}" destId="{90CE398C-6330-4B49-9443-95B20265C673}" srcOrd="9" destOrd="0" presId="urn:microsoft.com/office/officeart/2008/layout/VerticalCurvedList"/>
    <dgm:cxn modelId="{5162407D-C21A-4FD0-A2A1-689A3BB59A98}" type="presParOf" srcId="{6E133E37-FE84-415B-8E96-9BEF820B8EDA}" destId="{BFA6003B-6C81-4D78-B8FA-9D0BA70C1470}" srcOrd="10" destOrd="0" presId="urn:microsoft.com/office/officeart/2008/layout/VerticalCurvedList"/>
    <dgm:cxn modelId="{F71B3400-A32F-44D6-AE62-90FA8FEDDA8E}" type="presParOf" srcId="{BFA6003B-6C81-4D78-B8FA-9D0BA70C1470}" destId="{8D4BF244-0181-4BFD-88A4-9464F4D998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A491C-A3F6-44FD-8546-4DAD903E19E5}">
      <dsp:nvSpPr>
        <dsp:cNvPr id="0" name=""/>
        <dsp:cNvSpPr/>
      </dsp:nvSpPr>
      <dsp:spPr>
        <a:xfrm>
          <a:off x="1990" y="1877449"/>
          <a:ext cx="4658365" cy="2329182"/>
        </a:xfrm>
        <a:prstGeom prst="roundRect">
          <a:avLst>
            <a:gd name="adj" fmla="val 10000"/>
          </a:avLst>
        </a:prstGeom>
        <a:solidFill>
          <a:srgbClr val="014F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 ФГОС</a:t>
          </a:r>
          <a:endParaRPr lang="ru-RU" sz="2800" kern="1200" dirty="0"/>
        </a:p>
      </dsp:txBody>
      <dsp:txXfrm>
        <a:off x="70209" y="1945668"/>
        <a:ext cx="4521927" cy="2192744"/>
      </dsp:txXfrm>
    </dsp:sp>
    <dsp:sp modelId="{8370D78A-D7F0-4BAB-BB03-6D7578F406A7}">
      <dsp:nvSpPr>
        <dsp:cNvPr id="0" name=""/>
        <dsp:cNvSpPr/>
      </dsp:nvSpPr>
      <dsp:spPr>
        <a:xfrm>
          <a:off x="5824947" y="1877449"/>
          <a:ext cx="4658365" cy="2329182"/>
        </a:xfrm>
        <a:prstGeom prst="roundRect">
          <a:avLst>
            <a:gd name="adj" fmla="val 10000"/>
          </a:avLst>
        </a:prstGeom>
        <a:solidFill>
          <a:srgbClr val="23B9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Единая рамка компетенций по финансовой грамотности</a:t>
          </a:r>
          <a:endParaRPr lang="ru-RU" sz="2800" kern="1200" dirty="0"/>
        </a:p>
      </dsp:txBody>
      <dsp:txXfrm>
        <a:off x="5893166" y="1945668"/>
        <a:ext cx="4521927" cy="2192744"/>
      </dsp:txXfrm>
    </dsp:sp>
    <dsp:sp modelId="{130400E3-ED05-4B35-8BB8-4B57DC1D7FE9}">
      <dsp:nvSpPr>
        <dsp:cNvPr id="0" name=""/>
        <dsp:cNvSpPr/>
      </dsp:nvSpPr>
      <dsp:spPr>
        <a:xfrm>
          <a:off x="11647904" y="1877449"/>
          <a:ext cx="4658365" cy="2329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Федеральные рабочие программы</a:t>
          </a:r>
          <a:endParaRPr lang="ru-RU" sz="2800" kern="1200" dirty="0"/>
        </a:p>
      </dsp:txBody>
      <dsp:txXfrm>
        <a:off x="11716123" y="1945668"/>
        <a:ext cx="4521927" cy="21927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0B043-EA44-4D41-83B6-8095C46C10BA}">
      <dsp:nvSpPr>
        <dsp:cNvPr id="0" name=""/>
        <dsp:cNvSpPr/>
      </dsp:nvSpPr>
      <dsp:spPr>
        <a:xfrm rot="16200000">
          <a:off x="999417" y="-999417"/>
          <a:ext cx="2659744" cy="4658578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 dirty="0">
              <a:solidFill>
                <a:schemeClr val="tx1"/>
              </a:solidFill>
              <a:effectLst/>
            </a:rPr>
            <a:t>Политико-правовая сфера </a:t>
          </a:r>
          <a:endParaRPr lang="ru-RU" sz="3300" kern="1200" dirty="0">
            <a:solidFill>
              <a:schemeClr val="tx1"/>
            </a:solidFill>
          </a:endParaRPr>
        </a:p>
      </dsp:txBody>
      <dsp:txXfrm rot="5400000">
        <a:off x="0" y="0"/>
        <a:ext cx="4658578" cy="1994808"/>
      </dsp:txXfrm>
    </dsp:sp>
    <dsp:sp modelId="{1E862819-A0E7-4B4C-92F0-4C1344487BE3}">
      <dsp:nvSpPr>
        <dsp:cNvPr id="0" name=""/>
        <dsp:cNvSpPr/>
      </dsp:nvSpPr>
      <dsp:spPr>
        <a:xfrm>
          <a:off x="4658578" y="0"/>
          <a:ext cx="4658578" cy="2659744"/>
        </a:xfrm>
        <a:prstGeom prst="round1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 dirty="0">
              <a:solidFill>
                <a:schemeClr val="tx1"/>
              </a:solidFill>
              <a:effectLst/>
            </a:rPr>
            <a:t>Экономическая сфера 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4658578" y="0"/>
        <a:ext cx="4658578" cy="1994808"/>
      </dsp:txXfrm>
    </dsp:sp>
    <dsp:sp modelId="{89E25FDB-4552-422A-8ACC-98C486177DF2}">
      <dsp:nvSpPr>
        <dsp:cNvPr id="0" name=""/>
        <dsp:cNvSpPr/>
      </dsp:nvSpPr>
      <dsp:spPr>
        <a:xfrm rot="10800000">
          <a:off x="0" y="2659744"/>
          <a:ext cx="4658578" cy="2659744"/>
        </a:xfrm>
        <a:prstGeom prst="round1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 dirty="0">
              <a:solidFill>
                <a:schemeClr val="tx1"/>
              </a:solidFill>
            </a:rPr>
            <a:t>Духовная сфера </a:t>
          </a:r>
          <a:endParaRPr lang="ru-RU" sz="3300" kern="1200" dirty="0">
            <a:solidFill>
              <a:schemeClr val="tx1"/>
            </a:solidFill>
          </a:endParaRPr>
        </a:p>
      </dsp:txBody>
      <dsp:txXfrm rot="10800000">
        <a:off x="0" y="3324680"/>
        <a:ext cx="4658578" cy="1994808"/>
      </dsp:txXfrm>
    </dsp:sp>
    <dsp:sp modelId="{A62DAFD9-72A3-4106-8F36-00C9D6474515}">
      <dsp:nvSpPr>
        <dsp:cNvPr id="0" name=""/>
        <dsp:cNvSpPr/>
      </dsp:nvSpPr>
      <dsp:spPr>
        <a:xfrm rot="5400000">
          <a:off x="5657995" y="1660327"/>
          <a:ext cx="2659744" cy="4658578"/>
        </a:xfrm>
        <a:prstGeom prst="round1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 dirty="0">
              <a:solidFill>
                <a:schemeClr val="tx1"/>
              </a:solidFill>
              <a:effectLst/>
            </a:rPr>
            <a:t>Социальная сфера </a:t>
          </a:r>
          <a:endParaRPr lang="ru-RU" sz="3300" kern="1200" dirty="0">
            <a:solidFill>
              <a:schemeClr val="tx1"/>
            </a:solidFill>
          </a:endParaRPr>
        </a:p>
      </dsp:txBody>
      <dsp:txXfrm rot="-5400000">
        <a:off x="4658578" y="3324680"/>
        <a:ext cx="4658578" cy="1994808"/>
      </dsp:txXfrm>
    </dsp:sp>
    <dsp:sp modelId="{064A2201-A98F-4ECB-94BA-D0788F846859}">
      <dsp:nvSpPr>
        <dsp:cNvPr id="0" name=""/>
        <dsp:cNvSpPr/>
      </dsp:nvSpPr>
      <dsp:spPr>
        <a:xfrm>
          <a:off x="3261004" y="1994808"/>
          <a:ext cx="2795146" cy="1329872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 dirty="0"/>
            <a:t>Финансовая грамотность</a:t>
          </a:r>
          <a:endParaRPr lang="ru-RU" sz="3300" kern="1200" dirty="0"/>
        </a:p>
      </dsp:txBody>
      <dsp:txXfrm>
        <a:off x="3325923" y="2059727"/>
        <a:ext cx="2665308" cy="120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CF8C5-A4BB-48BF-8DA4-7DD22A99553D}">
      <dsp:nvSpPr>
        <dsp:cNvPr id="0" name=""/>
        <dsp:cNvSpPr/>
      </dsp:nvSpPr>
      <dsp:spPr>
        <a:xfrm rot="21300000">
          <a:off x="36742" y="2733419"/>
          <a:ext cx="14878649" cy="1492760"/>
        </a:xfrm>
        <a:prstGeom prst="mathMinus">
          <a:avLst/>
        </a:prstGeom>
        <a:solidFill>
          <a:srgbClr val="014F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68A52-DF5A-447E-913E-725510B14A32}">
      <dsp:nvSpPr>
        <dsp:cNvPr id="0" name=""/>
        <dsp:cNvSpPr/>
      </dsp:nvSpPr>
      <dsp:spPr>
        <a:xfrm>
          <a:off x="1794256" y="347980"/>
          <a:ext cx="4485640" cy="2783840"/>
        </a:xfrm>
        <a:prstGeom prst="downArrow">
          <a:avLst/>
        </a:prstGeom>
        <a:solidFill>
          <a:srgbClr val="23B9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046C6-A51F-4BB5-B86A-1D301BA3BE90}">
      <dsp:nvSpPr>
        <dsp:cNvPr id="0" name=""/>
        <dsp:cNvSpPr/>
      </dsp:nvSpPr>
      <dsp:spPr>
        <a:xfrm>
          <a:off x="7924631" y="0"/>
          <a:ext cx="4784682" cy="292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практико-ориентированности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(жизненный контекст, практическое повседневное знание)</a:t>
          </a:r>
          <a:endParaRPr lang="ru-RU" sz="2800" kern="1200" dirty="0"/>
        </a:p>
      </dsp:txBody>
      <dsp:txXfrm>
        <a:off x="7924631" y="0"/>
        <a:ext cx="4784682" cy="2923032"/>
      </dsp:txXfrm>
    </dsp:sp>
    <dsp:sp modelId="{A2CA5902-52EF-4533-A3F4-AA1FAD5DE635}">
      <dsp:nvSpPr>
        <dsp:cNvPr id="0" name=""/>
        <dsp:cNvSpPr/>
      </dsp:nvSpPr>
      <dsp:spPr>
        <a:xfrm>
          <a:off x="8672237" y="3827780"/>
          <a:ext cx="4485640" cy="2783840"/>
        </a:xfrm>
        <a:prstGeom prst="upArrow">
          <a:avLst/>
        </a:prstGeom>
        <a:solidFill>
          <a:srgbClr val="E817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330A4-48F0-4943-B493-0CB3169CDF9F}">
      <dsp:nvSpPr>
        <dsp:cNvPr id="0" name=""/>
        <dsp:cNvSpPr/>
      </dsp:nvSpPr>
      <dsp:spPr>
        <a:xfrm>
          <a:off x="2242820" y="4036568"/>
          <a:ext cx="4784682" cy="292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требований (ФГОС и Единой рамки)</a:t>
          </a:r>
          <a:endParaRPr lang="ru-RU" sz="2800" kern="1200" dirty="0"/>
        </a:p>
      </dsp:txBody>
      <dsp:txXfrm>
        <a:off x="2242820" y="4036568"/>
        <a:ext cx="4784682" cy="2923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2FE19-A2AB-4241-8298-66781A06B9BE}">
      <dsp:nvSpPr>
        <dsp:cNvPr id="0" name=""/>
        <dsp:cNvSpPr/>
      </dsp:nvSpPr>
      <dsp:spPr>
        <a:xfrm>
          <a:off x="0" y="339279"/>
          <a:ext cx="5101166" cy="3060699"/>
        </a:xfrm>
        <a:prstGeom prst="rect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 принцип продуктивности (создание продукта в разных формах)</a:t>
          </a:r>
          <a:endParaRPr lang="ru-RU" sz="2800" kern="1200" dirty="0"/>
        </a:p>
      </dsp:txBody>
      <dsp:txXfrm>
        <a:off x="0" y="339279"/>
        <a:ext cx="5101166" cy="3060699"/>
      </dsp:txXfrm>
    </dsp:sp>
    <dsp:sp modelId="{47F15E31-6E58-44AD-A02C-82942BF17DDF}">
      <dsp:nvSpPr>
        <dsp:cNvPr id="0" name=""/>
        <dsp:cNvSpPr/>
      </dsp:nvSpPr>
      <dsp:spPr>
        <a:xfrm>
          <a:off x="5611283" y="339279"/>
          <a:ext cx="5101166" cy="3060699"/>
        </a:xfrm>
        <a:prstGeom prst="rect">
          <a:avLst/>
        </a:prstGeom>
        <a:solidFill>
          <a:srgbClr val="26B7B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 принцип интерактивности</a:t>
          </a:r>
          <a:endParaRPr lang="ru-RU" sz="2800" kern="1200" dirty="0"/>
        </a:p>
      </dsp:txBody>
      <dsp:txXfrm>
        <a:off x="5611283" y="339279"/>
        <a:ext cx="5101166" cy="3060699"/>
      </dsp:txXfrm>
    </dsp:sp>
    <dsp:sp modelId="{0162E6EC-8CA4-4AD6-AC4F-EBE12FC81275}">
      <dsp:nvSpPr>
        <dsp:cNvPr id="0" name=""/>
        <dsp:cNvSpPr/>
      </dsp:nvSpPr>
      <dsp:spPr>
        <a:xfrm>
          <a:off x="11222566" y="339279"/>
          <a:ext cx="5101166" cy="3060699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принцип целесообразности используемых методов, приемов и средств обучения</a:t>
          </a:r>
          <a:endParaRPr lang="ru-RU" sz="2800" kern="1200" dirty="0"/>
        </a:p>
      </dsp:txBody>
      <dsp:txXfrm>
        <a:off x="11222566" y="339279"/>
        <a:ext cx="5101166" cy="3060699"/>
      </dsp:txXfrm>
    </dsp:sp>
    <dsp:sp modelId="{1FAC2B16-1980-44E8-BD2A-55C8132D8FA0}">
      <dsp:nvSpPr>
        <dsp:cNvPr id="0" name=""/>
        <dsp:cNvSpPr/>
      </dsp:nvSpPr>
      <dsp:spPr>
        <a:xfrm>
          <a:off x="2805641" y="3910096"/>
          <a:ext cx="5101166" cy="3060699"/>
        </a:xfrm>
        <a:prstGeom prst="rect">
          <a:avLst/>
        </a:prstGeom>
        <a:solidFill>
          <a:srgbClr val="0096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принцип функциональности обучения</a:t>
          </a:r>
          <a:endParaRPr lang="ru-RU" sz="2800" kern="1200" dirty="0"/>
        </a:p>
      </dsp:txBody>
      <dsp:txXfrm>
        <a:off x="2805641" y="3910096"/>
        <a:ext cx="5101166" cy="3060699"/>
      </dsp:txXfrm>
    </dsp:sp>
    <dsp:sp modelId="{759B05CF-A86E-4360-AD68-D37C981768C1}">
      <dsp:nvSpPr>
        <dsp:cNvPr id="0" name=""/>
        <dsp:cNvSpPr/>
      </dsp:nvSpPr>
      <dsp:spPr>
        <a:xfrm>
          <a:off x="8416924" y="3910096"/>
          <a:ext cx="5101166" cy="3060699"/>
        </a:xfrm>
        <a:prstGeom prst="rect">
          <a:avLst/>
        </a:prstGeom>
        <a:solidFill>
          <a:srgbClr val="E817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 актуальности содержания образования для учащихся</a:t>
          </a:r>
          <a:endParaRPr lang="ru-RU" sz="2800" kern="1200" dirty="0"/>
        </a:p>
      </dsp:txBody>
      <dsp:txXfrm>
        <a:off x="8416924" y="3910096"/>
        <a:ext cx="5101166" cy="3060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48129-5FB8-41C3-81E7-648BFB42CE65}">
      <dsp:nvSpPr>
        <dsp:cNvPr id="0" name=""/>
        <dsp:cNvSpPr/>
      </dsp:nvSpPr>
      <dsp:spPr>
        <a:xfrm>
          <a:off x="6112399" y="-169248"/>
          <a:ext cx="4240902" cy="2756586"/>
        </a:xfrm>
        <a:prstGeom prst="roundRect">
          <a:avLst/>
        </a:prstGeom>
        <a:solidFill>
          <a:srgbClr val="014F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Целью и планируемыми результатами обучения</a:t>
          </a:r>
          <a:endParaRPr lang="ru-RU" sz="2800" kern="1200" dirty="0"/>
        </a:p>
      </dsp:txBody>
      <dsp:txXfrm>
        <a:off x="6246964" y="-34683"/>
        <a:ext cx="3971772" cy="2487456"/>
      </dsp:txXfrm>
    </dsp:sp>
    <dsp:sp modelId="{C03B9BCD-D6F3-4AF8-960C-7FBF57E13ED1}">
      <dsp:nvSpPr>
        <dsp:cNvPr id="0" name=""/>
        <dsp:cNvSpPr/>
      </dsp:nvSpPr>
      <dsp:spPr>
        <a:xfrm>
          <a:off x="5472589" y="1209044"/>
          <a:ext cx="5520522" cy="5520522"/>
        </a:xfrm>
        <a:custGeom>
          <a:avLst/>
          <a:gdLst/>
          <a:ahLst/>
          <a:cxnLst/>
          <a:rect l="0" t="0" r="0" b="0"/>
          <a:pathLst>
            <a:path>
              <a:moveTo>
                <a:pt x="4893450" y="1008535"/>
              </a:moveTo>
              <a:arcTo wR="2760261" hR="2760261" stAng="19236478" swAng="24970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23084-762C-4FD2-A54D-DB75D907826B}">
      <dsp:nvSpPr>
        <dsp:cNvPr id="0" name=""/>
        <dsp:cNvSpPr/>
      </dsp:nvSpPr>
      <dsp:spPr>
        <a:xfrm>
          <a:off x="8695623" y="4096442"/>
          <a:ext cx="3855366" cy="2505987"/>
        </a:xfrm>
        <a:prstGeom prst="roundRect">
          <a:avLst/>
        </a:prstGeom>
        <a:solidFill>
          <a:srgbClr val="E817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Психолого-педагогическими условиями образовательной деятельности</a:t>
          </a:r>
          <a:endParaRPr lang="ru-RU" sz="2800" kern="1200" dirty="0"/>
        </a:p>
      </dsp:txBody>
      <dsp:txXfrm>
        <a:off x="8817955" y="4218774"/>
        <a:ext cx="3610702" cy="2261323"/>
      </dsp:txXfrm>
    </dsp:sp>
    <dsp:sp modelId="{59CD708E-ABB5-4E39-A80D-EC06C3357CE1}">
      <dsp:nvSpPr>
        <dsp:cNvPr id="0" name=""/>
        <dsp:cNvSpPr/>
      </dsp:nvSpPr>
      <dsp:spPr>
        <a:xfrm>
          <a:off x="5472589" y="1209044"/>
          <a:ext cx="5520522" cy="5520522"/>
        </a:xfrm>
        <a:custGeom>
          <a:avLst/>
          <a:gdLst/>
          <a:ahLst/>
          <a:cxnLst/>
          <a:rect l="0" t="0" r="0" b="0"/>
          <a:pathLst>
            <a:path>
              <a:moveTo>
                <a:pt x="3577791" y="5396676"/>
              </a:moveTo>
              <a:arcTo wR="2760261" hR="2760261" stAng="4366307" swAng="13567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97C39-6F87-48BA-A7DC-90A0083B497A}">
      <dsp:nvSpPr>
        <dsp:cNvPr id="0" name=""/>
        <dsp:cNvSpPr/>
      </dsp:nvSpPr>
      <dsp:spPr>
        <a:xfrm>
          <a:off x="3721943" y="3971142"/>
          <a:ext cx="4240902" cy="2756586"/>
        </a:xfrm>
        <a:prstGeom prst="roundRect">
          <a:avLst/>
        </a:prstGeom>
        <a:solidFill>
          <a:srgbClr val="0096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Организационно-техническими условиями осуществления образовательной деятельности</a:t>
          </a:r>
          <a:endParaRPr lang="ru-RU" sz="2800" kern="1200" dirty="0"/>
        </a:p>
      </dsp:txBody>
      <dsp:txXfrm>
        <a:off x="3856508" y="4105707"/>
        <a:ext cx="3971772" cy="2487456"/>
      </dsp:txXfrm>
    </dsp:sp>
    <dsp:sp modelId="{E0248388-FCB6-4770-AA61-E9C89EAB8137}">
      <dsp:nvSpPr>
        <dsp:cNvPr id="0" name=""/>
        <dsp:cNvSpPr/>
      </dsp:nvSpPr>
      <dsp:spPr>
        <a:xfrm>
          <a:off x="5472589" y="1209044"/>
          <a:ext cx="5520522" cy="5520522"/>
        </a:xfrm>
        <a:custGeom>
          <a:avLst/>
          <a:gdLst/>
          <a:ahLst/>
          <a:cxnLst/>
          <a:rect l="0" t="0" r="0" b="0"/>
          <a:pathLst>
            <a:path>
              <a:moveTo>
                <a:pt x="52" y="2743287"/>
              </a:moveTo>
              <a:arcTo wR="2760261" hR="2760261" stAng="10821140" swAng="23438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28C54-8FBF-496D-A0AA-46557C5BA396}">
      <dsp:nvSpPr>
        <dsp:cNvPr id="0" name=""/>
        <dsp:cNvSpPr/>
      </dsp:nvSpPr>
      <dsp:spPr>
        <a:xfrm>
          <a:off x="0" y="10557"/>
          <a:ext cx="14109687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Интерактивное обучение – это обучение которое основано на организации учебной деятельности, в основе которой лежит взаимодействие учащихся друг с другом.</a:t>
          </a:r>
          <a:endParaRPr lang="ru-RU" sz="2800" kern="1200" dirty="0"/>
        </a:p>
      </dsp:txBody>
      <dsp:txXfrm>
        <a:off x="72393" y="82950"/>
        <a:ext cx="13964901" cy="1338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6FA2-30FB-40FF-AF02-54772F07AEE5}">
      <dsp:nvSpPr>
        <dsp:cNvPr id="0" name=""/>
        <dsp:cNvSpPr/>
      </dsp:nvSpPr>
      <dsp:spPr>
        <a:xfrm>
          <a:off x="0" y="0"/>
          <a:ext cx="9483725" cy="74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/>
            <a:t>Принципы интерактивного обучения</a:t>
          </a:r>
          <a:endParaRPr lang="ru-RU" sz="2800" b="1" kern="1200" dirty="0"/>
        </a:p>
      </dsp:txBody>
      <dsp:txXfrm>
        <a:off x="0" y="0"/>
        <a:ext cx="9483725" cy="748800"/>
      </dsp:txXfrm>
    </dsp:sp>
    <dsp:sp modelId="{AAFCB42F-34D3-48D4-BE6B-4DDF63FEBE51}">
      <dsp:nvSpPr>
        <dsp:cNvPr id="0" name=""/>
        <dsp:cNvSpPr/>
      </dsp:nvSpPr>
      <dsp:spPr>
        <a:xfrm>
          <a:off x="0" y="758966"/>
          <a:ext cx="9483725" cy="299753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b="0" i="0" kern="1200" dirty="0"/>
            <a:t>Продуктивности обучения.</a:t>
          </a:r>
          <a:endParaRPr lang="ru-R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b="0" i="0" kern="1200" dirty="0"/>
            <a:t>Субъектной позиции учащихся. </a:t>
          </a:r>
          <a:endParaRPr lang="ru-R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b="0" i="0" kern="1200" dirty="0"/>
            <a:t>Создание условий для коммуникации учащихся, выработки совместного продукта. </a:t>
          </a:r>
          <a:endParaRPr lang="ru-R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b="0" i="0" kern="1200" dirty="0"/>
            <a:t>Соответствие организационных условий. </a:t>
          </a:r>
          <a:endParaRPr lang="ru-R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b="0" i="0" kern="1200" dirty="0"/>
            <a:t>Учитель выступает в роли организатора – модератора обучения</a:t>
          </a:r>
          <a:endParaRPr lang="ru-RU" sz="2600" kern="1200" dirty="0"/>
        </a:p>
      </dsp:txBody>
      <dsp:txXfrm>
        <a:off x="0" y="758966"/>
        <a:ext cx="9483725" cy="29975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9ADBB-9AF4-4A4D-8E5D-73D2BB41175A}">
      <dsp:nvSpPr>
        <dsp:cNvPr id="0" name=""/>
        <dsp:cNvSpPr/>
      </dsp:nvSpPr>
      <dsp:spPr>
        <a:xfrm>
          <a:off x="4312581" y="3292"/>
          <a:ext cx="4851654" cy="143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1. Завязка и интрига</a:t>
          </a:r>
          <a:endParaRPr lang="ru-RU" sz="2800" kern="1200" dirty="0"/>
        </a:p>
      </dsp:txBody>
      <dsp:txXfrm>
        <a:off x="4382845" y="73556"/>
        <a:ext cx="4711126" cy="1298832"/>
      </dsp:txXfrm>
    </dsp:sp>
    <dsp:sp modelId="{1A6B5BD8-6C2E-4B69-BA63-3DC3F8AD7B2D}">
      <dsp:nvSpPr>
        <dsp:cNvPr id="0" name=""/>
        <dsp:cNvSpPr/>
      </dsp:nvSpPr>
      <dsp:spPr>
        <a:xfrm>
          <a:off x="4312581" y="1514620"/>
          <a:ext cx="4851654" cy="143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2. Развитие событий </a:t>
          </a:r>
          <a:endParaRPr lang="ru-RU" sz="2800" kern="1200" dirty="0"/>
        </a:p>
      </dsp:txBody>
      <dsp:txXfrm>
        <a:off x="4382845" y="1584884"/>
        <a:ext cx="4711126" cy="1298832"/>
      </dsp:txXfrm>
    </dsp:sp>
    <dsp:sp modelId="{9F8D43D9-7652-44E8-87B8-59288BD483F2}">
      <dsp:nvSpPr>
        <dsp:cNvPr id="0" name=""/>
        <dsp:cNvSpPr/>
      </dsp:nvSpPr>
      <dsp:spPr>
        <a:xfrm>
          <a:off x="4312581" y="3025949"/>
          <a:ext cx="4851654" cy="143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3. Кульминация </a:t>
          </a:r>
          <a:endParaRPr lang="ru-RU" sz="2800" kern="1200" dirty="0"/>
        </a:p>
      </dsp:txBody>
      <dsp:txXfrm>
        <a:off x="4382845" y="3096213"/>
        <a:ext cx="4711126" cy="1298832"/>
      </dsp:txXfrm>
    </dsp:sp>
    <dsp:sp modelId="{8BAA558D-A4E1-4389-B89A-C7AB35FD97F1}">
      <dsp:nvSpPr>
        <dsp:cNvPr id="0" name=""/>
        <dsp:cNvSpPr/>
      </dsp:nvSpPr>
      <dsp:spPr>
        <a:xfrm>
          <a:off x="4312581" y="4537277"/>
          <a:ext cx="4851654" cy="143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4.  Развязка </a:t>
          </a:r>
          <a:endParaRPr lang="ru-RU" sz="2800" kern="1200" dirty="0"/>
        </a:p>
      </dsp:txBody>
      <dsp:txXfrm>
        <a:off x="4382845" y="4607541"/>
        <a:ext cx="4711126" cy="1298832"/>
      </dsp:txXfrm>
    </dsp:sp>
    <dsp:sp modelId="{B9ED7D1B-0D48-49C3-9549-0F9B25B5B145}">
      <dsp:nvSpPr>
        <dsp:cNvPr id="0" name=""/>
        <dsp:cNvSpPr/>
      </dsp:nvSpPr>
      <dsp:spPr>
        <a:xfrm>
          <a:off x="4312581" y="6048606"/>
          <a:ext cx="4851654" cy="143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5. Мораль</a:t>
          </a:r>
          <a:endParaRPr lang="ru-RU" sz="2800" kern="1200" dirty="0"/>
        </a:p>
      </dsp:txBody>
      <dsp:txXfrm>
        <a:off x="4382845" y="6118870"/>
        <a:ext cx="4711126" cy="12988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9ADBB-9AF4-4A4D-8E5D-73D2BB41175A}">
      <dsp:nvSpPr>
        <dsp:cNvPr id="0" name=""/>
        <dsp:cNvSpPr/>
      </dsp:nvSpPr>
      <dsp:spPr>
        <a:xfrm>
          <a:off x="4312581" y="3292"/>
          <a:ext cx="4851654" cy="1439360"/>
        </a:xfrm>
        <a:prstGeom prst="roundRect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Простота</a:t>
          </a:r>
          <a:endParaRPr lang="ru-RU" sz="2800" kern="1200" dirty="0"/>
        </a:p>
      </dsp:txBody>
      <dsp:txXfrm>
        <a:off x="4382845" y="73556"/>
        <a:ext cx="4711126" cy="1298832"/>
      </dsp:txXfrm>
    </dsp:sp>
    <dsp:sp modelId="{1A6B5BD8-6C2E-4B69-BA63-3DC3F8AD7B2D}">
      <dsp:nvSpPr>
        <dsp:cNvPr id="0" name=""/>
        <dsp:cNvSpPr/>
      </dsp:nvSpPr>
      <dsp:spPr>
        <a:xfrm>
          <a:off x="4312581" y="1514620"/>
          <a:ext cx="4851654" cy="1439360"/>
        </a:xfrm>
        <a:prstGeom prst="roundRect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Неочевидность</a:t>
          </a:r>
          <a:endParaRPr lang="ru-RU" sz="2800" kern="1200" dirty="0"/>
        </a:p>
      </dsp:txBody>
      <dsp:txXfrm>
        <a:off x="4382845" y="1584884"/>
        <a:ext cx="4711126" cy="1298832"/>
      </dsp:txXfrm>
    </dsp:sp>
    <dsp:sp modelId="{9F8D43D9-7652-44E8-87B8-59288BD483F2}">
      <dsp:nvSpPr>
        <dsp:cNvPr id="0" name=""/>
        <dsp:cNvSpPr/>
      </dsp:nvSpPr>
      <dsp:spPr>
        <a:xfrm>
          <a:off x="4312581" y="3025949"/>
          <a:ext cx="4851654" cy="1439360"/>
        </a:xfrm>
        <a:prstGeom prst="roundRect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Реалистичность</a:t>
          </a:r>
          <a:endParaRPr lang="ru-RU" sz="2800" kern="1200" dirty="0"/>
        </a:p>
      </dsp:txBody>
      <dsp:txXfrm>
        <a:off x="4382845" y="3096213"/>
        <a:ext cx="4711126" cy="1298832"/>
      </dsp:txXfrm>
    </dsp:sp>
    <dsp:sp modelId="{8BAA558D-A4E1-4389-B89A-C7AB35FD97F1}">
      <dsp:nvSpPr>
        <dsp:cNvPr id="0" name=""/>
        <dsp:cNvSpPr/>
      </dsp:nvSpPr>
      <dsp:spPr>
        <a:xfrm>
          <a:off x="4312581" y="4537277"/>
          <a:ext cx="4851654" cy="1439360"/>
        </a:xfrm>
        <a:prstGeom prst="roundRect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Эмоциональность</a:t>
          </a:r>
          <a:endParaRPr lang="ru-RU" sz="2800" kern="1200" dirty="0"/>
        </a:p>
      </dsp:txBody>
      <dsp:txXfrm>
        <a:off x="4382845" y="4607541"/>
        <a:ext cx="4711126" cy="1298832"/>
      </dsp:txXfrm>
    </dsp:sp>
    <dsp:sp modelId="{B9ED7D1B-0D48-49C3-9549-0F9B25B5B145}">
      <dsp:nvSpPr>
        <dsp:cNvPr id="0" name=""/>
        <dsp:cNvSpPr/>
      </dsp:nvSpPr>
      <dsp:spPr>
        <a:xfrm>
          <a:off x="4312581" y="6048606"/>
          <a:ext cx="4851654" cy="1439360"/>
        </a:xfrm>
        <a:prstGeom prst="roundRect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/>
            <a:t>Правдоподобность</a:t>
          </a:r>
          <a:endParaRPr lang="ru-RU" sz="2800" kern="1200" dirty="0"/>
        </a:p>
      </dsp:txBody>
      <dsp:txXfrm>
        <a:off x="4382845" y="6118870"/>
        <a:ext cx="4711126" cy="1298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37945-0D27-4EFF-8CF7-D75DC7894763}">
      <dsp:nvSpPr>
        <dsp:cNvPr id="0" name=""/>
        <dsp:cNvSpPr/>
      </dsp:nvSpPr>
      <dsp:spPr>
        <a:xfrm>
          <a:off x="-6171978" y="-944251"/>
          <a:ext cx="7346942" cy="7346942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C5DD5-49A8-45D3-919C-F9D4198A88FF}">
      <dsp:nvSpPr>
        <dsp:cNvPr id="0" name=""/>
        <dsp:cNvSpPr/>
      </dsp:nvSpPr>
      <dsp:spPr>
        <a:xfrm>
          <a:off x="513392" y="341043"/>
          <a:ext cx="12530613" cy="682523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753" tIns="93980" rIns="93980" bIns="9398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Политико-правовая сфера </a:t>
          </a:r>
          <a:endParaRPr lang="ru-RU" sz="3700" kern="1200" dirty="0"/>
        </a:p>
      </dsp:txBody>
      <dsp:txXfrm>
        <a:off x="513392" y="341043"/>
        <a:ext cx="12530613" cy="682523"/>
      </dsp:txXfrm>
    </dsp:sp>
    <dsp:sp modelId="{9AD8DD6F-173E-4807-8CC8-390D93D71647}">
      <dsp:nvSpPr>
        <dsp:cNvPr id="0" name=""/>
        <dsp:cNvSpPr/>
      </dsp:nvSpPr>
      <dsp:spPr>
        <a:xfrm>
          <a:off x="86815" y="255727"/>
          <a:ext cx="853154" cy="85315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CC1FD-33F5-4DD7-B27B-4C72EC00AFC4}">
      <dsp:nvSpPr>
        <dsp:cNvPr id="0" name=""/>
        <dsp:cNvSpPr/>
      </dsp:nvSpPr>
      <dsp:spPr>
        <a:xfrm>
          <a:off x="1002468" y="1364500"/>
          <a:ext cx="12041537" cy="682523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753" tIns="93980" rIns="93980" bIns="9398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/>
            <a:t>Экономическая сфера </a:t>
          </a:r>
          <a:endParaRPr lang="ru-RU" sz="3700" kern="1200"/>
        </a:p>
      </dsp:txBody>
      <dsp:txXfrm>
        <a:off x="1002468" y="1364500"/>
        <a:ext cx="12041537" cy="682523"/>
      </dsp:txXfrm>
    </dsp:sp>
    <dsp:sp modelId="{79E42F2B-B8DE-4C1E-86AB-31FD19D53639}">
      <dsp:nvSpPr>
        <dsp:cNvPr id="0" name=""/>
        <dsp:cNvSpPr/>
      </dsp:nvSpPr>
      <dsp:spPr>
        <a:xfrm>
          <a:off x="575891" y="1279185"/>
          <a:ext cx="853154" cy="85315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FA51A-0654-4049-B306-2DFD5C17EBB6}">
      <dsp:nvSpPr>
        <dsp:cNvPr id="0" name=""/>
        <dsp:cNvSpPr/>
      </dsp:nvSpPr>
      <dsp:spPr>
        <a:xfrm>
          <a:off x="1152576" y="2387957"/>
          <a:ext cx="11891430" cy="682523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753" tIns="93980" rIns="93980" bIns="9398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/>
            <a:t>Духовная сфера </a:t>
          </a:r>
          <a:endParaRPr lang="ru-RU" sz="3700" kern="1200"/>
        </a:p>
      </dsp:txBody>
      <dsp:txXfrm>
        <a:off x="1152576" y="2387957"/>
        <a:ext cx="11891430" cy="682523"/>
      </dsp:txXfrm>
    </dsp:sp>
    <dsp:sp modelId="{D5248B5E-52DE-4943-99B4-56FD32940290}">
      <dsp:nvSpPr>
        <dsp:cNvPr id="0" name=""/>
        <dsp:cNvSpPr/>
      </dsp:nvSpPr>
      <dsp:spPr>
        <a:xfrm>
          <a:off x="725999" y="2302642"/>
          <a:ext cx="853154" cy="85315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12A22-66B1-491A-ABD1-4FAA6658524C}">
      <dsp:nvSpPr>
        <dsp:cNvPr id="0" name=""/>
        <dsp:cNvSpPr/>
      </dsp:nvSpPr>
      <dsp:spPr>
        <a:xfrm>
          <a:off x="1002468" y="3411415"/>
          <a:ext cx="12041537" cy="682523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753" tIns="93980" rIns="93980" bIns="9398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Социальная сфера </a:t>
          </a:r>
          <a:endParaRPr lang="ru-RU" sz="3700" kern="1200" dirty="0"/>
        </a:p>
      </dsp:txBody>
      <dsp:txXfrm>
        <a:off x="1002468" y="3411415"/>
        <a:ext cx="12041537" cy="682523"/>
      </dsp:txXfrm>
    </dsp:sp>
    <dsp:sp modelId="{BD12AC32-B552-414F-BF08-5A08D3E6E194}">
      <dsp:nvSpPr>
        <dsp:cNvPr id="0" name=""/>
        <dsp:cNvSpPr/>
      </dsp:nvSpPr>
      <dsp:spPr>
        <a:xfrm>
          <a:off x="575891" y="3326099"/>
          <a:ext cx="853154" cy="85315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E398C-6330-4B49-9443-95B20265C673}">
      <dsp:nvSpPr>
        <dsp:cNvPr id="0" name=""/>
        <dsp:cNvSpPr/>
      </dsp:nvSpPr>
      <dsp:spPr>
        <a:xfrm>
          <a:off x="513392" y="4434872"/>
          <a:ext cx="12530613" cy="682523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753" tIns="93980" rIns="93980" bIns="9398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/>
            <a:t>Финансовая грамотность</a:t>
          </a:r>
          <a:endParaRPr lang="ru-RU" sz="3700" kern="1200" dirty="0"/>
        </a:p>
      </dsp:txBody>
      <dsp:txXfrm>
        <a:off x="513392" y="4434872"/>
        <a:ext cx="12530613" cy="682523"/>
      </dsp:txXfrm>
    </dsp:sp>
    <dsp:sp modelId="{8D4BF244-0181-4BFD-88A4-9464F4D998B5}">
      <dsp:nvSpPr>
        <dsp:cNvPr id="0" name=""/>
        <dsp:cNvSpPr/>
      </dsp:nvSpPr>
      <dsp:spPr>
        <a:xfrm>
          <a:off x="86815" y="4349557"/>
          <a:ext cx="853154" cy="85315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9419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292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660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65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599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1774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1828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23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119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15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8078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289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4014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8739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3599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2643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3022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2394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1344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777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5935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327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2294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6311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1906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813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456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795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143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879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417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&#1096;&#1082;&#1086;&#1083;&#1072;.&#1074;&#1072;&#1096;&#1080;&#1092;&#1080;&#1085;&#1072;&#1085;&#1089;&#1099;.&#1088;&#1092;/?ysclid=lwmundqz1h43628249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12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ncup.ru/#1#hero-1" TargetMode="External"/><Relationship Id="rId5" Type="http://schemas.openxmlformats.org/officeDocument/2006/relationships/hyperlink" Target="https://edu.pacc.ru/individualevent/articles/Delovye-igry/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mc.hse.ru/data/2020/07/11/1595899868/FG_Metod_10-11_SE_.pdf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incup.ru/files/docs/comp/final/%D0%A1%D0%B1%D0%BE%D1%80%D0%BD%D0%B8%D0%BA_%D1%84%D0%B8%D0%BD%D0%B0%D0%BD%D1%81%D0%BE%D0%B2%D1%8B%D1%85%20%D0%B1%D0%BE%D0%B5%D0%B2_%D0%A4%D0%B8%D0%BD%D0%B0%D0%BB_II_%D0%92%D0%A7%D0%A4%D0%93_%D0%A8%D0%BA%D0%BE%D0%BB%D1%8C%D0%BD%D0%B0%D1%8F_%D0%90.pdf" TargetMode="Externa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image" Target="../media/image12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2.png"/><Relationship Id="rId9" Type="http://schemas.microsoft.com/office/2007/relationships/diagramDrawing" Target="../diagrams/drawing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2.png"/><Relationship Id="rId9" Type="http://schemas.microsoft.com/office/2007/relationships/diagramDrawing" Target="../diagrams/drawing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fmc.hse.ru/methodology?ysclid=lwmy6tg0cz94232835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2946400" y="7144303"/>
            <a:ext cx="13336534" cy="27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 algn="just"/>
            <a:r>
              <a:rPr lang="ru-RU" sz="3200" b="1" dirty="0"/>
              <a:t>Тема 2.1. </a:t>
            </a:r>
            <a:r>
              <a:rPr lang="ru-RU" sz="2800" b="1" dirty="0"/>
              <a:t>Современные подходы и методы обучения основам финансовой грамотности и развития финансовой культуры </a:t>
            </a:r>
            <a:endParaRPr lang="en-US" sz="2800" b="1" dirty="0"/>
          </a:p>
          <a:p>
            <a:pPr lvl="0" algn="just"/>
            <a:r>
              <a:rPr lang="ru-RU" sz="2800" b="1" dirty="0"/>
              <a:t>на уроках обществознания</a:t>
            </a:r>
          </a:p>
          <a:p>
            <a:pPr lvl="0" algn="ctr"/>
            <a:r>
              <a:rPr lang="ru-RU" sz="2800" b="1" i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Лекция</a:t>
            </a:r>
            <a:endParaRPr lang="ru-RU" sz="3200" b="1" i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  <p:sp>
        <p:nvSpPr>
          <p:cNvPr id="5" name="Google Shape;91;p1"/>
          <p:cNvSpPr txBox="1"/>
          <p:nvPr/>
        </p:nvSpPr>
        <p:spPr>
          <a:xfrm>
            <a:off x="3156215" y="2563443"/>
            <a:ext cx="12659784" cy="359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</a:t>
            </a:r>
          </a:p>
          <a:p>
            <a:pPr lvl="0" algn="just"/>
            <a:r>
              <a:rPr lang="ru-RU" sz="3200" b="1" dirty="0">
                <a:solidFill>
                  <a:schemeClr val="dk1"/>
                </a:solidFill>
                <a:latin typeface="+mj-lt"/>
                <a:cs typeface="Proxima Nova"/>
                <a:sym typeface="Proxima Nova"/>
              </a:rPr>
              <a:t>«</a:t>
            </a:r>
            <a:r>
              <a:rPr lang="ru-RU" sz="3200" b="1" dirty="0"/>
              <a:t>ОРГАНИЗАЦИОННО – МЕТОДИЧЕСКИЕ УСЛОВИЯ ПОДГОТОВКИ УЧИТЕЛЕЙ К ПРЕПОДАВАНИЮ ФИНАНСОВОЙ ГРАМОТНОСТИ НА УРОКАХ ОБЩЕСТВОЗНАНИЯ В СООТВЕТСТВИИ С ФГОС ОСНОВНОГО ОБЩЕГО И СРЕДНЕГО ОБЩЕГО ОБРАЗОВАНИЯ»</a:t>
            </a:r>
            <a:endParaRPr lang="ru-RU" sz="32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учебник по финансовой грамотности</a:t>
            </a:r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43650" y="2691063"/>
            <a:ext cx="8547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9657"/>
                </a:solidFill>
              </a:rPr>
              <a:t>Опубликованные материалы: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комплект материалов для 8-9 классов;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комплект материалов для 10-11 классов (Общеобразовательный профиль).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033" y="2519205"/>
            <a:ext cx="6289729" cy="36058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9095" y="8403594"/>
            <a:ext cx="9483725" cy="8547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Электронный учебник по финансовой грамотности (</a:t>
            </a:r>
            <a:r>
              <a:rPr lang="ru-RU" dirty="0" err="1">
                <a:hlinkClick r:id="rId6"/>
              </a:rPr>
              <a:t>xn</a:t>
            </a:r>
            <a:r>
              <a:rPr lang="ru-RU" dirty="0">
                <a:hlinkClick r:id="rId6"/>
              </a:rPr>
              <a:t>--80aaeza4ab6aw2b2b.xn--p1ai)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6258" y="7901979"/>
            <a:ext cx="2522842" cy="24495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43650" y="5295051"/>
            <a:ext cx="8547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9657"/>
                </a:solidFill>
              </a:rPr>
              <a:t>Преимущества: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избыточность и вариативность содержания;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 err="1"/>
              <a:t>мультимедийность</a:t>
            </a:r>
            <a:r>
              <a:rPr lang="ru-RU" sz="2800" dirty="0"/>
              <a:t> и интерактивность; 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возможность самопроверки; 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понятный интерфейс; 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разнообразие форм представления учебной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09720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Учебники, включенные в федеральный перечень</a:t>
            </a:r>
          </a:p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от издательства «Акционерное общество «Издательство «Просвещение» </a:t>
            </a:r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5868" y="3359954"/>
            <a:ext cx="11954932" cy="6505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81759"/>
              </a:buClr>
            </a:pPr>
            <a:r>
              <a:rPr lang="ru-RU" sz="2800" b="1" dirty="0">
                <a:solidFill>
                  <a:srgbClr val="029558"/>
                </a:solidFill>
              </a:rPr>
              <a:t>ОСНОВНАЯ ШКОЛА</a:t>
            </a:r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 err="1"/>
              <a:t>Общественнонаучные</a:t>
            </a:r>
            <a:r>
              <a:rPr lang="ru-RU" sz="2800" dirty="0"/>
              <a:t> предметы. Финансовая грамотность. Современный мир. Лавренова Е. Б., Лаврентьева О. Н., 8 – 9 класс.</a:t>
            </a:r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Основы финансовой грамотности, Чумаченко В. В., Горяев А. П., </a:t>
            </a:r>
          </a:p>
          <a:p>
            <a:pPr>
              <a:buClr>
                <a:srgbClr val="E81759"/>
              </a:buClr>
            </a:pPr>
            <a:r>
              <a:rPr lang="ru-RU" sz="2800" dirty="0"/>
              <a:t>8-9 класс.</a:t>
            </a:r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 err="1"/>
              <a:t>Общественнонаучные</a:t>
            </a:r>
            <a:r>
              <a:rPr lang="ru-RU" sz="2800" dirty="0"/>
              <a:t> предметы. Финансовая грамотность. Новый мир: 5 - 7-е классы: учебник для общеобразовательных организаций: в 2 частях, Хоменко Е. Б., Кузнецова А. Г. </a:t>
            </a:r>
          </a:p>
          <a:p>
            <a:pPr>
              <a:buClr>
                <a:srgbClr val="E81759"/>
              </a:buClr>
            </a:pPr>
            <a:endParaRPr lang="ru-RU" sz="2800" dirty="0"/>
          </a:p>
          <a:p>
            <a:pPr>
              <a:buClr>
                <a:srgbClr val="E81759"/>
              </a:buClr>
            </a:pPr>
            <a:r>
              <a:rPr lang="ru-RU" sz="2800" b="1" dirty="0">
                <a:solidFill>
                  <a:srgbClr val="029558"/>
                </a:solidFill>
              </a:rPr>
              <a:t>10-11 КЛАСС</a:t>
            </a:r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Общественные науки. Финансовая грамотность, Цифровой мир, Толкачева С. В., 10 – 11. 10 - 11 классы: учеб. Для среднего общего образования.</a:t>
            </a:r>
          </a:p>
          <a:p>
            <a:pPr>
              <a:buClr>
                <a:srgbClr val="E81759"/>
              </a:buClr>
            </a:pPr>
            <a:endParaRPr lang="ru-RU" sz="2800" dirty="0"/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488" y="2861525"/>
            <a:ext cx="2667261" cy="3659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7179" y="5730115"/>
            <a:ext cx="2991156" cy="3920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0800" y="6521256"/>
            <a:ext cx="2844946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Учебник, включенный в федеральный перечень</a:t>
            </a:r>
          </a:p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от издательства </a:t>
            </a:r>
            <a:r>
              <a:rPr lang="ru-RU" sz="3600" b="1" dirty="0"/>
              <a:t>ООО «Образовательно-издательский центр «Академия»</a:t>
            </a:r>
          </a:p>
          <a:p>
            <a:pPr algn="ctr"/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7850" y="3081682"/>
            <a:ext cx="12782550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29558"/>
                </a:solidFill>
              </a:rPr>
              <a:t>10-11 КЛАСС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грамотность. 10 - 11 классы: учеб. для среднего общего образования. </a:t>
            </a:r>
            <a:r>
              <a:rPr lang="ru-RU" sz="2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Каджаева</a:t>
            </a: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М. Р., Дубровская Л. В. </a:t>
            </a:r>
            <a:endParaRPr lang="ru-RU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437" y="4775446"/>
            <a:ext cx="3678528" cy="54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6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В основе обучения финансовой грамотности </a:t>
            </a:r>
          </a:p>
          <a:p>
            <a:pPr algn="ctr"/>
            <a:r>
              <a:rPr lang="ru-RU" sz="3600" b="1" dirty="0"/>
              <a:t>должны лежать следующие принципы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6778777"/>
              </p:ext>
            </p:extLst>
          </p:nvPr>
        </p:nvGraphicFramePr>
        <p:xfrm>
          <a:off x="1694405" y="2753087"/>
          <a:ext cx="16323733" cy="731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457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Чем определяется выбор форм и средств обучения?</a:t>
            </a:r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3929854"/>
              </p:ext>
            </p:extLst>
          </p:nvPr>
        </p:nvGraphicFramePr>
        <p:xfrm>
          <a:off x="1719805" y="2777065"/>
          <a:ext cx="16272933" cy="694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478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Интерактивное обучение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8338573"/>
              </p:ext>
            </p:extLst>
          </p:nvPr>
        </p:nvGraphicFramePr>
        <p:xfrm>
          <a:off x="1350446" y="2881643"/>
          <a:ext cx="14109687" cy="150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82023628"/>
              </p:ext>
            </p:extLst>
          </p:nvPr>
        </p:nvGraphicFramePr>
        <p:xfrm>
          <a:off x="1492250" y="4565016"/>
          <a:ext cx="9483725" cy="376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7506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Ключевые идеи системно-</a:t>
            </a:r>
            <a:r>
              <a:rPr lang="ru-RU" sz="3600" b="1" dirty="0" err="1"/>
              <a:t>деятельностного</a:t>
            </a:r>
            <a:r>
              <a:rPr lang="ru-RU" sz="3600" b="1" dirty="0"/>
              <a:t> подхода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0447" y="2881644"/>
            <a:ext cx="14156254" cy="557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Ученик – активный субъект учебной деятельности, учитель – ее организатор.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Знания не даются в готовом виде, обучающиеся «открывают» их сами в процессе самостоятельной исследовательской деятельности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Ключевой технологический элемент подхода – ситуация актуального активизирующего затруднения, организованная деятельность по выдвижению идей, гипотез, версий, целью которой является получение личного образовательного результата, выраженного в продуктах деятельности (схемах, моделях, текстах, проектах и пр.).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Ведущие профессиональные умения учителя – конструирование эвристической ситуации, применение методов, которые позволяют учащемуся самому искать, осознавать подходящие для него способы решения проблем.</a:t>
            </a:r>
            <a:endParaRPr lang="ru-RU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Особенности системно-</a:t>
            </a:r>
            <a:r>
              <a:rPr lang="ru-RU" sz="3600" b="1" dirty="0" err="1"/>
              <a:t>деятельностного</a:t>
            </a:r>
            <a:r>
              <a:rPr lang="ru-RU" sz="3600" b="1" dirty="0"/>
              <a:t> подхода в обучении финансовой грамотности и формировании финансовой культуры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46358"/>
              </p:ext>
            </p:extLst>
          </p:nvPr>
        </p:nvGraphicFramePr>
        <p:xfrm>
          <a:off x="1807368" y="3512777"/>
          <a:ext cx="15735564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3032">
                  <a:extLst>
                    <a:ext uri="{9D8B030D-6E8A-4147-A177-3AD203B41FA5}">
                      <a16:colId xmlns:a16="http://schemas.microsoft.com/office/drawing/2014/main" val="362339698"/>
                    </a:ext>
                  </a:extLst>
                </a:gridCol>
                <a:gridCol w="5795778">
                  <a:extLst>
                    <a:ext uri="{9D8B030D-6E8A-4147-A177-3AD203B41FA5}">
                      <a16:colId xmlns:a16="http://schemas.microsoft.com/office/drawing/2014/main" val="1634354331"/>
                    </a:ext>
                  </a:extLst>
                </a:gridCol>
                <a:gridCol w="4736754">
                  <a:extLst>
                    <a:ext uri="{9D8B030D-6E8A-4147-A177-3AD203B41FA5}">
                      <a16:colId xmlns:a16="http://schemas.microsoft.com/office/drawing/2014/main" val="2322957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B050"/>
                          </a:solidFill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B050"/>
                          </a:solidFill>
                        </a:rPr>
                        <a:t>Роль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B050"/>
                          </a:solidFill>
                        </a:rPr>
                        <a:t>Особенности заданий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2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  <a:p>
                      <a:pPr algn="ctr"/>
                      <a:endParaRPr lang="ru-RU" sz="2800" dirty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  <a:p>
                      <a:pPr algn="ctr"/>
                      <a:endParaRPr lang="ru-RU" sz="2800" dirty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15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800" u="none" strike="noStrike" cap="none" dirty="0">
                        <a:effectLst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u="none" strike="noStrike" cap="none" dirty="0">
                          <a:effectLst/>
                          <a:sym typeface="Arial"/>
                        </a:rPr>
                        <a:t>Развитие умений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u="none" strike="noStrike" cap="none" dirty="0">
                          <a:effectLst/>
                          <a:sym typeface="Arial"/>
                        </a:rPr>
                        <a:t>по открытию и применению знаний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u="none" strike="noStrike" cap="none" dirty="0">
                        <a:effectLst/>
                        <a:sym typeface="Arial"/>
                      </a:endParaRPr>
                    </a:p>
                    <a:p>
                      <a:pPr algn="ctr"/>
                      <a:r>
                        <a:rPr lang="ru-RU" sz="2800" u="none" strike="noStrike" cap="none" dirty="0">
                          <a:effectLst/>
                          <a:sym typeface="Arial"/>
                        </a:rPr>
                        <a:t>Организатор учебной деятельности.</a:t>
                      </a:r>
                    </a:p>
                    <a:p>
                      <a:pPr algn="ctr"/>
                      <a:r>
                        <a:rPr lang="ru-RU" sz="2800" u="none" strike="noStrike" cap="none" dirty="0">
                          <a:effectLst/>
                          <a:sym typeface="Arial"/>
                        </a:rPr>
                        <a:t>Дифференциация требований. </a:t>
                      </a:r>
                      <a:endParaRPr lang="ru-RU" sz="2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800" u="none" strike="noStrike" cap="none" dirty="0">
                        <a:effectLst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u="none" strike="noStrike" cap="none" dirty="0">
                          <a:effectLst/>
                          <a:sym typeface="Arial"/>
                        </a:rPr>
                        <a:t>Продуктивные задания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u="none" strike="noStrike" cap="none" dirty="0">
                          <a:effectLst/>
                          <a:sym typeface="Arial"/>
                        </a:rPr>
                        <a:t>на применение знаний, интеграцию,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u="none" strike="noStrike" cap="none" dirty="0">
                          <a:effectLst/>
                          <a:sym typeface="Arial"/>
                        </a:rPr>
                        <a:t>перенос знаний, формирование УУД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1668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706" y="4257737"/>
            <a:ext cx="1220138" cy="1438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947" y="3963595"/>
            <a:ext cx="1403414" cy="1554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819" y="3963595"/>
            <a:ext cx="1596780" cy="18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Педагогические инструменты обучения финансовой грамотности </a:t>
            </a:r>
          </a:p>
          <a:p>
            <a:pPr algn="ctr"/>
            <a:r>
              <a:rPr lang="ru-RU" sz="3600" b="1" dirty="0"/>
              <a:t>в курсе «Обществознание»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033939"/>
              </p:ext>
            </p:extLst>
          </p:nvPr>
        </p:nvGraphicFramePr>
        <p:xfrm>
          <a:off x="929871" y="2708943"/>
          <a:ext cx="17269229" cy="591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184">
                  <a:extLst>
                    <a:ext uri="{9D8B030D-6E8A-4147-A177-3AD203B41FA5}">
                      <a16:colId xmlns:a16="http://schemas.microsoft.com/office/drawing/2014/main" val="2653704782"/>
                    </a:ext>
                  </a:extLst>
                </a:gridCol>
                <a:gridCol w="12205045">
                  <a:extLst>
                    <a:ext uri="{9D8B030D-6E8A-4147-A177-3AD203B41FA5}">
                      <a16:colId xmlns:a16="http://schemas.microsoft.com/office/drawing/2014/main" val="2445260306"/>
                    </a:ext>
                  </a:extLst>
                </a:gridCol>
              </a:tblGrid>
              <a:tr h="965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8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Инструмент</a:t>
                      </a:r>
                    </a:p>
                    <a:p>
                      <a:pPr algn="ctr"/>
                      <a:endParaRPr lang="ru-RU" sz="2800" b="1" dirty="0">
                        <a:ln>
                          <a:solidFill>
                            <a:srgbClr val="F07D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8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Описание</a:t>
                      </a: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19271"/>
                  </a:ext>
                </a:extLst>
              </a:tr>
              <a:tr h="1907731">
                <a:tc>
                  <a:txBody>
                    <a:bodyPr/>
                    <a:lstStyle/>
                    <a:p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Учебная игра по финансовой грамотности </a:t>
                      </a:r>
                      <a:endParaRPr lang="ru-RU" sz="2800" dirty="0">
                        <a:ln>
                          <a:solidFill>
                            <a:srgbClr val="F07D00"/>
                          </a:solidFill>
                        </a:ln>
                        <a:solidFill>
                          <a:srgbClr val="F07D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игра, в которой моделируются ситуации в сфере личных финансов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 взаимоотношений людей с финансовыми, государственными и иными финансовыми организациями с целью формирования или развития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 игрока финансовых компетенций (</a:t>
                      </a:r>
                      <a:r>
                        <a:rPr lang="ru-RU" sz="2800" dirty="0">
                          <a:latin typeface="+mn-lt"/>
                        </a:rPr>
                        <a:t>имитационные, деловые, станционные, настольные и прочие виды игр</a:t>
                      </a:r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555807"/>
                  </a:ext>
                </a:extLst>
              </a:tr>
              <a:tr h="850650">
                <a:tc>
                  <a:txBody>
                    <a:bodyPr/>
                    <a:lstStyle/>
                    <a:p>
                      <a:r>
                        <a:rPr lang="ru-RU" sz="2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Технология</a:t>
                      </a:r>
                      <a:r>
                        <a:rPr lang="ru-RU" sz="2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творческой мастерской</a:t>
                      </a:r>
                      <a:endParaRPr lang="ru-RU" sz="2800" dirty="0">
                        <a:ln>
                          <a:solidFill>
                            <a:srgbClr val="F07D00"/>
                          </a:solidFill>
                        </a:ln>
                        <a:solidFill>
                          <a:srgbClr val="F07D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Для решения какой-то практической или реже теоретической задачи учащимся необходимо создать продукт, используя современные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или традиционные формы искусства, СМИ, каналы коммуникации.</a:t>
                      </a:r>
                      <a:endParaRPr lang="ru-RU" altLang="ru-RU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990"/>
                  </a:ext>
                </a:extLst>
              </a:tr>
              <a:tr h="850650">
                <a:tc>
                  <a:txBody>
                    <a:bodyPr/>
                    <a:lstStyle/>
                    <a:p>
                      <a:r>
                        <a:rPr lang="ru-RU" sz="2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Проектное</a:t>
                      </a:r>
                      <a:r>
                        <a:rPr lang="ru-RU" sz="2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обучение</a:t>
                      </a:r>
                      <a:endParaRPr lang="ru-RU" sz="2800" dirty="0">
                        <a:ln>
                          <a:solidFill>
                            <a:srgbClr val="F07D00"/>
                          </a:solidFill>
                        </a:ln>
                        <a:solidFill>
                          <a:srgbClr val="F07D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Организация</a:t>
                      </a:r>
                      <a:r>
                        <a:rPr lang="ru-RU" sz="28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деятельности, направленной на получение нового результата (продукта)</a:t>
                      </a:r>
                      <a:endParaRPr lang="ru-RU" sz="2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85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51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Педагогические инструменты обучения финансовой грамотности </a:t>
            </a:r>
          </a:p>
          <a:p>
            <a:pPr algn="ctr"/>
            <a:r>
              <a:rPr lang="ru-RU" sz="3600" b="1" dirty="0"/>
              <a:t>в курсе «Обществознание»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64752"/>
              </p:ext>
            </p:extLst>
          </p:nvPr>
        </p:nvGraphicFramePr>
        <p:xfrm>
          <a:off x="1066798" y="2527684"/>
          <a:ext cx="17132302" cy="772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040">
                  <a:extLst>
                    <a:ext uri="{9D8B030D-6E8A-4147-A177-3AD203B41FA5}">
                      <a16:colId xmlns:a16="http://schemas.microsoft.com/office/drawing/2014/main" val="2653704782"/>
                    </a:ext>
                  </a:extLst>
                </a:gridCol>
                <a:gridCol w="11855262">
                  <a:extLst>
                    <a:ext uri="{9D8B030D-6E8A-4147-A177-3AD203B41FA5}">
                      <a16:colId xmlns:a16="http://schemas.microsoft.com/office/drawing/2014/main" val="2445260306"/>
                    </a:ext>
                  </a:extLst>
                </a:gridCol>
              </a:tblGrid>
              <a:tr h="965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8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Инструмент</a:t>
                      </a:r>
                    </a:p>
                    <a:p>
                      <a:pPr algn="ctr"/>
                      <a:endParaRPr lang="ru-RU" sz="2800" b="1" dirty="0">
                        <a:ln>
                          <a:solidFill>
                            <a:srgbClr val="F07D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8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Описание</a:t>
                      </a: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19271"/>
                  </a:ext>
                </a:extLst>
              </a:tr>
              <a:tr h="1907731">
                <a:tc>
                  <a:txBody>
                    <a:bodyPr/>
                    <a:lstStyle/>
                    <a:p>
                      <a:r>
                        <a:rPr lang="ru-RU" sz="28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Сторителинг</a:t>
                      </a:r>
                      <a:endParaRPr lang="ru-RU" sz="2800" dirty="0">
                        <a:ln>
                          <a:solidFill>
                            <a:srgbClr val="F07D00"/>
                          </a:solidFill>
                        </a:ln>
                        <a:solidFill>
                          <a:srgbClr val="F07D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dirty="0"/>
                        <a:t>метод обучения, основанный на рассказывании историй.</a:t>
                      </a:r>
                      <a:endParaRPr lang="ru-RU" sz="2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555807"/>
                  </a:ext>
                </a:extLst>
              </a:tr>
              <a:tr h="850650">
                <a:tc>
                  <a:txBody>
                    <a:bodyPr/>
                    <a:lstStyle/>
                    <a:p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Кейс-технология</a:t>
                      </a:r>
                      <a:endParaRPr lang="ru-RU" sz="2800" dirty="0">
                        <a:ln>
                          <a:solidFill>
                            <a:srgbClr val="F07D00"/>
                          </a:solidFill>
                        </a:ln>
                        <a:solidFill>
                          <a:srgbClr val="F07D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dirty="0"/>
                        <a:t>специальный набор форм, методов, способов, приемов обучения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dirty="0"/>
                        <a:t>и воспитательных средств с использованием описания происходивших ранее реальных событий, а также конкретной ситуации, сложившейся в определенных условиях, с заданиями, связанными с формируемыми компетенциями</a:t>
                      </a:r>
                      <a:r>
                        <a:rPr lang="ru-RU" sz="2800" dirty="0">
                          <a:latin typeface="+mn-lt"/>
                        </a:rPr>
                        <a:t>.</a:t>
                      </a:r>
                      <a:endParaRPr lang="ru-RU" sz="2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990"/>
                  </a:ext>
                </a:extLst>
              </a:tr>
              <a:tr h="850650">
                <a:tc>
                  <a:txBody>
                    <a:bodyPr/>
                    <a:lstStyle/>
                    <a:p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Технология учебного исследования</a:t>
                      </a:r>
                      <a:endParaRPr lang="ru-RU" sz="2800" dirty="0">
                        <a:ln>
                          <a:solidFill>
                            <a:srgbClr val="F07D00"/>
                          </a:solidFill>
                        </a:ln>
                        <a:solidFill>
                          <a:srgbClr val="F07D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дает возможность учащимся самостоятельно пополнять свои знания, глубоко вникать в изучаемую проблему и предполагать пути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ее решения, что важно при формировании мировоззрения.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Это важно для определения индивидуальной траектории развития каждого школьника.</a:t>
                      </a:r>
                    </a:p>
                  </a:txBody>
                  <a:tcPr>
                    <a:lnL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85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87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Нормативная основой включения финансовой грамотности </a:t>
            </a:r>
          </a:p>
          <a:p>
            <a:pPr algn="ctr"/>
            <a:r>
              <a:rPr lang="ru-RU" sz="3600" b="1" dirty="0"/>
              <a:t>в курс «Обществознание»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0655356"/>
              </p:ext>
            </p:extLst>
          </p:nvPr>
        </p:nvGraphicFramePr>
        <p:xfrm>
          <a:off x="1150005" y="2026985"/>
          <a:ext cx="16308261" cy="6084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Примеры игр по финансовой грамотности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1664" y="2408984"/>
            <a:ext cx="1446740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Настольные игры: «Счастье 14+», «Умное счастье», «Монополия», «Денежный поток» и др.</a:t>
            </a:r>
          </a:p>
          <a:p>
            <a:pPr algn="just">
              <a:buClr>
                <a:srgbClr val="E81759"/>
              </a:buClr>
            </a:pPr>
            <a:endParaRPr lang="ru-RU" sz="2800" dirty="0"/>
          </a:p>
          <a:p>
            <a:pPr marL="457200" indent="-457200" algn="just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Игры, разработанные компанией ПАКК: «Отчаянные домохозяйства», «Услуги финансовых организаций», «Ремонт», «Кредитная история» и др. </a:t>
            </a:r>
          </a:p>
          <a:p>
            <a:pPr algn="just">
              <a:buClr>
                <a:srgbClr val="E81759"/>
              </a:buClr>
            </a:pPr>
            <a:r>
              <a:rPr lang="ru-RU" sz="2800" dirty="0"/>
              <a:t>     Ссылка: </a:t>
            </a:r>
            <a:r>
              <a:rPr lang="ru-RU" sz="2800" dirty="0">
                <a:hlinkClick r:id="rId5"/>
              </a:rPr>
              <a:t>ПАКК (</a:t>
            </a:r>
            <a:r>
              <a:rPr lang="en-US" sz="2800" dirty="0">
                <a:hlinkClick r:id="rId5"/>
              </a:rPr>
              <a:t>pacc.ru)</a:t>
            </a:r>
            <a:endParaRPr lang="ru-RU" sz="2800" dirty="0"/>
          </a:p>
          <a:p>
            <a:pPr marL="457200" indent="-457200" algn="just">
              <a:buClr>
                <a:srgbClr val="E81759"/>
              </a:buClr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457200" indent="-457200" algn="just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Игры </a:t>
            </a:r>
            <a:r>
              <a:rPr lang="ru-RU" sz="2800" dirty="0" err="1"/>
              <a:t>Всероссийкого</a:t>
            </a:r>
            <a:r>
              <a:rPr lang="ru-RU" sz="2800" dirty="0"/>
              <a:t> чемпионата по финансовой грамотности и предпринимательству: коммуникативные бои и финансовые бои.  </a:t>
            </a:r>
          </a:p>
          <a:p>
            <a:pPr algn="just">
              <a:buClr>
                <a:srgbClr val="E81759"/>
              </a:buClr>
            </a:pPr>
            <a:r>
              <a:rPr lang="ru-RU" sz="2800" dirty="0"/>
              <a:t>     Ссылка:</a:t>
            </a:r>
            <a:r>
              <a:rPr lang="ru-RU" sz="2800" dirty="0">
                <a:hlinkClick r:id="rId6"/>
              </a:rPr>
              <a:t> Портал ВЧФГП | Чемпионат | Школа (fincup.ru)</a:t>
            </a:r>
            <a:r>
              <a:rPr lang="ru-RU" sz="2800" dirty="0"/>
              <a:t>.</a:t>
            </a:r>
          </a:p>
          <a:p>
            <a:pPr marL="457200" indent="-457200" algn="just">
              <a:buClr>
                <a:srgbClr val="E81759"/>
              </a:buClr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457200" indent="-457200" algn="just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Игры от благотворительного фонда «Вклад в будущее»: деловые игры «Защита прав потребителей», «Личный финансовый план», «Фондовый рынок», «Семейный бюджет», «Предпринимательство».</a:t>
            </a:r>
          </a:p>
          <a:p>
            <a:pPr algn="just">
              <a:buClr>
                <a:srgbClr val="E81759"/>
              </a:buClr>
            </a:pPr>
            <a:r>
              <a:rPr lang="ru-RU" sz="2800" dirty="0"/>
              <a:t>     Ссылка: </a:t>
            </a:r>
            <a:r>
              <a:rPr lang="ru-RU" sz="2800" dirty="0">
                <a:hlinkClick r:id="rId7"/>
              </a:rPr>
              <a:t>Игры и игровые занятия по финансовой грамотности (vbudushee.ru)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7704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Пример игры, направленной на овладение умением рассчитывать и оформлять налоговые вычеты 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37200" y="2905413"/>
            <a:ext cx="12200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Учащиеся оформляют налоговые вычеты, а педагог играет роль налогового инспектора. </a:t>
            </a:r>
          </a:p>
          <a:p>
            <a:pPr algn="just"/>
            <a:r>
              <a:rPr lang="ru-RU" sz="2800" dirty="0"/>
              <a:t>Ученики разбиваются на несколько групп по 5–7 человек, в зависимости от того, кто какой вычет будет оформлять. Прежде чем «подавать документы» инспектору, каждая группа должна подготовиться: сначала нужно рассказать, как рассчитать и оформить свой налоговый вычет. </a:t>
            </a:r>
          </a:p>
          <a:p>
            <a:pPr algn="just"/>
            <a:r>
              <a:rPr lang="ru-RU" sz="2800" b="1" dirty="0">
                <a:solidFill>
                  <a:srgbClr val="009657"/>
                </a:solidFill>
              </a:rPr>
              <a:t>Ученики в группе выполняют следующие действия:</a:t>
            </a:r>
            <a:r>
              <a:rPr lang="ru-RU" sz="2800" dirty="0"/>
              <a:t> </a:t>
            </a:r>
          </a:p>
          <a:p>
            <a:pPr algn="just"/>
            <a:r>
              <a:rPr lang="ru-RU" sz="2800" dirty="0"/>
              <a:t>• разбираются, как считать налоговый вычет, и придумывают конкретный пример с цифрами; </a:t>
            </a:r>
          </a:p>
          <a:p>
            <a:pPr algn="just"/>
            <a:r>
              <a:rPr lang="ru-RU" sz="2800" dirty="0"/>
              <a:t>• определяют алгоритм, как оформлять такой вычет; </a:t>
            </a:r>
          </a:p>
          <a:p>
            <a:pPr algn="just"/>
            <a:r>
              <a:rPr lang="ru-RU" sz="2800" dirty="0"/>
              <a:t>• готовят документы; </a:t>
            </a:r>
          </a:p>
          <a:p>
            <a:pPr algn="just"/>
            <a:r>
              <a:rPr lang="ru-RU" sz="2800" dirty="0"/>
              <a:t>• публично рассказывают остальным участникам, как оформлять такой вычет, и сдают документы, а «инспектор» принимает документы или отправляет на доработку.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5338" y="3391883"/>
            <a:ext cx="462333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Этап 1. Работа в группах: учащиеся разбираются, что и как делать, готовят документы</a:t>
            </a:r>
            <a:r>
              <a:rPr lang="ru-RU" sz="24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338" y="6341260"/>
            <a:ext cx="4470929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Этап 2. Публичное обсуждение результатов работы группы и подача документов налоговому инспектору.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1020" y="9444979"/>
            <a:ext cx="13056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hlinkClick r:id="rId5"/>
              </a:rPr>
              <a:t>Лавренова Е.Б. Финансовая грамотность: Методические рекомендации для учителя. 10–11 классы </a:t>
            </a:r>
            <a:r>
              <a:rPr lang="ru-RU" sz="2000" dirty="0" err="1">
                <a:hlinkClick r:id="rId5"/>
              </a:rPr>
              <a:t>общеобразоват</a:t>
            </a:r>
            <a:r>
              <a:rPr lang="ru-RU" sz="2000" dirty="0">
                <a:hlinkClick r:id="rId5"/>
              </a:rPr>
              <a:t>. орг., социально-экономический профиль.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951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Шаги, направленные на решение кейса по финансовой грамотности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37200" y="2905413"/>
            <a:ext cx="1220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dirty="0"/>
              <a:t>Знакомство с содержанием кейса (практической задачи).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Постановка учебной задачи.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Планирование решения учебной задачи и кейса.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Решение учебной задачи: освоение теоретического материала.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Решение практической задачи, которая была поставлена в начале занятия.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Презентация решения кейса.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3738" y="2905413"/>
            <a:ext cx="4470929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9657"/>
                </a:solidFill>
              </a:rPr>
              <a:t>Критерии оценки кейса:</a:t>
            </a:r>
          </a:p>
          <a:p>
            <a:pPr marL="457200" indent="-457200">
              <a:buClr>
                <a:srgbClr val="E6175B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соответствие решения поставленным вопросам;</a:t>
            </a:r>
          </a:p>
          <a:p>
            <a:pPr marL="457200" indent="-457200">
              <a:buClr>
                <a:srgbClr val="E6175B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оригинальность подхода; </a:t>
            </a:r>
          </a:p>
          <a:p>
            <a:pPr marL="457200" indent="-457200">
              <a:buClr>
                <a:srgbClr val="E6175B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применимость решения на практике;</a:t>
            </a:r>
          </a:p>
          <a:p>
            <a:pPr marL="457200" indent="-457200">
              <a:buClr>
                <a:srgbClr val="E6175B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глубина проработки проблемы</a:t>
            </a:r>
          </a:p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13437" y="6290608"/>
            <a:ext cx="898603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9657"/>
                </a:solidFill>
              </a:rPr>
              <a:t>Методические приемы по решению и представлению решения кейса</a:t>
            </a:r>
          </a:p>
          <a:p>
            <a:pPr marL="457200" indent="-457200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i="1" dirty="0"/>
              <a:t>Прием «</a:t>
            </a:r>
            <a:r>
              <a:rPr lang="ru-RU" sz="2800" i="1" dirty="0" err="1"/>
              <a:t>Фишбоун</a:t>
            </a:r>
            <a:r>
              <a:rPr lang="ru-RU" sz="2800" i="1" dirty="0"/>
              <a:t>»</a:t>
            </a:r>
          </a:p>
          <a:p>
            <a:pPr marL="457200" indent="-457200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i="1" dirty="0"/>
              <a:t>Прием «Логическая цепочка»</a:t>
            </a:r>
          </a:p>
          <a:p>
            <a:pPr marL="457200" indent="-457200">
              <a:buClr>
                <a:srgbClr val="E81759"/>
              </a:buClr>
              <a:buFont typeface="Wingdings" panose="05000000000000000000" pitchFamily="2" charset="2"/>
              <a:buChar char="v"/>
            </a:pPr>
            <a:r>
              <a:rPr lang="ru-RU" sz="2800" i="1" dirty="0"/>
              <a:t>Прием «Шесть шляп мышления» и др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0030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Пример кейса по финансовой грамотности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1664" y="2351415"/>
            <a:ext cx="1616921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Семья Ивановых состоит из родителей и ребенка, который родился 13.01.2020, проживают в городе Псков. Доход отца 100 000 рублей (до вычета НДФЛ), мать занимается домом и ребенком. Расходы семьи в месяц составляют 60 000 рублей, поэтому свободные средства в 2020 году семья откладывала в резервный фонд. У семьи есть личный автомобиль. В сентябре 2020 года семья Ивановых узнала, что у них планируется рождение второго ребенка. В октябре Отцу предложили хорошую должность в городе Санкт-Петербург, с доходом на 20% выше предыдущего. Семья обдумывает о продаже квартиры в Пскове и приобретении собственного жилья в Санкт-Петербурге. Средств от продажи квартиры им хватит только на оплату 50% от стоимости нового жилья. Семья рассматривает ипотеку на 3 000 000 рублей, сроком 20 лет под 8,5% годовых. В марте 2021 на предприятии, где работал отец в Санкт-Петербурге, начались сокращения, и он был уволен по соглашению сторон с оплатой 2 окладов. Через 6 месяцев отец нашел новую работу в Санкт-Петербурге, но с окладом 75 000 рублей. </a:t>
            </a:r>
          </a:p>
          <a:p>
            <a:pPr algn="just"/>
            <a:r>
              <a:rPr lang="ru-RU" sz="2800" b="1" dirty="0"/>
              <a:t>Вопрос 1. </a:t>
            </a:r>
            <a:r>
              <a:rPr lang="ru-RU" sz="2800" dirty="0"/>
              <a:t>Сможет ли семья Ивановых приобрести новую квартиру в 2021 году? Дополнительное условие: 1. С помощью материнского капитала. </a:t>
            </a:r>
          </a:p>
          <a:p>
            <a:pPr algn="just"/>
            <a:r>
              <a:rPr lang="ru-RU" sz="2800" b="1" dirty="0"/>
              <a:t>Вопрос 2. </a:t>
            </a:r>
            <a:r>
              <a:rPr lang="ru-RU" sz="2800" dirty="0"/>
              <a:t>Как семье Ивановых увеличить свои доходы? Дополнительное условие: 1. Сдача квартиры в аренду в Пскове.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57960" y="9589635"/>
            <a:ext cx="5258171" cy="47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Сборник кейсов финансовых боев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80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Пример использования техники «Шесть шляп мышления» в 10 классе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6915" y="2059581"/>
            <a:ext cx="16169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Предлагается практическая задача «Вы решили сделать инвестиции в ценные бумаги на фондовом рынке. Как будете действовать для достижения цели?» </a:t>
            </a:r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024510"/>
              </p:ext>
            </p:extLst>
          </p:nvPr>
        </p:nvGraphicFramePr>
        <p:xfrm>
          <a:off x="1237205" y="3579311"/>
          <a:ext cx="17238134" cy="588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62998666"/>
                    </a:ext>
                  </a:extLst>
                </a:gridCol>
                <a:gridCol w="14494934">
                  <a:extLst>
                    <a:ext uri="{9D8B030D-6E8A-4147-A177-3AD203B41FA5}">
                      <a16:colId xmlns:a16="http://schemas.microsoft.com/office/drawing/2014/main" val="1081622122"/>
                    </a:ext>
                  </a:extLst>
                </a:gridCol>
              </a:tblGrid>
              <a:tr h="1043489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9657"/>
                          </a:solidFill>
                        </a:rPr>
                        <a:t>Белая шляпа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Участники проанализировали состояние фондового рынка, изучили отчёты и экономические прогнозы, в результате чего установили тенденцию снижения одних акций и рост других.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5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9657"/>
                          </a:solidFill>
                        </a:rPr>
                        <a:t>Красная шляпа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Участники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выказали опасения по поводу предложенных вариантов инвестирования, подвергнув сомнению собственную некомпетентность и быстроту изменений, происходящих на фондовом рынке.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54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9657"/>
                          </a:solidFill>
                        </a:rPr>
                        <a:t>Черная шляпа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Участники рассмотрели вероятные риски на случай, если прогнозы об экономическом росте акций не оправдаются, и наступит их спад. Были подсчитаны возможные убытки.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82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9657"/>
                          </a:solidFill>
                        </a:rPr>
                        <a:t>Желтая шляпа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Участники пришли к выводу, что возможность негативных последствий минимальна при условии передачи управления ценными бумагами брокеру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8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9657"/>
                          </a:solidFill>
                        </a:rPr>
                        <a:t>Зеленая шляпа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Собраны предложения и идеи по поводу разных вариантов ведения инвестиционного портфеля, как при самостоятельном управлении, так и с услугами брокера.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40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9657"/>
                          </a:solidFill>
                        </a:rPr>
                        <a:t>Синяя шляпа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Во время всего обсуждения председатель с синей шляпой следил за недопущением критики идей и переключением между шляпами. Так выглядит алгоритм работы с данной техникой.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5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858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Этапы конструирования занятия в рамках технологии творческой мастерской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3130" y="3265815"/>
            <a:ext cx="146198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dirty="0"/>
              <a:t>Постановка целей и планируемых результатов занятия. </a:t>
            </a:r>
          </a:p>
          <a:p>
            <a:pPr algn="just"/>
            <a:r>
              <a:rPr lang="ru-RU" sz="2800" dirty="0"/>
              <a:t>2. Определение того, создание какого продукта (форма и содержание) обеспечит достижение поставленных целей. </a:t>
            </a:r>
          </a:p>
          <a:p>
            <a:pPr algn="just"/>
            <a:r>
              <a:rPr lang="ru-RU" sz="2800" dirty="0"/>
              <a:t>3. Придумывание (разработка) практической задачи – замысла занятия, в результате решения которой будет получен этот продукт. </a:t>
            </a:r>
          </a:p>
          <a:p>
            <a:pPr algn="just"/>
            <a:r>
              <a:rPr lang="ru-RU" sz="2800" dirty="0"/>
              <a:t>4. Определение этапов занятия – общей конструкции. Обязательно должен быть этап предъявления (обсуждения) содержания образования. </a:t>
            </a:r>
          </a:p>
          <a:p>
            <a:pPr algn="just"/>
            <a:r>
              <a:rPr lang="ru-RU" sz="2800" dirty="0"/>
              <a:t>5. Проработка каждого этапа (описание деятельности учителя, деятельности учеников, заданий, дидактических средств, подготовка презентаций и др.)</a:t>
            </a:r>
          </a:p>
        </p:txBody>
      </p:sp>
    </p:spTree>
    <p:extLst>
      <p:ext uri="{BB962C8B-B14F-4D97-AF65-F5344CB8AC3E}">
        <p14:creationId xmlns:p14="http://schemas.microsoft.com/office/powerpoint/2010/main" val="964564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Пример замысла-задачи (8-9 класс)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1664" y="2351415"/>
            <a:ext cx="161692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9657"/>
                </a:solidFill>
              </a:rPr>
              <a:t>Часть 1</a:t>
            </a:r>
          </a:p>
          <a:p>
            <a:pPr algn="just"/>
            <a:r>
              <a:rPr lang="ru-RU" sz="2800" dirty="0"/>
              <a:t>Представим, что вчера вечером ваша бабушка пришла к родителям за советом. Она рассказала, что ее подруга Виолетта Владимировна вложила в компанию «Процветай» свою пенсию 14 тыс. рублей и ей пообещали через месяц вернуть 19 тыс. рублей. Причем их общая знакомая уже носила туда деньги и получила их обратно с хорошей прибавкой. К тому же эта компания предлагала не забирать деньги через месяц, а оставить на год, обещая вернуть через год 82 тыс. рублей. Бабушка сняла 30 тыс. рублей своих сбережений и уговаривала маму тоже вложить свои деньги. Как вы посоветуете поступить бабушке и маме? Какие аргументы в подтверждение своей позиции вы приведете?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b="1" dirty="0">
                <a:solidFill>
                  <a:srgbClr val="009657"/>
                </a:solidFill>
              </a:rPr>
              <a:t>Часть 2</a:t>
            </a:r>
          </a:p>
          <a:p>
            <a:pPr algn="just"/>
            <a:r>
              <a:rPr lang="ru-RU" sz="2800" dirty="0"/>
              <a:t>В такой ситуации могут оказаться и другие люди, и не только пенсионеры. Давайте им поможем разобраться в проблеме и не стать жертвами мошенников. Подготовьте свое предостережение для людей, находящихся в подобной ситуации. Для разных людей необходимо использовать разные средства донесения информации (выберите их из списка или придумайте свое средства, обоснуйте его эффективность).</a:t>
            </a:r>
          </a:p>
        </p:txBody>
      </p:sp>
    </p:spTree>
    <p:extLst>
      <p:ext uri="{BB962C8B-B14F-4D97-AF65-F5344CB8AC3E}">
        <p14:creationId xmlns:p14="http://schemas.microsoft.com/office/powerpoint/2010/main" val="31559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2337858" y="2248286"/>
            <a:ext cx="6623019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Средства донесения информации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8" name="Google Shape;106;p3"/>
          <p:cNvSpPr txBox="1"/>
          <p:nvPr/>
        </p:nvSpPr>
        <p:spPr>
          <a:xfrm>
            <a:off x="9840788" y="2616631"/>
            <a:ext cx="7205631" cy="69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Целевая аудитория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9215718" y="1864659"/>
            <a:ext cx="17929" cy="8390965"/>
          </a:xfrm>
          <a:prstGeom prst="line">
            <a:avLst/>
          </a:prstGeom>
          <a:ln cmpd="sng">
            <a:solidFill>
              <a:srgbClr val="E81759"/>
            </a:solidFill>
            <a:prstDash val="dash"/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337858" y="3503841"/>
            <a:ext cx="14139271" cy="0"/>
          </a:xfrm>
          <a:prstGeom prst="line">
            <a:avLst/>
          </a:prstGeom>
          <a:ln cmpd="sng">
            <a:solidFill>
              <a:srgbClr val="E81759"/>
            </a:solidFill>
            <a:prstDash val="dash"/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35717" y="3682387"/>
            <a:ext cx="59131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GIF;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анимированные изображения;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подкаст;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видеоролик для размещения </a:t>
            </a:r>
          </a:p>
          <a:p>
            <a:pPr>
              <a:buClr>
                <a:srgbClr val="E6175B"/>
              </a:buClr>
            </a:pPr>
            <a:r>
              <a:rPr lang="ru-RU" sz="2800" dirty="0"/>
              <a:t>    в </a:t>
            </a:r>
            <a:r>
              <a:rPr lang="ru-RU" sz="2800" dirty="0" err="1"/>
              <a:t>соцсетях</a:t>
            </a:r>
            <a:r>
              <a:rPr lang="ru-RU" sz="2800" dirty="0"/>
              <a:t> или др. ресурсах;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пост в </a:t>
            </a:r>
            <a:r>
              <a:rPr lang="ru-RU" sz="2800" dirty="0" err="1"/>
              <a:t>соцсетях</a:t>
            </a:r>
            <a:r>
              <a:rPr lang="ru-RU" sz="2800" dirty="0"/>
              <a:t> (указать для конкретной целевой группы); 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телепередача;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радиопередача статья в газете или журнале;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плакат, </a:t>
            </a:r>
            <a:r>
              <a:rPr lang="ru-RU" sz="2800" dirty="0" err="1"/>
              <a:t>мем</a:t>
            </a:r>
            <a:r>
              <a:rPr lang="ru-RU" sz="2800" dirty="0"/>
              <a:t>, мотивация, граффити;</a:t>
            </a:r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сказка, рассказ, история.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88488" y="3887468"/>
            <a:ext cx="79697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Школьники и студенты </a:t>
            </a:r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Работающая молодежь</a:t>
            </a:r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Молодые семьи </a:t>
            </a:r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Люди среднего возраста (30-45 лет) </a:t>
            </a:r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Люди </a:t>
            </a:r>
            <a:r>
              <a:rPr lang="ru-RU" sz="2800" dirty="0" err="1"/>
              <a:t>предпенсионного</a:t>
            </a:r>
            <a:r>
              <a:rPr lang="ru-RU" sz="2800" dirty="0"/>
              <a:t> возраста </a:t>
            </a:r>
          </a:p>
          <a:p>
            <a:pPr>
              <a:buClr>
                <a:srgbClr val="E81759"/>
              </a:buClr>
            </a:pPr>
            <a:r>
              <a:rPr lang="ru-RU" sz="2800" dirty="0"/>
              <a:t>   (46-55/60 лет) </a:t>
            </a:r>
          </a:p>
          <a:p>
            <a:pPr marL="342900" indent="-342900">
              <a:buClr>
                <a:srgbClr val="E81759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Люди раннего пенсионного возраста </a:t>
            </a:r>
          </a:p>
          <a:p>
            <a:pPr>
              <a:buClr>
                <a:srgbClr val="E81759"/>
              </a:buClr>
            </a:pPr>
            <a:r>
              <a:rPr lang="ru-RU" sz="2800" dirty="0"/>
              <a:t>   (55/60-75 лет)</a:t>
            </a:r>
          </a:p>
          <a:p>
            <a:pPr marL="457200" indent="-457200">
              <a:buClr>
                <a:srgbClr val="E81759"/>
              </a:buClr>
              <a:buFont typeface="Wingdings" panose="05000000000000000000" pitchFamily="2" charset="2"/>
              <a:buChar char="ü"/>
            </a:pPr>
            <a:r>
              <a:rPr lang="ru-RU" sz="2800" dirty="0"/>
              <a:t>Пенсионеры 75 +</a:t>
            </a:r>
          </a:p>
        </p:txBody>
      </p:sp>
    </p:spTree>
    <p:extLst>
      <p:ext uri="{BB962C8B-B14F-4D97-AF65-F5344CB8AC3E}">
        <p14:creationId xmlns:p14="http://schemas.microsoft.com/office/powerpoint/2010/main" val="2622036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Творческий </a:t>
            </a:r>
            <a:r>
              <a:rPr lang="ru-RU" sz="3600" b="1" dirty="0" err="1"/>
              <a:t>сторителлинг</a:t>
            </a:r>
            <a:r>
              <a:rPr lang="ru-RU" sz="3600" b="1" dirty="0"/>
              <a:t>: истории создают учащиеся, а не учитель.</a:t>
            </a:r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8773" y="6451600"/>
            <a:ext cx="16634998" cy="3489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Пример</a:t>
            </a:r>
          </a:p>
          <a:p>
            <a:r>
              <a:rPr lang="ru-RU" sz="2800" dirty="0"/>
              <a:t>Однажды Печкин увидел рекламу </a:t>
            </a:r>
            <a:r>
              <a:rPr lang="ru-RU" sz="2800" dirty="0" err="1"/>
              <a:t>электросамоката</a:t>
            </a:r>
            <a:r>
              <a:rPr lang="ru-RU" sz="2800" dirty="0"/>
              <a:t> в интернете и решил, что пора переходить на новые технологии, тем более, что в Простоквашино совсем недавно сделали асфальтовые дорожки, очень удобно и почту развозить, и по своим делам ездить. Печкин пришел к Дяде Федору за советом, какую модель и по какой цене лучше выбрать. Начали изучать разные варианты. Шарик говорит, что надо просто взять самый дорогой, он будет самым лучшим. </a:t>
            </a:r>
            <a:r>
              <a:rPr lang="ru-RU" sz="2800" dirty="0" err="1"/>
              <a:t>Матроскин</a:t>
            </a:r>
            <a:r>
              <a:rPr lang="ru-RU" sz="2800" dirty="0"/>
              <a:t> советует смотреть в первую очередь на надежность производителя. А Дядя Федор… Оба спорят, приводят свои аргументы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75589"/>
              </p:ext>
            </p:extLst>
          </p:nvPr>
        </p:nvGraphicFramePr>
        <p:xfrm>
          <a:off x="1496358" y="2351415"/>
          <a:ext cx="16719828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3276">
                  <a:extLst>
                    <a:ext uri="{9D8B030D-6E8A-4147-A177-3AD203B41FA5}">
                      <a16:colId xmlns:a16="http://schemas.microsoft.com/office/drawing/2014/main" val="1124482423"/>
                    </a:ext>
                  </a:extLst>
                </a:gridCol>
                <a:gridCol w="5573276">
                  <a:extLst>
                    <a:ext uri="{9D8B030D-6E8A-4147-A177-3AD203B41FA5}">
                      <a16:colId xmlns:a16="http://schemas.microsoft.com/office/drawing/2014/main" val="4189670239"/>
                    </a:ext>
                  </a:extLst>
                </a:gridCol>
                <a:gridCol w="5573276">
                  <a:extLst>
                    <a:ext uri="{9D8B030D-6E8A-4147-A177-3AD203B41FA5}">
                      <a16:colId xmlns:a16="http://schemas.microsoft.com/office/drawing/2014/main" val="208905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9657"/>
                          </a:solidFill>
                        </a:rPr>
                        <a:t>Вариант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dirty="0"/>
                        <a:t>педагог задает завязку, интригу,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dirty="0"/>
                        <a:t>а все остальные элементы истории – дети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9657"/>
                          </a:solidFill>
                        </a:rPr>
                        <a:t>Вариант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dirty="0"/>
                        <a:t>педагог задает мораль, а все элементы истории придумывают дети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9657"/>
                          </a:solidFill>
                        </a:rPr>
                        <a:t>Вариант 3</a:t>
                      </a:r>
                    </a:p>
                    <a:p>
                      <a:pPr algn="ctr"/>
                      <a:r>
                        <a:rPr lang="ru-RU" sz="2800" dirty="0"/>
                        <a:t>педагог задает завязку, а все остальные элементы придумывают обучающиеся, только теперь каждый элемент истории разрабатывается отдельной группой или парой, по кругу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030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391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2337858" y="1555378"/>
            <a:ext cx="4876800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Структура истории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6921088"/>
              </p:ext>
            </p:extLst>
          </p:nvPr>
        </p:nvGraphicFramePr>
        <p:xfrm>
          <a:off x="-1962150" y="2571903"/>
          <a:ext cx="13476817" cy="749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Google Shape;106;p3"/>
          <p:cNvSpPr txBox="1"/>
          <p:nvPr/>
        </p:nvSpPr>
        <p:spPr>
          <a:xfrm>
            <a:off x="9897035" y="1552889"/>
            <a:ext cx="7205631" cy="69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Требования к истории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48543373"/>
              </p:ext>
            </p:extLst>
          </p:nvPr>
        </p:nvGraphicFramePr>
        <p:xfrm>
          <a:off x="7138987" y="2571903"/>
          <a:ext cx="13476817" cy="749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H="1">
            <a:off x="9215718" y="1864659"/>
            <a:ext cx="17929" cy="8390965"/>
          </a:xfrm>
          <a:prstGeom prst="line">
            <a:avLst/>
          </a:prstGeom>
          <a:ln cmpd="sng">
            <a:solidFill>
              <a:srgbClr val="E81759"/>
            </a:solidFill>
            <a:prstDash val="dash"/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337858" y="2250774"/>
            <a:ext cx="14139271" cy="0"/>
          </a:xfrm>
          <a:prstGeom prst="line">
            <a:avLst/>
          </a:prstGeom>
          <a:ln cmpd="sng">
            <a:solidFill>
              <a:srgbClr val="E81759"/>
            </a:solidFill>
            <a:prstDash val="dash"/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8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83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организации обучения важно сохранить связь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57569660"/>
              </p:ext>
            </p:extLst>
          </p:nvPr>
        </p:nvGraphicFramePr>
        <p:xfrm>
          <a:off x="1693333" y="2370667"/>
          <a:ext cx="14952134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45488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100069" y="2760988"/>
            <a:ext cx="12355550" cy="336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r>
              <a:rPr lang="ru-RU" sz="3200" b="1" dirty="0"/>
              <a:t>СОВРЕМЕННЫЕ ПОДХОДЫ И МЕТОДЫ ОБУЧЕНИЯ ОСНОВАМ ФИНАНСОВОЙ ГРАМОТНОСТИ</a:t>
            </a:r>
            <a:endParaRPr lang="en-US" sz="3200" b="1" dirty="0"/>
          </a:p>
          <a:p>
            <a:pPr lvl="0"/>
            <a:r>
              <a:rPr lang="ru-RU" sz="3200" b="1" dirty="0"/>
              <a:t>И РАЗВИТИЯ ФИНАНСОВОЙ КУЛЬТУРЫ </a:t>
            </a:r>
            <a:endParaRPr lang="en-US" sz="3200" b="1" dirty="0"/>
          </a:p>
          <a:p>
            <a:pPr lvl="0"/>
            <a:r>
              <a:rPr lang="ru-RU" sz="3200" b="1" dirty="0"/>
              <a:t>НА УРОКАХ ОБЩЕСТВОЗНАНИЯ. </a:t>
            </a:r>
          </a:p>
          <a:p>
            <a:pPr lvl="0"/>
            <a:r>
              <a:rPr lang="ru-RU" sz="3200" b="1" i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Семинарское занятие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09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346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Две модели включения финансовой грамотности</a:t>
            </a:r>
          </a:p>
          <a:p>
            <a:pPr algn="ctr"/>
            <a:r>
              <a:rPr lang="ru-RU" sz="3600" b="1" dirty="0"/>
              <a:t> в курс «Обществознание»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МОДЕЛЬ 1. Финансовая грамотность изучается как отдельный модуль курса «Обществознание», в т. ч. в рамках внеурочной деятельности</a:t>
            </a:r>
          </a:p>
          <a:p>
            <a:pPr algn="ctr"/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80408619"/>
              </p:ext>
            </p:extLst>
          </p:nvPr>
        </p:nvGraphicFramePr>
        <p:xfrm>
          <a:off x="1509183" y="4189678"/>
          <a:ext cx="13121217" cy="545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497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346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Две модели включения финансовой грамотности</a:t>
            </a:r>
          </a:p>
          <a:p>
            <a:pPr algn="ctr"/>
            <a:r>
              <a:rPr lang="ru-RU" sz="3600" b="1" dirty="0"/>
              <a:t> в курс «Обществознание»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МОДЕЛЬ 2. Финансовая грамотность изучается внутри отдельных тем курса «Обществознание»</a:t>
            </a:r>
          </a:p>
          <a:p>
            <a:pPr algn="ctr"/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41558539"/>
              </p:ext>
            </p:extLst>
          </p:nvPr>
        </p:nvGraphicFramePr>
        <p:xfrm>
          <a:off x="4856044" y="4591275"/>
          <a:ext cx="9317156" cy="531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8030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291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Задание. Оцените особенности внедрения каждой модели. </a:t>
            </a:r>
          </a:p>
          <a:p>
            <a:pPr algn="ctr"/>
            <a:r>
              <a:rPr lang="ru-RU" sz="3600" b="1" dirty="0"/>
              <a:t>Для этого определите преимущества и риски каждой модели, </a:t>
            </a:r>
          </a:p>
          <a:p>
            <a:pPr algn="ctr"/>
            <a:r>
              <a:rPr lang="ru-RU" sz="3600" b="1" dirty="0"/>
              <a:t>наметьте пути преодоления представленных рисков</a:t>
            </a:r>
          </a:p>
          <a:p>
            <a:pPr algn="ctr"/>
            <a:endParaRPr lang="ru-RU" sz="3600" b="1" dirty="0"/>
          </a:p>
          <a:p>
            <a:pPr algn="ctr"/>
            <a:endParaRPr lang="ru-RU" sz="36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56593"/>
              </p:ext>
            </p:extLst>
          </p:nvPr>
        </p:nvGraphicFramePr>
        <p:xfrm>
          <a:off x="694267" y="3931231"/>
          <a:ext cx="17504832" cy="28154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6208">
                  <a:extLst>
                    <a:ext uri="{9D8B030D-6E8A-4147-A177-3AD203B41FA5}">
                      <a16:colId xmlns:a16="http://schemas.microsoft.com/office/drawing/2014/main" val="2431753477"/>
                    </a:ext>
                  </a:extLst>
                </a:gridCol>
                <a:gridCol w="4376208">
                  <a:extLst>
                    <a:ext uri="{9D8B030D-6E8A-4147-A177-3AD203B41FA5}">
                      <a16:colId xmlns:a16="http://schemas.microsoft.com/office/drawing/2014/main" val="955510815"/>
                    </a:ext>
                  </a:extLst>
                </a:gridCol>
                <a:gridCol w="4376208">
                  <a:extLst>
                    <a:ext uri="{9D8B030D-6E8A-4147-A177-3AD203B41FA5}">
                      <a16:colId xmlns:a16="http://schemas.microsoft.com/office/drawing/2014/main" val="1166568205"/>
                    </a:ext>
                  </a:extLst>
                </a:gridCol>
                <a:gridCol w="4376208">
                  <a:extLst>
                    <a:ext uri="{9D8B030D-6E8A-4147-A177-3AD203B41FA5}">
                      <a16:colId xmlns:a16="http://schemas.microsoft.com/office/drawing/2014/main" val="3681958857"/>
                    </a:ext>
                  </a:extLst>
                </a:gridCol>
              </a:tblGrid>
              <a:tr h="114876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МОДЕЛЬ</a:t>
                      </a:r>
                    </a:p>
                  </a:txBody>
                  <a:tcPr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ПРЕИМУЩЕСТВА ВНЕДРЕНИЯ МОДЕЛИ</a:t>
                      </a:r>
                    </a:p>
                  </a:txBody>
                  <a:tcPr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РИСКИ ВНЕДРЕНИЯ МОДЕЛИ</a:t>
                      </a:r>
                    </a:p>
                  </a:txBody>
                  <a:tcPr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ПУТИ ПРЕОДОЛЕНИЯ ПРЕДСТАВЛЕННЫХ РИСКОВ</a:t>
                      </a:r>
                    </a:p>
                  </a:txBody>
                  <a:tcPr>
                    <a:solidFill>
                      <a:srgbClr val="26B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8691"/>
                  </a:ext>
                </a:extLst>
              </a:tr>
              <a:tr h="833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80946"/>
                  </a:ext>
                </a:extLst>
              </a:tr>
              <a:tr h="8333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548254"/>
                  </a:ext>
                </a:extLst>
              </a:tr>
            </a:tbl>
          </a:graphicData>
        </a:graphic>
      </p:graphicFrame>
      <p:sp>
        <p:nvSpPr>
          <p:cNvPr id="6" name="Google Shape;106;p3"/>
          <p:cNvSpPr txBox="1"/>
          <p:nvPr/>
        </p:nvSpPr>
        <p:spPr>
          <a:xfrm>
            <a:off x="520281" y="7703284"/>
            <a:ext cx="17852803" cy="291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/>
              <a:t>Вопрос для обсуждения. </a:t>
            </a:r>
          </a:p>
          <a:p>
            <a:pPr algn="ctr"/>
            <a:r>
              <a:rPr lang="ru-RU" sz="3600" dirty="0"/>
              <a:t>Какие методы, технологии и приемы более эффективны при реализации каждой из представленных моделей? </a:t>
            </a:r>
          </a:p>
          <a:p>
            <a:pPr algn="ctr"/>
            <a:endParaRPr lang="ru-RU" sz="3600" b="1" dirty="0"/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69272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 освоения курса «Обществознание». </a:t>
            </a:r>
          </a:p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Основное общее образование</a:t>
            </a:r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8000" y="3522133"/>
            <a:ext cx="155278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умение оценивать собственные поступки и поведение других людей, связанные </a:t>
            </a:r>
          </a:p>
          <a:p>
            <a:pPr>
              <a:buClr>
                <a:srgbClr val="E6175B"/>
              </a:buClr>
            </a:pPr>
            <a:r>
              <a:rPr lang="ru-RU" sz="2800" dirty="0"/>
              <a:t>с личными финансами и предпринимательской деятельностью, с точки зрения </a:t>
            </a:r>
          </a:p>
          <a:p>
            <a:pPr>
              <a:buClr>
                <a:srgbClr val="E6175B"/>
              </a:buClr>
            </a:pPr>
            <a:r>
              <a:rPr lang="ru-RU" sz="2800" dirty="0"/>
              <a:t>их соответствия экономической рациональности для оценки рисков осуществления финансовых мошенничеств, применения недобросовестных практик; </a:t>
            </a:r>
          </a:p>
          <a:p>
            <a:pPr>
              <a:buClr>
                <a:srgbClr val="E6175B"/>
              </a:buClr>
            </a:pPr>
            <a:endParaRPr lang="ru-RU" sz="2800" dirty="0"/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приобретение опыта использования полученных знаний, включая основы финансовой</a:t>
            </a:r>
          </a:p>
          <a:p>
            <a:pPr>
              <a:buClr>
                <a:srgbClr val="E6175B"/>
              </a:buClr>
            </a:pPr>
            <a:r>
              <a:rPr lang="ru-RU" sz="2800" dirty="0"/>
              <a:t>грамотности, в практической деятельности, в повседневной жизни для реализации </a:t>
            </a:r>
          </a:p>
          <a:p>
            <a:pPr>
              <a:buClr>
                <a:srgbClr val="E6175B"/>
              </a:buClr>
            </a:pPr>
            <a:r>
              <a:rPr lang="ru-RU" sz="2800" dirty="0"/>
              <a:t>и защиты прав потребителя (в том числе потребителя финансовых услуг) и осознанного выполнения гражданских обязанностей, для анализа потребления домашнего хозяйства, составления личного финансового плана; </a:t>
            </a:r>
          </a:p>
          <a:p>
            <a:pPr>
              <a:buClr>
                <a:srgbClr val="E6175B"/>
              </a:buClr>
            </a:pPr>
            <a:endParaRPr lang="ru-RU" sz="2800" dirty="0"/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приобретение опыта самостоятельного составления простейших документов (декларации, личного финансового плана).</a:t>
            </a:r>
          </a:p>
        </p:txBody>
      </p:sp>
    </p:spTree>
    <p:extLst>
      <p:ext uri="{BB962C8B-B14F-4D97-AF65-F5344CB8AC3E}">
        <p14:creationId xmlns:p14="http://schemas.microsoft.com/office/powerpoint/2010/main" val="229092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Универсальные учебные действия. </a:t>
            </a:r>
          </a:p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Курс «Обществознание (базовый уровень)». 10-11 класс</a:t>
            </a:r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999" y="3522133"/>
            <a:ext cx="162729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знать особенности профессиональной деятельности в экономической и финансовой сферах; </a:t>
            </a:r>
          </a:p>
          <a:p>
            <a:pPr>
              <a:buClr>
                <a:srgbClr val="E6175B"/>
              </a:buClr>
            </a:pPr>
            <a:endParaRPr lang="ru-RU" sz="2800" dirty="0"/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 быть готовым применять знания о финансах и бюджетном регулировании </a:t>
            </a:r>
          </a:p>
          <a:p>
            <a:pPr>
              <a:buClr>
                <a:srgbClr val="E6175B"/>
              </a:buClr>
            </a:pPr>
            <a:r>
              <a:rPr lang="ru-RU" sz="2800" dirty="0"/>
              <a:t>при пользовании финансовыми услугами и инструментами; </a:t>
            </a:r>
          </a:p>
          <a:p>
            <a:pPr>
              <a:buClr>
                <a:srgbClr val="E6175B"/>
              </a:buClr>
            </a:pPr>
            <a:endParaRPr lang="ru-RU" sz="2800" dirty="0"/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использовать финансовую информацию для достижения личных финансовых целей;</a:t>
            </a:r>
          </a:p>
          <a:p>
            <a:pPr>
              <a:buClr>
                <a:srgbClr val="E6175B"/>
              </a:buClr>
            </a:pPr>
            <a:endParaRPr lang="ru-RU" sz="2800" dirty="0"/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обеспечивать финансовую безопасность с учетом рисков и способов их снижения;</a:t>
            </a:r>
          </a:p>
          <a:p>
            <a:pPr>
              <a:buClr>
                <a:srgbClr val="E6175B"/>
              </a:buClr>
            </a:pPr>
            <a:endParaRPr lang="ru-RU" sz="2800" dirty="0"/>
          </a:p>
          <a:p>
            <a:pPr marL="342900" indent="-342900">
              <a:buClr>
                <a:srgbClr val="E6175B"/>
              </a:buClr>
              <a:buFont typeface="Wingdings" panose="05000000000000000000" pitchFamily="2" charset="2"/>
              <a:buChar char="v"/>
            </a:pPr>
            <a:r>
              <a:rPr lang="ru-RU" sz="2800" dirty="0"/>
              <a:t>гражданская ответственность в части уплаты налогов для развития общества</a:t>
            </a:r>
          </a:p>
          <a:p>
            <a:pPr>
              <a:buClr>
                <a:srgbClr val="E6175B"/>
              </a:buClr>
            </a:pPr>
            <a:r>
              <a:rPr lang="ru-RU" sz="2800" dirty="0"/>
              <a:t> 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388379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 в Федеральной рабочей программе. </a:t>
            </a:r>
          </a:p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Обществознание. 8 класс</a:t>
            </a:r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8001" y="3017603"/>
            <a:ext cx="15849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Предпринимательство. Виды и формы предпринимательской деятельности. </a:t>
            </a:r>
          </a:p>
          <a:p>
            <a:pPr algn="just"/>
            <a:r>
              <a:rPr lang="ru-RU" sz="2800" dirty="0"/>
              <a:t>Обмен. Деньги и их функции. Торговля и её формы. </a:t>
            </a:r>
          </a:p>
          <a:p>
            <a:pPr algn="just"/>
            <a:r>
              <a:rPr lang="ru-RU" sz="2800" dirty="0"/>
              <a:t>Финансовый рынок и посредники (банки, страховые компании, кредитные союзы, участники фондового рынка). </a:t>
            </a:r>
          </a:p>
          <a:p>
            <a:pPr algn="just"/>
            <a:r>
              <a:rPr lang="ru-RU" sz="2800" dirty="0"/>
              <a:t>Услуги финансовых посредников. </a:t>
            </a:r>
          </a:p>
          <a:p>
            <a:pPr algn="just"/>
            <a:r>
              <a:rPr lang="ru-RU" sz="2800" dirty="0"/>
              <a:t>Основные типы финансовых инструментов: акции и облигации. Банковские услуги, предоставляемые гражданам (депозит, кредит, платёжная карта, денежные переводы, обмен валюты). Дистанционное банковское обслуживание. Страховые услуги. Защита прав потребителя финансовых услуг. </a:t>
            </a:r>
          </a:p>
          <a:p>
            <a:pPr algn="just"/>
            <a:r>
              <a:rPr lang="ru-RU" sz="2800" dirty="0"/>
              <a:t>Экономические функции домохозяйств. Потребление домашних хозяйств. Потребительские товары и товары длительного пользования. Источники доходов и расходов семьи. Семейный бюджет. Личный финансовый план. Способы и формы сбережений. </a:t>
            </a:r>
          </a:p>
          <a:p>
            <a:pPr algn="just"/>
            <a:r>
              <a:rPr lang="ru-RU" sz="2800" dirty="0"/>
              <a:t>Налоги. Доходы и расходы государства. Государственный бюджет. Государственная бюджетная и </a:t>
            </a:r>
            <a:r>
              <a:rPr lang="ru-RU" sz="2800" dirty="0" err="1"/>
              <a:t>денежнокредитная</a:t>
            </a:r>
            <a:r>
              <a:rPr lang="ru-RU" sz="2800" dirty="0"/>
              <a:t> политика Российской Федерации. Государственная политика по развитию конкуренции.</a:t>
            </a:r>
          </a:p>
        </p:txBody>
      </p:sp>
    </p:spTree>
    <p:extLst>
      <p:ext uri="{BB962C8B-B14F-4D97-AF65-F5344CB8AC3E}">
        <p14:creationId xmlns:p14="http://schemas.microsoft.com/office/powerpoint/2010/main" val="55192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 в Федеральной рабочей программе. </a:t>
            </a:r>
          </a:p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Обществознание. 10-11 классы (базовый уровень)</a:t>
            </a:r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0375" y="2513019"/>
            <a:ext cx="16586825" cy="755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класс</a:t>
            </a:r>
          </a:p>
          <a:p>
            <a:pPr algn="just"/>
            <a:r>
              <a:rPr lang="ru-RU" sz="2800" dirty="0">
                <a:latin typeface="+mn-lt"/>
              </a:rPr>
              <a:t>Рациональное экономическое поведение. </a:t>
            </a:r>
          </a:p>
          <a:p>
            <a:pPr algn="just"/>
            <a:r>
              <a:rPr lang="ru-RU" sz="2800" dirty="0">
                <a:latin typeface="+mn-lt"/>
              </a:rPr>
              <a:t>Экономическая свобода и социальная ответственность.</a:t>
            </a:r>
          </a:p>
          <a:p>
            <a:pPr algn="just"/>
            <a:r>
              <a:rPr lang="ru-RU" sz="2800" dirty="0">
                <a:latin typeface="+mn-lt"/>
              </a:rPr>
              <a:t>Экономическая деятельность и проблемы устойчивого развития общества. Особенности профессиональной деятельности в экономической и финансовой сферах. </a:t>
            </a:r>
          </a:p>
          <a:p>
            <a:pPr algn="just"/>
            <a:r>
              <a:rPr lang="ru-RU" sz="2800" dirty="0">
                <a:latin typeface="+mn-lt"/>
              </a:rPr>
              <a:t>Предприятие в экономике. Цели предприятия. Факторы производства. Альтернативная стоимость, способы и источники финансирования предприятий. Издержки, их виды. Выручка, прибыль. </a:t>
            </a:r>
          </a:p>
          <a:p>
            <a:pPr algn="just"/>
            <a:r>
              <a:rPr lang="ru-RU" sz="2800" dirty="0">
                <a:latin typeface="+mn-lt"/>
              </a:rPr>
              <a:t>Поддержка малого и среднего предпринимательства в Российской Федерации. Государственная политика </a:t>
            </a:r>
            <a:r>
              <a:rPr lang="ru-RU" sz="2800" dirty="0" err="1">
                <a:latin typeface="+mn-lt"/>
              </a:rPr>
              <a:t>импортозамещения</a:t>
            </a:r>
            <a:r>
              <a:rPr lang="ru-RU" sz="2800" dirty="0">
                <a:latin typeface="+mn-lt"/>
              </a:rPr>
              <a:t> в Российской Федерации. </a:t>
            </a:r>
          </a:p>
          <a:p>
            <a:pPr algn="just"/>
            <a:r>
              <a:rPr lang="ru-RU" sz="2800" dirty="0">
                <a:latin typeface="+mn-lt"/>
              </a:rPr>
              <a:t>Финансовый рынок. Финансовые институты. Банки. Банковская система. Центральный банк Российской Федерации: задачи и функции. Цифровые финансовые услуги. Финансовые технологии и финансовая безопасность. Денежные агрегаты. Монетарная политика Банка России. Инфляция: причины, виды, последствия. Государственный бюджет. Налоговая система Российской Федерации. Функции налогов. Система налогов и сборов в Российской Федерации. Налоговые льготы и вычеты. Фискальная политика государства. </a:t>
            </a:r>
            <a:r>
              <a:rPr lang="ru-RU" sz="2800" dirty="0" err="1">
                <a:latin typeface="+mn-lt"/>
              </a:rPr>
              <a:t>Цифровизация</a:t>
            </a:r>
            <a:r>
              <a:rPr lang="ru-RU" sz="2800" dirty="0">
                <a:latin typeface="+mn-lt"/>
              </a:rPr>
              <a:t> экономики 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55924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 в Федеральной рабочей программе. </a:t>
            </a:r>
          </a:p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Обществознание. 10–11 классы (базовый уровень)</a:t>
            </a:r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7308" y="3455454"/>
            <a:ext cx="16332826" cy="625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 класс</a:t>
            </a:r>
          </a:p>
          <a:p>
            <a:pPr algn="just"/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Личные (гражданские), политические, социально-экономические и культурные права и свободы человека и гражданина Российской Федерации. </a:t>
            </a:r>
          </a:p>
          <a:p>
            <a:pPr algn="just"/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Гражданское право. Гражданские правоотношения. Субъекты гражданского права. Организационно-правовые формы юридических лиц. Гражданская дееспособность несовершеннолетних. </a:t>
            </a:r>
          </a:p>
          <a:p>
            <a:pPr algn="just"/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 Российской Федерации о налогах и сборах. Участники отношений, регулируемых законодательством о налогах и сборах. Права и обязанности налогоплательщиков. Ответственность за налоговые правонарушения. </a:t>
            </a:r>
          </a:p>
          <a:p>
            <a:pPr algn="just"/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Административное право и его субъекты. Административное правонарушение </a:t>
            </a:r>
          </a:p>
          <a:p>
            <a:pPr algn="just"/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административная ответственность. </a:t>
            </a:r>
          </a:p>
          <a:p>
            <a:pPr algn="just"/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Уголовный процесс, его принципы и стадии. Участники уголовного процесса. Уголовное право. Основные принципы уголовного права. Понятие преступления и виды преступлений. Уголовная ответственность, ее цели, виды наказаний в уголовном праве. </a:t>
            </a:r>
            <a:endParaRPr lang="ru-RU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2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Учебники, включенные в федеральный перечень </a:t>
            </a:r>
          </a:p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 издательства ООО «ВАКО»</a:t>
            </a:r>
            <a:endParaRPr lang="ru-RU" sz="3600" b="1" dirty="0">
              <a:latin typeface="+mj-lt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5868" y="3359954"/>
            <a:ext cx="114130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81759"/>
              </a:buClr>
              <a:defRPr/>
            </a:pPr>
            <a:r>
              <a:rPr lang="ru-RU" sz="2800" b="1" dirty="0">
                <a:solidFill>
                  <a:srgbClr val="009657"/>
                </a:solidFill>
              </a:rPr>
              <a:t>8-9 КЛАССЫ</a:t>
            </a:r>
          </a:p>
          <a:p>
            <a:pPr>
              <a:buClr>
                <a:srgbClr val="E81759"/>
              </a:buClr>
              <a:defRPr/>
            </a:pPr>
            <a:r>
              <a:rPr lang="ru-RU" sz="2800" dirty="0">
                <a:solidFill>
                  <a:schemeClr val="tx1"/>
                </a:solidFill>
              </a:rPr>
              <a:t>Финансовая грамотность.10-11 классы, Лавренова Е.Б</a:t>
            </a:r>
            <a:endParaRPr lang="ru-RU" sz="2800" b="1" dirty="0">
              <a:solidFill>
                <a:srgbClr val="029558"/>
              </a:solidFill>
            </a:endParaRPr>
          </a:p>
          <a:p>
            <a:pPr>
              <a:buClr>
                <a:srgbClr val="E81759"/>
              </a:buClr>
              <a:defRPr/>
            </a:pPr>
            <a:r>
              <a:rPr lang="ru-RU" sz="2800" b="1" dirty="0">
                <a:solidFill>
                  <a:srgbClr val="029558"/>
                </a:solidFill>
              </a:rPr>
              <a:t>10-11 КЛАССЫ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E81759"/>
              </a:buClr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</a:rPr>
              <a:t>Финансовая грамотность. 10 - 11 классы общеобразовательных организаций, Брехова Ю.В., </a:t>
            </a:r>
            <a:r>
              <a:rPr lang="ru-RU" sz="2800" dirty="0" err="1">
                <a:solidFill>
                  <a:schemeClr val="tx1"/>
                </a:solidFill>
              </a:rPr>
              <a:t>Алмосов</a:t>
            </a:r>
            <a:r>
              <a:rPr lang="ru-RU" sz="2800" dirty="0">
                <a:solidFill>
                  <a:schemeClr val="tx1"/>
                </a:solidFill>
              </a:rPr>
              <a:t> А. П., Завьялов Д. Ю.</a:t>
            </a:r>
          </a:p>
          <a:p>
            <a:pPr marL="457200" indent="-457200">
              <a:buClr>
                <a:srgbClr val="E81759"/>
              </a:buClr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</a:rPr>
              <a:t>Финансовая грамотность.10-11 классы, профильный,  Лавренова Е.Б.</a:t>
            </a:r>
          </a:p>
          <a:p>
            <a:pPr marL="457200" indent="-457200">
              <a:buClr>
                <a:srgbClr val="E81759"/>
              </a:buClr>
              <a:buFont typeface="Wingdings" panose="05000000000000000000" pitchFamily="2" charset="2"/>
              <a:buChar char="v"/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558" y="3134131"/>
            <a:ext cx="6406116" cy="37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0667" y="7546681"/>
            <a:ext cx="2539999" cy="25164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69478" y="8930379"/>
            <a:ext cx="4676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81759"/>
              </a:buClr>
              <a:defRPr/>
            </a:pPr>
            <a:r>
              <a:rPr lang="ru-RU" sz="2800" dirty="0">
                <a:solidFill>
                  <a:schemeClr val="tx1"/>
                </a:solidFill>
                <a:hlinkClick r:id="rId7"/>
              </a:rPr>
              <a:t>УМК на сайте ФМЦ ВШЭ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597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3071</Words>
  <Application>Microsoft Office PowerPoint</Application>
  <PresentationFormat>Произвольный</PresentationFormat>
  <Paragraphs>352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Proxima Nova Rg</vt:lpstr>
      <vt:lpstr>Wingdings</vt:lpstr>
      <vt:lpstr>Proxima Nova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Перепелица Светлана Викторовна</cp:lastModifiedBy>
  <cp:revision>52</cp:revision>
  <dcterms:created xsi:type="dcterms:W3CDTF">2003-02-28T13:27:04Z</dcterms:created>
  <dcterms:modified xsi:type="dcterms:W3CDTF">2025-05-19T10:26:56Z</dcterms:modified>
</cp:coreProperties>
</file>