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62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300" r:id="rId27"/>
    <p:sldId id="290" r:id="rId28"/>
    <p:sldId id="301" r:id="rId29"/>
    <p:sldId id="302" r:id="rId30"/>
    <p:sldId id="303" r:id="rId31"/>
    <p:sldId id="295" r:id="rId32"/>
    <p:sldId id="296" r:id="rId33"/>
    <p:sldId id="297" r:id="rId34"/>
    <p:sldId id="304" r:id="rId35"/>
    <p:sldId id="305" r:id="rId36"/>
    <p:sldId id="306" r:id="rId37"/>
    <p:sldId id="308" r:id="rId38"/>
    <p:sldId id="309" r:id="rId39"/>
    <p:sldId id="310" r:id="rId40"/>
    <p:sldId id="311" r:id="rId41"/>
    <p:sldId id="315" r:id="rId42"/>
    <p:sldId id="312" r:id="rId43"/>
    <p:sldId id="313" r:id="rId44"/>
    <p:sldId id="314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8" r:id="rId57"/>
    <p:sldId id="327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264" r:id="rId70"/>
    <p:sldId id="260" r:id="rId7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AF1"/>
    <a:srgbClr val="8E24FF"/>
    <a:srgbClr val="5CDDE1"/>
    <a:srgbClr val="526AF9"/>
    <a:srgbClr val="378AF6"/>
    <a:srgbClr val="010037"/>
    <a:srgbClr val="83D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>
        <p:scale>
          <a:sx n="75" d="100"/>
          <a:sy n="75" d="100"/>
        </p:scale>
        <p:origin x="186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762FB-A953-40B3-A233-54DBD833E0BA}" type="doc">
      <dgm:prSet loTypeId="urn:microsoft.com/office/officeart/2005/8/layout/vList3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54D542D-31ED-4204-A1D4-3F72F7F2F9E3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БЛАНК НА 10 ВОПРОСОВ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702E0-CAA8-473B-80C0-4B4AFC6D770D}" type="par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B3C6EAA8-3683-4BF4-BD4A-C51FA669E322}" type="sib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8E8B4C6A-CDAF-4A96-9A98-F5BF6C093727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НА КАЖДЫЙ ВОПРОС 30 СЕКУНД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E144B-83EA-43D3-805F-51415131C988}" type="par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480E3D78-C9FF-49E7-BCB8-282F51E1EBD1}" type="sib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3EC2C879-4D0D-46D3-B4D7-6814632BCB16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В КОНЦЕ РАУНДА ВОПРОСЫ ПОВТОРЯЮТСЯ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BB681-1D96-40AA-92A1-493C355AAD50}" type="par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7862D4BB-1378-41DC-9804-44F6732C8A09}" type="sib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8791CBA-1A92-4CD1-9FF4-21C630BA6156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ПРАВИЛЬНЫЙ ОТВЕТ – 1 БАЛЛ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1587A-BC25-4937-A71C-C405F5D0B7F8}" type="par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D5DA142A-4587-4C4A-88E1-48CCF3390980}" type="sib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9EA93C7-A503-467F-BD93-8CB7105BDBDD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НЕПРАВИЛЬНЫЙ ОТВЕТ – 0 БАЛЛОВ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3F26A-7EAF-4B5E-917E-681C45EDD00E}" type="parTrans" cxnId="{740C51FD-7072-41E6-8561-CA9CBE5C8565}">
      <dgm:prSet/>
      <dgm:spPr/>
      <dgm:t>
        <a:bodyPr/>
        <a:lstStyle/>
        <a:p>
          <a:endParaRPr lang="ru-RU"/>
        </a:p>
      </dgm:t>
    </dgm:pt>
    <dgm:pt modelId="{12723825-CFC5-435B-8375-A49BEEB63AAD}" type="sibTrans" cxnId="{740C51FD-7072-41E6-8561-CA9CBE5C8565}">
      <dgm:prSet/>
      <dgm:spPr/>
      <dgm:t>
        <a:bodyPr/>
        <a:lstStyle/>
        <a:p>
          <a:endParaRPr lang="ru-RU"/>
        </a:p>
      </dgm:t>
    </dgm:pt>
    <dgm:pt modelId="{35774630-5901-4F01-901B-DAFB930C1CBD}" type="pres">
      <dgm:prSet presAssocID="{E8A762FB-A953-40B3-A233-54DBD833E0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948CC-B211-4B14-82A5-0DE54DE9938F}" type="pres">
      <dgm:prSet presAssocID="{D54D542D-31ED-4204-A1D4-3F72F7F2F9E3}" presName="composite" presStyleCnt="0"/>
      <dgm:spPr/>
      <dgm:t>
        <a:bodyPr/>
        <a:lstStyle/>
        <a:p>
          <a:endParaRPr lang="ru-RU"/>
        </a:p>
      </dgm:t>
    </dgm:pt>
    <dgm:pt modelId="{45A377A7-AB19-40DD-BC82-ACC9F5E25C7E}" type="pres">
      <dgm:prSet presAssocID="{D54D542D-31ED-4204-A1D4-3F72F7F2F9E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5C75D7-7EE7-45A0-A287-FE197345C799}" type="pres">
      <dgm:prSet presAssocID="{D54D542D-31ED-4204-A1D4-3F72F7F2F9E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42EEC-C381-48DA-B5FA-E0B6FA52EB12}" type="pres">
      <dgm:prSet presAssocID="{B3C6EAA8-3683-4BF4-BD4A-C51FA669E322}" presName="spacing" presStyleCnt="0"/>
      <dgm:spPr/>
      <dgm:t>
        <a:bodyPr/>
        <a:lstStyle/>
        <a:p>
          <a:endParaRPr lang="ru-RU"/>
        </a:p>
      </dgm:t>
    </dgm:pt>
    <dgm:pt modelId="{A8712A39-60C4-4C85-8909-FED6DB70F322}" type="pres">
      <dgm:prSet presAssocID="{8E8B4C6A-CDAF-4A96-9A98-F5BF6C093727}" presName="composite" presStyleCnt="0"/>
      <dgm:spPr/>
      <dgm:t>
        <a:bodyPr/>
        <a:lstStyle/>
        <a:p>
          <a:endParaRPr lang="ru-RU"/>
        </a:p>
      </dgm:t>
    </dgm:pt>
    <dgm:pt modelId="{1114917A-1881-4AF2-BF93-4958B57DD96A}" type="pres">
      <dgm:prSet presAssocID="{8E8B4C6A-CDAF-4A96-9A98-F5BF6C093727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A1587A-E975-4763-9A24-7AF54CAD91F7}" type="pres">
      <dgm:prSet presAssocID="{8E8B4C6A-CDAF-4A96-9A98-F5BF6C09372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909C-A91B-4ABF-B00D-E79E1001BB75}" type="pres">
      <dgm:prSet presAssocID="{480E3D78-C9FF-49E7-BCB8-282F51E1EBD1}" presName="spacing" presStyleCnt="0"/>
      <dgm:spPr/>
      <dgm:t>
        <a:bodyPr/>
        <a:lstStyle/>
        <a:p>
          <a:endParaRPr lang="ru-RU"/>
        </a:p>
      </dgm:t>
    </dgm:pt>
    <dgm:pt modelId="{C16CF35D-F95B-48CE-BBCE-85C0E55019A1}" type="pres">
      <dgm:prSet presAssocID="{3EC2C879-4D0D-46D3-B4D7-6814632BCB16}" presName="composite" presStyleCnt="0"/>
      <dgm:spPr/>
      <dgm:t>
        <a:bodyPr/>
        <a:lstStyle/>
        <a:p>
          <a:endParaRPr lang="ru-RU"/>
        </a:p>
      </dgm:t>
    </dgm:pt>
    <dgm:pt modelId="{86FF18A5-39EF-418D-8974-1B66C864AF69}" type="pres">
      <dgm:prSet presAssocID="{3EC2C879-4D0D-46D3-B4D7-6814632BCB16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7E0439DC-187C-488A-A5CD-4BDB9424DAEE}" type="pres">
      <dgm:prSet presAssocID="{3EC2C879-4D0D-46D3-B4D7-6814632BCB1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DB5DA-9681-49BE-8337-0F6ACD8FEE79}" type="pres">
      <dgm:prSet presAssocID="{7862D4BB-1378-41DC-9804-44F6732C8A09}" presName="spacing" presStyleCnt="0"/>
      <dgm:spPr/>
      <dgm:t>
        <a:bodyPr/>
        <a:lstStyle/>
        <a:p>
          <a:endParaRPr lang="ru-RU"/>
        </a:p>
      </dgm:t>
    </dgm:pt>
    <dgm:pt modelId="{B338C4FD-3A76-4CB2-9F4B-21345F2ACC4E}" type="pres">
      <dgm:prSet presAssocID="{28791CBA-1A92-4CD1-9FF4-21C630BA6156}" presName="composite" presStyleCnt="0"/>
      <dgm:spPr/>
      <dgm:t>
        <a:bodyPr/>
        <a:lstStyle/>
        <a:p>
          <a:endParaRPr lang="ru-RU"/>
        </a:p>
      </dgm:t>
    </dgm:pt>
    <dgm:pt modelId="{FCF96001-3D3F-42D4-B0CA-D634E37E570B}" type="pres">
      <dgm:prSet presAssocID="{28791CBA-1A92-4CD1-9FF4-21C630BA6156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0C5F1756-AFB7-45B8-943F-453C270765E6}" type="pres">
      <dgm:prSet presAssocID="{28791CBA-1A92-4CD1-9FF4-21C630BA615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42F48-1CD5-4930-9E6D-B0B7B1F43717}" type="pres">
      <dgm:prSet presAssocID="{D5DA142A-4587-4C4A-88E1-48CCF3390980}" presName="spacing" presStyleCnt="0"/>
      <dgm:spPr/>
      <dgm:t>
        <a:bodyPr/>
        <a:lstStyle/>
        <a:p>
          <a:endParaRPr lang="ru-RU"/>
        </a:p>
      </dgm:t>
    </dgm:pt>
    <dgm:pt modelId="{725E8598-8501-4F7E-9257-F898417D5E54}" type="pres">
      <dgm:prSet presAssocID="{29EA93C7-A503-467F-BD93-8CB7105BDBDD}" presName="composite" presStyleCnt="0"/>
      <dgm:spPr/>
      <dgm:t>
        <a:bodyPr/>
        <a:lstStyle/>
        <a:p>
          <a:endParaRPr lang="ru-RU"/>
        </a:p>
      </dgm:t>
    </dgm:pt>
    <dgm:pt modelId="{7912E7B9-B453-4C96-9D26-FDF22816C1BF}" type="pres">
      <dgm:prSet presAssocID="{29EA93C7-A503-467F-BD93-8CB7105BDBDD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0A58F0A1-F5BE-4388-9942-AC38A28BF113}" type="pres">
      <dgm:prSet presAssocID="{29EA93C7-A503-467F-BD93-8CB7105BDBD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7AFFB-3C93-4975-B7AF-3182579E0762}" type="presOf" srcId="{28791CBA-1A92-4CD1-9FF4-21C630BA6156}" destId="{0C5F1756-AFB7-45B8-943F-453C270765E6}" srcOrd="0" destOrd="0" presId="urn:microsoft.com/office/officeart/2005/8/layout/vList3"/>
    <dgm:cxn modelId="{28C9E6F8-054E-404E-9AD3-9EC8883FD7DE}" type="presOf" srcId="{3EC2C879-4D0D-46D3-B4D7-6814632BCB16}" destId="{7E0439DC-187C-488A-A5CD-4BDB9424DAEE}" srcOrd="0" destOrd="0" presId="urn:microsoft.com/office/officeart/2005/8/layout/vList3"/>
    <dgm:cxn modelId="{A4D1ABC2-D9C5-4859-9CC0-D311CE64B19D}" type="presOf" srcId="{8E8B4C6A-CDAF-4A96-9A98-F5BF6C093727}" destId="{0BA1587A-E975-4763-9A24-7AF54CAD91F7}" srcOrd="0" destOrd="0" presId="urn:microsoft.com/office/officeart/2005/8/layout/vList3"/>
    <dgm:cxn modelId="{946FD59C-6F4B-41BD-AEE5-DF8F325E0087}" srcId="{E8A762FB-A953-40B3-A233-54DBD833E0BA}" destId="{8E8B4C6A-CDAF-4A96-9A98-F5BF6C093727}" srcOrd="1" destOrd="0" parTransId="{4E1E144B-83EA-43D3-805F-51415131C988}" sibTransId="{480E3D78-C9FF-49E7-BCB8-282F51E1EBD1}"/>
    <dgm:cxn modelId="{0A44F870-0330-42A5-A185-26B0FB60CC06}" type="presOf" srcId="{29EA93C7-A503-467F-BD93-8CB7105BDBDD}" destId="{0A58F0A1-F5BE-4388-9942-AC38A28BF113}" srcOrd="0" destOrd="0" presId="urn:microsoft.com/office/officeart/2005/8/layout/vList3"/>
    <dgm:cxn modelId="{740C51FD-7072-41E6-8561-CA9CBE5C8565}" srcId="{E8A762FB-A953-40B3-A233-54DBD833E0BA}" destId="{29EA93C7-A503-467F-BD93-8CB7105BDBDD}" srcOrd="4" destOrd="0" parTransId="{7323F26A-7EAF-4B5E-917E-681C45EDD00E}" sibTransId="{12723825-CFC5-435B-8375-A49BEEB63AAD}"/>
    <dgm:cxn modelId="{2A6EA37A-9C7C-45A7-837B-814E5DABFA06}" type="presOf" srcId="{D54D542D-31ED-4204-A1D4-3F72F7F2F9E3}" destId="{E65C75D7-7EE7-45A0-A287-FE197345C799}" srcOrd="0" destOrd="0" presId="urn:microsoft.com/office/officeart/2005/8/layout/vList3"/>
    <dgm:cxn modelId="{57D94AB5-958C-4BF3-A5AD-62C2ECC21E6F}" srcId="{E8A762FB-A953-40B3-A233-54DBD833E0BA}" destId="{D54D542D-31ED-4204-A1D4-3F72F7F2F9E3}" srcOrd="0" destOrd="0" parTransId="{4A4702E0-CAA8-473B-80C0-4B4AFC6D770D}" sibTransId="{B3C6EAA8-3683-4BF4-BD4A-C51FA669E322}"/>
    <dgm:cxn modelId="{1387E948-4C45-4CA4-87D1-4DF5A447A2CE}" srcId="{E8A762FB-A953-40B3-A233-54DBD833E0BA}" destId="{3EC2C879-4D0D-46D3-B4D7-6814632BCB16}" srcOrd="2" destOrd="0" parTransId="{913BB681-1D96-40AA-92A1-493C355AAD50}" sibTransId="{7862D4BB-1378-41DC-9804-44F6732C8A09}"/>
    <dgm:cxn modelId="{5D940DD7-CCAB-41C6-9A7D-A548A0E1A2C8}" srcId="{E8A762FB-A953-40B3-A233-54DBD833E0BA}" destId="{28791CBA-1A92-4CD1-9FF4-21C630BA6156}" srcOrd="3" destOrd="0" parTransId="{88B1587A-BC25-4937-A71C-C405F5D0B7F8}" sibTransId="{D5DA142A-4587-4C4A-88E1-48CCF3390980}"/>
    <dgm:cxn modelId="{0ED095B3-3695-40BF-9CF8-B215C3AFFEEC}" type="presOf" srcId="{E8A762FB-A953-40B3-A233-54DBD833E0BA}" destId="{35774630-5901-4F01-901B-DAFB930C1CBD}" srcOrd="0" destOrd="0" presId="urn:microsoft.com/office/officeart/2005/8/layout/vList3"/>
    <dgm:cxn modelId="{568C59A7-0F46-4363-8630-7A0125071627}" type="presParOf" srcId="{35774630-5901-4F01-901B-DAFB930C1CBD}" destId="{021948CC-B211-4B14-82A5-0DE54DE9938F}" srcOrd="0" destOrd="0" presId="urn:microsoft.com/office/officeart/2005/8/layout/vList3"/>
    <dgm:cxn modelId="{2E286145-AF3D-48BD-A85A-F1A845B7B2EF}" type="presParOf" srcId="{021948CC-B211-4B14-82A5-0DE54DE9938F}" destId="{45A377A7-AB19-40DD-BC82-ACC9F5E25C7E}" srcOrd="0" destOrd="0" presId="urn:microsoft.com/office/officeart/2005/8/layout/vList3"/>
    <dgm:cxn modelId="{F6D370DC-3F84-479F-BBEF-87EBA96C5BEB}" type="presParOf" srcId="{021948CC-B211-4B14-82A5-0DE54DE9938F}" destId="{E65C75D7-7EE7-45A0-A287-FE197345C799}" srcOrd="1" destOrd="0" presId="urn:microsoft.com/office/officeart/2005/8/layout/vList3"/>
    <dgm:cxn modelId="{A869114D-64DD-4AF5-9F2E-7FEA9050A88D}" type="presParOf" srcId="{35774630-5901-4F01-901B-DAFB930C1CBD}" destId="{FCD42EEC-C381-48DA-B5FA-E0B6FA52EB12}" srcOrd="1" destOrd="0" presId="urn:microsoft.com/office/officeart/2005/8/layout/vList3"/>
    <dgm:cxn modelId="{24960FF5-E7C5-472A-9C0C-442BBD038A02}" type="presParOf" srcId="{35774630-5901-4F01-901B-DAFB930C1CBD}" destId="{A8712A39-60C4-4C85-8909-FED6DB70F322}" srcOrd="2" destOrd="0" presId="urn:microsoft.com/office/officeart/2005/8/layout/vList3"/>
    <dgm:cxn modelId="{FF8B2240-BCDD-4B7D-819A-8DDA5B22A909}" type="presParOf" srcId="{A8712A39-60C4-4C85-8909-FED6DB70F322}" destId="{1114917A-1881-4AF2-BF93-4958B57DD96A}" srcOrd="0" destOrd="0" presId="urn:microsoft.com/office/officeart/2005/8/layout/vList3"/>
    <dgm:cxn modelId="{BC750E16-9797-49D0-8B26-603E030F109C}" type="presParOf" srcId="{A8712A39-60C4-4C85-8909-FED6DB70F322}" destId="{0BA1587A-E975-4763-9A24-7AF54CAD91F7}" srcOrd="1" destOrd="0" presId="urn:microsoft.com/office/officeart/2005/8/layout/vList3"/>
    <dgm:cxn modelId="{195F4BB3-A6A7-4338-AF2B-FA093AC5F933}" type="presParOf" srcId="{35774630-5901-4F01-901B-DAFB930C1CBD}" destId="{3451909C-A91B-4ABF-B00D-E79E1001BB75}" srcOrd="3" destOrd="0" presId="urn:microsoft.com/office/officeart/2005/8/layout/vList3"/>
    <dgm:cxn modelId="{7FFC99D9-BD60-4CE7-8EDE-2E7E986BC7A3}" type="presParOf" srcId="{35774630-5901-4F01-901B-DAFB930C1CBD}" destId="{C16CF35D-F95B-48CE-BBCE-85C0E55019A1}" srcOrd="4" destOrd="0" presId="urn:microsoft.com/office/officeart/2005/8/layout/vList3"/>
    <dgm:cxn modelId="{914D17D7-8E70-4D4F-8EC3-C8242066B5BE}" type="presParOf" srcId="{C16CF35D-F95B-48CE-BBCE-85C0E55019A1}" destId="{86FF18A5-39EF-418D-8974-1B66C864AF69}" srcOrd="0" destOrd="0" presId="urn:microsoft.com/office/officeart/2005/8/layout/vList3"/>
    <dgm:cxn modelId="{CFE906EC-86B8-4E39-8BC8-1DD7B6E4A46A}" type="presParOf" srcId="{C16CF35D-F95B-48CE-BBCE-85C0E55019A1}" destId="{7E0439DC-187C-488A-A5CD-4BDB9424DAEE}" srcOrd="1" destOrd="0" presId="urn:microsoft.com/office/officeart/2005/8/layout/vList3"/>
    <dgm:cxn modelId="{A4402DF7-BFEF-4EBE-8664-80C47B392E6D}" type="presParOf" srcId="{35774630-5901-4F01-901B-DAFB930C1CBD}" destId="{0E9DB5DA-9681-49BE-8337-0F6ACD8FEE79}" srcOrd="5" destOrd="0" presId="urn:microsoft.com/office/officeart/2005/8/layout/vList3"/>
    <dgm:cxn modelId="{A4E55361-4AE1-4335-91A9-8B52CDE756CC}" type="presParOf" srcId="{35774630-5901-4F01-901B-DAFB930C1CBD}" destId="{B338C4FD-3A76-4CB2-9F4B-21345F2ACC4E}" srcOrd="6" destOrd="0" presId="urn:microsoft.com/office/officeart/2005/8/layout/vList3"/>
    <dgm:cxn modelId="{2AC67246-0EB9-43F2-BF9F-41385F17DD3C}" type="presParOf" srcId="{B338C4FD-3A76-4CB2-9F4B-21345F2ACC4E}" destId="{FCF96001-3D3F-42D4-B0CA-D634E37E570B}" srcOrd="0" destOrd="0" presId="urn:microsoft.com/office/officeart/2005/8/layout/vList3"/>
    <dgm:cxn modelId="{D5275224-DEB7-417C-8815-813E0F8C5274}" type="presParOf" srcId="{B338C4FD-3A76-4CB2-9F4B-21345F2ACC4E}" destId="{0C5F1756-AFB7-45B8-943F-453C270765E6}" srcOrd="1" destOrd="0" presId="urn:microsoft.com/office/officeart/2005/8/layout/vList3"/>
    <dgm:cxn modelId="{1F53FDFF-4FA6-49D0-B33A-144F05B6937B}" type="presParOf" srcId="{35774630-5901-4F01-901B-DAFB930C1CBD}" destId="{6BE42F48-1CD5-4930-9E6D-B0B7B1F43717}" srcOrd="7" destOrd="0" presId="urn:microsoft.com/office/officeart/2005/8/layout/vList3"/>
    <dgm:cxn modelId="{FC3D4D9A-8803-4C3C-BE6F-1429011DC7F0}" type="presParOf" srcId="{35774630-5901-4F01-901B-DAFB930C1CBD}" destId="{725E8598-8501-4F7E-9257-F898417D5E54}" srcOrd="8" destOrd="0" presId="urn:microsoft.com/office/officeart/2005/8/layout/vList3"/>
    <dgm:cxn modelId="{463058EB-2C42-4FD1-A405-F73970181A02}" type="presParOf" srcId="{725E8598-8501-4F7E-9257-F898417D5E54}" destId="{7912E7B9-B453-4C96-9D26-FDF22816C1BF}" srcOrd="0" destOrd="0" presId="urn:microsoft.com/office/officeart/2005/8/layout/vList3"/>
    <dgm:cxn modelId="{C24C9CF1-BFF6-4C4B-92AB-CA2630739A87}" type="presParOf" srcId="{725E8598-8501-4F7E-9257-F898417D5E54}" destId="{0A58F0A1-F5BE-4388-9942-AC38A28BF1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762FB-A953-40B3-A233-54DBD833E0BA}" type="doc">
      <dgm:prSet loTypeId="urn:microsoft.com/office/officeart/2005/8/layout/vList3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54D542D-31ED-4204-A1D4-3F72F7F2F9E3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БЛАНК НА 8 ВОПРОСОВ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702E0-CAA8-473B-80C0-4B4AFC6D770D}" type="par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B3C6EAA8-3683-4BF4-BD4A-C51FA669E322}" type="sib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8E8B4C6A-CDAF-4A96-9A98-F5BF6C093727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НА КАЖДЫЙ ВОПРОС 60 СЕКУНД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E144B-83EA-43D3-805F-51415131C988}" type="par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480E3D78-C9FF-49E7-BCB8-282F51E1EBD1}" type="sib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3EC2C879-4D0D-46D3-B4D7-6814632BCB16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В КОНЦЕ РАУНДА ВОПРОСЫ НЕ ПОВТОРЯЮТСЯ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BB681-1D96-40AA-92A1-493C355AAD50}" type="par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7862D4BB-1378-41DC-9804-44F6732C8A09}" type="sib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8791CBA-1A92-4CD1-9FF4-21C630BA6156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ПРАВИЛЬНЫЙ ОТВЕТ – 1 БАЛЛ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1587A-BC25-4937-A71C-C405F5D0B7F8}" type="par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D5DA142A-4587-4C4A-88E1-48CCF3390980}" type="sib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9EA93C7-A503-467F-BD93-8CB7105BDBDD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НЕПРАВИЛЬНЫЙ ОТВЕТ – 0 БАЛЛОВ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3F26A-7EAF-4B5E-917E-681C45EDD00E}" type="parTrans" cxnId="{740C51FD-7072-41E6-8561-CA9CBE5C8565}">
      <dgm:prSet/>
      <dgm:spPr/>
      <dgm:t>
        <a:bodyPr/>
        <a:lstStyle/>
        <a:p>
          <a:endParaRPr lang="ru-RU"/>
        </a:p>
      </dgm:t>
    </dgm:pt>
    <dgm:pt modelId="{12723825-CFC5-435B-8375-A49BEEB63AAD}" type="sibTrans" cxnId="{740C51FD-7072-41E6-8561-CA9CBE5C8565}">
      <dgm:prSet/>
      <dgm:spPr/>
      <dgm:t>
        <a:bodyPr/>
        <a:lstStyle/>
        <a:p>
          <a:endParaRPr lang="ru-RU"/>
        </a:p>
      </dgm:t>
    </dgm:pt>
    <dgm:pt modelId="{35774630-5901-4F01-901B-DAFB930C1CBD}" type="pres">
      <dgm:prSet presAssocID="{E8A762FB-A953-40B3-A233-54DBD833E0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948CC-B211-4B14-82A5-0DE54DE9938F}" type="pres">
      <dgm:prSet presAssocID="{D54D542D-31ED-4204-A1D4-3F72F7F2F9E3}" presName="composite" presStyleCnt="0"/>
      <dgm:spPr/>
      <dgm:t>
        <a:bodyPr/>
        <a:lstStyle/>
        <a:p>
          <a:endParaRPr lang="ru-RU"/>
        </a:p>
      </dgm:t>
    </dgm:pt>
    <dgm:pt modelId="{45A377A7-AB19-40DD-BC82-ACC9F5E25C7E}" type="pres">
      <dgm:prSet presAssocID="{D54D542D-31ED-4204-A1D4-3F72F7F2F9E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E65C75D7-7EE7-45A0-A287-FE197345C799}" type="pres">
      <dgm:prSet presAssocID="{D54D542D-31ED-4204-A1D4-3F72F7F2F9E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42EEC-C381-48DA-B5FA-E0B6FA52EB12}" type="pres">
      <dgm:prSet presAssocID="{B3C6EAA8-3683-4BF4-BD4A-C51FA669E322}" presName="spacing" presStyleCnt="0"/>
      <dgm:spPr/>
      <dgm:t>
        <a:bodyPr/>
        <a:lstStyle/>
        <a:p>
          <a:endParaRPr lang="ru-RU"/>
        </a:p>
      </dgm:t>
    </dgm:pt>
    <dgm:pt modelId="{A8712A39-60C4-4C85-8909-FED6DB70F322}" type="pres">
      <dgm:prSet presAssocID="{8E8B4C6A-CDAF-4A96-9A98-F5BF6C093727}" presName="composite" presStyleCnt="0"/>
      <dgm:spPr/>
      <dgm:t>
        <a:bodyPr/>
        <a:lstStyle/>
        <a:p>
          <a:endParaRPr lang="ru-RU"/>
        </a:p>
      </dgm:t>
    </dgm:pt>
    <dgm:pt modelId="{1114917A-1881-4AF2-BF93-4958B57DD96A}" type="pres">
      <dgm:prSet presAssocID="{8E8B4C6A-CDAF-4A96-9A98-F5BF6C093727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BA1587A-E975-4763-9A24-7AF54CAD91F7}" type="pres">
      <dgm:prSet presAssocID="{8E8B4C6A-CDAF-4A96-9A98-F5BF6C09372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909C-A91B-4ABF-B00D-E79E1001BB75}" type="pres">
      <dgm:prSet presAssocID="{480E3D78-C9FF-49E7-BCB8-282F51E1EBD1}" presName="spacing" presStyleCnt="0"/>
      <dgm:spPr/>
      <dgm:t>
        <a:bodyPr/>
        <a:lstStyle/>
        <a:p>
          <a:endParaRPr lang="ru-RU"/>
        </a:p>
      </dgm:t>
    </dgm:pt>
    <dgm:pt modelId="{C16CF35D-F95B-48CE-BBCE-85C0E55019A1}" type="pres">
      <dgm:prSet presAssocID="{3EC2C879-4D0D-46D3-B4D7-6814632BCB16}" presName="composite" presStyleCnt="0"/>
      <dgm:spPr/>
      <dgm:t>
        <a:bodyPr/>
        <a:lstStyle/>
        <a:p>
          <a:endParaRPr lang="ru-RU"/>
        </a:p>
      </dgm:t>
    </dgm:pt>
    <dgm:pt modelId="{86FF18A5-39EF-418D-8974-1B66C864AF69}" type="pres">
      <dgm:prSet presAssocID="{3EC2C879-4D0D-46D3-B4D7-6814632BCB16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7E0439DC-187C-488A-A5CD-4BDB9424DAEE}" type="pres">
      <dgm:prSet presAssocID="{3EC2C879-4D0D-46D3-B4D7-6814632BCB1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DB5DA-9681-49BE-8337-0F6ACD8FEE79}" type="pres">
      <dgm:prSet presAssocID="{7862D4BB-1378-41DC-9804-44F6732C8A09}" presName="spacing" presStyleCnt="0"/>
      <dgm:spPr/>
      <dgm:t>
        <a:bodyPr/>
        <a:lstStyle/>
        <a:p>
          <a:endParaRPr lang="ru-RU"/>
        </a:p>
      </dgm:t>
    </dgm:pt>
    <dgm:pt modelId="{B338C4FD-3A76-4CB2-9F4B-21345F2ACC4E}" type="pres">
      <dgm:prSet presAssocID="{28791CBA-1A92-4CD1-9FF4-21C630BA6156}" presName="composite" presStyleCnt="0"/>
      <dgm:spPr/>
      <dgm:t>
        <a:bodyPr/>
        <a:lstStyle/>
        <a:p>
          <a:endParaRPr lang="ru-RU"/>
        </a:p>
      </dgm:t>
    </dgm:pt>
    <dgm:pt modelId="{FCF96001-3D3F-42D4-B0CA-D634E37E570B}" type="pres">
      <dgm:prSet presAssocID="{28791CBA-1A92-4CD1-9FF4-21C630BA6156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0C5F1756-AFB7-45B8-943F-453C270765E6}" type="pres">
      <dgm:prSet presAssocID="{28791CBA-1A92-4CD1-9FF4-21C630BA615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42F48-1CD5-4930-9E6D-B0B7B1F43717}" type="pres">
      <dgm:prSet presAssocID="{D5DA142A-4587-4C4A-88E1-48CCF3390980}" presName="spacing" presStyleCnt="0"/>
      <dgm:spPr/>
      <dgm:t>
        <a:bodyPr/>
        <a:lstStyle/>
        <a:p>
          <a:endParaRPr lang="ru-RU"/>
        </a:p>
      </dgm:t>
    </dgm:pt>
    <dgm:pt modelId="{725E8598-8501-4F7E-9257-F898417D5E54}" type="pres">
      <dgm:prSet presAssocID="{29EA93C7-A503-467F-BD93-8CB7105BDBDD}" presName="composite" presStyleCnt="0"/>
      <dgm:spPr/>
      <dgm:t>
        <a:bodyPr/>
        <a:lstStyle/>
        <a:p>
          <a:endParaRPr lang="ru-RU"/>
        </a:p>
      </dgm:t>
    </dgm:pt>
    <dgm:pt modelId="{7912E7B9-B453-4C96-9D26-FDF22816C1BF}" type="pres">
      <dgm:prSet presAssocID="{29EA93C7-A503-467F-BD93-8CB7105BDBDD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0A58F0A1-F5BE-4388-9942-AC38A28BF113}" type="pres">
      <dgm:prSet presAssocID="{29EA93C7-A503-467F-BD93-8CB7105BDBD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5AC57-3D95-4727-93C4-475F57D29753}" type="presOf" srcId="{28791CBA-1A92-4CD1-9FF4-21C630BA6156}" destId="{0C5F1756-AFB7-45B8-943F-453C270765E6}" srcOrd="0" destOrd="0" presId="urn:microsoft.com/office/officeart/2005/8/layout/vList3"/>
    <dgm:cxn modelId="{A4CE40C3-886E-4F00-B071-6E4DDA28D3FE}" type="presOf" srcId="{29EA93C7-A503-467F-BD93-8CB7105BDBDD}" destId="{0A58F0A1-F5BE-4388-9942-AC38A28BF113}" srcOrd="0" destOrd="0" presId="urn:microsoft.com/office/officeart/2005/8/layout/vList3"/>
    <dgm:cxn modelId="{177DEED5-2AAD-4FEA-A63C-43E303371E51}" type="presOf" srcId="{E8A762FB-A953-40B3-A233-54DBD833E0BA}" destId="{35774630-5901-4F01-901B-DAFB930C1CBD}" srcOrd="0" destOrd="0" presId="urn:microsoft.com/office/officeart/2005/8/layout/vList3"/>
    <dgm:cxn modelId="{946FD59C-6F4B-41BD-AEE5-DF8F325E0087}" srcId="{E8A762FB-A953-40B3-A233-54DBD833E0BA}" destId="{8E8B4C6A-CDAF-4A96-9A98-F5BF6C093727}" srcOrd="1" destOrd="0" parTransId="{4E1E144B-83EA-43D3-805F-51415131C988}" sibTransId="{480E3D78-C9FF-49E7-BCB8-282F51E1EBD1}"/>
    <dgm:cxn modelId="{D9EB4CC4-C836-41C2-A1CB-8BD8DE5CB2A6}" type="presOf" srcId="{8E8B4C6A-CDAF-4A96-9A98-F5BF6C093727}" destId="{0BA1587A-E975-4763-9A24-7AF54CAD91F7}" srcOrd="0" destOrd="0" presId="urn:microsoft.com/office/officeart/2005/8/layout/vList3"/>
    <dgm:cxn modelId="{740C51FD-7072-41E6-8561-CA9CBE5C8565}" srcId="{E8A762FB-A953-40B3-A233-54DBD833E0BA}" destId="{29EA93C7-A503-467F-BD93-8CB7105BDBDD}" srcOrd="4" destOrd="0" parTransId="{7323F26A-7EAF-4B5E-917E-681C45EDD00E}" sibTransId="{12723825-CFC5-435B-8375-A49BEEB63AAD}"/>
    <dgm:cxn modelId="{57D94AB5-958C-4BF3-A5AD-62C2ECC21E6F}" srcId="{E8A762FB-A953-40B3-A233-54DBD833E0BA}" destId="{D54D542D-31ED-4204-A1D4-3F72F7F2F9E3}" srcOrd="0" destOrd="0" parTransId="{4A4702E0-CAA8-473B-80C0-4B4AFC6D770D}" sibTransId="{B3C6EAA8-3683-4BF4-BD4A-C51FA669E322}"/>
    <dgm:cxn modelId="{84A2C3BB-563D-46D5-96B2-D28C60B5FFFF}" type="presOf" srcId="{3EC2C879-4D0D-46D3-B4D7-6814632BCB16}" destId="{7E0439DC-187C-488A-A5CD-4BDB9424DAEE}" srcOrd="0" destOrd="0" presId="urn:microsoft.com/office/officeart/2005/8/layout/vList3"/>
    <dgm:cxn modelId="{5D940DD7-CCAB-41C6-9A7D-A548A0E1A2C8}" srcId="{E8A762FB-A953-40B3-A233-54DBD833E0BA}" destId="{28791CBA-1A92-4CD1-9FF4-21C630BA6156}" srcOrd="3" destOrd="0" parTransId="{88B1587A-BC25-4937-A71C-C405F5D0B7F8}" sibTransId="{D5DA142A-4587-4C4A-88E1-48CCF3390980}"/>
    <dgm:cxn modelId="{1387E948-4C45-4CA4-87D1-4DF5A447A2CE}" srcId="{E8A762FB-A953-40B3-A233-54DBD833E0BA}" destId="{3EC2C879-4D0D-46D3-B4D7-6814632BCB16}" srcOrd="2" destOrd="0" parTransId="{913BB681-1D96-40AA-92A1-493C355AAD50}" sibTransId="{7862D4BB-1378-41DC-9804-44F6732C8A09}"/>
    <dgm:cxn modelId="{17E0A8B3-67BB-47E4-9DE2-9F9786DEA200}" type="presOf" srcId="{D54D542D-31ED-4204-A1D4-3F72F7F2F9E3}" destId="{E65C75D7-7EE7-45A0-A287-FE197345C799}" srcOrd="0" destOrd="0" presId="urn:microsoft.com/office/officeart/2005/8/layout/vList3"/>
    <dgm:cxn modelId="{B7E2EE60-683F-45A7-A166-3F80CA6BACA2}" type="presParOf" srcId="{35774630-5901-4F01-901B-DAFB930C1CBD}" destId="{021948CC-B211-4B14-82A5-0DE54DE9938F}" srcOrd="0" destOrd="0" presId="urn:microsoft.com/office/officeart/2005/8/layout/vList3"/>
    <dgm:cxn modelId="{F7344179-8B10-46D0-8619-7283DB4F22FF}" type="presParOf" srcId="{021948CC-B211-4B14-82A5-0DE54DE9938F}" destId="{45A377A7-AB19-40DD-BC82-ACC9F5E25C7E}" srcOrd="0" destOrd="0" presId="urn:microsoft.com/office/officeart/2005/8/layout/vList3"/>
    <dgm:cxn modelId="{64677680-399D-45DD-A461-096481F72D8B}" type="presParOf" srcId="{021948CC-B211-4B14-82A5-0DE54DE9938F}" destId="{E65C75D7-7EE7-45A0-A287-FE197345C799}" srcOrd="1" destOrd="0" presId="urn:microsoft.com/office/officeart/2005/8/layout/vList3"/>
    <dgm:cxn modelId="{BDB6E993-4736-444D-8048-035745D0232B}" type="presParOf" srcId="{35774630-5901-4F01-901B-DAFB930C1CBD}" destId="{FCD42EEC-C381-48DA-B5FA-E0B6FA52EB12}" srcOrd="1" destOrd="0" presId="urn:microsoft.com/office/officeart/2005/8/layout/vList3"/>
    <dgm:cxn modelId="{6E1512D9-4045-4C13-8CEC-7F35E6FA9D71}" type="presParOf" srcId="{35774630-5901-4F01-901B-DAFB930C1CBD}" destId="{A8712A39-60C4-4C85-8909-FED6DB70F322}" srcOrd="2" destOrd="0" presId="urn:microsoft.com/office/officeart/2005/8/layout/vList3"/>
    <dgm:cxn modelId="{DA16D73B-7A6D-4C1A-B6C5-789984AD7074}" type="presParOf" srcId="{A8712A39-60C4-4C85-8909-FED6DB70F322}" destId="{1114917A-1881-4AF2-BF93-4958B57DD96A}" srcOrd="0" destOrd="0" presId="urn:microsoft.com/office/officeart/2005/8/layout/vList3"/>
    <dgm:cxn modelId="{6E6933D7-1EB7-4C7A-A4F0-046307D49B62}" type="presParOf" srcId="{A8712A39-60C4-4C85-8909-FED6DB70F322}" destId="{0BA1587A-E975-4763-9A24-7AF54CAD91F7}" srcOrd="1" destOrd="0" presId="urn:microsoft.com/office/officeart/2005/8/layout/vList3"/>
    <dgm:cxn modelId="{CE36EB2A-9622-4BE5-AAD5-739F2915C039}" type="presParOf" srcId="{35774630-5901-4F01-901B-DAFB930C1CBD}" destId="{3451909C-A91B-4ABF-B00D-E79E1001BB75}" srcOrd="3" destOrd="0" presId="urn:microsoft.com/office/officeart/2005/8/layout/vList3"/>
    <dgm:cxn modelId="{D84385E8-E48A-409B-935C-AF89347E18BB}" type="presParOf" srcId="{35774630-5901-4F01-901B-DAFB930C1CBD}" destId="{C16CF35D-F95B-48CE-BBCE-85C0E55019A1}" srcOrd="4" destOrd="0" presId="urn:microsoft.com/office/officeart/2005/8/layout/vList3"/>
    <dgm:cxn modelId="{CF4212E4-C3BD-414A-AA2D-FA8F8F827C22}" type="presParOf" srcId="{C16CF35D-F95B-48CE-BBCE-85C0E55019A1}" destId="{86FF18A5-39EF-418D-8974-1B66C864AF69}" srcOrd="0" destOrd="0" presId="urn:microsoft.com/office/officeart/2005/8/layout/vList3"/>
    <dgm:cxn modelId="{291613C5-BEBB-413F-94BD-AE7997E4194C}" type="presParOf" srcId="{C16CF35D-F95B-48CE-BBCE-85C0E55019A1}" destId="{7E0439DC-187C-488A-A5CD-4BDB9424DAEE}" srcOrd="1" destOrd="0" presId="urn:microsoft.com/office/officeart/2005/8/layout/vList3"/>
    <dgm:cxn modelId="{CDA7A407-1F22-4BCE-924F-8F17A7FBB6A9}" type="presParOf" srcId="{35774630-5901-4F01-901B-DAFB930C1CBD}" destId="{0E9DB5DA-9681-49BE-8337-0F6ACD8FEE79}" srcOrd="5" destOrd="0" presId="urn:microsoft.com/office/officeart/2005/8/layout/vList3"/>
    <dgm:cxn modelId="{06A8C3E3-B7AD-4C36-9417-ED57393469C0}" type="presParOf" srcId="{35774630-5901-4F01-901B-DAFB930C1CBD}" destId="{B338C4FD-3A76-4CB2-9F4B-21345F2ACC4E}" srcOrd="6" destOrd="0" presId="urn:microsoft.com/office/officeart/2005/8/layout/vList3"/>
    <dgm:cxn modelId="{4B11694E-ED10-4486-8D13-EDCEBD00C7E3}" type="presParOf" srcId="{B338C4FD-3A76-4CB2-9F4B-21345F2ACC4E}" destId="{FCF96001-3D3F-42D4-B0CA-D634E37E570B}" srcOrd="0" destOrd="0" presId="urn:microsoft.com/office/officeart/2005/8/layout/vList3"/>
    <dgm:cxn modelId="{E3D731F0-BCA3-4337-A876-E1D6068F78F2}" type="presParOf" srcId="{B338C4FD-3A76-4CB2-9F4B-21345F2ACC4E}" destId="{0C5F1756-AFB7-45B8-943F-453C270765E6}" srcOrd="1" destOrd="0" presId="urn:microsoft.com/office/officeart/2005/8/layout/vList3"/>
    <dgm:cxn modelId="{0A67AF10-A613-4E71-8BF9-ECA70BA203AD}" type="presParOf" srcId="{35774630-5901-4F01-901B-DAFB930C1CBD}" destId="{6BE42F48-1CD5-4930-9E6D-B0B7B1F43717}" srcOrd="7" destOrd="0" presId="urn:microsoft.com/office/officeart/2005/8/layout/vList3"/>
    <dgm:cxn modelId="{B50A5952-3B8B-4A95-B1D2-5D1B023174E4}" type="presParOf" srcId="{35774630-5901-4F01-901B-DAFB930C1CBD}" destId="{725E8598-8501-4F7E-9257-F898417D5E54}" srcOrd="8" destOrd="0" presId="urn:microsoft.com/office/officeart/2005/8/layout/vList3"/>
    <dgm:cxn modelId="{8690D21D-D727-4B5B-A728-AC5874416868}" type="presParOf" srcId="{725E8598-8501-4F7E-9257-F898417D5E54}" destId="{7912E7B9-B453-4C96-9D26-FDF22816C1BF}" srcOrd="0" destOrd="0" presId="urn:microsoft.com/office/officeart/2005/8/layout/vList3"/>
    <dgm:cxn modelId="{A4998C7E-C10B-40DB-B1CF-5DE9355B7875}" type="presParOf" srcId="{725E8598-8501-4F7E-9257-F898417D5E54}" destId="{0A58F0A1-F5BE-4388-9942-AC38A28BF1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831FB-FD5E-42D6-87D7-DAC01970BC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D4CBED6-4884-4CCC-9A7D-B84D34A82BA4}">
      <dgm:prSet phldrT="[Текст]" custT="1"/>
      <dgm:spPr>
        <a:solidFill>
          <a:srgbClr val="E47878">
            <a:alpha val="50000"/>
          </a:srgb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35DB1-1078-407B-8C7D-CE81346B0054}" type="parTrans" cxnId="{88B22B3F-C8DE-4942-8009-DB1D53C4A6C9}">
      <dgm:prSet/>
      <dgm:spPr/>
      <dgm:t>
        <a:bodyPr/>
        <a:lstStyle/>
        <a:p>
          <a:endParaRPr lang="ru-RU"/>
        </a:p>
      </dgm:t>
    </dgm:pt>
    <dgm:pt modelId="{83E541CA-7534-4BF3-B15D-9E0D8F1E1FA4}" type="sibTrans" cxnId="{88B22B3F-C8DE-4942-8009-DB1D53C4A6C9}">
      <dgm:prSet/>
      <dgm:spPr/>
      <dgm:t>
        <a:bodyPr/>
        <a:lstStyle/>
        <a:p>
          <a:endParaRPr lang="ru-RU"/>
        </a:p>
      </dgm:t>
    </dgm:pt>
    <dgm:pt modelId="{04E166FE-F260-43AC-9F2E-678151DEC462}">
      <dgm:prSet phldrT="[Текст]" custT="1"/>
      <dgm:spPr>
        <a:solidFill>
          <a:srgbClr val="2AA9E0">
            <a:alpha val="50000"/>
          </a:srgb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5E04A-938E-4E0C-9EFC-08863F3793B9}" type="parTrans" cxnId="{F551B1F1-B79A-4E71-A881-13B411A9834F}">
      <dgm:prSet/>
      <dgm:spPr/>
      <dgm:t>
        <a:bodyPr/>
        <a:lstStyle/>
        <a:p>
          <a:endParaRPr lang="ru-RU"/>
        </a:p>
      </dgm:t>
    </dgm:pt>
    <dgm:pt modelId="{C2328411-1B67-4599-99C4-3BB7E44361B4}" type="sibTrans" cxnId="{F551B1F1-B79A-4E71-A881-13B411A9834F}">
      <dgm:prSet/>
      <dgm:spPr/>
      <dgm:t>
        <a:bodyPr/>
        <a:lstStyle/>
        <a:p>
          <a:endParaRPr lang="ru-RU"/>
        </a:p>
      </dgm:t>
    </dgm:pt>
    <dgm:pt modelId="{2335D657-4BED-410B-BA58-C950CF4FA663}" type="pres">
      <dgm:prSet presAssocID="{3E2831FB-FD5E-42D6-87D7-DAC01970BC8D}" presName="compositeShape" presStyleCnt="0">
        <dgm:presLayoutVars>
          <dgm:chMax val="7"/>
          <dgm:dir/>
          <dgm:resizeHandles val="exact"/>
        </dgm:presLayoutVars>
      </dgm:prSet>
      <dgm:spPr/>
    </dgm:pt>
    <dgm:pt modelId="{D9467467-BAC0-4D82-BFB6-8CE663710DAB}" type="pres">
      <dgm:prSet presAssocID="{BD4CBED6-4884-4CCC-9A7D-B84D34A82BA4}" presName="circ1" presStyleLbl="vennNode1" presStyleIdx="0" presStyleCnt="2"/>
      <dgm:spPr/>
      <dgm:t>
        <a:bodyPr/>
        <a:lstStyle/>
        <a:p>
          <a:endParaRPr lang="ru-RU"/>
        </a:p>
      </dgm:t>
    </dgm:pt>
    <dgm:pt modelId="{EF07FD21-E655-4979-B60B-59CCA1DCCD29}" type="pres">
      <dgm:prSet presAssocID="{BD4CBED6-4884-4CCC-9A7D-B84D34A82BA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746BF-5834-4062-94BB-930998CF48A6}" type="pres">
      <dgm:prSet presAssocID="{04E166FE-F260-43AC-9F2E-678151DEC462}" presName="circ2" presStyleLbl="vennNode1" presStyleIdx="1" presStyleCnt="2"/>
      <dgm:spPr/>
      <dgm:t>
        <a:bodyPr/>
        <a:lstStyle/>
        <a:p>
          <a:endParaRPr lang="ru-RU"/>
        </a:p>
      </dgm:t>
    </dgm:pt>
    <dgm:pt modelId="{C64A394C-DC94-491A-8B38-2F2E6B0CD67D}" type="pres">
      <dgm:prSet presAssocID="{04E166FE-F260-43AC-9F2E-678151DEC4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F0A79-F4C5-4EDA-AC86-298416F26E99}" type="presOf" srcId="{04E166FE-F260-43AC-9F2E-678151DEC462}" destId="{9B0746BF-5834-4062-94BB-930998CF48A6}" srcOrd="0" destOrd="0" presId="urn:microsoft.com/office/officeart/2005/8/layout/venn1"/>
    <dgm:cxn modelId="{416252BE-6B38-4169-A70B-3FF78CF58275}" type="presOf" srcId="{BD4CBED6-4884-4CCC-9A7D-B84D34A82BA4}" destId="{EF07FD21-E655-4979-B60B-59CCA1DCCD29}" srcOrd="1" destOrd="0" presId="urn:microsoft.com/office/officeart/2005/8/layout/venn1"/>
    <dgm:cxn modelId="{EDB3853B-603B-482F-B4BD-B94F8E060DA5}" type="presOf" srcId="{04E166FE-F260-43AC-9F2E-678151DEC462}" destId="{C64A394C-DC94-491A-8B38-2F2E6B0CD67D}" srcOrd="1" destOrd="0" presId="urn:microsoft.com/office/officeart/2005/8/layout/venn1"/>
    <dgm:cxn modelId="{1F97EDA5-CDB2-4B47-A4A4-27BACFEA1D4F}" type="presOf" srcId="{BD4CBED6-4884-4CCC-9A7D-B84D34A82BA4}" destId="{D9467467-BAC0-4D82-BFB6-8CE663710DAB}" srcOrd="0" destOrd="0" presId="urn:microsoft.com/office/officeart/2005/8/layout/venn1"/>
    <dgm:cxn modelId="{95E885E7-83B4-4EA2-ADB9-FD0525DC6743}" type="presOf" srcId="{3E2831FB-FD5E-42D6-87D7-DAC01970BC8D}" destId="{2335D657-4BED-410B-BA58-C950CF4FA663}" srcOrd="0" destOrd="0" presId="urn:microsoft.com/office/officeart/2005/8/layout/venn1"/>
    <dgm:cxn modelId="{F551B1F1-B79A-4E71-A881-13B411A9834F}" srcId="{3E2831FB-FD5E-42D6-87D7-DAC01970BC8D}" destId="{04E166FE-F260-43AC-9F2E-678151DEC462}" srcOrd="1" destOrd="0" parTransId="{52C5E04A-938E-4E0C-9EFC-08863F3793B9}" sibTransId="{C2328411-1B67-4599-99C4-3BB7E44361B4}"/>
    <dgm:cxn modelId="{88B22B3F-C8DE-4942-8009-DB1D53C4A6C9}" srcId="{3E2831FB-FD5E-42D6-87D7-DAC01970BC8D}" destId="{BD4CBED6-4884-4CCC-9A7D-B84D34A82BA4}" srcOrd="0" destOrd="0" parTransId="{1CC35DB1-1078-407B-8C7D-CE81346B0054}" sibTransId="{83E541CA-7534-4BF3-B15D-9E0D8F1E1FA4}"/>
    <dgm:cxn modelId="{8DEEC279-98E6-43CC-B801-7B176F585E06}" type="presParOf" srcId="{2335D657-4BED-410B-BA58-C950CF4FA663}" destId="{D9467467-BAC0-4D82-BFB6-8CE663710DAB}" srcOrd="0" destOrd="0" presId="urn:microsoft.com/office/officeart/2005/8/layout/venn1"/>
    <dgm:cxn modelId="{37F2D499-32B4-4A91-8399-4C7BABFC3619}" type="presParOf" srcId="{2335D657-4BED-410B-BA58-C950CF4FA663}" destId="{EF07FD21-E655-4979-B60B-59CCA1DCCD29}" srcOrd="1" destOrd="0" presId="urn:microsoft.com/office/officeart/2005/8/layout/venn1"/>
    <dgm:cxn modelId="{F63A65F9-CA85-434D-998F-8F314E15A64E}" type="presParOf" srcId="{2335D657-4BED-410B-BA58-C950CF4FA663}" destId="{9B0746BF-5834-4062-94BB-930998CF48A6}" srcOrd="2" destOrd="0" presId="urn:microsoft.com/office/officeart/2005/8/layout/venn1"/>
    <dgm:cxn modelId="{77001BD6-01F4-4353-9D0F-F9C96EFA47BF}" type="presParOf" srcId="{2335D657-4BED-410B-BA58-C950CF4FA663}" destId="{C64A394C-DC94-491A-8B38-2F2E6B0CD67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2831FB-FD5E-42D6-87D7-DAC01970BC8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BD4CBED6-4884-4CCC-9A7D-B84D34A82BA4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35DB1-1078-407B-8C7D-CE81346B0054}" type="parTrans" cxnId="{88B22B3F-C8DE-4942-8009-DB1D53C4A6C9}">
      <dgm:prSet/>
      <dgm:spPr/>
      <dgm:t>
        <a:bodyPr/>
        <a:lstStyle/>
        <a:p>
          <a:endParaRPr lang="ru-RU"/>
        </a:p>
      </dgm:t>
    </dgm:pt>
    <dgm:pt modelId="{83E541CA-7534-4BF3-B15D-9E0D8F1E1FA4}" type="sibTrans" cxnId="{88B22B3F-C8DE-4942-8009-DB1D53C4A6C9}">
      <dgm:prSet/>
      <dgm:spPr/>
      <dgm:t>
        <a:bodyPr/>
        <a:lstStyle/>
        <a:p>
          <a:endParaRPr lang="ru-RU"/>
        </a:p>
      </dgm:t>
    </dgm:pt>
    <dgm:pt modelId="{04E166FE-F260-43AC-9F2E-678151DEC462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5E04A-938E-4E0C-9EFC-08863F3793B9}" type="parTrans" cxnId="{F551B1F1-B79A-4E71-A881-13B411A9834F}">
      <dgm:prSet/>
      <dgm:spPr/>
      <dgm:t>
        <a:bodyPr/>
        <a:lstStyle/>
        <a:p>
          <a:endParaRPr lang="ru-RU"/>
        </a:p>
      </dgm:t>
    </dgm:pt>
    <dgm:pt modelId="{C2328411-1B67-4599-99C4-3BB7E44361B4}" type="sibTrans" cxnId="{F551B1F1-B79A-4E71-A881-13B411A9834F}">
      <dgm:prSet/>
      <dgm:spPr/>
      <dgm:t>
        <a:bodyPr/>
        <a:lstStyle/>
        <a:p>
          <a:endParaRPr lang="ru-RU"/>
        </a:p>
      </dgm:t>
    </dgm:pt>
    <dgm:pt modelId="{96475608-0E65-4E36-BF3A-E0B0A2DB24BE}" type="pres">
      <dgm:prSet presAssocID="{3E2831FB-FD5E-42D6-87D7-DAC01970BC8D}" presName="composite" presStyleCnt="0">
        <dgm:presLayoutVars>
          <dgm:chMax val="5"/>
          <dgm:dir/>
          <dgm:resizeHandles val="exact"/>
        </dgm:presLayoutVars>
      </dgm:prSet>
      <dgm:spPr/>
    </dgm:pt>
    <dgm:pt modelId="{880B7FAB-FD34-4553-8411-C4014668B6FA}" type="pres">
      <dgm:prSet presAssocID="{BD4CBED6-4884-4CCC-9A7D-B84D34A82BA4}" presName="circle1" presStyleLbl="lnNode1" presStyleIdx="0" presStyleCnt="2"/>
      <dgm:spPr>
        <a:solidFill>
          <a:srgbClr val="2AA9E0"/>
        </a:solidFill>
      </dgm:spPr>
    </dgm:pt>
    <dgm:pt modelId="{61D53659-E1F2-4649-B8F9-3E99184C1B6F}" type="pres">
      <dgm:prSet presAssocID="{BD4CBED6-4884-4CCC-9A7D-B84D34A82BA4}" presName="text1" presStyleLbl="revTx" presStyleIdx="0" presStyleCnt="2" custScaleX="13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A17FE-A72A-4D39-A0CE-5199149AE667}" type="pres">
      <dgm:prSet presAssocID="{BD4CBED6-4884-4CCC-9A7D-B84D34A82BA4}" presName="line1" presStyleLbl="callout" presStyleIdx="0" presStyleCnt="4"/>
      <dgm:spPr>
        <a:ln>
          <a:solidFill>
            <a:srgbClr val="2AA9E0"/>
          </a:solidFill>
        </a:ln>
      </dgm:spPr>
    </dgm:pt>
    <dgm:pt modelId="{69C4A84D-7956-4A59-95ED-FE4C4BC3357F}" type="pres">
      <dgm:prSet presAssocID="{BD4CBED6-4884-4CCC-9A7D-B84D34A82BA4}" presName="d1" presStyleLbl="callout" presStyleIdx="1" presStyleCnt="4"/>
      <dgm:spPr>
        <a:ln>
          <a:solidFill>
            <a:srgbClr val="2AA9E0"/>
          </a:solidFill>
        </a:ln>
      </dgm:spPr>
    </dgm:pt>
    <dgm:pt modelId="{7D2AB3DC-4C8D-43C5-ABC1-30E0C4F9AE45}" type="pres">
      <dgm:prSet presAssocID="{04E166FE-F260-43AC-9F2E-678151DEC462}" presName="circle2" presStyleLbl="lnNode1" presStyleIdx="1" presStyleCnt="2"/>
      <dgm:spPr>
        <a:solidFill>
          <a:srgbClr val="E47878"/>
        </a:solidFill>
      </dgm:spPr>
    </dgm:pt>
    <dgm:pt modelId="{B2E940F3-FDF8-4EB8-8DB0-D1FE26A9625B}" type="pres">
      <dgm:prSet presAssocID="{04E166FE-F260-43AC-9F2E-678151DEC462}" presName="text2" presStyleLbl="revTx" presStyleIdx="1" presStyleCnt="2" custScaleX="137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C329E-4D04-4C57-BB8B-270AD861D47D}" type="pres">
      <dgm:prSet presAssocID="{04E166FE-F260-43AC-9F2E-678151DEC462}" presName="line2" presStyleLbl="callout" presStyleIdx="2" presStyleCnt="4"/>
      <dgm:spPr>
        <a:ln>
          <a:solidFill>
            <a:srgbClr val="E47878"/>
          </a:solidFill>
        </a:ln>
      </dgm:spPr>
    </dgm:pt>
    <dgm:pt modelId="{B93C4813-54BE-4A42-A945-255FF1D71385}" type="pres">
      <dgm:prSet presAssocID="{04E166FE-F260-43AC-9F2E-678151DEC462}" presName="d2" presStyleLbl="callout" presStyleIdx="3" presStyleCnt="4"/>
      <dgm:spPr>
        <a:ln>
          <a:solidFill>
            <a:srgbClr val="E47878"/>
          </a:solidFill>
        </a:ln>
      </dgm:spPr>
    </dgm:pt>
  </dgm:ptLst>
  <dgm:cxnLst>
    <dgm:cxn modelId="{21CDD2E0-F838-4BD9-ADAC-C98EADF1240D}" type="presOf" srcId="{BD4CBED6-4884-4CCC-9A7D-B84D34A82BA4}" destId="{61D53659-E1F2-4649-B8F9-3E99184C1B6F}" srcOrd="0" destOrd="0" presId="urn:microsoft.com/office/officeart/2005/8/layout/target1"/>
    <dgm:cxn modelId="{88B22B3F-C8DE-4942-8009-DB1D53C4A6C9}" srcId="{3E2831FB-FD5E-42D6-87D7-DAC01970BC8D}" destId="{BD4CBED6-4884-4CCC-9A7D-B84D34A82BA4}" srcOrd="0" destOrd="0" parTransId="{1CC35DB1-1078-407B-8C7D-CE81346B0054}" sibTransId="{83E541CA-7534-4BF3-B15D-9E0D8F1E1FA4}"/>
    <dgm:cxn modelId="{C4597B0E-317C-480A-9029-C43529482712}" type="presOf" srcId="{04E166FE-F260-43AC-9F2E-678151DEC462}" destId="{B2E940F3-FDF8-4EB8-8DB0-D1FE26A9625B}" srcOrd="0" destOrd="0" presId="urn:microsoft.com/office/officeart/2005/8/layout/target1"/>
    <dgm:cxn modelId="{1E969BE8-D77A-4D01-B09A-E93AB2E276BB}" type="presOf" srcId="{3E2831FB-FD5E-42D6-87D7-DAC01970BC8D}" destId="{96475608-0E65-4E36-BF3A-E0B0A2DB24BE}" srcOrd="0" destOrd="0" presId="urn:microsoft.com/office/officeart/2005/8/layout/target1"/>
    <dgm:cxn modelId="{F551B1F1-B79A-4E71-A881-13B411A9834F}" srcId="{3E2831FB-FD5E-42D6-87D7-DAC01970BC8D}" destId="{04E166FE-F260-43AC-9F2E-678151DEC462}" srcOrd="1" destOrd="0" parTransId="{52C5E04A-938E-4E0C-9EFC-08863F3793B9}" sibTransId="{C2328411-1B67-4599-99C4-3BB7E44361B4}"/>
    <dgm:cxn modelId="{48AB8B9E-438D-41D5-A716-50F887A3EB61}" type="presParOf" srcId="{96475608-0E65-4E36-BF3A-E0B0A2DB24BE}" destId="{880B7FAB-FD34-4553-8411-C4014668B6FA}" srcOrd="0" destOrd="0" presId="urn:microsoft.com/office/officeart/2005/8/layout/target1"/>
    <dgm:cxn modelId="{8970B680-C7A2-45B4-9554-AA38C1A978C5}" type="presParOf" srcId="{96475608-0E65-4E36-BF3A-E0B0A2DB24BE}" destId="{61D53659-E1F2-4649-B8F9-3E99184C1B6F}" srcOrd="1" destOrd="0" presId="urn:microsoft.com/office/officeart/2005/8/layout/target1"/>
    <dgm:cxn modelId="{86CFEBDB-500C-41A9-800F-D8B7761E63FE}" type="presParOf" srcId="{96475608-0E65-4E36-BF3A-E0B0A2DB24BE}" destId="{A7AA17FE-A72A-4D39-A0CE-5199149AE667}" srcOrd="2" destOrd="0" presId="urn:microsoft.com/office/officeart/2005/8/layout/target1"/>
    <dgm:cxn modelId="{CCD28059-9A87-46C7-A3AC-4887C40F7E39}" type="presParOf" srcId="{96475608-0E65-4E36-BF3A-E0B0A2DB24BE}" destId="{69C4A84D-7956-4A59-95ED-FE4C4BC3357F}" srcOrd="3" destOrd="0" presId="urn:microsoft.com/office/officeart/2005/8/layout/target1"/>
    <dgm:cxn modelId="{3215A79B-6C42-4C3F-ACD5-B8AE6EA8FD8C}" type="presParOf" srcId="{96475608-0E65-4E36-BF3A-E0B0A2DB24BE}" destId="{7D2AB3DC-4C8D-43C5-ABC1-30E0C4F9AE45}" srcOrd="4" destOrd="0" presId="urn:microsoft.com/office/officeart/2005/8/layout/target1"/>
    <dgm:cxn modelId="{2BD5E60C-24AD-4D2E-BFB7-B33A88D6794E}" type="presParOf" srcId="{96475608-0E65-4E36-BF3A-E0B0A2DB24BE}" destId="{B2E940F3-FDF8-4EB8-8DB0-D1FE26A9625B}" srcOrd="5" destOrd="0" presId="urn:microsoft.com/office/officeart/2005/8/layout/target1"/>
    <dgm:cxn modelId="{92174E7A-2E98-4652-B404-FC118F35F64F}" type="presParOf" srcId="{96475608-0E65-4E36-BF3A-E0B0A2DB24BE}" destId="{CA5C329E-4D04-4C57-BB8B-270AD861D47D}" srcOrd="6" destOrd="0" presId="urn:microsoft.com/office/officeart/2005/8/layout/target1"/>
    <dgm:cxn modelId="{0CEBCFF4-A2A4-4E0B-808A-7BFA933F794A}" type="presParOf" srcId="{96475608-0E65-4E36-BF3A-E0B0A2DB24BE}" destId="{B93C4813-54BE-4A42-A945-255FF1D71385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2831FB-FD5E-42D6-87D7-DAC01970BC8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BD4CBED6-4884-4CCC-9A7D-B84D34A82BA4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35DB1-1078-407B-8C7D-CE81346B0054}" type="parTrans" cxnId="{88B22B3F-C8DE-4942-8009-DB1D53C4A6C9}">
      <dgm:prSet/>
      <dgm:spPr/>
      <dgm:t>
        <a:bodyPr/>
        <a:lstStyle/>
        <a:p>
          <a:endParaRPr lang="ru-RU"/>
        </a:p>
      </dgm:t>
    </dgm:pt>
    <dgm:pt modelId="{83E541CA-7534-4BF3-B15D-9E0D8F1E1FA4}" type="sibTrans" cxnId="{88B22B3F-C8DE-4942-8009-DB1D53C4A6C9}">
      <dgm:prSet/>
      <dgm:spPr/>
      <dgm:t>
        <a:bodyPr/>
        <a:lstStyle/>
        <a:p>
          <a:endParaRPr lang="ru-RU"/>
        </a:p>
      </dgm:t>
    </dgm:pt>
    <dgm:pt modelId="{04E166FE-F260-43AC-9F2E-678151DEC462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5E04A-938E-4E0C-9EFC-08863F3793B9}" type="parTrans" cxnId="{F551B1F1-B79A-4E71-A881-13B411A9834F}">
      <dgm:prSet/>
      <dgm:spPr/>
      <dgm:t>
        <a:bodyPr/>
        <a:lstStyle/>
        <a:p>
          <a:endParaRPr lang="ru-RU"/>
        </a:p>
      </dgm:t>
    </dgm:pt>
    <dgm:pt modelId="{C2328411-1B67-4599-99C4-3BB7E44361B4}" type="sibTrans" cxnId="{F551B1F1-B79A-4E71-A881-13B411A9834F}">
      <dgm:prSet/>
      <dgm:spPr/>
      <dgm:t>
        <a:bodyPr/>
        <a:lstStyle/>
        <a:p>
          <a:endParaRPr lang="ru-RU"/>
        </a:p>
      </dgm:t>
    </dgm:pt>
    <dgm:pt modelId="{96475608-0E65-4E36-BF3A-E0B0A2DB24BE}" type="pres">
      <dgm:prSet presAssocID="{3E2831FB-FD5E-42D6-87D7-DAC01970BC8D}" presName="composite" presStyleCnt="0">
        <dgm:presLayoutVars>
          <dgm:chMax val="5"/>
          <dgm:dir/>
          <dgm:resizeHandles val="exact"/>
        </dgm:presLayoutVars>
      </dgm:prSet>
      <dgm:spPr/>
    </dgm:pt>
    <dgm:pt modelId="{880B7FAB-FD34-4553-8411-C4014668B6FA}" type="pres">
      <dgm:prSet presAssocID="{BD4CBED6-4884-4CCC-9A7D-B84D34A82BA4}" presName="circle1" presStyleLbl="lnNode1" presStyleIdx="0" presStyleCnt="2"/>
      <dgm:spPr>
        <a:solidFill>
          <a:srgbClr val="2AA9E0"/>
        </a:solidFill>
      </dgm:spPr>
    </dgm:pt>
    <dgm:pt modelId="{61D53659-E1F2-4649-B8F9-3E99184C1B6F}" type="pres">
      <dgm:prSet presAssocID="{BD4CBED6-4884-4CCC-9A7D-B84D34A82BA4}" presName="text1" presStyleLbl="revTx" presStyleIdx="0" presStyleCnt="2" custScaleX="132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A17FE-A72A-4D39-A0CE-5199149AE667}" type="pres">
      <dgm:prSet presAssocID="{BD4CBED6-4884-4CCC-9A7D-B84D34A82BA4}" presName="line1" presStyleLbl="callout" presStyleIdx="0" presStyleCnt="4"/>
      <dgm:spPr>
        <a:ln>
          <a:solidFill>
            <a:srgbClr val="2AA9E0"/>
          </a:solidFill>
        </a:ln>
      </dgm:spPr>
    </dgm:pt>
    <dgm:pt modelId="{69C4A84D-7956-4A59-95ED-FE4C4BC3357F}" type="pres">
      <dgm:prSet presAssocID="{BD4CBED6-4884-4CCC-9A7D-B84D34A82BA4}" presName="d1" presStyleLbl="callout" presStyleIdx="1" presStyleCnt="4"/>
      <dgm:spPr>
        <a:ln>
          <a:solidFill>
            <a:srgbClr val="2AA9E0"/>
          </a:solidFill>
        </a:ln>
      </dgm:spPr>
    </dgm:pt>
    <dgm:pt modelId="{7D2AB3DC-4C8D-43C5-ABC1-30E0C4F9AE45}" type="pres">
      <dgm:prSet presAssocID="{04E166FE-F260-43AC-9F2E-678151DEC462}" presName="circle2" presStyleLbl="lnNode1" presStyleIdx="1" presStyleCnt="2"/>
      <dgm:spPr>
        <a:solidFill>
          <a:srgbClr val="E47878"/>
        </a:solidFill>
      </dgm:spPr>
    </dgm:pt>
    <dgm:pt modelId="{B2E940F3-FDF8-4EB8-8DB0-D1FE26A9625B}" type="pres">
      <dgm:prSet presAssocID="{04E166FE-F260-43AC-9F2E-678151DEC462}" presName="text2" presStyleLbl="revTx" presStyleIdx="1" presStyleCnt="2" custScaleX="129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C329E-4D04-4C57-BB8B-270AD861D47D}" type="pres">
      <dgm:prSet presAssocID="{04E166FE-F260-43AC-9F2E-678151DEC462}" presName="line2" presStyleLbl="callout" presStyleIdx="2" presStyleCnt="4"/>
      <dgm:spPr>
        <a:ln>
          <a:solidFill>
            <a:srgbClr val="E47878"/>
          </a:solidFill>
        </a:ln>
      </dgm:spPr>
    </dgm:pt>
    <dgm:pt modelId="{B93C4813-54BE-4A42-A945-255FF1D71385}" type="pres">
      <dgm:prSet presAssocID="{04E166FE-F260-43AC-9F2E-678151DEC462}" presName="d2" presStyleLbl="callout" presStyleIdx="3" presStyleCnt="4"/>
      <dgm:spPr>
        <a:ln>
          <a:solidFill>
            <a:srgbClr val="E47878"/>
          </a:solidFill>
        </a:ln>
      </dgm:spPr>
    </dgm:pt>
  </dgm:ptLst>
  <dgm:cxnLst>
    <dgm:cxn modelId="{88B22B3F-C8DE-4942-8009-DB1D53C4A6C9}" srcId="{3E2831FB-FD5E-42D6-87D7-DAC01970BC8D}" destId="{BD4CBED6-4884-4CCC-9A7D-B84D34A82BA4}" srcOrd="0" destOrd="0" parTransId="{1CC35DB1-1078-407B-8C7D-CE81346B0054}" sibTransId="{83E541CA-7534-4BF3-B15D-9E0D8F1E1FA4}"/>
    <dgm:cxn modelId="{C036C915-D3C6-4ABB-B524-AE8139D81DE6}" type="presOf" srcId="{BD4CBED6-4884-4CCC-9A7D-B84D34A82BA4}" destId="{61D53659-E1F2-4649-B8F9-3E99184C1B6F}" srcOrd="0" destOrd="0" presId="urn:microsoft.com/office/officeart/2005/8/layout/target1"/>
    <dgm:cxn modelId="{DC4B98D6-D61B-4D12-AFFF-56BF395E1DF8}" type="presOf" srcId="{3E2831FB-FD5E-42D6-87D7-DAC01970BC8D}" destId="{96475608-0E65-4E36-BF3A-E0B0A2DB24BE}" srcOrd="0" destOrd="0" presId="urn:microsoft.com/office/officeart/2005/8/layout/target1"/>
    <dgm:cxn modelId="{F551B1F1-B79A-4E71-A881-13B411A9834F}" srcId="{3E2831FB-FD5E-42D6-87D7-DAC01970BC8D}" destId="{04E166FE-F260-43AC-9F2E-678151DEC462}" srcOrd="1" destOrd="0" parTransId="{52C5E04A-938E-4E0C-9EFC-08863F3793B9}" sibTransId="{C2328411-1B67-4599-99C4-3BB7E44361B4}"/>
    <dgm:cxn modelId="{F96D05A9-99FE-4BEB-81ED-445BAE544E9C}" type="presOf" srcId="{04E166FE-F260-43AC-9F2E-678151DEC462}" destId="{B2E940F3-FDF8-4EB8-8DB0-D1FE26A9625B}" srcOrd="0" destOrd="0" presId="urn:microsoft.com/office/officeart/2005/8/layout/target1"/>
    <dgm:cxn modelId="{2583AFB8-8DB5-47FB-974E-3200CBB736CB}" type="presParOf" srcId="{96475608-0E65-4E36-BF3A-E0B0A2DB24BE}" destId="{880B7FAB-FD34-4553-8411-C4014668B6FA}" srcOrd="0" destOrd="0" presId="urn:microsoft.com/office/officeart/2005/8/layout/target1"/>
    <dgm:cxn modelId="{551DDA20-8D2B-466C-A388-FFCA581C6365}" type="presParOf" srcId="{96475608-0E65-4E36-BF3A-E0B0A2DB24BE}" destId="{61D53659-E1F2-4649-B8F9-3E99184C1B6F}" srcOrd="1" destOrd="0" presId="urn:microsoft.com/office/officeart/2005/8/layout/target1"/>
    <dgm:cxn modelId="{3BD495A5-1887-4623-A0DB-8D630B66DD59}" type="presParOf" srcId="{96475608-0E65-4E36-BF3A-E0B0A2DB24BE}" destId="{A7AA17FE-A72A-4D39-A0CE-5199149AE667}" srcOrd="2" destOrd="0" presId="urn:microsoft.com/office/officeart/2005/8/layout/target1"/>
    <dgm:cxn modelId="{57611058-AA13-4D32-8E46-03361011ADC1}" type="presParOf" srcId="{96475608-0E65-4E36-BF3A-E0B0A2DB24BE}" destId="{69C4A84D-7956-4A59-95ED-FE4C4BC3357F}" srcOrd="3" destOrd="0" presId="urn:microsoft.com/office/officeart/2005/8/layout/target1"/>
    <dgm:cxn modelId="{C60BCAAD-3AA9-4089-89DD-93B089A112CB}" type="presParOf" srcId="{96475608-0E65-4E36-BF3A-E0B0A2DB24BE}" destId="{7D2AB3DC-4C8D-43C5-ABC1-30E0C4F9AE45}" srcOrd="4" destOrd="0" presId="urn:microsoft.com/office/officeart/2005/8/layout/target1"/>
    <dgm:cxn modelId="{EEBCAC8E-0129-44C5-B2E2-5888F279F7B5}" type="presParOf" srcId="{96475608-0E65-4E36-BF3A-E0B0A2DB24BE}" destId="{B2E940F3-FDF8-4EB8-8DB0-D1FE26A9625B}" srcOrd="5" destOrd="0" presId="urn:microsoft.com/office/officeart/2005/8/layout/target1"/>
    <dgm:cxn modelId="{133A7424-E6B9-4636-874B-9F95765B6D24}" type="presParOf" srcId="{96475608-0E65-4E36-BF3A-E0B0A2DB24BE}" destId="{CA5C329E-4D04-4C57-BB8B-270AD861D47D}" srcOrd="6" destOrd="0" presId="urn:microsoft.com/office/officeart/2005/8/layout/target1"/>
    <dgm:cxn modelId="{27AA6074-CD05-4D5D-A990-8B6510DE3D6D}" type="presParOf" srcId="{96475608-0E65-4E36-BF3A-E0B0A2DB24BE}" destId="{B93C4813-54BE-4A42-A945-255FF1D71385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2831FB-FD5E-42D6-87D7-DAC01970BC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D4CBED6-4884-4CCC-9A7D-B84D34A82BA4}">
      <dgm:prSet phldrT="[Текст]" custT="1"/>
      <dgm:spPr>
        <a:solidFill>
          <a:srgbClr val="E47878">
            <a:alpha val="50000"/>
          </a:srgb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35DB1-1078-407B-8C7D-CE81346B0054}" type="parTrans" cxnId="{88B22B3F-C8DE-4942-8009-DB1D53C4A6C9}">
      <dgm:prSet/>
      <dgm:spPr/>
      <dgm:t>
        <a:bodyPr/>
        <a:lstStyle/>
        <a:p>
          <a:endParaRPr lang="ru-RU"/>
        </a:p>
      </dgm:t>
    </dgm:pt>
    <dgm:pt modelId="{83E541CA-7534-4BF3-B15D-9E0D8F1E1FA4}" type="sibTrans" cxnId="{88B22B3F-C8DE-4942-8009-DB1D53C4A6C9}">
      <dgm:prSet/>
      <dgm:spPr/>
      <dgm:t>
        <a:bodyPr/>
        <a:lstStyle/>
        <a:p>
          <a:endParaRPr lang="ru-RU"/>
        </a:p>
      </dgm:t>
    </dgm:pt>
    <dgm:pt modelId="{04E166FE-F260-43AC-9F2E-678151DEC462}">
      <dgm:prSet phldrT="[Текст]" custT="1"/>
      <dgm:spPr>
        <a:solidFill>
          <a:srgbClr val="2AA9E0">
            <a:alpha val="50000"/>
          </a:srgb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5E04A-938E-4E0C-9EFC-08863F3793B9}" type="parTrans" cxnId="{F551B1F1-B79A-4E71-A881-13B411A9834F}">
      <dgm:prSet/>
      <dgm:spPr/>
      <dgm:t>
        <a:bodyPr/>
        <a:lstStyle/>
        <a:p>
          <a:endParaRPr lang="ru-RU"/>
        </a:p>
      </dgm:t>
    </dgm:pt>
    <dgm:pt modelId="{C2328411-1B67-4599-99C4-3BB7E44361B4}" type="sibTrans" cxnId="{F551B1F1-B79A-4E71-A881-13B411A9834F}">
      <dgm:prSet/>
      <dgm:spPr/>
      <dgm:t>
        <a:bodyPr/>
        <a:lstStyle/>
        <a:p>
          <a:endParaRPr lang="ru-RU"/>
        </a:p>
      </dgm:t>
    </dgm:pt>
    <dgm:pt modelId="{2335D657-4BED-410B-BA58-C950CF4FA663}" type="pres">
      <dgm:prSet presAssocID="{3E2831FB-FD5E-42D6-87D7-DAC01970BC8D}" presName="compositeShape" presStyleCnt="0">
        <dgm:presLayoutVars>
          <dgm:chMax val="7"/>
          <dgm:dir/>
          <dgm:resizeHandles val="exact"/>
        </dgm:presLayoutVars>
      </dgm:prSet>
      <dgm:spPr/>
    </dgm:pt>
    <dgm:pt modelId="{D9467467-BAC0-4D82-BFB6-8CE663710DAB}" type="pres">
      <dgm:prSet presAssocID="{BD4CBED6-4884-4CCC-9A7D-B84D34A82BA4}" presName="circ1" presStyleLbl="vennNode1" presStyleIdx="0" presStyleCnt="2"/>
      <dgm:spPr/>
      <dgm:t>
        <a:bodyPr/>
        <a:lstStyle/>
        <a:p>
          <a:endParaRPr lang="ru-RU"/>
        </a:p>
      </dgm:t>
    </dgm:pt>
    <dgm:pt modelId="{EF07FD21-E655-4979-B60B-59CCA1DCCD29}" type="pres">
      <dgm:prSet presAssocID="{BD4CBED6-4884-4CCC-9A7D-B84D34A82BA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746BF-5834-4062-94BB-930998CF48A6}" type="pres">
      <dgm:prSet presAssocID="{04E166FE-F260-43AC-9F2E-678151DEC462}" presName="circ2" presStyleLbl="vennNode1" presStyleIdx="1" presStyleCnt="2"/>
      <dgm:spPr/>
      <dgm:t>
        <a:bodyPr/>
        <a:lstStyle/>
        <a:p>
          <a:endParaRPr lang="ru-RU"/>
        </a:p>
      </dgm:t>
    </dgm:pt>
    <dgm:pt modelId="{C64A394C-DC94-491A-8B38-2F2E6B0CD67D}" type="pres">
      <dgm:prSet presAssocID="{04E166FE-F260-43AC-9F2E-678151DEC4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F0A79-F4C5-4EDA-AC86-298416F26E99}" type="presOf" srcId="{04E166FE-F260-43AC-9F2E-678151DEC462}" destId="{9B0746BF-5834-4062-94BB-930998CF48A6}" srcOrd="0" destOrd="0" presId="urn:microsoft.com/office/officeart/2005/8/layout/venn1"/>
    <dgm:cxn modelId="{416252BE-6B38-4169-A70B-3FF78CF58275}" type="presOf" srcId="{BD4CBED6-4884-4CCC-9A7D-B84D34A82BA4}" destId="{EF07FD21-E655-4979-B60B-59CCA1DCCD29}" srcOrd="1" destOrd="0" presId="urn:microsoft.com/office/officeart/2005/8/layout/venn1"/>
    <dgm:cxn modelId="{EDB3853B-603B-482F-B4BD-B94F8E060DA5}" type="presOf" srcId="{04E166FE-F260-43AC-9F2E-678151DEC462}" destId="{C64A394C-DC94-491A-8B38-2F2E6B0CD67D}" srcOrd="1" destOrd="0" presId="urn:microsoft.com/office/officeart/2005/8/layout/venn1"/>
    <dgm:cxn modelId="{1F97EDA5-CDB2-4B47-A4A4-27BACFEA1D4F}" type="presOf" srcId="{BD4CBED6-4884-4CCC-9A7D-B84D34A82BA4}" destId="{D9467467-BAC0-4D82-BFB6-8CE663710DAB}" srcOrd="0" destOrd="0" presId="urn:microsoft.com/office/officeart/2005/8/layout/venn1"/>
    <dgm:cxn modelId="{95E885E7-83B4-4EA2-ADB9-FD0525DC6743}" type="presOf" srcId="{3E2831FB-FD5E-42D6-87D7-DAC01970BC8D}" destId="{2335D657-4BED-410B-BA58-C950CF4FA663}" srcOrd="0" destOrd="0" presId="urn:microsoft.com/office/officeart/2005/8/layout/venn1"/>
    <dgm:cxn modelId="{F551B1F1-B79A-4E71-A881-13B411A9834F}" srcId="{3E2831FB-FD5E-42D6-87D7-DAC01970BC8D}" destId="{04E166FE-F260-43AC-9F2E-678151DEC462}" srcOrd="1" destOrd="0" parTransId="{52C5E04A-938E-4E0C-9EFC-08863F3793B9}" sibTransId="{C2328411-1B67-4599-99C4-3BB7E44361B4}"/>
    <dgm:cxn modelId="{88B22B3F-C8DE-4942-8009-DB1D53C4A6C9}" srcId="{3E2831FB-FD5E-42D6-87D7-DAC01970BC8D}" destId="{BD4CBED6-4884-4CCC-9A7D-B84D34A82BA4}" srcOrd="0" destOrd="0" parTransId="{1CC35DB1-1078-407B-8C7D-CE81346B0054}" sibTransId="{83E541CA-7534-4BF3-B15D-9E0D8F1E1FA4}"/>
    <dgm:cxn modelId="{8DEEC279-98E6-43CC-B801-7B176F585E06}" type="presParOf" srcId="{2335D657-4BED-410B-BA58-C950CF4FA663}" destId="{D9467467-BAC0-4D82-BFB6-8CE663710DAB}" srcOrd="0" destOrd="0" presId="urn:microsoft.com/office/officeart/2005/8/layout/venn1"/>
    <dgm:cxn modelId="{37F2D499-32B4-4A91-8399-4C7BABFC3619}" type="presParOf" srcId="{2335D657-4BED-410B-BA58-C950CF4FA663}" destId="{EF07FD21-E655-4979-B60B-59CCA1DCCD29}" srcOrd="1" destOrd="0" presId="urn:microsoft.com/office/officeart/2005/8/layout/venn1"/>
    <dgm:cxn modelId="{F63A65F9-CA85-434D-998F-8F314E15A64E}" type="presParOf" srcId="{2335D657-4BED-410B-BA58-C950CF4FA663}" destId="{9B0746BF-5834-4062-94BB-930998CF48A6}" srcOrd="2" destOrd="0" presId="urn:microsoft.com/office/officeart/2005/8/layout/venn1"/>
    <dgm:cxn modelId="{77001BD6-01F4-4353-9D0F-F9C96EFA47BF}" type="presParOf" srcId="{2335D657-4BED-410B-BA58-C950CF4FA663}" destId="{C64A394C-DC94-491A-8B38-2F2E6B0CD67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2831FB-FD5E-42D6-87D7-DAC01970BC8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BD4CBED6-4884-4CCC-9A7D-B84D34A82BA4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35DB1-1078-407B-8C7D-CE81346B0054}" type="parTrans" cxnId="{88B22B3F-C8DE-4942-8009-DB1D53C4A6C9}">
      <dgm:prSet/>
      <dgm:spPr/>
      <dgm:t>
        <a:bodyPr/>
        <a:lstStyle/>
        <a:p>
          <a:endParaRPr lang="ru-RU"/>
        </a:p>
      </dgm:t>
    </dgm:pt>
    <dgm:pt modelId="{83E541CA-7534-4BF3-B15D-9E0D8F1E1FA4}" type="sibTrans" cxnId="{88B22B3F-C8DE-4942-8009-DB1D53C4A6C9}">
      <dgm:prSet/>
      <dgm:spPr/>
      <dgm:t>
        <a:bodyPr/>
        <a:lstStyle/>
        <a:p>
          <a:endParaRPr lang="ru-RU"/>
        </a:p>
      </dgm:t>
    </dgm:pt>
    <dgm:pt modelId="{04E166FE-F260-43AC-9F2E-678151DEC462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5E04A-938E-4E0C-9EFC-08863F3793B9}" type="parTrans" cxnId="{F551B1F1-B79A-4E71-A881-13B411A9834F}">
      <dgm:prSet/>
      <dgm:spPr/>
      <dgm:t>
        <a:bodyPr/>
        <a:lstStyle/>
        <a:p>
          <a:endParaRPr lang="ru-RU"/>
        </a:p>
      </dgm:t>
    </dgm:pt>
    <dgm:pt modelId="{C2328411-1B67-4599-99C4-3BB7E44361B4}" type="sibTrans" cxnId="{F551B1F1-B79A-4E71-A881-13B411A9834F}">
      <dgm:prSet/>
      <dgm:spPr/>
      <dgm:t>
        <a:bodyPr/>
        <a:lstStyle/>
        <a:p>
          <a:endParaRPr lang="ru-RU"/>
        </a:p>
      </dgm:t>
    </dgm:pt>
    <dgm:pt modelId="{96475608-0E65-4E36-BF3A-E0B0A2DB24BE}" type="pres">
      <dgm:prSet presAssocID="{3E2831FB-FD5E-42D6-87D7-DAC01970BC8D}" presName="composite" presStyleCnt="0">
        <dgm:presLayoutVars>
          <dgm:chMax val="5"/>
          <dgm:dir/>
          <dgm:resizeHandles val="exact"/>
        </dgm:presLayoutVars>
      </dgm:prSet>
      <dgm:spPr/>
    </dgm:pt>
    <dgm:pt modelId="{880B7FAB-FD34-4553-8411-C4014668B6FA}" type="pres">
      <dgm:prSet presAssocID="{BD4CBED6-4884-4CCC-9A7D-B84D34A82BA4}" presName="circle1" presStyleLbl="lnNode1" presStyleIdx="0" presStyleCnt="2"/>
      <dgm:spPr>
        <a:solidFill>
          <a:srgbClr val="2AA9E0"/>
        </a:solidFill>
      </dgm:spPr>
    </dgm:pt>
    <dgm:pt modelId="{61D53659-E1F2-4649-B8F9-3E99184C1B6F}" type="pres">
      <dgm:prSet presAssocID="{BD4CBED6-4884-4CCC-9A7D-B84D34A82BA4}" presName="text1" presStyleLbl="revTx" presStyleIdx="0" presStyleCnt="2" custScaleX="13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A17FE-A72A-4D39-A0CE-5199149AE667}" type="pres">
      <dgm:prSet presAssocID="{BD4CBED6-4884-4CCC-9A7D-B84D34A82BA4}" presName="line1" presStyleLbl="callout" presStyleIdx="0" presStyleCnt="4"/>
      <dgm:spPr>
        <a:ln>
          <a:solidFill>
            <a:srgbClr val="2AA9E0"/>
          </a:solidFill>
        </a:ln>
      </dgm:spPr>
    </dgm:pt>
    <dgm:pt modelId="{69C4A84D-7956-4A59-95ED-FE4C4BC3357F}" type="pres">
      <dgm:prSet presAssocID="{BD4CBED6-4884-4CCC-9A7D-B84D34A82BA4}" presName="d1" presStyleLbl="callout" presStyleIdx="1" presStyleCnt="4"/>
      <dgm:spPr>
        <a:ln>
          <a:solidFill>
            <a:srgbClr val="2AA9E0"/>
          </a:solidFill>
        </a:ln>
      </dgm:spPr>
    </dgm:pt>
    <dgm:pt modelId="{7D2AB3DC-4C8D-43C5-ABC1-30E0C4F9AE45}" type="pres">
      <dgm:prSet presAssocID="{04E166FE-F260-43AC-9F2E-678151DEC462}" presName="circle2" presStyleLbl="lnNode1" presStyleIdx="1" presStyleCnt="2"/>
      <dgm:spPr>
        <a:solidFill>
          <a:srgbClr val="E47878"/>
        </a:solidFill>
      </dgm:spPr>
    </dgm:pt>
    <dgm:pt modelId="{B2E940F3-FDF8-4EB8-8DB0-D1FE26A9625B}" type="pres">
      <dgm:prSet presAssocID="{04E166FE-F260-43AC-9F2E-678151DEC462}" presName="text2" presStyleLbl="revTx" presStyleIdx="1" presStyleCnt="2" custScaleX="137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C329E-4D04-4C57-BB8B-270AD861D47D}" type="pres">
      <dgm:prSet presAssocID="{04E166FE-F260-43AC-9F2E-678151DEC462}" presName="line2" presStyleLbl="callout" presStyleIdx="2" presStyleCnt="4"/>
      <dgm:spPr>
        <a:ln>
          <a:solidFill>
            <a:srgbClr val="E47878"/>
          </a:solidFill>
        </a:ln>
      </dgm:spPr>
    </dgm:pt>
    <dgm:pt modelId="{B93C4813-54BE-4A42-A945-255FF1D71385}" type="pres">
      <dgm:prSet presAssocID="{04E166FE-F260-43AC-9F2E-678151DEC462}" presName="d2" presStyleLbl="callout" presStyleIdx="3" presStyleCnt="4"/>
      <dgm:spPr>
        <a:ln>
          <a:solidFill>
            <a:srgbClr val="E47878"/>
          </a:solidFill>
        </a:ln>
      </dgm:spPr>
    </dgm:pt>
  </dgm:ptLst>
  <dgm:cxnLst>
    <dgm:cxn modelId="{21CDD2E0-F838-4BD9-ADAC-C98EADF1240D}" type="presOf" srcId="{BD4CBED6-4884-4CCC-9A7D-B84D34A82BA4}" destId="{61D53659-E1F2-4649-B8F9-3E99184C1B6F}" srcOrd="0" destOrd="0" presId="urn:microsoft.com/office/officeart/2005/8/layout/target1"/>
    <dgm:cxn modelId="{88B22B3F-C8DE-4942-8009-DB1D53C4A6C9}" srcId="{3E2831FB-FD5E-42D6-87D7-DAC01970BC8D}" destId="{BD4CBED6-4884-4CCC-9A7D-B84D34A82BA4}" srcOrd="0" destOrd="0" parTransId="{1CC35DB1-1078-407B-8C7D-CE81346B0054}" sibTransId="{83E541CA-7534-4BF3-B15D-9E0D8F1E1FA4}"/>
    <dgm:cxn modelId="{C4597B0E-317C-480A-9029-C43529482712}" type="presOf" srcId="{04E166FE-F260-43AC-9F2E-678151DEC462}" destId="{B2E940F3-FDF8-4EB8-8DB0-D1FE26A9625B}" srcOrd="0" destOrd="0" presId="urn:microsoft.com/office/officeart/2005/8/layout/target1"/>
    <dgm:cxn modelId="{1E969BE8-D77A-4D01-B09A-E93AB2E276BB}" type="presOf" srcId="{3E2831FB-FD5E-42D6-87D7-DAC01970BC8D}" destId="{96475608-0E65-4E36-BF3A-E0B0A2DB24BE}" srcOrd="0" destOrd="0" presId="urn:microsoft.com/office/officeart/2005/8/layout/target1"/>
    <dgm:cxn modelId="{F551B1F1-B79A-4E71-A881-13B411A9834F}" srcId="{3E2831FB-FD5E-42D6-87D7-DAC01970BC8D}" destId="{04E166FE-F260-43AC-9F2E-678151DEC462}" srcOrd="1" destOrd="0" parTransId="{52C5E04A-938E-4E0C-9EFC-08863F3793B9}" sibTransId="{C2328411-1B67-4599-99C4-3BB7E44361B4}"/>
    <dgm:cxn modelId="{48AB8B9E-438D-41D5-A716-50F887A3EB61}" type="presParOf" srcId="{96475608-0E65-4E36-BF3A-E0B0A2DB24BE}" destId="{880B7FAB-FD34-4553-8411-C4014668B6FA}" srcOrd="0" destOrd="0" presId="urn:microsoft.com/office/officeart/2005/8/layout/target1"/>
    <dgm:cxn modelId="{8970B680-C7A2-45B4-9554-AA38C1A978C5}" type="presParOf" srcId="{96475608-0E65-4E36-BF3A-E0B0A2DB24BE}" destId="{61D53659-E1F2-4649-B8F9-3E99184C1B6F}" srcOrd="1" destOrd="0" presId="urn:microsoft.com/office/officeart/2005/8/layout/target1"/>
    <dgm:cxn modelId="{86CFEBDB-500C-41A9-800F-D8B7761E63FE}" type="presParOf" srcId="{96475608-0E65-4E36-BF3A-E0B0A2DB24BE}" destId="{A7AA17FE-A72A-4D39-A0CE-5199149AE667}" srcOrd="2" destOrd="0" presId="urn:microsoft.com/office/officeart/2005/8/layout/target1"/>
    <dgm:cxn modelId="{CCD28059-9A87-46C7-A3AC-4887C40F7E39}" type="presParOf" srcId="{96475608-0E65-4E36-BF3A-E0B0A2DB24BE}" destId="{69C4A84D-7956-4A59-95ED-FE4C4BC3357F}" srcOrd="3" destOrd="0" presId="urn:microsoft.com/office/officeart/2005/8/layout/target1"/>
    <dgm:cxn modelId="{3215A79B-6C42-4C3F-ACD5-B8AE6EA8FD8C}" type="presParOf" srcId="{96475608-0E65-4E36-BF3A-E0B0A2DB24BE}" destId="{7D2AB3DC-4C8D-43C5-ABC1-30E0C4F9AE45}" srcOrd="4" destOrd="0" presId="urn:microsoft.com/office/officeart/2005/8/layout/target1"/>
    <dgm:cxn modelId="{2BD5E60C-24AD-4D2E-BFB7-B33A88D6794E}" type="presParOf" srcId="{96475608-0E65-4E36-BF3A-E0B0A2DB24BE}" destId="{B2E940F3-FDF8-4EB8-8DB0-D1FE26A9625B}" srcOrd="5" destOrd="0" presId="urn:microsoft.com/office/officeart/2005/8/layout/target1"/>
    <dgm:cxn modelId="{92174E7A-2E98-4652-B404-FC118F35F64F}" type="presParOf" srcId="{96475608-0E65-4E36-BF3A-E0B0A2DB24BE}" destId="{CA5C329E-4D04-4C57-BB8B-270AD861D47D}" srcOrd="6" destOrd="0" presId="urn:microsoft.com/office/officeart/2005/8/layout/target1"/>
    <dgm:cxn modelId="{0CEBCFF4-A2A4-4E0B-808A-7BFA933F794A}" type="presParOf" srcId="{96475608-0E65-4E36-BF3A-E0B0A2DB24BE}" destId="{B93C4813-54BE-4A42-A945-255FF1D71385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2831FB-FD5E-42D6-87D7-DAC01970BC8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BD4CBED6-4884-4CCC-9A7D-B84D34A82BA4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35DB1-1078-407B-8C7D-CE81346B0054}" type="parTrans" cxnId="{88B22B3F-C8DE-4942-8009-DB1D53C4A6C9}">
      <dgm:prSet/>
      <dgm:spPr/>
      <dgm:t>
        <a:bodyPr/>
        <a:lstStyle/>
        <a:p>
          <a:endParaRPr lang="ru-RU"/>
        </a:p>
      </dgm:t>
    </dgm:pt>
    <dgm:pt modelId="{83E541CA-7534-4BF3-B15D-9E0D8F1E1FA4}" type="sibTrans" cxnId="{88B22B3F-C8DE-4942-8009-DB1D53C4A6C9}">
      <dgm:prSet/>
      <dgm:spPr/>
      <dgm:t>
        <a:bodyPr/>
        <a:lstStyle/>
        <a:p>
          <a:endParaRPr lang="ru-RU"/>
        </a:p>
      </dgm:t>
    </dgm:pt>
    <dgm:pt modelId="{04E166FE-F260-43AC-9F2E-678151DEC462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5E04A-938E-4E0C-9EFC-08863F3793B9}" type="parTrans" cxnId="{F551B1F1-B79A-4E71-A881-13B411A9834F}">
      <dgm:prSet/>
      <dgm:spPr/>
      <dgm:t>
        <a:bodyPr/>
        <a:lstStyle/>
        <a:p>
          <a:endParaRPr lang="ru-RU"/>
        </a:p>
      </dgm:t>
    </dgm:pt>
    <dgm:pt modelId="{C2328411-1B67-4599-99C4-3BB7E44361B4}" type="sibTrans" cxnId="{F551B1F1-B79A-4E71-A881-13B411A9834F}">
      <dgm:prSet/>
      <dgm:spPr/>
      <dgm:t>
        <a:bodyPr/>
        <a:lstStyle/>
        <a:p>
          <a:endParaRPr lang="ru-RU"/>
        </a:p>
      </dgm:t>
    </dgm:pt>
    <dgm:pt modelId="{96475608-0E65-4E36-BF3A-E0B0A2DB24BE}" type="pres">
      <dgm:prSet presAssocID="{3E2831FB-FD5E-42D6-87D7-DAC01970BC8D}" presName="composite" presStyleCnt="0">
        <dgm:presLayoutVars>
          <dgm:chMax val="5"/>
          <dgm:dir/>
          <dgm:resizeHandles val="exact"/>
        </dgm:presLayoutVars>
      </dgm:prSet>
      <dgm:spPr/>
    </dgm:pt>
    <dgm:pt modelId="{880B7FAB-FD34-4553-8411-C4014668B6FA}" type="pres">
      <dgm:prSet presAssocID="{BD4CBED6-4884-4CCC-9A7D-B84D34A82BA4}" presName="circle1" presStyleLbl="lnNode1" presStyleIdx="0" presStyleCnt="2"/>
      <dgm:spPr>
        <a:solidFill>
          <a:srgbClr val="2AA9E0"/>
        </a:solidFill>
      </dgm:spPr>
    </dgm:pt>
    <dgm:pt modelId="{61D53659-E1F2-4649-B8F9-3E99184C1B6F}" type="pres">
      <dgm:prSet presAssocID="{BD4CBED6-4884-4CCC-9A7D-B84D34A82BA4}" presName="text1" presStyleLbl="revTx" presStyleIdx="0" presStyleCnt="2" custScaleX="132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A17FE-A72A-4D39-A0CE-5199149AE667}" type="pres">
      <dgm:prSet presAssocID="{BD4CBED6-4884-4CCC-9A7D-B84D34A82BA4}" presName="line1" presStyleLbl="callout" presStyleIdx="0" presStyleCnt="4"/>
      <dgm:spPr>
        <a:ln>
          <a:solidFill>
            <a:srgbClr val="2AA9E0"/>
          </a:solidFill>
        </a:ln>
      </dgm:spPr>
    </dgm:pt>
    <dgm:pt modelId="{69C4A84D-7956-4A59-95ED-FE4C4BC3357F}" type="pres">
      <dgm:prSet presAssocID="{BD4CBED6-4884-4CCC-9A7D-B84D34A82BA4}" presName="d1" presStyleLbl="callout" presStyleIdx="1" presStyleCnt="4"/>
      <dgm:spPr>
        <a:ln>
          <a:solidFill>
            <a:srgbClr val="2AA9E0"/>
          </a:solidFill>
        </a:ln>
      </dgm:spPr>
    </dgm:pt>
    <dgm:pt modelId="{7D2AB3DC-4C8D-43C5-ABC1-30E0C4F9AE45}" type="pres">
      <dgm:prSet presAssocID="{04E166FE-F260-43AC-9F2E-678151DEC462}" presName="circle2" presStyleLbl="lnNode1" presStyleIdx="1" presStyleCnt="2"/>
      <dgm:spPr>
        <a:solidFill>
          <a:srgbClr val="E47878"/>
        </a:solidFill>
      </dgm:spPr>
    </dgm:pt>
    <dgm:pt modelId="{B2E940F3-FDF8-4EB8-8DB0-D1FE26A9625B}" type="pres">
      <dgm:prSet presAssocID="{04E166FE-F260-43AC-9F2E-678151DEC462}" presName="text2" presStyleLbl="revTx" presStyleIdx="1" presStyleCnt="2" custScaleX="129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C329E-4D04-4C57-BB8B-270AD861D47D}" type="pres">
      <dgm:prSet presAssocID="{04E166FE-F260-43AC-9F2E-678151DEC462}" presName="line2" presStyleLbl="callout" presStyleIdx="2" presStyleCnt="4"/>
      <dgm:spPr>
        <a:ln>
          <a:solidFill>
            <a:srgbClr val="E47878"/>
          </a:solidFill>
        </a:ln>
      </dgm:spPr>
    </dgm:pt>
    <dgm:pt modelId="{B93C4813-54BE-4A42-A945-255FF1D71385}" type="pres">
      <dgm:prSet presAssocID="{04E166FE-F260-43AC-9F2E-678151DEC462}" presName="d2" presStyleLbl="callout" presStyleIdx="3" presStyleCnt="4"/>
      <dgm:spPr>
        <a:ln>
          <a:solidFill>
            <a:srgbClr val="E47878"/>
          </a:solidFill>
        </a:ln>
      </dgm:spPr>
    </dgm:pt>
  </dgm:ptLst>
  <dgm:cxnLst>
    <dgm:cxn modelId="{88B22B3F-C8DE-4942-8009-DB1D53C4A6C9}" srcId="{3E2831FB-FD5E-42D6-87D7-DAC01970BC8D}" destId="{BD4CBED6-4884-4CCC-9A7D-B84D34A82BA4}" srcOrd="0" destOrd="0" parTransId="{1CC35DB1-1078-407B-8C7D-CE81346B0054}" sibTransId="{83E541CA-7534-4BF3-B15D-9E0D8F1E1FA4}"/>
    <dgm:cxn modelId="{C036C915-D3C6-4ABB-B524-AE8139D81DE6}" type="presOf" srcId="{BD4CBED6-4884-4CCC-9A7D-B84D34A82BA4}" destId="{61D53659-E1F2-4649-B8F9-3E99184C1B6F}" srcOrd="0" destOrd="0" presId="urn:microsoft.com/office/officeart/2005/8/layout/target1"/>
    <dgm:cxn modelId="{DC4B98D6-D61B-4D12-AFFF-56BF395E1DF8}" type="presOf" srcId="{3E2831FB-FD5E-42D6-87D7-DAC01970BC8D}" destId="{96475608-0E65-4E36-BF3A-E0B0A2DB24BE}" srcOrd="0" destOrd="0" presId="urn:microsoft.com/office/officeart/2005/8/layout/target1"/>
    <dgm:cxn modelId="{F551B1F1-B79A-4E71-A881-13B411A9834F}" srcId="{3E2831FB-FD5E-42D6-87D7-DAC01970BC8D}" destId="{04E166FE-F260-43AC-9F2E-678151DEC462}" srcOrd="1" destOrd="0" parTransId="{52C5E04A-938E-4E0C-9EFC-08863F3793B9}" sibTransId="{C2328411-1B67-4599-99C4-3BB7E44361B4}"/>
    <dgm:cxn modelId="{F96D05A9-99FE-4BEB-81ED-445BAE544E9C}" type="presOf" srcId="{04E166FE-F260-43AC-9F2E-678151DEC462}" destId="{B2E940F3-FDF8-4EB8-8DB0-D1FE26A9625B}" srcOrd="0" destOrd="0" presId="urn:microsoft.com/office/officeart/2005/8/layout/target1"/>
    <dgm:cxn modelId="{2583AFB8-8DB5-47FB-974E-3200CBB736CB}" type="presParOf" srcId="{96475608-0E65-4E36-BF3A-E0B0A2DB24BE}" destId="{880B7FAB-FD34-4553-8411-C4014668B6FA}" srcOrd="0" destOrd="0" presId="urn:microsoft.com/office/officeart/2005/8/layout/target1"/>
    <dgm:cxn modelId="{551DDA20-8D2B-466C-A388-FFCA581C6365}" type="presParOf" srcId="{96475608-0E65-4E36-BF3A-E0B0A2DB24BE}" destId="{61D53659-E1F2-4649-B8F9-3E99184C1B6F}" srcOrd="1" destOrd="0" presId="urn:microsoft.com/office/officeart/2005/8/layout/target1"/>
    <dgm:cxn modelId="{3BD495A5-1887-4623-A0DB-8D630B66DD59}" type="presParOf" srcId="{96475608-0E65-4E36-BF3A-E0B0A2DB24BE}" destId="{A7AA17FE-A72A-4D39-A0CE-5199149AE667}" srcOrd="2" destOrd="0" presId="urn:microsoft.com/office/officeart/2005/8/layout/target1"/>
    <dgm:cxn modelId="{57611058-AA13-4D32-8E46-03361011ADC1}" type="presParOf" srcId="{96475608-0E65-4E36-BF3A-E0B0A2DB24BE}" destId="{69C4A84D-7956-4A59-95ED-FE4C4BC3357F}" srcOrd="3" destOrd="0" presId="urn:microsoft.com/office/officeart/2005/8/layout/target1"/>
    <dgm:cxn modelId="{C60BCAAD-3AA9-4089-89DD-93B089A112CB}" type="presParOf" srcId="{96475608-0E65-4E36-BF3A-E0B0A2DB24BE}" destId="{7D2AB3DC-4C8D-43C5-ABC1-30E0C4F9AE45}" srcOrd="4" destOrd="0" presId="urn:microsoft.com/office/officeart/2005/8/layout/target1"/>
    <dgm:cxn modelId="{EEBCAC8E-0129-44C5-B2E2-5888F279F7B5}" type="presParOf" srcId="{96475608-0E65-4E36-BF3A-E0B0A2DB24BE}" destId="{B2E940F3-FDF8-4EB8-8DB0-D1FE26A9625B}" srcOrd="5" destOrd="0" presId="urn:microsoft.com/office/officeart/2005/8/layout/target1"/>
    <dgm:cxn modelId="{133A7424-E6B9-4636-874B-9F95765B6D24}" type="presParOf" srcId="{96475608-0E65-4E36-BF3A-E0B0A2DB24BE}" destId="{CA5C329E-4D04-4C57-BB8B-270AD861D47D}" srcOrd="6" destOrd="0" presId="urn:microsoft.com/office/officeart/2005/8/layout/target1"/>
    <dgm:cxn modelId="{27AA6074-CD05-4D5D-A990-8B6510DE3D6D}" type="presParOf" srcId="{96475608-0E65-4E36-BF3A-E0B0A2DB24BE}" destId="{B93C4813-54BE-4A42-A945-255FF1D71385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A762FB-A953-40B3-A233-54DBD833E0BA}" type="doc">
      <dgm:prSet loTypeId="urn:microsoft.com/office/officeart/2005/8/layout/vList3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54D542D-31ED-4204-A1D4-3F72F7F2F9E3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БЛАНК НА 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ВОПРОСОВ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702E0-CAA8-473B-80C0-4B4AFC6D770D}" type="par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B3C6EAA8-3683-4BF4-BD4A-C51FA669E322}" type="sib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8E8B4C6A-CDAF-4A96-9A98-F5BF6C093727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НА КАЖДЫЙ ВОПРОС 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1 МИНУТА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E144B-83EA-43D3-805F-51415131C988}" type="par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480E3D78-C9FF-49E7-BCB8-282F51E1EBD1}" type="sib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3EC2C879-4D0D-46D3-B4D7-6814632BCB16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В КОНЦЕ РАУНДА ВОПРОСЫ 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НЕ ПОВТОРЯЮТСЯ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BB681-1D96-40AA-92A1-493C355AAD50}" type="par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7862D4BB-1378-41DC-9804-44F6732C8A09}" type="sib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8791CBA-1A92-4CD1-9FF4-21C630BA6156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ПРАВИЛЬНЫЙ ОТВЕТ +2 БАЛЛА БЕЗ СТАВКИ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1587A-BC25-4937-A71C-C405F5D0B7F8}" type="par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D5DA142A-4587-4C4A-88E1-48CCF3390980}" type="sib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9EA93C7-A503-467F-BD93-8CB7105BDBDD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НЕПРАВИЛЬНЫЙ ОТВЕТ -1 БАЛЛ БЕЗ СТАВКИ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3F26A-7EAF-4B5E-917E-681C45EDD00E}" type="parTrans" cxnId="{740C51FD-7072-41E6-8561-CA9CBE5C8565}">
      <dgm:prSet/>
      <dgm:spPr/>
      <dgm:t>
        <a:bodyPr/>
        <a:lstStyle/>
        <a:p>
          <a:endParaRPr lang="ru-RU"/>
        </a:p>
      </dgm:t>
    </dgm:pt>
    <dgm:pt modelId="{12723825-CFC5-435B-8375-A49BEEB63AAD}" type="sibTrans" cxnId="{740C51FD-7072-41E6-8561-CA9CBE5C8565}">
      <dgm:prSet/>
      <dgm:spPr/>
      <dgm:t>
        <a:bodyPr/>
        <a:lstStyle/>
        <a:p>
          <a:endParaRPr lang="ru-RU"/>
        </a:p>
      </dgm:t>
    </dgm:pt>
    <dgm:pt modelId="{F8608D06-C795-4831-8651-36BD8657AD49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ПРАВИЛЬНЫЙ ОТВЕТ +3 БАЛЛА СО СТАВКОЙ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39BE7-7311-4C6E-A01B-9A293273A58B}" type="parTrans" cxnId="{63CC489B-6E45-437F-9B7E-65023CD795D6}">
      <dgm:prSet/>
      <dgm:spPr/>
      <dgm:t>
        <a:bodyPr/>
        <a:lstStyle/>
        <a:p>
          <a:endParaRPr lang="ru-RU"/>
        </a:p>
      </dgm:t>
    </dgm:pt>
    <dgm:pt modelId="{4B78D672-14CB-4B7A-B073-43086F87A61B}" type="sibTrans" cxnId="{63CC489B-6E45-437F-9B7E-65023CD795D6}">
      <dgm:prSet/>
      <dgm:spPr/>
      <dgm:t>
        <a:bodyPr/>
        <a:lstStyle/>
        <a:p>
          <a:endParaRPr lang="ru-RU"/>
        </a:p>
      </dgm:t>
    </dgm:pt>
    <dgm:pt modelId="{C9FF6AB9-3017-401A-B2FE-03FD960793BC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МОЖНО СДЕЛАТЬ СТАВКУ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1C7E1-F49C-4492-B809-26CB443B74CE}" type="parTrans" cxnId="{EC3D5805-37A6-43BD-B6B7-355F67098ABE}">
      <dgm:prSet/>
      <dgm:spPr/>
      <dgm:t>
        <a:bodyPr/>
        <a:lstStyle/>
        <a:p>
          <a:endParaRPr lang="ru-RU"/>
        </a:p>
      </dgm:t>
    </dgm:pt>
    <dgm:pt modelId="{9058BBF7-834A-42B6-9172-7FD6F20EE177}" type="sibTrans" cxnId="{EC3D5805-37A6-43BD-B6B7-355F67098ABE}">
      <dgm:prSet/>
      <dgm:spPr/>
      <dgm:t>
        <a:bodyPr/>
        <a:lstStyle/>
        <a:p>
          <a:endParaRPr lang="ru-RU"/>
        </a:p>
      </dgm:t>
    </dgm:pt>
    <dgm:pt modelId="{BDCF1872-2B5E-415F-9F0F-A0D12EFC309F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НЕПРАВИЛЬНЫЙ ОТВЕТ -2 БАЛЛА СО СТАВКОЙ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B78750-8DA6-4EC1-8AE7-F782904E22C2}" type="parTrans" cxnId="{DF05D99B-22BA-4526-B4BC-4B09ABDAA5B1}">
      <dgm:prSet/>
      <dgm:spPr/>
      <dgm:t>
        <a:bodyPr/>
        <a:lstStyle/>
        <a:p>
          <a:endParaRPr lang="ru-RU"/>
        </a:p>
      </dgm:t>
    </dgm:pt>
    <dgm:pt modelId="{61044B81-E88A-42CB-A425-73FDCA1BD48E}" type="sibTrans" cxnId="{DF05D99B-22BA-4526-B4BC-4B09ABDAA5B1}">
      <dgm:prSet/>
      <dgm:spPr/>
      <dgm:t>
        <a:bodyPr/>
        <a:lstStyle/>
        <a:p>
          <a:endParaRPr lang="ru-RU"/>
        </a:p>
      </dgm:t>
    </dgm:pt>
    <dgm:pt modelId="{35774630-5901-4F01-901B-DAFB930C1CBD}" type="pres">
      <dgm:prSet presAssocID="{E8A762FB-A953-40B3-A233-54DBD833E0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948CC-B211-4B14-82A5-0DE54DE9938F}" type="pres">
      <dgm:prSet presAssocID="{D54D542D-31ED-4204-A1D4-3F72F7F2F9E3}" presName="composite" presStyleCnt="0"/>
      <dgm:spPr/>
      <dgm:t>
        <a:bodyPr/>
        <a:lstStyle/>
        <a:p>
          <a:endParaRPr lang="ru-RU"/>
        </a:p>
      </dgm:t>
    </dgm:pt>
    <dgm:pt modelId="{45A377A7-AB19-40DD-BC82-ACC9F5E25C7E}" type="pres">
      <dgm:prSet presAssocID="{D54D542D-31ED-4204-A1D4-3F72F7F2F9E3}" presName="imgShp" presStyleLbl="fg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5C75D7-7EE7-45A0-A287-FE197345C799}" type="pres">
      <dgm:prSet presAssocID="{D54D542D-31ED-4204-A1D4-3F72F7F2F9E3}" presName="txShp" presStyleLbl="node1" presStyleIdx="0" presStyleCnt="8" custLinFactNeighborX="3433" custLinFactNeighborY="-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42EEC-C381-48DA-B5FA-E0B6FA52EB12}" type="pres">
      <dgm:prSet presAssocID="{B3C6EAA8-3683-4BF4-BD4A-C51FA669E322}" presName="spacing" presStyleCnt="0"/>
      <dgm:spPr/>
      <dgm:t>
        <a:bodyPr/>
        <a:lstStyle/>
        <a:p>
          <a:endParaRPr lang="ru-RU"/>
        </a:p>
      </dgm:t>
    </dgm:pt>
    <dgm:pt modelId="{A8712A39-60C4-4C85-8909-FED6DB70F322}" type="pres">
      <dgm:prSet presAssocID="{8E8B4C6A-CDAF-4A96-9A98-F5BF6C093727}" presName="composite" presStyleCnt="0"/>
      <dgm:spPr/>
      <dgm:t>
        <a:bodyPr/>
        <a:lstStyle/>
        <a:p>
          <a:endParaRPr lang="ru-RU"/>
        </a:p>
      </dgm:t>
    </dgm:pt>
    <dgm:pt modelId="{1114917A-1881-4AF2-BF93-4958B57DD96A}" type="pres">
      <dgm:prSet presAssocID="{8E8B4C6A-CDAF-4A96-9A98-F5BF6C093727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A1587A-E975-4763-9A24-7AF54CAD91F7}" type="pres">
      <dgm:prSet presAssocID="{8E8B4C6A-CDAF-4A96-9A98-F5BF6C093727}" presName="txShp" presStyleLbl="node1" presStyleIdx="1" presStyleCnt="8" custLinFactNeighborX="3560" custLinFactNeighborY="-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909C-A91B-4ABF-B00D-E79E1001BB75}" type="pres">
      <dgm:prSet presAssocID="{480E3D78-C9FF-49E7-BCB8-282F51E1EBD1}" presName="spacing" presStyleCnt="0"/>
      <dgm:spPr/>
      <dgm:t>
        <a:bodyPr/>
        <a:lstStyle/>
        <a:p>
          <a:endParaRPr lang="ru-RU"/>
        </a:p>
      </dgm:t>
    </dgm:pt>
    <dgm:pt modelId="{C16CF35D-F95B-48CE-BBCE-85C0E55019A1}" type="pres">
      <dgm:prSet presAssocID="{3EC2C879-4D0D-46D3-B4D7-6814632BCB16}" presName="composite" presStyleCnt="0"/>
      <dgm:spPr/>
      <dgm:t>
        <a:bodyPr/>
        <a:lstStyle/>
        <a:p>
          <a:endParaRPr lang="ru-RU"/>
        </a:p>
      </dgm:t>
    </dgm:pt>
    <dgm:pt modelId="{86FF18A5-39EF-418D-8974-1B66C864AF69}" type="pres">
      <dgm:prSet presAssocID="{3EC2C879-4D0D-46D3-B4D7-6814632BCB16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7E0439DC-187C-488A-A5CD-4BDB9424DAEE}" type="pres">
      <dgm:prSet presAssocID="{3EC2C879-4D0D-46D3-B4D7-6814632BCB16}" presName="txShp" presStyleLbl="node1" presStyleIdx="2" presStyleCnt="8" custLinFactNeighborX="3560" custLinFactNeighborY="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DB5DA-9681-49BE-8337-0F6ACD8FEE79}" type="pres">
      <dgm:prSet presAssocID="{7862D4BB-1378-41DC-9804-44F6732C8A09}" presName="spacing" presStyleCnt="0"/>
      <dgm:spPr/>
      <dgm:t>
        <a:bodyPr/>
        <a:lstStyle/>
        <a:p>
          <a:endParaRPr lang="ru-RU"/>
        </a:p>
      </dgm:t>
    </dgm:pt>
    <dgm:pt modelId="{60F9CD5A-2291-43AC-8EA3-B12C9CB5861B}" type="pres">
      <dgm:prSet presAssocID="{C9FF6AB9-3017-401A-B2FE-03FD960793BC}" presName="composite" presStyleCnt="0"/>
      <dgm:spPr/>
      <dgm:t>
        <a:bodyPr/>
        <a:lstStyle/>
        <a:p>
          <a:endParaRPr lang="ru-RU"/>
        </a:p>
      </dgm:t>
    </dgm:pt>
    <dgm:pt modelId="{ECA383CF-BFA4-4DF1-B50D-C8773BE34727}" type="pres">
      <dgm:prSet presAssocID="{C9FF6AB9-3017-401A-B2FE-03FD960793BC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D836232B-83AE-4B38-9724-A62EC423DA58}" type="pres">
      <dgm:prSet presAssocID="{C9FF6AB9-3017-401A-B2FE-03FD960793BC}" presName="txShp" presStyleLbl="node1" presStyleIdx="3" presStyleCnt="8" custLinFactNeighborX="3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4A1E3-26D8-4E70-AFF1-673DF92A46E1}" type="pres">
      <dgm:prSet presAssocID="{9058BBF7-834A-42B6-9172-7FD6F20EE177}" presName="spacing" presStyleCnt="0"/>
      <dgm:spPr/>
      <dgm:t>
        <a:bodyPr/>
        <a:lstStyle/>
        <a:p>
          <a:endParaRPr lang="ru-RU"/>
        </a:p>
      </dgm:t>
    </dgm:pt>
    <dgm:pt modelId="{B338C4FD-3A76-4CB2-9F4B-21345F2ACC4E}" type="pres">
      <dgm:prSet presAssocID="{28791CBA-1A92-4CD1-9FF4-21C630BA6156}" presName="composite" presStyleCnt="0"/>
      <dgm:spPr/>
      <dgm:t>
        <a:bodyPr/>
        <a:lstStyle/>
        <a:p>
          <a:endParaRPr lang="ru-RU"/>
        </a:p>
      </dgm:t>
    </dgm:pt>
    <dgm:pt modelId="{FCF96001-3D3F-42D4-B0CA-D634E37E570B}" type="pres">
      <dgm:prSet presAssocID="{28791CBA-1A92-4CD1-9FF4-21C630BA6156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0C5F1756-AFB7-45B8-943F-453C270765E6}" type="pres">
      <dgm:prSet presAssocID="{28791CBA-1A92-4CD1-9FF4-21C630BA6156}" presName="txShp" presStyleLbl="node1" presStyleIdx="4" presStyleCnt="8" custLinFactNeighborX="3814" custLinFactNeighborY="-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42F48-1CD5-4930-9E6D-B0B7B1F43717}" type="pres">
      <dgm:prSet presAssocID="{D5DA142A-4587-4C4A-88E1-48CCF3390980}" presName="spacing" presStyleCnt="0"/>
      <dgm:spPr/>
      <dgm:t>
        <a:bodyPr/>
        <a:lstStyle/>
        <a:p>
          <a:endParaRPr lang="ru-RU"/>
        </a:p>
      </dgm:t>
    </dgm:pt>
    <dgm:pt modelId="{E3EE551B-DD8A-45C5-9C09-7648281EBCF4}" type="pres">
      <dgm:prSet presAssocID="{F8608D06-C795-4831-8651-36BD8657AD49}" presName="composite" presStyleCnt="0"/>
      <dgm:spPr/>
      <dgm:t>
        <a:bodyPr/>
        <a:lstStyle/>
        <a:p>
          <a:endParaRPr lang="ru-RU"/>
        </a:p>
      </dgm:t>
    </dgm:pt>
    <dgm:pt modelId="{31B01417-2CC3-4376-80BF-5220C3FEF4D4}" type="pres">
      <dgm:prSet presAssocID="{F8608D06-C795-4831-8651-36BD8657AD49}" presName="imgShp" presStyleLbl="fg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A779BEAE-F6E4-4B9A-A0D7-E0E2DDF1501F}" type="pres">
      <dgm:prSet presAssocID="{F8608D06-C795-4831-8651-36BD8657AD49}" presName="txShp" presStyleLbl="node1" presStyleIdx="5" presStyleCnt="8" custLinFactNeighborX="3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48C50-0795-43E0-8776-18BF22F41C8B}" type="pres">
      <dgm:prSet presAssocID="{4B78D672-14CB-4B7A-B073-43086F87A61B}" presName="spacing" presStyleCnt="0"/>
      <dgm:spPr/>
      <dgm:t>
        <a:bodyPr/>
        <a:lstStyle/>
        <a:p>
          <a:endParaRPr lang="ru-RU"/>
        </a:p>
      </dgm:t>
    </dgm:pt>
    <dgm:pt modelId="{725E8598-8501-4F7E-9257-F898417D5E54}" type="pres">
      <dgm:prSet presAssocID="{29EA93C7-A503-467F-BD93-8CB7105BDBDD}" presName="composite" presStyleCnt="0"/>
      <dgm:spPr/>
      <dgm:t>
        <a:bodyPr/>
        <a:lstStyle/>
        <a:p>
          <a:endParaRPr lang="ru-RU"/>
        </a:p>
      </dgm:t>
    </dgm:pt>
    <dgm:pt modelId="{7912E7B9-B453-4C96-9D26-FDF22816C1BF}" type="pres">
      <dgm:prSet presAssocID="{29EA93C7-A503-467F-BD93-8CB7105BDBDD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58F0A1-F5BE-4388-9942-AC38A28BF113}" type="pres">
      <dgm:prSet presAssocID="{29EA93C7-A503-467F-BD93-8CB7105BDBDD}" presName="txShp" presStyleLbl="node1" presStyleIdx="6" presStyleCnt="8" custLinFactNeighborX="3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9C818-350A-4393-B366-94E301145548}" type="pres">
      <dgm:prSet presAssocID="{12723825-CFC5-435B-8375-A49BEEB63AAD}" presName="spacing" presStyleCnt="0"/>
      <dgm:spPr/>
      <dgm:t>
        <a:bodyPr/>
        <a:lstStyle/>
        <a:p>
          <a:endParaRPr lang="ru-RU"/>
        </a:p>
      </dgm:t>
    </dgm:pt>
    <dgm:pt modelId="{A67183C8-96D2-43EB-82BE-5B5F4E8EA860}" type="pres">
      <dgm:prSet presAssocID="{BDCF1872-2B5E-415F-9F0F-A0D12EFC309F}" presName="composite" presStyleCnt="0"/>
      <dgm:spPr/>
      <dgm:t>
        <a:bodyPr/>
        <a:lstStyle/>
        <a:p>
          <a:endParaRPr lang="ru-RU"/>
        </a:p>
      </dgm:t>
    </dgm:pt>
    <dgm:pt modelId="{F26AAC10-2A9A-4602-89CD-ADEAB88CF5DC}" type="pres">
      <dgm:prSet presAssocID="{BDCF1872-2B5E-415F-9F0F-A0D12EFC309F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1BB78A-6FC5-4371-81B6-9AAAE3BF2188}" type="pres">
      <dgm:prSet presAssocID="{BDCF1872-2B5E-415F-9F0F-A0D12EFC309F}" presName="txShp" presStyleLbl="node1" presStyleIdx="7" presStyleCnt="8" custLinFactNeighborX="3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40DD7-CCAB-41C6-9A7D-A548A0E1A2C8}" srcId="{E8A762FB-A953-40B3-A233-54DBD833E0BA}" destId="{28791CBA-1A92-4CD1-9FF4-21C630BA6156}" srcOrd="4" destOrd="0" parTransId="{88B1587A-BC25-4937-A71C-C405F5D0B7F8}" sibTransId="{D5DA142A-4587-4C4A-88E1-48CCF3390980}"/>
    <dgm:cxn modelId="{63CC489B-6E45-437F-9B7E-65023CD795D6}" srcId="{E8A762FB-A953-40B3-A233-54DBD833E0BA}" destId="{F8608D06-C795-4831-8651-36BD8657AD49}" srcOrd="5" destOrd="0" parTransId="{EC139BE7-7311-4C6E-A01B-9A293273A58B}" sibTransId="{4B78D672-14CB-4B7A-B073-43086F87A61B}"/>
    <dgm:cxn modelId="{70587E39-317B-437B-973F-3B710C43569D}" type="presOf" srcId="{D54D542D-31ED-4204-A1D4-3F72F7F2F9E3}" destId="{E65C75D7-7EE7-45A0-A287-FE197345C799}" srcOrd="0" destOrd="0" presId="urn:microsoft.com/office/officeart/2005/8/layout/vList3"/>
    <dgm:cxn modelId="{BD3E9A93-73D7-4280-8439-CD6754252044}" type="presOf" srcId="{C9FF6AB9-3017-401A-B2FE-03FD960793BC}" destId="{D836232B-83AE-4B38-9724-A62EC423DA58}" srcOrd="0" destOrd="0" presId="urn:microsoft.com/office/officeart/2005/8/layout/vList3"/>
    <dgm:cxn modelId="{1387E948-4C45-4CA4-87D1-4DF5A447A2CE}" srcId="{E8A762FB-A953-40B3-A233-54DBD833E0BA}" destId="{3EC2C879-4D0D-46D3-B4D7-6814632BCB16}" srcOrd="2" destOrd="0" parTransId="{913BB681-1D96-40AA-92A1-493C355AAD50}" sibTransId="{7862D4BB-1378-41DC-9804-44F6732C8A09}"/>
    <dgm:cxn modelId="{23D139B1-E8EF-4190-938B-BF26B436C0F9}" type="presOf" srcId="{F8608D06-C795-4831-8651-36BD8657AD49}" destId="{A779BEAE-F6E4-4B9A-A0D7-E0E2DDF1501F}" srcOrd="0" destOrd="0" presId="urn:microsoft.com/office/officeart/2005/8/layout/vList3"/>
    <dgm:cxn modelId="{75D8CAF2-3EE3-4CED-9A70-B9EAC13A0268}" type="presOf" srcId="{28791CBA-1A92-4CD1-9FF4-21C630BA6156}" destId="{0C5F1756-AFB7-45B8-943F-453C270765E6}" srcOrd="0" destOrd="0" presId="urn:microsoft.com/office/officeart/2005/8/layout/vList3"/>
    <dgm:cxn modelId="{57D94AB5-958C-4BF3-A5AD-62C2ECC21E6F}" srcId="{E8A762FB-A953-40B3-A233-54DBD833E0BA}" destId="{D54D542D-31ED-4204-A1D4-3F72F7F2F9E3}" srcOrd="0" destOrd="0" parTransId="{4A4702E0-CAA8-473B-80C0-4B4AFC6D770D}" sibTransId="{B3C6EAA8-3683-4BF4-BD4A-C51FA669E322}"/>
    <dgm:cxn modelId="{53AC7EE6-42AD-450D-A273-A81D26617E36}" type="presOf" srcId="{29EA93C7-A503-467F-BD93-8CB7105BDBDD}" destId="{0A58F0A1-F5BE-4388-9942-AC38A28BF113}" srcOrd="0" destOrd="0" presId="urn:microsoft.com/office/officeart/2005/8/layout/vList3"/>
    <dgm:cxn modelId="{4E2AE56D-4D68-45D7-925A-C5B53D80E0B5}" type="presOf" srcId="{BDCF1872-2B5E-415F-9F0F-A0D12EFC309F}" destId="{A31BB78A-6FC5-4371-81B6-9AAAE3BF2188}" srcOrd="0" destOrd="0" presId="urn:microsoft.com/office/officeart/2005/8/layout/vList3"/>
    <dgm:cxn modelId="{EC3D5805-37A6-43BD-B6B7-355F67098ABE}" srcId="{E8A762FB-A953-40B3-A233-54DBD833E0BA}" destId="{C9FF6AB9-3017-401A-B2FE-03FD960793BC}" srcOrd="3" destOrd="0" parTransId="{58B1C7E1-F49C-4492-B809-26CB443B74CE}" sibTransId="{9058BBF7-834A-42B6-9172-7FD6F20EE177}"/>
    <dgm:cxn modelId="{53B90EBE-9E5A-431B-B22F-6036F7A8A44C}" type="presOf" srcId="{8E8B4C6A-CDAF-4A96-9A98-F5BF6C093727}" destId="{0BA1587A-E975-4763-9A24-7AF54CAD91F7}" srcOrd="0" destOrd="0" presId="urn:microsoft.com/office/officeart/2005/8/layout/vList3"/>
    <dgm:cxn modelId="{946FD59C-6F4B-41BD-AEE5-DF8F325E0087}" srcId="{E8A762FB-A953-40B3-A233-54DBD833E0BA}" destId="{8E8B4C6A-CDAF-4A96-9A98-F5BF6C093727}" srcOrd="1" destOrd="0" parTransId="{4E1E144B-83EA-43D3-805F-51415131C988}" sibTransId="{480E3D78-C9FF-49E7-BCB8-282F51E1EBD1}"/>
    <dgm:cxn modelId="{8244B4C2-B8D4-4335-B8BB-3934DBBDB8CC}" type="presOf" srcId="{E8A762FB-A953-40B3-A233-54DBD833E0BA}" destId="{35774630-5901-4F01-901B-DAFB930C1CBD}" srcOrd="0" destOrd="0" presId="urn:microsoft.com/office/officeart/2005/8/layout/vList3"/>
    <dgm:cxn modelId="{740C51FD-7072-41E6-8561-CA9CBE5C8565}" srcId="{E8A762FB-A953-40B3-A233-54DBD833E0BA}" destId="{29EA93C7-A503-467F-BD93-8CB7105BDBDD}" srcOrd="6" destOrd="0" parTransId="{7323F26A-7EAF-4B5E-917E-681C45EDD00E}" sibTransId="{12723825-CFC5-435B-8375-A49BEEB63AAD}"/>
    <dgm:cxn modelId="{DF05D99B-22BA-4526-B4BC-4B09ABDAA5B1}" srcId="{E8A762FB-A953-40B3-A233-54DBD833E0BA}" destId="{BDCF1872-2B5E-415F-9F0F-A0D12EFC309F}" srcOrd="7" destOrd="0" parTransId="{67B78750-8DA6-4EC1-8AE7-F782904E22C2}" sibTransId="{61044B81-E88A-42CB-A425-73FDCA1BD48E}"/>
    <dgm:cxn modelId="{BD9BD312-6AFD-4CDA-B178-DA797A6E0427}" type="presOf" srcId="{3EC2C879-4D0D-46D3-B4D7-6814632BCB16}" destId="{7E0439DC-187C-488A-A5CD-4BDB9424DAEE}" srcOrd="0" destOrd="0" presId="urn:microsoft.com/office/officeart/2005/8/layout/vList3"/>
    <dgm:cxn modelId="{7BDA9641-D191-4F1C-817C-FE7304896ED4}" type="presParOf" srcId="{35774630-5901-4F01-901B-DAFB930C1CBD}" destId="{021948CC-B211-4B14-82A5-0DE54DE9938F}" srcOrd="0" destOrd="0" presId="urn:microsoft.com/office/officeart/2005/8/layout/vList3"/>
    <dgm:cxn modelId="{423D0747-B599-492E-AF2D-3DAC11929C9F}" type="presParOf" srcId="{021948CC-B211-4B14-82A5-0DE54DE9938F}" destId="{45A377A7-AB19-40DD-BC82-ACC9F5E25C7E}" srcOrd="0" destOrd="0" presId="urn:microsoft.com/office/officeart/2005/8/layout/vList3"/>
    <dgm:cxn modelId="{0A35FDA6-CFC0-4490-B675-21CBB885EC6A}" type="presParOf" srcId="{021948CC-B211-4B14-82A5-0DE54DE9938F}" destId="{E65C75D7-7EE7-45A0-A287-FE197345C799}" srcOrd="1" destOrd="0" presId="urn:microsoft.com/office/officeart/2005/8/layout/vList3"/>
    <dgm:cxn modelId="{25BA2E2A-23AF-48F1-A0DE-37488DA16C29}" type="presParOf" srcId="{35774630-5901-4F01-901B-DAFB930C1CBD}" destId="{FCD42EEC-C381-48DA-B5FA-E0B6FA52EB12}" srcOrd="1" destOrd="0" presId="urn:microsoft.com/office/officeart/2005/8/layout/vList3"/>
    <dgm:cxn modelId="{41150A83-24EB-4679-8AB3-77E84F44AE87}" type="presParOf" srcId="{35774630-5901-4F01-901B-DAFB930C1CBD}" destId="{A8712A39-60C4-4C85-8909-FED6DB70F322}" srcOrd="2" destOrd="0" presId="urn:microsoft.com/office/officeart/2005/8/layout/vList3"/>
    <dgm:cxn modelId="{D644736E-3ACE-41FC-B7F9-55253267005C}" type="presParOf" srcId="{A8712A39-60C4-4C85-8909-FED6DB70F322}" destId="{1114917A-1881-4AF2-BF93-4958B57DD96A}" srcOrd="0" destOrd="0" presId="urn:microsoft.com/office/officeart/2005/8/layout/vList3"/>
    <dgm:cxn modelId="{F301D708-66DE-4C67-ADF5-5CA86A0FB120}" type="presParOf" srcId="{A8712A39-60C4-4C85-8909-FED6DB70F322}" destId="{0BA1587A-E975-4763-9A24-7AF54CAD91F7}" srcOrd="1" destOrd="0" presId="urn:microsoft.com/office/officeart/2005/8/layout/vList3"/>
    <dgm:cxn modelId="{40B6A512-5677-4751-822C-5D3D99BE32AC}" type="presParOf" srcId="{35774630-5901-4F01-901B-DAFB930C1CBD}" destId="{3451909C-A91B-4ABF-B00D-E79E1001BB75}" srcOrd="3" destOrd="0" presId="urn:microsoft.com/office/officeart/2005/8/layout/vList3"/>
    <dgm:cxn modelId="{8E5897AF-B8E2-49E2-8C5E-C4A73F52269E}" type="presParOf" srcId="{35774630-5901-4F01-901B-DAFB930C1CBD}" destId="{C16CF35D-F95B-48CE-BBCE-85C0E55019A1}" srcOrd="4" destOrd="0" presId="urn:microsoft.com/office/officeart/2005/8/layout/vList3"/>
    <dgm:cxn modelId="{A62DFD49-75A9-401C-9136-04C936813737}" type="presParOf" srcId="{C16CF35D-F95B-48CE-BBCE-85C0E55019A1}" destId="{86FF18A5-39EF-418D-8974-1B66C864AF69}" srcOrd="0" destOrd="0" presId="urn:microsoft.com/office/officeart/2005/8/layout/vList3"/>
    <dgm:cxn modelId="{27E14BA3-1DC3-4D25-ACCC-82D261CE0066}" type="presParOf" srcId="{C16CF35D-F95B-48CE-BBCE-85C0E55019A1}" destId="{7E0439DC-187C-488A-A5CD-4BDB9424DAEE}" srcOrd="1" destOrd="0" presId="urn:microsoft.com/office/officeart/2005/8/layout/vList3"/>
    <dgm:cxn modelId="{85ADFC5B-9E25-4232-99CC-8DE8466102FB}" type="presParOf" srcId="{35774630-5901-4F01-901B-DAFB930C1CBD}" destId="{0E9DB5DA-9681-49BE-8337-0F6ACD8FEE79}" srcOrd="5" destOrd="0" presId="urn:microsoft.com/office/officeart/2005/8/layout/vList3"/>
    <dgm:cxn modelId="{284C94B5-32BD-42EE-BCA9-99D4EDF73B87}" type="presParOf" srcId="{35774630-5901-4F01-901B-DAFB930C1CBD}" destId="{60F9CD5A-2291-43AC-8EA3-B12C9CB5861B}" srcOrd="6" destOrd="0" presId="urn:microsoft.com/office/officeart/2005/8/layout/vList3"/>
    <dgm:cxn modelId="{0870A3BE-C311-4DDA-9949-34BBBF73FB83}" type="presParOf" srcId="{60F9CD5A-2291-43AC-8EA3-B12C9CB5861B}" destId="{ECA383CF-BFA4-4DF1-B50D-C8773BE34727}" srcOrd="0" destOrd="0" presId="urn:microsoft.com/office/officeart/2005/8/layout/vList3"/>
    <dgm:cxn modelId="{40D69FF8-9EC2-456F-B040-0B9D9C078C8F}" type="presParOf" srcId="{60F9CD5A-2291-43AC-8EA3-B12C9CB5861B}" destId="{D836232B-83AE-4B38-9724-A62EC423DA58}" srcOrd="1" destOrd="0" presId="urn:microsoft.com/office/officeart/2005/8/layout/vList3"/>
    <dgm:cxn modelId="{78FB18E5-044E-4D12-9884-4D76A09B2EB6}" type="presParOf" srcId="{35774630-5901-4F01-901B-DAFB930C1CBD}" destId="{96F4A1E3-26D8-4E70-AFF1-673DF92A46E1}" srcOrd="7" destOrd="0" presId="urn:microsoft.com/office/officeart/2005/8/layout/vList3"/>
    <dgm:cxn modelId="{8DCDD8B4-E49D-442D-B84D-1023A1212988}" type="presParOf" srcId="{35774630-5901-4F01-901B-DAFB930C1CBD}" destId="{B338C4FD-3A76-4CB2-9F4B-21345F2ACC4E}" srcOrd="8" destOrd="0" presId="urn:microsoft.com/office/officeart/2005/8/layout/vList3"/>
    <dgm:cxn modelId="{31265440-2816-4C3A-80A2-D454DE1A714C}" type="presParOf" srcId="{B338C4FD-3A76-4CB2-9F4B-21345F2ACC4E}" destId="{FCF96001-3D3F-42D4-B0CA-D634E37E570B}" srcOrd="0" destOrd="0" presId="urn:microsoft.com/office/officeart/2005/8/layout/vList3"/>
    <dgm:cxn modelId="{5EF0261B-C824-4DF7-BE18-5A45A390EDAD}" type="presParOf" srcId="{B338C4FD-3A76-4CB2-9F4B-21345F2ACC4E}" destId="{0C5F1756-AFB7-45B8-943F-453C270765E6}" srcOrd="1" destOrd="0" presId="urn:microsoft.com/office/officeart/2005/8/layout/vList3"/>
    <dgm:cxn modelId="{15D66E42-EC26-4D8A-B13B-250CC7BE980F}" type="presParOf" srcId="{35774630-5901-4F01-901B-DAFB930C1CBD}" destId="{6BE42F48-1CD5-4930-9E6D-B0B7B1F43717}" srcOrd="9" destOrd="0" presId="urn:microsoft.com/office/officeart/2005/8/layout/vList3"/>
    <dgm:cxn modelId="{D817D3B0-FD97-47BC-AF3C-6A14C0A7FCCA}" type="presParOf" srcId="{35774630-5901-4F01-901B-DAFB930C1CBD}" destId="{E3EE551B-DD8A-45C5-9C09-7648281EBCF4}" srcOrd="10" destOrd="0" presId="urn:microsoft.com/office/officeart/2005/8/layout/vList3"/>
    <dgm:cxn modelId="{F0B92D83-0E86-49C8-97ED-751917955492}" type="presParOf" srcId="{E3EE551B-DD8A-45C5-9C09-7648281EBCF4}" destId="{31B01417-2CC3-4376-80BF-5220C3FEF4D4}" srcOrd="0" destOrd="0" presId="urn:microsoft.com/office/officeart/2005/8/layout/vList3"/>
    <dgm:cxn modelId="{F7278D7D-52C9-4582-8FDA-24B76FAFC44A}" type="presParOf" srcId="{E3EE551B-DD8A-45C5-9C09-7648281EBCF4}" destId="{A779BEAE-F6E4-4B9A-A0D7-E0E2DDF1501F}" srcOrd="1" destOrd="0" presId="urn:microsoft.com/office/officeart/2005/8/layout/vList3"/>
    <dgm:cxn modelId="{AA150425-C6D8-427F-A80E-452747BD4184}" type="presParOf" srcId="{35774630-5901-4F01-901B-DAFB930C1CBD}" destId="{6BE48C50-0795-43E0-8776-18BF22F41C8B}" srcOrd="11" destOrd="0" presId="urn:microsoft.com/office/officeart/2005/8/layout/vList3"/>
    <dgm:cxn modelId="{6D90678C-A3F3-4BF2-96E7-6CF0D50CAE35}" type="presParOf" srcId="{35774630-5901-4F01-901B-DAFB930C1CBD}" destId="{725E8598-8501-4F7E-9257-F898417D5E54}" srcOrd="12" destOrd="0" presId="urn:microsoft.com/office/officeart/2005/8/layout/vList3"/>
    <dgm:cxn modelId="{6D6CDEAC-A1FF-4F07-B9AA-14725B7FAA12}" type="presParOf" srcId="{725E8598-8501-4F7E-9257-F898417D5E54}" destId="{7912E7B9-B453-4C96-9D26-FDF22816C1BF}" srcOrd="0" destOrd="0" presId="urn:microsoft.com/office/officeart/2005/8/layout/vList3"/>
    <dgm:cxn modelId="{E1FF9E6F-43A2-46C3-927A-931F9F0EF057}" type="presParOf" srcId="{725E8598-8501-4F7E-9257-F898417D5E54}" destId="{0A58F0A1-F5BE-4388-9942-AC38A28BF113}" srcOrd="1" destOrd="0" presId="urn:microsoft.com/office/officeart/2005/8/layout/vList3"/>
    <dgm:cxn modelId="{234C1ED2-360A-4A61-A304-510820752C7F}" type="presParOf" srcId="{35774630-5901-4F01-901B-DAFB930C1CBD}" destId="{CF99C818-350A-4393-B366-94E301145548}" srcOrd="13" destOrd="0" presId="urn:microsoft.com/office/officeart/2005/8/layout/vList3"/>
    <dgm:cxn modelId="{CE664A59-21F5-48E0-A1B7-B054F61395A0}" type="presParOf" srcId="{35774630-5901-4F01-901B-DAFB930C1CBD}" destId="{A67183C8-96D2-43EB-82BE-5B5F4E8EA860}" srcOrd="14" destOrd="0" presId="urn:microsoft.com/office/officeart/2005/8/layout/vList3"/>
    <dgm:cxn modelId="{E1537B3C-15F8-402A-8898-D847F5C031F6}" type="presParOf" srcId="{A67183C8-96D2-43EB-82BE-5B5F4E8EA860}" destId="{F26AAC10-2A9A-4602-89CD-ADEAB88CF5DC}" srcOrd="0" destOrd="0" presId="urn:microsoft.com/office/officeart/2005/8/layout/vList3"/>
    <dgm:cxn modelId="{15BF7B0E-23C6-49FE-8C77-AC7EBE24DE93}" type="presParOf" srcId="{A67183C8-96D2-43EB-82BE-5B5F4E8EA860}" destId="{A31BB78A-6FC5-4371-81B6-9AAAE3BF21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75D7-7EE7-45A0-A287-FE197345C799}">
      <dsp:nvSpPr>
        <dsp:cNvPr id="0" name=""/>
        <dsp:cNvSpPr/>
      </dsp:nvSpPr>
      <dsp:spPr>
        <a:xfrm rot="10800000">
          <a:off x="2153359" y="1597"/>
          <a:ext cx="7728395" cy="8269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46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БЛАНК НА 10 ВОПРОСОВ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60093" y="1597"/>
        <a:ext cx="7521661" cy="826935"/>
      </dsp:txXfrm>
    </dsp:sp>
    <dsp:sp modelId="{45A377A7-AB19-40DD-BC82-ACC9F5E25C7E}">
      <dsp:nvSpPr>
        <dsp:cNvPr id="0" name=""/>
        <dsp:cNvSpPr/>
      </dsp:nvSpPr>
      <dsp:spPr>
        <a:xfrm>
          <a:off x="1739891" y="1597"/>
          <a:ext cx="826935" cy="8269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A1587A-E975-4763-9A24-7AF54CAD91F7}">
      <dsp:nvSpPr>
        <dsp:cNvPr id="0" name=""/>
        <dsp:cNvSpPr/>
      </dsp:nvSpPr>
      <dsp:spPr>
        <a:xfrm rot="10800000">
          <a:off x="2153359" y="1075379"/>
          <a:ext cx="7728395" cy="8269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46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КАЖДЫЙ ВОПРОС 30 СЕКУНД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60093" y="1075379"/>
        <a:ext cx="7521661" cy="826935"/>
      </dsp:txXfrm>
    </dsp:sp>
    <dsp:sp modelId="{1114917A-1881-4AF2-BF93-4958B57DD96A}">
      <dsp:nvSpPr>
        <dsp:cNvPr id="0" name=""/>
        <dsp:cNvSpPr/>
      </dsp:nvSpPr>
      <dsp:spPr>
        <a:xfrm>
          <a:off x="1739891" y="1075379"/>
          <a:ext cx="826935" cy="8269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0439DC-187C-488A-A5CD-4BDB9424DAEE}">
      <dsp:nvSpPr>
        <dsp:cNvPr id="0" name=""/>
        <dsp:cNvSpPr/>
      </dsp:nvSpPr>
      <dsp:spPr>
        <a:xfrm rot="10800000">
          <a:off x="2153359" y="2149162"/>
          <a:ext cx="7728395" cy="8269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46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КОНЦЕ РАУНДА ВОПРОСЫ ПОВТОРЯЮТСЯ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60093" y="2149162"/>
        <a:ext cx="7521661" cy="826935"/>
      </dsp:txXfrm>
    </dsp:sp>
    <dsp:sp modelId="{86FF18A5-39EF-418D-8974-1B66C864AF69}">
      <dsp:nvSpPr>
        <dsp:cNvPr id="0" name=""/>
        <dsp:cNvSpPr/>
      </dsp:nvSpPr>
      <dsp:spPr>
        <a:xfrm>
          <a:off x="1739891" y="2149162"/>
          <a:ext cx="826935" cy="8269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5F1756-AFB7-45B8-943F-453C270765E6}">
      <dsp:nvSpPr>
        <dsp:cNvPr id="0" name=""/>
        <dsp:cNvSpPr/>
      </dsp:nvSpPr>
      <dsp:spPr>
        <a:xfrm rot="10800000">
          <a:off x="2153359" y="3222944"/>
          <a:ext cx="7728395" cy="8269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46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ПРАВИЛЬНЫЙ ОТВЕТ – 1 БАЛЛ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60093" y="3222944"/>
        <a:ext cx="7521661" cy="826935"/>
      </dsp:txXfrm>
    </dsp:sp>
    <dsp:sp modelId="{FCF96001-3D3F-42D4-B0CA-D634E37E570B}">
      <dsp:nvSpPr>
        <dsp:cNvPr id="0" name=""/>
        <dsp:cNvSpPr/>
      </dsp:nvSpPr>
      <dsp:spPr>
        <a:xfrm>
          <a:off x="1739891" y="3222944"/>
          <a:ext cx="826935" cy="82693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58F0A1-F5BE-4388-9942-AC38A28BF113}">
      <dsp:nvSpPr>
        <dsp:cNvPr id="0" name=""/>
        <dsp:cNvSpPr/>
      </dsp:nvSpPr>
      <dsp:spPr>
        <a:xfrm rot="10800000">
          <a:off x="2153359" y="4296726"/>
          <a:ext cx="7728395" cy="8269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46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НЕПРАВИЛЬНЫЙ ОТВЕТ – 0 БАЛЛОВ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60093" y="4296726"/>
        <a:ext cx="7521661" cy="826935"/>
      </dsp:txXfrm>
    </dsp:sp>
    <dsp:sp modelId="{7912E7B9-B453-4C96-9D26-FDF22816C1BF}">
      <dsp:nvSpPr>
        <dsp:cNvPr id="0" name=""/>
        <dsp:cNvSpPr/>
      </dsp:nvSpPr>
      <dsp:spPr>
        <a:xfrm>
          <a:off x="1739891" y="4296726"/>
          <a:ext cx="826935" cy="82693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75D7-7EE7-45A0-A287-FE197345C799}">
      <dsp:nvSpPr>
        <dsp:cNvPr id="0" name=""/>
        <dsp:cNvSpPr/>
      </dsp:nvSpPr>
      <dsp:spPr>
        <a:xfrm rot="10800000">
          <a:off x="1968429" y="2499"/>
          <a:ext cx="6980715" cy="84051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06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БЛАНК НА 8 ВОПРОСОВ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78558" y="2499"/>
        <a:ext cx="6770586" cy="840515"/>
      </dsp:txXfrm>
    </dsp:sp>
    <dsp:sp modelId="{45A377A7-AB19-40DD-BC82-ACC9F5E25C7E}">
      <dsp:nvSpPr>
        <dsp:cNvPr id="0" name=""/>
        <dsp:cNvSpPr/>
      </dsp:nvSpPr>
      <dsp:spPr>
        <a:xfrm>
          <a:off x="1548171" y="2499"/>
          <a:ext cx="840515" cy="8405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A1587A-E975-4763-9A24-7AF54CAD91F7}">
      <dsp:nvSpPr>
        <dsp:cNvPr id="0" name=""/>
        <dsp:cNvSpPr/>
      </dsp:nvSpPr>
      <dsp:spPr>
        <a:xfrm rot="10800000">
          <a:off x="1968429" y="1093915"/>
          <a:ext cx="6980715" cy="84051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06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КАЖДЫЙ ВОПРОС 60 СЕКУНД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78558" y="1093915"/>
        <a:ext cx="6770586" cy="840515"/>
      </dsp:txXfrm>
    </dsp:sp>
    <dsp:sp modelId="{1114917A-1881-4AF2-BF93-4958B57DD96A}">
      <dsp:nvSpPr>
        <dsp:cNvPr id="0" name=""/>
        <dsp:cNvSpPr/>
      </dsp:nvSpPr>
      <dsp:spPr>
        <a:xfrm>
          <a:off x="1548171" y="1093915"/>
          <a:ext cx="840515" cy="84051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0439DC-187C-488A-A5CD-4BDB9424DAEE}">
      <dsp:nvSpPr>
        <dsp:cNvPr id="0" name=""/>
        <dsp:cNvSpPr/>
      </dsp:nvSpPr>
      <dsp:spPr>
        <a:xfrm rot="10800000">
          <a:off x="1968429" y="2185331"/>
          <a:ext cx="6980715" cy="84051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06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КОНЦЕ РАУНДА ВОПРОСЫ НЕ ПОВТОРЯЮТСЯ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78558" y="2185331"/>
        <a:ext cx="6770586" cy="840515"/>
      </dsp:txXfrm>
    </dsp:sp>
    <dsp:sp modelId="{86FF18A5-39EF-418D-8974-1B66C864AF69}">
      <dsp:nvSpPr>
        <dsp:cNvPr id="0" name=""/>
        <dsp:cNvSpPr/>
      </dsp:nvSpPr>
      <dsp:spPr>
        <a:xfrm>
          <a:off x="1548171" y="2185331"/>
          <a:ext cx="840515" cy="8405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5F1756-AFB7-45B8-943F-453C270765E6}">
      <dsp:nvSpPr>
        <dsp:cNvPr id="0" name=""/>
        <dsp:cNvSpPr/>
      </dsp:nvSpPr>
      <dsp:spPr>
        <a:xfrm rot="10800000">
          <a:off x="1968429" y="3276747"/>
          <a:ext cx="6980715" cy="84051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06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ПРАВИЛЬНЫЙ ОТВЕТ – 1 БАЛЛ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78558" y="3276747"/>
        <a:ext cx="6770586" cy="840515"/>
      </dsp:txXfrm>
    </dsp:sp>
    <dsp:sp modelId="{FCF96001-3D3F-42D4-B0CA-D634E37E570B}">
      <dsp:nvSpPr>
        <dsp:cNvPr id="0" name=""/>
        <dsp:cNvSpPr/>
      </dsp:nvSpPr>
      <dsp:spPr>
        <a:xfrm>
          <a:off x="1548171" y="3276747"/>
          <a:ext cx="840515" cy="8405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58F0A1-F5BE-4388-9942-AC38A28BF113}">
      <dsp:nvSpPr>
        <dsp:cNvPr id="0" name=""/>
        <dsp:cNvSpPr/>
      </dsp:nvSpPr>
      <dsp:spPr>
        <a:xfrm rot="10800000">
          <a:off x="1968429" y="4368163"/>
          <a:ext cx="6980715" cy="84051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06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НЕПРАВИЛЬНЫЙ ОТВЕТ – 0 БАЛЛОВ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78558" y="4368163"/>
        <a:ext cx="6770586" cy="840515"/>
      </dsp:txXfrm>
    </dsp:sp>
    <dsp:sp modelId="{7912E7B9-B453-4C96-9D26-FDF22816C1BF}">
      <dsp:nvSpPr>
        <dsp:cNvPr id="0" name=""/>
        <dsp:cNvSpPr/>
      </dsp:nvSpPr>
      <dsp:spPr>
        <a:xfrm>
          <a:off x="1548171" y="4368163"/>
          <a:ext cx="840515" cy="84051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467-BAC0-4D82-BFB6-8CE663710DAB}">
      <dsp:nvSpPr>
        <dsp:cNvPr id="0" name=""/>
        <dsp:cNvSpPr/>
      </dsp:nvSpPr>
      <dsp:spPr>
        <a:xfrm>
          <a:off x="74986" y="452552"/>
          <a:ext cx="1849655" cy="1849655"/>
        </a:xfrm>
        <a:prstGeom prst="ellipse">
          <a:avLst/>
        </a:prstGeom>
        <a:solidFill>
          <a:srgbClr val="E4787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271" y="670666"/>
        <a:ext cx="1066467" cy="1413426"/>
      </dsp:txXfrm>
    </dsp:sp>
    <dsp:sp modelId="{9B0746BF-5834-4062-94BB-930998CF48A6}">
      <dsp:nvSpPr>
        <dsp:cNvPr id="0" name=""/>
        <dsp:cNvSpPr/>
      </dsp:nvSpPr>
      <dsp:spPr>
        <a:xfrm>
          <a:off x="1408070" y="452552"/>
          <a:ext cx="1849655" cy="1849655"/>
        </a:xfrm>
        <a:prstGeom prst="ellipse">
          <a:avLst/>
        </a:prstGeom>
        <a:solidFill>
          <a:srgbClr val="2AA9E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2972" y="670666"/>
        <a:ext cx="1066467" cy="1413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B3DC-4C8D-43C5-ABC1-30E0C4F9AE45}">
      <dsp:nvSpPr>
        <dsp:cNvPr id="0" name=""/>
        <dsp:cNvSpPr/>
      </dsp:nvSpPr>
      <dsp:spPr>
        <a:xfrm>
          <a:off x="386325" y="555072"/>
          <a:ext cx="1665216" cy="1665216"/>
        </a:xfrm>
        <a:prstGeom prst="ellipse">
          <a:avLst/>
        </a:prstGeom>
        <a:solidFill>
          <a:srgbClr val="E47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B7FAB-FD34-4553-8411-C4014668B6FA}">
      <dsp:nvSpPr>
        <dsp:cNvPr id="0" name=""/>
        <dsp:cNvSpPr/>
      </dsp:nvSpPr>
      <dsp:spPr>
        <a:xfrm>
          <a:off x="941397" y="1110144"/>
          <a:ext cx="555072" cy="555072"/>
        </a:xfrm>
        <a:prstGeom prst="ellipse">
          <a:avLst/>
        </a:prstGeom>
        <a:solidFill>
          <a:srgbClr val="2AA9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53659-E1F2-4649-B8F9-3E99184C1B6F}">
      <dsp:nvSpPr>
        <dsp:cNvPr id="0" name=""/>
        <dsp:cNvSpPr/>
      </dsp:nvSpPr>
      <dsp:spPr>
        <a:xfrm>
          <a:off x="2180153" y="0"/>
          <a:ext cx="1130457" cy="69384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0153" y="0"/>
        <a:ext cx="1130457" cy="693840"/>
      </dsp:txXfrm>
    </dsp:sp>
    <dsp:sp modelId="{A7AA17FE-A72A-4D39-A0CE-5199149AE667}">
      <dsp:nvSpPr>
        <dsp:cNvPr id="0" name=""/>
        <dsp:cNvSpPr/>
      </dsp:nvSpPr>
      <dsp:spPr>
        <a:xfrm>
          <a:off x="2120925" y="346920"/>
          <a:ext cx="208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A9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A84D-7956-4A59-95ED-FE4C4BC3357F}">
      <dsp:nvSpPr>
        <dsp:cNvPr id="0" name=""/>
        <dsp:cNvSpPr/>
      </dsp:nvSpPr>
      <dsp:spPr>
        <a:xfrm rot="5400000">
          <a:off x="1148925" y="416373"/>
          <a:ext cx="1041315" cy="90129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A9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940F3-FDF8-4EB8-8DB0-D1FE26A9625B}">
      <dsp:nvSpPr>
        <dsp:cNvPr id="0" name=""/>
        <dsp:cNvSpPr/>
      </dsp:nvSpPr>
      <dsp:spPr>
        <a:xfrm>
          <a:off x="2174974" y="693840"/>
          <a:ext cx="1140815" cy="69384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4974" y="693840"/>
        <a:ext cx="1140815" cy="693840"/>
      </dsp:txXfrm>
    </dsp:sp>
    <dsp:sp modelId="{CA5C329E-4D04-4C57-BB8B-270AD861D47D}">
      <dsp:nvSpPr>
        <dsp:cNvPr id="0" name=""/>
        <dsp:cNvSpPr/>
      </dsp:nvSpPr>
      <dsp:spPr>
        <a:xfrm>
          <a:off x="2120925" y="1040760"/>
          <a:ext cx="208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47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C4813-54BE-4A42-A945-255FF1D71385}">
      <dsp:nvSpPr>
        <dsp:cNvPr id="0" name=""/>
        <dsp:cNvSpPr/>
      </dsp:nvSpPr>
      <dsp:spPr>
        <a:xfrm rot="5400000">
          <a:off x="1503907" y="1154356"/>
          <a:ext cx="728920" cy="50372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47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B3DC-4C8D-43C5-ABC1-30E0C4F9AE45}">
      <dsp:nvSpPr>
        <dsp:cNvPr id="0" name=""/>
        <dsp:cNvSpPr/>
      </dsp:nvSpPr>
      <dsp:spPr>
        <a:xfrm>
          <a:off x="395560" y="555072"/>
          <a:ext cx="1665216" cy="1665216"/>
        </a:xfrm>
        <a:prstGeom prst="ellipse">
          <a:avLst/>
        </a:prstGeom>
        <a:solidFill>
          <a:srgbClr val="E47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B7FAB-FD34-4553-8411-C4014668B6FA}">
      <dsp:nvSpPr>
        <dsp:cNvPr id="0" name=""/>
        <dsp:cNvSpPr/>
      </dsp:nvSpPr>
      <dsp:spPr>
        <a:xfrm>
          <a:off x="950633" y="1110144"/>
          <a:ext cx="555072" cy="555072"/>
        </a:xfrm>
        <a:prstGeom prst="ellipse">
          <a:avLst/>
        </a:prstGeom>
        <a:solidFill>
          <a:srgbClr val="2AA9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53659-E1F2-4649-B8F9-3E99184C1B6F}">
      <dsp:nvSpPr>
        <dsp:cNvPr id="0" name=""/>
        <dsp:cNvSpPr/>
      </dsp:nvSpPr>
      <dsp:spPr>
        <a:xfrm>
          <a:off x="2202681" y="0"/>
          <a:ext cx="1103872" cy="69384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2681" y="0"/>
        <a:ext cx="1103872" cy="693840"/>
      </dsp:txXfrm>
    </dsp:sp>
    <dsp:sp modelId="{A7AA17FE-A72A-4D39-A0CE-5199149AE667}">
      <dsp:nvSpPr>
        <dsp:cNvPr id="0" name=""/>
        <dsp:cNvSpPr/>
      </dsp:nvSpPr>
      <dsp:spPr>
        <a:xfrm>
          <a:off x="2130161" y="346920"/>
          <a:ext cx="208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A9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A84D-7956-4A59-95ED-FE4C4BC3357F}">
      <dsp:nvSpPr>
        <dsp:cNvPr id="0" name=""/>
        <dsp:cNvSpPr/>
      </dsp:nvSpPr>
      <dsp:spPr>
        <a:xfrm rot="5400000">
          <a:off x="1158160" y="416373"/>
          <a:ext cx="1041315" cy="90129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A9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940F3-FDF8-4EB8-8DB0-D1FE26A9625B}">
      <dsp:nvSpPr>
        <dsp:cNvPr id="0" name=""/>
        <dsp:cNvSpPr/>
      </dsp:nvSpPr>
      <dsp:spPr>
        <a:xfrm>
          <a:off x="2216952" y="693840"/>
          <a:ext cx="1075330" cy="69384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6952" y="693840"/>
        <a:ext cx="1075330" cy="693840"/>
      </dsp:txXfrm>
    </dsp:sp>
    <dsp:sp modelId="{CA5C329E-4D04-4C57-BB8B-270AD861D47D}">
      <dsp:nvSpPr>
        <dsp:cNvPr id="0" name=""/>
        <dsp:cNvSpPr/>
      </dsp:nvSpPr>
      <dsp:spPr>
        <a:xfrm>
          <a:off x="2130161" y="1040760"/>
          <a:ext cx="208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47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C4813-54BE-4A42-A945-255FF1D71385}">
      <dsp:nvSpPr>
        <dsp:cNvPr id="0" name=""/>
        <dsp:cNvSpPr/>
      </dsp:nvSpPr>
      <dsp:spPr>
        <a:xfrm rot="5400000">
          <a:off x="1513143" y="1154356"/>
          <a:ext cx="728920" cy="50372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47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467-BAC0-4D82-BFB6-8CE663710DAB}">
      <dsp:nvSpPr>
        <dsp:cNvPr id="0" name=""/>
        <dsp:cNvSpPr/>
      </dsp:nvSpPr>
      <dsp:spPr>
        <a:xfrm>
          <a:off x="74986" y="452552"/>
          <a:ext cx="1849655" cy="1849655"/>
        </a:xfrm>
        <a:prstGeom prst="ellipse">
          <a:avLst/>
        </a:prstGeom>
        <a:solidFill>
          <a:srgbClr val="E4787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271" y="670666"/>
        <a:ext cx="1066467" cy="1413426"/>
      </dsp:txXfrm>
    </dsp:sp>
    <dsp:sp modelId="{9B0746BF-5834-4062-94BB-930998CF48A6}">
      <dsp:nvSpPr>
        <dsp:cNvPr id="0" name=""/>
        <dsp:cNvSpPr/>
      </dsp:nvSpPr>
      <dsp:spPr>
        <a:xfrm>
          <a:off x="1408070" y="452552"/>
          <a:ext cx="1849655" cy="1849655"/>
        </a:xfrm>
        <a:prstGeom prst="ellipse">
          <a:avLst/>
        </a:prstGeom>
        <a:solidFill>
          <a:srgbClr val="2AA9E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2972" y="670666"/>
        <a:ext cx="1066467" cy="14134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B3DC-4C8D-43C5-ABC1-30E0C4F9AE45}">
      <dsp:nvSpPr>
        <dsp:cNvPr id="0" name=""/>
        <dsp:cNvSpPr/>
      </dsp:nvSpPr>
      <dsp:spPr>
        <a:xfrm>
          <a:off x="386325" y="555072"/>
          <a:ext cx="1665216" cy="1665216"/>
        </a:xfrm>
        <a:prstGeom prst="ellipse">
          <a:avLst/>
        </a:prstGeom>
        <a:solidFill>
          <a:srgbClr val="E47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B7FAB-FD34-4553-8411-C4014668B6FA}">
      <dsp:nvSpPr>
        <dsp:cNvPr id="0" name=""/>
        <dsp:cNvSpPr/>
      </dsp:nvSpPr>
      <dsp:spPr>
        <a:xfrm>
          <a:off x="941397" y="1110144"/>
          <a:ext cx="555072" cy="555072"/>
        </a:xfrm>
        <a:prstGeom prst="ellipse">
          <a:avLst/>
        </a:prstGeom>
        <a:solidFill>
          <a:srgbClr val="2AA9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53659-E1F2-4649-B8F9-3E99184C1B6F}">
      <dsp:nvSpPr>
        <dsp:cNvPr id="0" name=""/>
        <dsp:cNvSpPr/>
      </dsp:nvSpPr>
      <dsp:spPr>
        <a:xfrm>
          <a:off x="2180153" y="0"/>
          <a:ext cx="1130457" cy="69384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0153" y="0"/>
        <a:ext cx="1130457" cy="693840"/>
      </dsp:txXfrm>
    </dsp:sp>
    <dsp:sp modelId="{A7AA17FE-A72A-4D39-A0CE-5199149AE667}">
      <dsp:nvSpPr>
        <dsp:cNvPr id="0" name=""/>
        <dsp:cNvSpPr/>
      </dsp:nvSpPr>
      <dsp:spPr>
        <a:xfrm>
          <a:off x="2120925" y="346920"/>
          <a:ext cx="208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A9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A84D-7956-4A59-95ED-FE4C4BC3357F}">
      <dsp:nvSpPr>
        <dsp:cNvPr id="0" name=""/>
        <dsp:cNvSpPr/>
      </dsp:nvSpPr>
      <dsp:spPr>
        <a:xfrm rot="5400000">
          <a:off x="1148925" y="416373"/>
          <a:ext cx="1041315" cy="90129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A9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940F3-FDF8-4EB8-8DB0-D1FE26A9625B}">
      <dsp:nvSpPr>
        <dsp:cNvPr id="0" name=""/>
        <dsp:cNvSpPr/>
      </dsp:nvSpPr>
      <dsp:spPr>
        <a:xfrm>
          <a:off x="2174974" y="693840"/>
          <a:ext cx="1140815" cy="69384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4974" y="693840"/>
        <a:ext cx="1140815" cy="693840"/>
      </dsp:txXfrm>
    </dsp:sp>
    <dsp:sp modelId="{CA5C329E-4D04-4C57-BB8B-270AD861D47D}">
      <dsp:nvSpPr>
        <dsp:cNvPr id="0" name=""/>
        <dsp:cNvSpPr/>
      </dsp:nvSpPr>
      <dsp:spPr>
        <a:xfrm>
          <a:off x="2120925" y="1040760"/>
          <a:ext cx="208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47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C4813-54BE-4A42-A945-255FF1D71385}">
      <dsp:nvSpPr>
        <dsp:cNvPr id="0" name=""/>
        <dsp:cNvSpPr/>
      </dsp:nvSpPr>
      <dsp:spPr>
        <a:xfrm rot="5400000">
          <a:off x="1503907" y="1154356"/>
          <a:ext cx="728920" cy="50372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47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B3DC-4C8D-43C5-ABC1-30E0C4F9AE45}">
      <dsp:nvSpPr>
        <dsp:cNvPr id="0" name=""/>
        <dsp:cNvSpPr/>
      </dsp:nvSpPr>
      <dsp:spPr>
        <a:xfrm>
          <a:off x="395560" y="555072"/>
          <a:ext cx="1665216" cy="1665216"/>
        </a:xfrm>
        <a:prstGeom prst="ellipse">
          <a:avLst/>
        </a:prstGeom>
        <a:solidFill>
          <a:srgbClr val="E47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B7FAB-FD34-4553-8411-C4014668B6FA}">
      <dsp:nvSpPr>
        <dsp:cNvPr id="0" name=""/>
        <dsp:cNvSpPr/>
      </dsp:nvSpPr>
      <dsp:spPr>
        <a:xfrm>
          <a:off x="950633" y="1110144"/>
          <a:ext cx="555072" cy="555072"/>
        </a:xfrm>
        <a:prstGeom prst="ellipse">
          <a:avLst/>
        </a:prstGeom>
        <a:solidFill>
          <a:srgbClr val="2AA9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53659-E1F2-4649-B8F9-3E99184C1B6F}">
      <dsp:nvSpPr>
        <dsp:cNvPr id="0" name=""/>
        <dsp:cNvSpPr/>
      </dsp:nvSpPr>
      <dsp:spPr>
        <a:xfrm>
          <a:off x="2202681" y="0"/>
          <a:ext cx="1103872" cy="69384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2681" y="0"/>
        <a:ext cx="1103872" cy="693840"/>
      </dsp:txXfrm>
    </dsp:sp>
    <dsp:sp modelId="{A7AA17FE-A72A-4D39-A0CE-5199149AE667}">
      <dsp:nvSpPr>
        <dsp:cNvPr id="0" name=""/>
        <dsp:cNvSpPr/>
      </dsp:nvSpPr>
      <dsp:spPr>
        <a:xfrm>
          <a:off x="2130161" y="346920"/>
          <a:ext cx="208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A9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A84D-7956-4A59-95ED-FE4C4BC3357F}">
      <dsp:nvSpPr>
        <dsp:cNvPr id="0" name=""/>
        <dsp:cNvSpPr/>
      </dsp:nvSpPr>
      <dsp:spPr>
        <a:xfrm rot="5400000">
          <a:off x="1158160" y="416373"/>
          <a:ext cx="1041315" cy="90129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A9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940F3-FDF8-4EB8-8DB0-D1FE26A9625B}">
      <dsp:nvSpPr>
        <dsp:cNvPr id="0" name=""/>
        <dsp:cNvSpPr/>
      </dsp:nvSpPr>
      <dsp:spPr>
        <a:xfrm>
          <a:off x="2216952" y="693840"/>
          <a:ext cx="1075330" cy="69384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Доход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6952" y="693840"/>
        <a:ext cx="1075330" cy="693840"/>
      </dsp:txXfrm>
    </dsp:sp>
    <dsp:sp modelId="{CA5C329E-4D04-4C57-BB8B-270AD861D47D}">
      <dsp:nvSpPr>
        <dsp:cNvPr id="0" name=""/>
        <dsp:cNvSpPr/>
      </dsp:nvSpPr>
      <dsp:spPr>
        <a:xfrm>
          <a:off x="2130161" y="1040760"/>
          <a:ext cx="208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47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C4813-54BE-4A42-A945-255FF1D71385}">
      <dsp:nvSpPr>
        <dsp:cNvPr id="0" name=""/>
        <dsp:cNvSpPr/>
      </dsp:nvSpPr>
      <dsp:spPr>
        <a:xfrm rot="5400000">
          <a:off x="1513143" y="1154356"/>
          <a:ext cx="728920" cy="50372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47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75D7-7EE7-45A0-A287-FE197345C799}">
      <dsp:nvSpPr>
        <dsp:cNvPr id="0" name=""/>
        <dsp:cNvSpPr/>
      </dsp:nvSpPr>
      <dsp:spPr>
        <a:xfrm rot="10800000">
          <a:off x="2164854" y="0"/>
          <a:ext cx="7120947" cy="5070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6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БЛАНК НА 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ВОПРОСОВ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1625" y="0"/>
        <a:ext cx="6994176" cy="507083"/>
      </dsp:txXfrm>
    </dsp:sp>
    <dsp:sp modelId="{45A377A7-AB19-40DD-BC82-ACC9F5E25C7E}">
      <dsp:nvSpPr>
        <dsp:cNvPr id="0" name=""/>
        <dsp:cNvSpPr/>
      </dsp:nvSpPr>
      <dsp:spPr>
        <a:xfrm>
          <a:off x="1666851" y="247"/>
          <a:ext cx="507083" cy="5070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A1587A-E975-4763-9A24-7AF54CAD91F7}">
      <dsp:nvSpPr>
        <dsp:cNvPr id="0" name=""/>
        <dsp:cNvSpPr/>
      </dsp:nvSpPr>
      <dsp:spPr>
        <a:xfrm rot="10800000">
          <a:off x="2173898" y="649642"/>
          <a:ext cx="7120947" cy="5070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6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КАЖДЫЙ ВОПРОС 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МИНУТА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00669" y="649642"/>
        <a:ext cx="6994176" cy="507083"/>
      </dsp:txXfrm>
    </dsp:sp>
    <dsp:sp modelId="{1114917A-1881-4AF2-BF93-4958B57DD96A}">
      <dsp:nvSpPr>
        <dsp:cNvPr id="0" name=""/>
        <dsp:cNvSpPr/>
      </dsp:nvSpPr>
      <dsp:spPr>
        <a:xfrm>
          <a:off x="1666851" y="658699"/>
          <a:ext cx="507083" cy="5070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0439DC-187C-488A-A5CD-4BDB9424DAEE}">
      <dsp:nvSpPr>
        <dsp:cNvPr id="0" name=""/>
        <dsp:cNvSpPr/>
      </dsp:nvSpPr>
      <dsp:spPr>
        <a:xfrm rot="10800000">
          <a:off x="2173898" y="1335258"/>
          <a:ext cx="7120947" cy="5070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6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КОНЦЕ РАУНДА ВОПРОСЫ 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ПОВТОРЯЮТСЯ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00669" y="1335258"/>
        <a:ext cx="6994176" cy="507083"/>
      </dsp:txXfrm>
    </dsp:sp>
    <dsp:sp modelId="{86FF18A5-39EF-418D-8974-1B66C864AF69}">
      <dsp:nvSpPr>
        <dsp:cNvPr id="0" name=""/>
        <dsp:cNvSpPr/>
      </dsp:nvSpPr>
      <dsp:spPr>
        <a:xfrm>
          <a:off x="1666851" y="1317151"/>
          <a:ext cx="507083" cy="5070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36232B-83AE-4B38-9724-A62EC423DA58}">
      <dsp:nvSpPr>
        <dsp:cNvPr id="0" name=""/>
        <dsp:cNvSpPr/>
      </dsp:nvSpPr>
      <dsp:spPr>
        <a:xfrm rot="10800000">
          <a:off x="2191985" y="1975602"/>
          <a:ext cx="7120947" cy="5070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6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МОЖНО СДЕЛАТЬ СТАВКУ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8756" y="1975602"/>
        <a:ext cx="6994176" cy="507083"/>
      </dsp:txXfrm>
    </dsp:sp>
    <dsp:sp modelId="{ECA383CF-BFA4-4DF1-B50D-C8773BE34727}">
      <dsp:nvSpPr>
        <dsp:cNvPr id="0" name=""/>
        <dsp:cNvSpPr/>
      </dsp:nvSpPr>
      <dsp:spPr>
        <a:xfrm>
          <a:off x="1666851" y="1975602"/>
          <a:ext cx="507083" cy="50708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5F1756-AFB7-45B8-943F-453C270765E6}">
      <dsp:nvSpPr>
        <dsp:cNvPr id="0" name=""/>
        <dsp:cNvSpPr/>
      </dsp:nvSpPr>
      <dsp:spPr>
        <a:xfrm rot="10800000">
          <a:off x="2191985" y="2615946"/>
          <a:ext cx="7120947" cy="5070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6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ПРАВИЛЬНЫЙ ОТВЕТ +2 БАЛЛА БЕЗ СТАВКИ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8756" y="2615946"/>
        <a:ext cx="6994176" cy="507083"/>
      </dsp:txXfrm>
    </dsp:sp>
    <dsp:sp modelId="{FCF96001-3D3F-42D4-B0CA-D634E37E570B}">
      <dsp:nvSpPr>
        <dsp:cNvPr id="0" name=""/>
        <dsp:cNvSpPr/>
      </dsp:nvSpPr>
      <dsp:spPr>
        <a:xfrm>
          <a:off x="1666851" y="2634054"/>
          <a:ext cx="507083" cy="50708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79BEAE-F6E4-4B9A-A0D7-E0E2DDF1501F}">
      <dsp:nvSpPr>
        <dsp:cNvPr id="0" name=""/>
        <dsp:cNvSpPr/>
      </dsp:nvSpPr>
      <dsp:spPr>
        <a:xfrm rot="10800000">
          <a:off x="2182942" y="3292506"/>
          <a:ext cx="7120947" cy="5070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6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ПРАВИЛЬНЫЙ ОТВЕТ +3 БАЛЛА СО СТАВКОЙ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09713" y="3292506"/>
        <a:ext cx="6994176" cy="507083"/>
      </dsp:txXfrm>
    </dsp:sp>
    <dsp:sp modelId="{31B01417-2CC3-4376-80BF-5220C3FEF4D4}">
      <dsp:nvSpPr>
        <dsp:cNvPr id="0" name=""/>
        <dsp:cNvSpPr/>
      </dsp:nvSpPr>
      <dsp:spPr>
        <a:xfrm>
          <a:off x="1666851" y="3292506"/>
          <a:ext cx="507083" cy="50708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58F0A1-F5BE-4388-9942-AC38A28BF113}">
      <dsp:nvSpPr>
        <dsp:cNvPr id="0" name=""/>
        <dsp:cNvSpPr/>
      </dsp:nvSpPr>
      <dsp:spPr>
        <a:xfrm rot="10800000">
          <a:off x="2182942" y="3950958"/>
          <a:ext cx="7120947" cy="5070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6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НЕПРАВИЛЬНЫЙ ОТВЕТ -1 БАЛЛ БЕЗ СТАВКИ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09713" y="3950958"/>
        <a:ext cx="6994176" cy="507083"/>
      </dsp:txXfrm>
    </dsp:sp>
    <dsp:sp modelId="{7912E7B9-B453-4C96-9D26-FDF22816C1BF}">
      <dsp:nvSpPr>
        <dsp:cNvPr id="0" name=""/>
        <dsp:cNvSpPr/>
      </dsp:nvSpPr>
      <dsp:spPr>
        <a:xfrm>
          <a:off x="1666851" y="3950958"/>
          <a:ext cx="507083" cy="507083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1BB78A-6FC5-4371-81B6-9AAAE3BF2188}">
      <dsp:nvSpPr>
        <dsp:cNvPr id="0" name=""/>
        <dsp:cNvSpPr/>
      </dsp:nvSpPr>
      <dsp:spPr>
        <a:xfrm rot="10800000">
          <a:off x="2182942" y="4609409"/>
          <a:ext cx="7120947" cy="5070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6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НЕПРАВИЛЬНЫЙ ОТВЕТ -2 БАЛЛА СО СТАВКОЙ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09713" y="4609409"/>
        <a:ext cx="6994176" cy="507083"/>
      </dsp:txXfrm>
    </dsp:sp>
    <dsp:sp modelId="{F26AAC10-2A9A-4602-89CD-ADEAB88CF5DC}">
      <dsp:nvSpPr>
        <dsp:cNvPr id="0" name=""/>
        <dsp:cNvSpPr/>
      </dsp:nvSpPr>
      <dsp:spPr>
        <a:xfrm>
          <a:off x="1666851" y="4609409"/>
          <a:ext cx="507083" cy="507083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8BED2-7DAF-4C98-9A2C-6C3B05B03FF5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0C17D-0F37-43AB-8161-359902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67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7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10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18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61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72D822E7-4623-471E-9AF9-3172627CD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id="{28F1BC7A-C278-4E27-BD5C-F0074C425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F3F97C-6719-47A7-BBE2-C81A529DD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D494-1E80-4065-8065-92F45DE0B7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6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2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20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6" b="1" i="0">
                <a:solidFill>
                  <a:srgbClr val="00919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93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8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0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8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5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AE961-9619-418E-A409-F4D00940ADC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BA48-0072-4677-9D1F-B09599E0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5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Овал 74">
            <a:extLst>
              <a:ext uri="{FF2B5EF4-FFF2-40B4-BE49-F238E27FC236}">
                <a16:creationId xmlns:a16="http://schemas.microsoft.com/office/drawing/2014/main" id="{93D8CB35-6F5F-43E0-9BE7-63F2789FEA20}"/>
              </a:ext>
            </a:extLst>
          </p:cNvPr>
          <p:cNvSpPr/>
          <p:nvPr/>
        </p:nvSpPr>
        <p:spPr>
          <a:xfrm rot="7520058">
            <a:off x="7111929" y="4177346"/>
            <a:ext cx="2226614" cy="2226614"/>
          </a:xfrm>
          <a:prstGeom prst="ellipse">
            <a:avLst/>
          </a:prstGeom>
          <a:gradFill>
            <a:gsLst>
              <a:gs pos="17000">
                <a:srgbClr val="5CDDE1"/>
              </a:gs>
              <a:gs pos="100000">
                <a:schemeClr val="bg1">
                  <a:alpha val="1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9">
              <a:defRPr/>
            </a:pPr>
            <a:endParaRPr lang="ru-RU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3D8CB35-6F5F-43E0-9BE7-63F2789FEA20}"/>
              </a:ext>
            </a:extLst>
          </p:cNvPr>
          <p:cNvSpPr/>
          <p:nvPr/>
        </p:nvSpPr>
        <p:spPr>
          <a:xfrm rot="21166216">
            <a:off x="7625803" y="-1805519"/>
            <a:ext cx="5536133" cy="5536133"/>
          </a:xfrm>
          <a:prstGeom prst="ellipse">
            <a:avLst/>
          </a:prstGeom>
          <a:gradFill>
            <a:gsLst>
              <a:gs pos="17000">
                <a:srgbClr val="5CDDE1"/>
              </a:gs>
              <a:gs pos="100000">
                <a:schemeClr val="bg1">
                  <a:alpha val="1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9">
              <a:defRPr/>
            </a:pPr>
            <a:endParaRPr lang="ru-RU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 rot="16200000">
            <a:off x="9182133" y="3679558"/>
            <a:ext cx="3408850" cy="1419932"/>
            <a:chOff x="-1" y="0"/>
            <a:chExt cx="2536125" cy="1197430"/>
          </a:xfrm>
          <a:gradFill>
            <a:gsLst>
              <a:gs pos="8000">
                <a:srgbClr val="00CAF1"/>
              </a:gs>
              <a:gs pos="100000">
                <a:srgbClr val="8E26FF"/>
              </a:gs>
            </a:gsLst>
            <a:lin ang="0" scaled="0"/>
          </a:gradFill>
        </p:grpSpPr>
        <p:sp>
          <p:nvSpPr>
            <p:cNvPr id="54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635186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-1" y="0"/>
              <a:ext cx="1931677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0638710" y="831762"/>
            <a:ext cx="1818058" cy="6054691"/>
            <a:chOff x="9965585" y="524528"/>
            <a:chExt cx="1818058" cy="6054691"/>
          </a:xfrm>
        </p:grpSpPr>
        <p:grpSp>
          <p:nvGrpSpPr>
            <p:cNvPr id="48" name="Группа 47"/>
            <p:cNvGrpSpPr/>
            <p:nvPr/>
          </p:nvGrpSpPr>
          <p:grpSpPr>
            <a:xfrm rot="10800000">
              <a:off x="9970292" y="524528"/>
              <a:ext cx="1813351" cy="6054691"/>
              <a:chOff x="10496659" y="-405833"/>
              <a:chExt cx="820869" cy="2740844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10496659" y="1857553"/>
                <a:ext cx="820869" cy="477458"/>
                <a:chOff x="10713442" y="1558141"/>
                <a:chExt cx="820869" cy="477458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10800000" flipH="1" flipV="1">
                  <a:off x="10713442" y="1560571"/>
                  <a:ext cx="412008" cy="475028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flipV="1">
                  <a:off x="11117080" y="1558141"/>
                  <a:ext cx="417231" cy="477457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Прямая соединительная линия 50"/>
              <p:cNvCxnSpPr/>
              <p:nvPr/>
            </p:nvCxnSpPr>
            <p:spPr>
              <a:xfrm rot="10800000" flipH="1">
                <a:off x="10497345" y="-405833"/>
                <a:ext cx="2460" cy="2269086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9965585" y="1566670"/>
              <a:ext cx="5434" cy="5012549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8071220" y="1917265"/>
            <a:ext cx="1818058" cy="6054691"/>
            <a:chOff x="9965585" y="524528"/>
            <a:chExt cx="1818058" cy="6054691"/>
          </a:xfrm>
        </p:grpSpPr>
        <p:grpSp>
          <p:nvGrpSpPr>
            <p:cNvPr id="34" name="Группа 33"/>
            <p:cNvGrpSpPr/>
            <p:nvPr/>
          </p:nvGrpSpPr>
          <p:grpSpPr>
            <a:xfrm rot="10800000">
              <a:off x="9970292" y="524528"/>
              <a:ext cx="1813351" cy="6054691"/>
              <a:chOff x="10496659" y="-405833"/>
              <a:chExt cx="820869" cy="2740844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0496659" y="1857553"/>
                <a:ext cx="820869" cy="477458"/>
                <a:chOff x="10713442" y="1558141"/>
                <a:chExt cx="820869" cy="477458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rot="10800000" flipH="1" flipV="1">
                  <a:off x="10713442" y="1560571"/>
                  <a:ext cx="412008" cy="475028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V="1">
                  <a:off x="11117080" y="1558141"/>
                  <a:ext cx="417231" cy="477457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 flipH="1">
                <a:off x="10497345" y="-405833"/>
                <a:ext cx="2460" cy="2269086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9965585" y="1566670"/>
              <a:ext cx="5434" cy="5012549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 rot="16200000">
            <a:off x="8087567" y="4190321"/>
            <a:ext cx="3092345" cy="1288094"/>
            <a:chOff x="-1" y="0"/>
            <a:chExt cx="2536125" cy="1197430"/>
          </a:xfrm>
          <a:gradFill>
            <a:gsLst>
              <a:gs pos="100000">
                <a:srgbClr val="00CAF1"/>
              </a:gs>
              <a:gs pos="0">
                <a:srgbClr val="8E26FF"/>
              </a:gs>
            </a:gsLst>
            <a:lin ang="0" scaled="0"/>
          </a:gradFill>
        </p:grpSpPr>
        <p:sp>
          <p:nvSpPr>
            <p:cNvPr id="57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635186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-1" y="0"/>
              <a:ext cx="1931677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>
            <a:off x="1842936" y="-32163"/>
            <a:ext cx="3370317" cy="1359763"/>
            <a:chOff x="-737911" y="0"/>
            <a:chExt cx="2967957" cy="1197430"/>
          </a:xfrm>
          <a:gradFill>
            <a:gsLst>
              <a:gs pos="100000">
                <a:srgbClr val="5567F9"/>
              </a:gs>
              <a:gs pos="8000">
                <a:srgbClr val="00CAF1"/>
              </a:gs>
            </a:gsLst>
            <a:lin ang="0" scaled="0"/>
          </a:gradFill>
        </p:grpSpPr>
        <p:sp>
          <p:nvSpPr>
            <p:cNvPr id="21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329108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-737911" y="0"/>
              <a:ext cx="2363509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804E919-2560-9BC5-E63A-E8FC7836D94D}"/>
              </a:ext>
            </a:extLst>
          </p:cNvPr>
          <p:cNvSpPr txBox="1"/>
          <p:nvPr/>
        </p:nvSpPr>
        <p:spPr>
          <a:xfrm>
            <a:off x="460941" y="2945664"/>
            <a:ext cx="8185328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59">
              <a:lnSpc>
                <a:spcPct val="70000"/>
              </a:lnSpc>
              <a:defRPr/>
            </a:pPr>
            <a:r>
              <a:rPr lang="ru-RU" sz="4800" dirty="0" smtClean="0">
                <a:gradFill>
                  <a:gsLst>
                    <a:gs pos="11000">
                      <a:srgbClr val="8E24FF"/>
                    </a:gs>
                    <a:gs pos="100000">
                      <a:srgbClr val="00CAF1"/>
                    </a:gs>
                  </a:gsLst>
                  <a:lin ang="0" scaled="0"/>
                </a:gradFill>
                <a:latin typeface="MOSCOW2024" panose="04000500000000000000" pitchFamily="82" charset="0"/>
                <a:ea typeface="Tilda Sans Extra Bold"/>
              </a:rPr>
              <a:t>«Умные финансы»</a:t>
            </a:r>
            <a:endParaRPr lang="ru-RU" sz="4800" dirty="0">
              <a:gradFill>
                <a:gsLst>
                  <a:gs pos="11000">
                    <a:srgbClr val="8E24FF"/>
                  </a:gs>
                  <a:gs pos="100000">
                    <a:srgbClr val="00CAF1"/>
                  </a:gs>
                </a:gsLst>
                <a:lin ang="0" scaled="0"/>
              </a:gradFill>
              <a:latin typeface="MOSCOW2024" panose="04000500000000000000" pitchFamily="82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>
            <a:off x="-7137" y="-32162"/>
            <a:ext cx="2524759" cy="1360738"/>
            <a:chOff x="8295" y="0"/>
            <a:chExt cx="2221751" cy="1197430"/>
          </a:xfrm>
          <a:solidFill>
            <a:srgbClr val="010037"/>
          </a:solidFill>
        </p:grpSpPr>
        <p:sp>
          <p:nvSpPr>
            <p:cNvPr id="17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329108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8295" y="0"/>
              <a:ext cx="1625599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B3CE55-1B48-9BCD-4B7D-6E5097B7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1" y="349987"/>
            <a:ext cx="1230595" cy="650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078" y="2162085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10037"/>
                </a:solidFill>
                <a:latin typeface="Montserrat SemiBold" panose="00000700000000000000" pitchFamily="2" charset="-52"/>
              </a:rPr>
              <a:t>ВИКТОРИНА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3D8CB35-6F5F-43E0-9BE7-63F2789FEA20}"/>
              </a:ext>
            </a:extLst>
          </p:cNvPr>
          <p:cNvSpPr/>
          <p:nvPr/>
        </p:nvSpPr>
        <p:spPr>
          <a:xfrm rot="486614">
            <a:off x="5981625" y="-1299021"/>
            <a:ext cx="2677174" cy="2677174"/>
          </a:xfrm>
          <a:prstGeom prst="ellipse">
            <a:avLst/>
          </a:prstGeom>
          <a:gradFill>
            <a:gsLst>
              <a:gs pos="17000">
                <a:srgbClr val="5CDDE1"/>
              </a:gs>
              <a:gs pos="100000">
                <a:schemeClr val="bg1">
                  <a:alpha val="1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9">
              <a:defRPr/>
            </a:pPr>
            <a:endParaRPr lang="ru-RU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527178" y="5492839"/>
            <a:ext cx="8639588" cy="1407532"/>
            <a:chOff x="5122363" y="-732625"/>
            <a:chExt cx="12370842" cy="2009383"/>
          </a:xfrm>
          <a:gradFill>
            <a:gsLst>
              <a:gs pos="100000">
                <a:srgbClr val="5567F9"/>
              </a:gs>
              <a:gs pos="8000">
                <a:srgbClr val="00CAF1"/>
              </a:gs>
            </a:gsLst>
            <a:lin ang="0" scaled="0"/>
          </a:gra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4DC89F6-8B2C-5FC7-36A8-15E33CE0DAA6}"/>
                </a:ext>
              </a:extLst>
            </p:cNvPr>
            <p:cNvSpPr/>
            <p:nvPr/>
          </p:nvSpPr>
          <p:spPr>
            <a:xfrm flipH="1" flipV="1">
              <a:off x="7100827" y="-730835"/>
              <a:ext cx="10392378" cy="20075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11" name="Треугольник 18">
              <a:extLst>
                <a:ext uri="{FF2B5EF4-FFF2-40B4-BE49-F238E27FC236}">
                  <a16:creationId xmlns:a16="http://schemas.microsoft.com/office/drawing/2014/main" id="{7847069B-C55D-3731-0E50-01A2CC6CA57F}"/>
                </a:ext>
              </a:extLst>
            </p:cNvPr>
            <p:cNvSpPr/>
            <p:nvPr/>
          </p:nvSpPr>
          <p:spPr>
            <a:xfrm rot="5400000" flipH="1" flipV="1">
              <a:off x="5123552" y="-733814"/>
              <a:ext cx="1989514" cy="1991892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grpSp>
        <p:nvGrpSpPr>
          <p:cNvPr id="61" name="Группа 60"/>
          <p:cNvGrpSpPr/>
          <p:nvPr/>
        </p:nvGrpSpPr>
        <p:grpSpPr>
          <a:xfrm rot="10800000">
            <a:off x="9439248" y="-1080110"/>
            <a:ext cx="722970" cy="2407711"/>
            <a:chOff x="9965585" y="524528"/>
            <a:chExt cx="1818058" cy="6054691"/>
          </a:xfrm>
        </p:grpSpPr>
        <p:grpSp>
          <p:nvGrpSpPr>
            <p:cNvPr id="62" name="Группа 61"/>
            <p:cNvGrpSpPr/>
            <p:nvPr/>
          </p:nvGrpSpPr>
          <p:grpSpPr>
            <a:xfrm rot="10800000">
              <a:off x="9970292" y="524528"/>
              <a:ext cx="1813351" cy="6054691"/>
              <a:chOff x="10496659" y="-405833"/>
              <a:chExt cx="820869" cy="2740844"/>
            </a:xfrm>
          </p:grpSpPr>
          <p:grpSp>
            <p:nvGrpSpPr>
              <p:cNvPr id="64" name="Группа 63"/>
              <p:cNvGrpSpPr/>
              <p:nvPr/>
            </p:nvGrpSpPr>
            <p:grpSpPr>
              <a:xfrm>
                <a:off x="10496659" y="1857553"/>
                <a:ext cx="820869" cy="477458"/>
                <a:chOff x="10713442" y="1558141"/>
                <a:chExt cx="820869" cy="477458"/>
              </a:xfrm>
            </p:grpSpPr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rot="10800000" flipH="1" flipV="1">
                  <a:off x="10713442" y="1560571"/>
                  <a:ext cx="412008" cy="475028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flipV="1">
                  <a:off x="11117080" y="1558141"/>
                  <a:ext cx="417231" cy="477457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Прямая соединительная линия 64"/>
              <p:cNvCxnSpPr/>
              <p:nvPr/>
            </p:nvCxnSpPr>
            <p:spPr>
              <a:xfrm rot="10800000" flipH="1">
                <a:off x="10497345" y="-405833"/>
                <a:ext cx="2460" cy="2269086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9965585" y="1566670"/>
              <a:ext cx="5434" cy="5012549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 rot="10800000">
            <a:off x="6280794" y="-349845"/>
            <a:ext cx="546014" cy="1818391"/>
            <a:chOff x="9965585" y="524528"/>
            <a:chExt cx="1818058" cy="6054691"/>
          </a:xfrm>
        </p:grpSpPr>
        <p:grpSp>
          <p:nvGrpSpPr>
            <p:cNvPr id="69" name="Группа 68"/>
            <p:cNvGrpSpPr/>
            <p:nvPr/>
          </p:nvGrpSpPr>
          <p:grpSpPr>
            <a:xfrm rot="10800000">
              <a:off x="9970292" y="524528"/>
              <a:ext cx="1813351" cy="6054691"/>
              <a:chOff x="10496659" y="-405833"/>
              <a:chExt cx="820869" cy="2740844"/>
            </a:xfrm>
          </p:grpSpPr>
          <p:grpSp>
            <p:nvGrpSpPr>
              <p:cNvPr id="71" name="Группа 70"/>
              <p:cNvGrpSpPr/>
              <p:nvPr/>
            </p:nvGrpSpPr>
            <p:grpSpPr>
              <a:xfrm>
                <a:off x="10496659" y="1857553"/>
                <a:ext cx="820869" cy="477458"/>
                <a:chOff x="10713442" y="1558141"/>
                <a:chExt cx="820869" cy="477458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rot="10800000" flipH="1" flipV="1">
                  <a:off x="10713442" y="1560571"/>
                  <a:ext cx="412008" cy="475028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flipV="1">
                  <a:off x="11117080" y="1558141"/>
                  <a:ext cx="417231" cy="477457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Прямая соединительная линия 71"/>
              <p:cNvCxnSpPr/>
              <p:nvPr/>
            </p:nvCxnSpPr>
            <p:spPr>
              <a:xfrm rot="10800000" flipH="1">
                <a:off x="10497345" y="-405833"/>
                <a:ext cx="2460" cy="2269086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9965585" y="1566670"/>
              <a:ext cx="5434" cy="5012549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639586" y="349987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latin typeface="Montserrat Medium" panose="00000600000000000000" pitchFamily="2" charset="-52"/>
              </a:rPr>
              <a:t>ТЕРРИТОРИЯ</a:t>
            </a:r>
            <a:br>
              <a:rPr lang="ru-RU" sz="2000" dirty="0">
                <a:solidFill>
                  <a:schemeClr val="bg1"/>
                </a:solidFill>
                <a:latin typeface="Montserrat Medium" panose="000006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 Medium" panose="00000600000000000000" pitchFamily="2" charset="-52"/>
              </a:rPr>
              <a:t>БУДУЩЕГО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08" y="5842497"/>
            <a:ext cx="5792239" cy="729731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9D27712B-9119-4779-8B09-EA8052D22950}"/>
              </a:ext>
            </a:extLst>
          </p:cNvPr>
          <p:cNvSpPr/>
          <p:nvPr/>
        </p:nvSpPr>
        <p:spPr>
          <a:xfrm>
            <a:off x="550257" y="4775115"/>
            <a:ext cx="3444001" cy="414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AF1"/>
              </a:gs>
              <a:gs pos="100000">
                <a:srgbClr val="8E24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>Дарья Леушина</a:t>
            </a:r>
            <a:endParaRPr lang="ru-RU" sz="16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6BE046-6553-4708-906F-2F81E2824E70}"/>
              </a:ext>
            </a:extLst>
          </p:cNvPr>
          <p:cNvSpPr txBox="1"/>
          <p:nvPr/>
        </p:nvSpPr>
        <p:spPr>
          <a:xfrm>
            <a:off x="466489" y="5287127"/>
            <a:ext cx="5081491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37"/>
                </a:solidFill>
                <a:effectLst/>
                <a:uLnTx/>
                <a:uFillTx/>
                <a:latin typeface="Montserrat" panose="00000500000000000000" pitchFamily="2" charset="-52"/>
                <a:ea typeface="Tilda Sans Bold" panose="020B0702020204020303" pitchFamily="34" charset="0"/>
              </a:rPr>
              <a:t>Эксперт ФМЦ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10037"/>
                </a:solidFill>
                <a:effectLst/>
                <a:uLnTx/>
                <a:uFillTx/>
                <a:latin typeface="Montserrat" panose="00000500000000000000" pitchFamily="2" charset="-52"/>
                <a:ea typeface="Tilda Sans Bold" panose="020B0702020204020303" pitchFamily="34" charset="0"/>
              </a:rPr>
              <a:t> НИУ ВШЭ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10037"/>
              </a:solidFill>
              <a:effectLst/>
              <a:uLnTx/>
              <a:uFillTx/>
              <a:latin typeface="Montserrat" panose="00000500000000000000" pitchFamily="2" charset="-52"/>
              <a:ea typeface="Tilda Sans Bold" panose="020B07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8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1725633"/>
            <a:ext cx="1046317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услугу рекламирует этот рекламный плакат?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3075709"/>
            <a:ext cx="635974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Вклад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Ипотека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Автокредит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Накопительный счет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6" y="2643710"/>
            <a:ext cx="4921251" cy="3018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8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1725633"/>
            <a:ext cx="1046317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картине Владимира Маковского «Крах Банка»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3246998"/>
            <a:ext cx="635974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Дроперы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Вкладчики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Покупатели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Крах банка, 1881, Маковский Владимир, Третьяковская галерея картины художника Art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09" y="2575620"/>
            <a:ext cx="5288046" cy="3497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2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141124"/>
            <a:ext cx="1025974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словом называются уникальные физиологические данные, с помощью которых банки идентифицируют плательщика?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4502954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Инкассация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Приватизация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Диверсификация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Биометрия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141124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часть тела чаще всего страхуют футболисты?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3811795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Руки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Ноги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Голову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Позвоночник</a:t>
            </a:r>
          </a:p>
        </p:txBody>
      </p:sp>
    </p:spTree>
    <p:extLst>
      <p:ext uri="{BB962C8B-B14F-4D97-AF65-F5344CB8AC3E}">
        <p14:creationId xmlns:p14="http://schemas.microsoft.com/office/powerpoint/2010/main" val="6720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9833" y="-306300"/>
            <a:ext cx="13344767" cy="74246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6692295" y="2523733"/>
            <a:ext cx="5334000" cy="1764437"/>
          </a:xfrm>
          <a:prstGeom prst="rect">
            <a:avLst/>
          </a:prstGeom>
        </p:spPr>
        <p:txBody>
          <a:bodyPr spcFirstLastPara="1" wrap="square" lIns="0" tIns="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5333" b="1" dirty="0" smtClean="0">
                <a:latin typeface="Montserrat SemiBold" panose="020B0604020202020204" charset="-52"/>
              </a:rPr>
              <a:t>1 </a:t>
            </a:r>
            <a:r>
              <a:rPr lang="ru-RU" sz="5333" b="1" dirty="0">
                <a:latin typeface="Montserrat SemiBold" panose="020B0604020202020204" charset="-52"/>
              </a:rPr>
              <a:t>РАУНД</a:t>
            </a:r>
            <a:br>
              <a:rPr lang="ru-RU" sz="5333" b="1" dirty="0">
                <a:latin typeface="Montserrat SemiBold" panose="020B0604020202020204" charset="-52"/>
              </a:rPr>
            </a:br>
            <a:r>
              <a:rPr lang="ru-RU" sz="5333" b="1" dirty="0">
                <a:latin typeface="Montserrat SemiBold" panose="020B0604020202020204" charset="-52"/>
              </a:rPr>
              <a:t>ПОВТОР</a:t>
            </a:r>
            <a:endParaRPr lang="ru-RU" sz="5333" dirty="0">
              <a:latin typeface="Montserrat SemiBold" panose="020B0604020202020204" charset="-52"/>
              <a:sym typeface="Roboto Medium"/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33" y="1430864"/>
            <a:ext cx="3950305" cy="39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201591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КУПЮРЫ КАКОГО НОМИНАЛА ЧАЩЕ ВСЕГО ПОДДЕЛЫВАЮТ В РОССИИ?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6" y="3878708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200 рублей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1000 рублей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2000 рублей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5000 рублей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201591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НАЗВАНИЕ ПОЛУЧИЛ ОДИН ИЗ КРУПНЕЙШИХ ЭКОНОМИЧЕСКИХ КРИЗИСОВ?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6" y="3878708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Всемирное уныние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Последняя надежда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Мертвая петля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Великая депрессия</a:t>
            </a:r>
          </a:p>
        </p:txBody>
      </p:sp>
    </p:spTree>
    <p:extLst>
      <p:ext uri="{BB962C8B-B14F-4D97-AF65-F5344CB8AC3E}">
        <p14:creationId xmlns:p14="http://schemas.microsoft.com/office/powerpoint/2010/main" val="38643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657389"/>
            <a:ext cx="10259747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из версий, имя этого сказочного персонажа образовано от должности человека, который отвечал у казаков за сохранность казны.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4063435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Кощей Бессмертный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Конёк-Горбунок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Царь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Карабас-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Барабас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141124"/>
            <a:ext cx="1025974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КАКОГО НАЛОГА НЕ СУЩЕСТВУЕТ В МИРЕ?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3500017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На имя ребенка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На вредную еду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На воздух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На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соцсети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141124"/>
            <a:ext cx="10259747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это насекомое, согласно произведению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К.И. Чуковского, получило внезапный доход, который тут же был потрачен на предмет домашнего обихода: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4502954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Таракан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Муха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Бабочка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Блоха</a:t>
            </a:r>
          </a:p>
        </p:txBody>
      </p:sp>
    </p:spTree>
    <p:extLst>
      <p:ext uri="{BB962C8B-B14F-4D97-AF65-F5344CB8AC3E}">
        <p14:creationId xmlns:p14="http://schemas.microsoft.com/office/powerpoint/2010/main" val="30289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5" y="520773"/>
            <a:ext cx="7020635" cy="54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3;p14"/>
          <p:cNvSpPr txBox="1">
            <a:spLocks noGrp="1"/>
          </p:cNvSpPr>
          <p:nvPr/>
        </p:nvSpPr>
        <p:spPr>
          <a:xfrm>
            <a:off x="7948468" y="2471073"/>
            <a:ext cx="4000500" cy="156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edium"/>
              <a:buNone/>
              <a:defRPr sz="2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  <a:sym typeface="Roboto Medium"/>
              </a:rPr>
              <a:t>1 раунд</a:t>
            </a:r>
            <a:b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  <a:sym typeface="Roboto Medium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Разминка</a:t>
            </a:r>
            <a:endParaRPr sz="48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127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1725633"/>
            <a:ext cx="7118518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памятник пластиковой банковской карте находится в этом российском городе: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4461164"/>
            <a:ext cx="7080484" cy="170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Красноярск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Новосибирск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Екатеринбург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02" y="1940949"/>
            <a:ext cx="2820999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16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1725633"/>
            <a:ext cx="1046317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услугу рекламирует этот рекламный плакат?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3075709"/>
            <a:ext cx="635974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Вклад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Ипотека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Автокредит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Накопительный счет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6" y="2643710"/>
            <a:ext cx="4921251" cy="3018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46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1725633"/>
            <a:ext cx="1046317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картине Владимира Маковского «Крах Банка»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3246998"/>
            <a:ext cx="635974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Дроперы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Вкладчики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Покупатели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Крах банка, 1881, Маковский Владимир, Третьяковская галерея картины художника Art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09" y="2575620"/>
            <a:ext cx="5288046" cy="3497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141124"/>
            <a:ext cx="1025974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словом называются уникальные физиологические данные, с помощью которых банки идентифицируют плательщика?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4502954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Инкассация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Приватизация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Диверсификация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Биометрия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141124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часть тела чаще всего страхуют футболисты?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3811795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Руки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Ноги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Голову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Позвоночник</a:t>
            </a:r>
          </a:p>
        </p:txBody>
      </p:sp>
    </p:spTree>
    <p:extLst>
      <p:ext uri="{BB962C8B-B14F-4D97-AF65-F5344CB8AC3E}">
        <p14:creationId xmlns:p14="http://schemas.microsoft.com/office/powerpoint/2010/main" val="3725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9833" y="-306300"/>
            <a:ext cx="13344767" cy="742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1" y="250177"/>
            <a:ext cx="5967445" cy="59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6731000" y="2910417"/>
            <a:ext cx="5334000" cy="1764437"/>
          </a:xfrm>
          <a:prstGeom prst="rect">
            <a:avLst/>
          </a:prstGeom>
        </p:spPr>
        <p:txBody>
          <a:bodyPr spcFirstLastPara="1" wrap="square" lIns="0" tIns="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5333" b="1" dirty="0" smtClean="0">
                <a:latin typeface="Montserrat SemiBold" panose="020B0604020202020204" charset="-52"/>
              </a:rPr>
              <a:t>1 </a:t>
            </a:r>
            <a:r>
              <a:rPr lang="ru-RU" sz="5333" b="1" dirty="0">
                <a:latin typeface="Montserrat SemiBold" panose="020B0604020202020204" charset="-52"/>
              </a:rPr>
              <a:t>РАУНД</a:t>
            </a:r>
            <a:br>
              <a:rPr lang="ru-RU" sz="5333" b="1" dirty="0">
                <a:latin typeface="Montserrat SemiBold" panose="020B0604020202020204" charset="-52"/>
              </a:rPr>
            </a:br>
            <a:r>
              <a:rPr lang="ru-RU" sz="5333" b="1" dirty="0">
                <a:latin typeface="Montserrat SemiBold" panose="020B0604020202020204" charset="-52"/>
              </a:rPr>
              <a:t>ОТВЕТЫ</a:t>
            </a:r>
            <a:endParaRPr lang="ru-RU" sz="5333" dirty="0">
              <a:latin typeface="Montserrat SemiBold" panose="020B0604020202020204" charset="-52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063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201591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КУПЮРЫ КАКОГО НОМИНАЛА ЧАЩЕ ВСЕГО ПОДДЕЛЫВАЮТ В РОССИИ?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1083374" y="3500017"/>
            <a:ext cx="6619753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Ответ: Г) 5000 рублей</a:t>
            </a: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3200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Подделывать </a:t>
            </a:r>
            <a:r>
              <a:rPr lang="ru-RU" sz="32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купюры большего номинала </a:t>
            </a:r>
            <a:r>
              <a:rPr lang="ru-RU" sz="3200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выгоднее, а недавно </a:t>
            </a:r>
            <a:r>
              <a:rPr lang="ru-RU" sz="32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вышедшие в обращение купюры </a:t>
            </a:r>
            <a:r>
              <a:rPr lang="ru-RU" sz="3200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- сложнее</a:t>
            </a:r>
            <a:r>
              <a:rPr lang="ru-RU" sz="32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.</a:t>
            </a:r>
          </a:p>
        </p:txBody>
      </p:sp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49" y="3273743"/>
            <a:ext cx="3601228" cy="23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201591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НАЗВАНИЕ ПОЛУЧИЛ ОДИН ИЗ КРУПНЕЙШИХ ЭКОНОМИЧЕСКИХ КРИЗИСОВ?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1083374" y="3500017"/>
            <a:ext cx="6619753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Ответ: Г</a:t>
            </a:r>
            <a:r>
              <a:rPr lang="ru-RU" sz="3200" b="1" dirty="0" smtClean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) Великая депрессия</a:t>
            </a:r>
            <a:endParaRPr lang="ru-RU" sz="3200" b="1" dirty="0">
              <a:solidFill>
                <a:srgbClr val="C00000"/>
              </a:solidFill>
              <a:ea typeface="Proxima Nova Rg"/>
              <a:cs typeface="Proxima Nova Rg"/>
              <a:sym typeface="Proxima Nova"/>
            </a:endParaRP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Получил свое название из-за продолжительности и тяжелых последствий для общества.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13" y="3602588"/>
            <a:ext cx="3348887" cy="20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556364"/>
            <a:ext cx="10259747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из версий, имя этого сказочного персонажа образовано от должности человека, который отвечал у казаков за сохранность казны.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1018459" y="3738216"/>
            <a:ext cx="7691432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Ответ: А) Кощей Бессмертный</a:t>
            </a: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По одной из версий, Кощей получил свое имя от "кошевого" — старшины казачьей общины (коша), хранителя общей казны.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891" y="3285095"/>
            <a:ext cx="2627341" cy="29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556364"/>
            <a:ext cx="1025974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КАКОГО НАЛОГА НЕ СУЩЕСТВУЕТ В МИРЕ?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1018459" y="2488371"/>
            <a:ext cx="7691432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Ответ: В) На воздух</a:t>
            </a: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Во всяком </a:t>
            </a:r>
            <a:r>
              <a:rPr lang="ru-RU" sz="3200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случае, </a:t>
            </a:r>
            <a:r>
              <a:rPr lang="ru-RU" sz="32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пока.</a:t>
            </a: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Налог на вредную еду действует во многих странах, на имя ребенка - в Швеции, а на </a:t>
            </a:r>
            <a:r>
              <a:rPr lang="ru-RU" sz="3200" dirty="0" err="1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соцсети</a:t>
            </a:r>
            <a:r>
              <a:rPr lang="ru-RU" sz="32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 – в Уганде.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292" y="2740582"/>
            <a:ext cx="1803848" cy="21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ПЕРВОГО РАУНДА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90185806"/>
              </p:ext>
            </p:extLst>
          </p:nvPr>
        </p:nvGraphicFramePr>
        <p:xfrm>
          <a:off x="-796629" y="1266304"/>
          <a:ext cx="11621647" cy="512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7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292515"/>
            <a:ext cx="10259747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это насекомое, согласно произведению</a:t>
            </a:r>
            <a:b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К.И. Чуковского, получило внезапный доход, который тут же был потрачен на предмет домашнего обихода: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1109583" y="3271234"/>
            <a:ext cx="7691432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b="1" dirty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Ответ: Б) Муха</a:t>
            </a: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i="1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Муха, Муха-Цокотуха,</a:t>
            </a: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i="1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Позолоченное брюхо</a:t>
            </a:r>
            <a:r>
              <a:rPr lang="ru-RU" sz="2800" i="1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!</a:t>
            </a:r>
            <a:endParaRPr lang="ru-RU" sz="2800" i="1" dirty="0">
              <a:solidFill>
                <a:schemeClr val="tx1"/>
              </a:solidFill>
              <a:ea typeface="Proxima Nova Rg"/>
              <a:cs typeface="Proxima Nova Rg"/>
              <a:sym typeface="Proxima Nova"/>
            </a:endParaRP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i="1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Муха по полю пошла,</a:t>
            </a: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i="1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Муха денежку нашла</a:t>
            </a:r>
            <a:r>
              <a:rPr lang="ru-RU" sz="2800" i="1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.</a:t>
            </a:r>
            <a:endParaRPr lang="ru-RU" sz="2800" i="1" dirty="0">
              <a:solidFill>
                <a:schemeClr val="tx1"/>
              </a:solidFill>
              <a:ea typeface="Proxima Nova Rg"/>
              <a:cs typeface="Proxima Nova Rg"/>
              <a:sym typeface="Proxima Nova"/>
            </a:endParaRP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i="1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Пошла Муха на базар</a:t>
            </a: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i="1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И купила самовар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01" y="3700959"/>
            <a:ext cx="2186939" cy="20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1725633"/>
            <a:ext cx="6684331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памятник пластиковой банковской карте находится в этом российском городе: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4461164"/>
            <a:ext cx="59455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Г) Екатеринбург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02" y="1940949"/>
            <a:ext cx="2820999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27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1725633"/>
            <a:ext cx="1046317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услугу рекламирует этот рекламный плакат?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3075709"/>
            <a:ext cx="5095111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Б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Ипотека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на улучшение жилищных условий.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6" y="2643710"/>
            <a:ext cx="4921251" cy="3018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75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1725633"/>
            <a:ext cx="1046317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картине Владимира Маковского «Крах Банка»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3246998"/>
            <a:ext cx="4519343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В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Вкладчики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Вкладчик – это человек, который положил деньги в банк с целью получения дохода (процентов).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Крах банка, 1881, Маковский Владимир, Третьяковская галерея картины художника Art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09" y="2575620"/>
            <a:ext cx="5288046" cy="3497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72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292515"/>
            <a:ext cx="10259747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словом называются уникальные физиологические данные, с помощью которых банки идентифицируют плательщика?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1109583" y="3271234"/>
            <a:ext cx="6842926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b="1" dirty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Ответ: </a:t>
            </a:r>
            <a:r>
              <a:rPr lang="ru-RU" sz="2800" b="1" dirty="0" smtClean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Г) Биометрия</a:t>
            </a:r>
            <a:endParaRPr lang="ru-RU" sz="2800" b="1" dirty="0">
              <a:solidFill>
                <a:srgbClr val="C00000"/>
              </a:solidFill>
              <a:ea typeface="Proxima Nova Rg"/>
              <a:cs typeface="Proxima Nova Rg"/>
              <a:sym typeface="Proxima Nova"/>
            </a:endParaRP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К физиологическим </a:t>
            </a:r>
            <a:r>
              <a:rPr lang="ru-RU" sz="2800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данным относят </a:t>
            </a:r>
            <a:r>
              <a:rPr lang="ru-RU" sz="28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отпечатки пальцев, рисунок радужки глаза, </a:t>
            </a:r>
            <a:r>
              <a:rPr lang="ru-RU" sz="2800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форму </a:t>
            </a:r>
            <a:r>
              <a:rPr lang="ru-RU" sz="2800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лица. </a:t>
            </a:r>
            <a:endParaRPr lang="ru-RU" sz="2800" dirty="0">
              <a:solidFill>
                <a:schemeClr val="tx1"/>
              </a:solidFill>
              <a:ea typeface="Proxima Nova Rg"/>
              <a:cs typeface="Proxima Nova Rg"/>
              <a:sym typeface="Proxima No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361" y="2643955"/>
            <a:ext cx="3162741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726624"/>
            <a:ext cx="1025974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часть тела чаще всего страхуют футболисты?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1109583" y="3271234"/>
            <a:ext cx="6842926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b="1" dirty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Ответ: </a:t>
            </a:r>
            <a:r>
              <a:rPr lang="ru-RU" sz="2800" b="1" dirty="0" smtClean="0">
                <a:solidFill>
                  <a:srgbClr val="C00000"/>
                </a:solidFill>
                <a:ea typeface="Proxima Nova Rg"/>
                <a:cs typeface="Proxima Nova Rg"/>
                <a:sym typeface="Proxima Nova"/>
              </a:rPr>
              <a:t>Б) Ноги</a:t>
            </a:r>
            <a:endParaRPr lang="ru-RU" sz="2800" b="1" dirty="0">
              <a:solidFill>
                <a:srgbClr val="C00000"/>
              </a:solidFill>
              <a:ea typeface="Proxima Nova Rg"/>
              <a:cs typeface="Proxima Nova Rg"/>
              <a:sym typeface="Proxima Nova"/>
            </a:endParaRPr>
          </a:p>
          <a:p>
            <a:pPr marL="12700" lvl="0" indent="0" algn="just">
              <a:lnSpc>
                <a:spcPct val="10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Представители других видов деятельности тоже страхуют свой рабочий инструмент, например, дегустаторы - </a:t>
            </a:r>
            <a:r>
              <a:rPr lang="ru-RU" sz="28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нос или язык, </a:t>
            </a:r>
            <a:r>
              <a:rPr lang="ru-RU" sz="2800" dirty="0" smtClean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а </a:t>
            </a:r>
            <a:r>
              <a:rPr lang="ru-RU" sz="2800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оперные певцы – голос.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25" y="2834589"/>
            <a:ext cx="3145459" cy="31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" y="0"/>
            <a:ext cx="8553499" cy="68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3;p14"/>
          <p:cNvSpPr txBox="1">
            <a:spLocks noGrp="1"/>
          </p:cNvSpPr>
          <p:nvPr/>
        </p:nvSpPr>
        <p:spPr>
          <a:xfrm>
            <a:off x="8069841" y="2634424"/>
            <a:ext cx="4000500" cy="156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edium"/>
              <a:buNone/>
              <a:defRPr sz="2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  <a:sym typeface="Roboto Medium"/>
              </a:rPr>
              <a:t>2 раунд</a:t>
            </a:r>
            <a:b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  <a:sym typeface="Roboto Medium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Гонка</a:t>
            </a:r>
            <a:endParaRPr sz="48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40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ВТОРОГО РАУНДА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75048197"/>
              </p:ext>
            </p:extLst>
          </p:nvPr>
        </p:nvGraphicFramePr>
        <p:xfrm>
          <a:off x="-913478" y="1293792"/>
          <a:ext cx="10497316" cy="521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9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726624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</a:rPr>
              <a:t>КАКОЙ ИЗВЕСТНЫЙ ХУДОЖНИК-МАРИНИСТ ИЗОБРАЖЕН НА КУПЮРЕ?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974" y="3087524"/>
            <a:ext cx="6229555" cy="29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726624"/>
            <a:ext cx="1025974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</a:rPr>
              <a:t>ЧЕГО НЕ ХВАТАЕТ? ЗАПИШИТЕ ДВА СЛОВА.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00" y="2403702"/>
            <a:ext cx="5859780" cy="38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201591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КУПЮРЫ КАКОГО НОМИНАЛА ЧАЩЕ ВСЕГО ПОДДЕЛЫВАЮТ В РОССИИ?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6" y="3878708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200 рублей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1000 рублей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2000 рублей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5000 рублей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726624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</a:rPr>
              <a:t>Укажите вид страхования, который зашифрован на изображениях </a:t>
            </a:r>
            <a:r>
              <a:rPr lang="ru-RU" sz="3200" b="1" dirty="0" smtClean="0">
                <a:solidFill>
                  <a:schemeClr val="tx1"/>
                </a:solidFill>
              </a:rPr>
              <a:t>ниже. Запишите одно слово.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00" y="3406429"/>
            <a:ext cx="3155473" cy="21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4" y="3161794"/>
            <a:ext cx="3457223" cy="25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6" y="1503486"/>
            <a:ext cx="1025063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семью, у которой верно указан тип бюджета.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63408"/>
              </p:ext>
            </p:extLst>
          </p:nvPr>
        </p:nvGraphicFramePr>
        <p:xfrm>
          <a:off x="1122622" y="2871426"/>
          <a:ext cx="10054365" cy="32753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82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доходов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расходов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бюджета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8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Деньгины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Сбалансированный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82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Монеточкины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Дефицитный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82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Золотаревы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Профицитный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82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Рублевы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Дефицитный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5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503486"/>
            <a:ext cx="6828683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err="1">
                <a:solidFill>
                  <a:schemeClr val="tx1"/>
                </a:solidFill>
              </a:rPr>
              <a:t>Демотиватор</a:t>
            </a:r>
            <a:r>
              <a:rPr lang="ru-RU" sz="3200" b="1" dirty="0">
                <a:solidFill>
                  <a:schemeClr val="tx1"/>
                </a:solidFill>
              </a:rPr>
              <a:t> — разновидность плаката, состоящий из картинки в чёрной рамке и комментирующей её надписи. Как правило, это шутливая пародия на традиционные мотивационные </a:t>
            </a:r>
            <a:r>
              <a:rPr lang="ru-RU" sz="3200" b="1" dirty="0" smtClean="0">
                <a:solidFill>
                  <a:schemeClr val="tx1"/>
                </a:solidFill>
              </a:rPr>
              <a:t>плакаты.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Какое </a:t>
            </a:r>
            <a:r>
              <a:rPr lang="ru-RU" sz="3200" b="1" dirty="0">
                <a:solidFill>
                  <a:schemeClr val="tx1"/>
                </a:solidFill>
              </a:rPr>
              <a:t>слово скрыто на </a:t>
            </a:r>
            <a:r>
              <a:rPr lang="ru-RU" sz="3200" b="1" dirty="0" err="1">
                <a:solidFill>
                  <a:schemeClr val="tx1"/>
                </a:solidFill>
              </a:rPr>
              <a:t>демотиваторе</a:t>
            </a:r>
            <a:r>
              <a:rPr lang="ru-RU" sz="32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582" y="2026706"/>
            <a:ext cx="3382274" cy="35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6" y="1503486"/>
            <a:ext cx="5532318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</a:rPr>
              <a:t>Банк России выпускает серию монет «Выдающиеся личности России». Монета на изображении вышла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к </a:t>
            </a:r>
            <a:r>
              <a:rPr lang="ru-RU" sz="3200" b="1" dirty="0" smtClean="0">
                <a:solidFill>
                  <a:schemeClr val="tx1"/>
                </a:solidFill>
              </a:rPr>
              <a:t>100-летию </a:t>
            </a:r>
            <a:r>
              <a:rPr lang="ru-RU" sz="3200" b="1" dirty="0">
                <a:solidFill>
                  <a:schemeClr val="tx1"/>
                </a:solidFill>
              </a:rPr>
              <a:t>со дня рождения этого русского </a:t>
            </a:r>
            <a:r>
              <a:rPr lang="ru-RU" sz="3200" b="1" dirty="0" smtClean="0">
                <a:solidFill>
                  <a:schemeClr val="tx1"/>
                </a:solidFill>
              </a:rPr>
              <a:t>поэта.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52" y="1388962"/>
            <a:ext cx="4953248" cy="44607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30947" y="4386805"/>
            <a:ext cx="2801073" cy="937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76009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503486"/>
            <a:ext cx="1039267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Как соотносятся понятия доход и бюджет?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89777722"/>
              </p:ext>
            </p:extLst>
          </p:nvPr>
        </p:nvGraphicFramePr>
        <p:xfrm>
          <a:off x="983809" y="2508041"/>
          <a:ext cx="3332712" cy="275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05773495"/>
              </p:ext>
            </p:extLst>
          </p:nvPr>
        </p:nvGraphicFramePr>
        <p:xfrm>
          <a:off x="4679518" y="2690128"/>
          <a:ext cx="3702115" cy="222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93056" y="3896727"/>
            <a:ext cx="56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99746588"/>
              </p:ext>
            </p:extLst>
          </p:nvPr>
        </p:nvGraphicFramePr>
        <p:xfrm>
          <a:off x="8189412" y="2690129"/>
          <a:ext cx="3702115" cy="222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69732" y="3896727"/>
            <a:ext cx="56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070" y="3901451"/>
            <a:ext cx="56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76009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14639" y="1810687"/>
            <a:ext cx="6033737" cy="4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Чтобы создать иллюзию того, что товар не подорожал, производители часто уменьшают его упаковку, вес или объем товара. Каким словом называется такая уловка?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56" y="1764144"/>
            <a:ext cx="4115843" cy="43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9833" y="-306300"/>
            <a:ext cx="13344767" cy="742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1" y="250177"/>
            <a:ext cx="5967445" cy="59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6731000" y="2910417"/>
            <a:ext cx="5334000" cy="1764437"/>
          </a:xfrm>
          <a:prstGeom prst="rect">
            <a:avLst/>
          </a:prstGeom>
        </p:spPr>
        <p:txBody>
          <a:bodyPr spcFirstLastPara="1" wrap="square" lIns="0" tIns="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5333" b="1" dirty="0" smtClean="0">
                <a:latin typeface="Montserrat SemiBold" panose="020B0604020202020204" charset="-52"/>
              </a:rPr>
              <a:t>2 </a:t>
            </a:r>
            <a:r>
              <a:rPr lang="ru-RU" sz="5333" b="1" dirty="0">
                <a:latin typeface="Montserrat SemiBold" panose="020B0604020202020204" charset="-52"/>
              </a:rPr>
              <a:t>РАУНД</a:t>
            </a:r>
            <a:br>
              <a:rPr lang="ru-RU" sz="5333" b="1" dirty="0">
                <a:latin typeface="Montserrat SemiBold" panose="020B0604020202020204" charset="-52"/>
              </a:rPr>
            </a:br>
            <a:r>
              <a:rPr lang="ru-RU" sz="5333" b="1" dirty="0">
                <a:latin typeface="Montserrat SemiBold" panose="020B0604020202020204" charset="-52"/>
              </a:rPr>
              <a:t>ОТВЕТЫ</a:t>
            </a:r>
            <a:endParaRPr lang="ru-RU" sz="5333" dirty="0">
              <a:latin typeface="Montserrat SemiBold" panose="020B0604020202020204" charset="-52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4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450159" y="1075272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327128"/>
            <a:ext cx="10259747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</a:rPr>
              <a:t>КАКОЙ ИЗВЕСТНЫЙ ХУДОЖНИК-МАРИНИСТ ИЗОБРАЖЕН НА КУПЮРЕ</a:t>
            </a:r>
            <a:r>
              <a:rPr lang="ru-RU" sz="3200" b="1" dirty="0" smtClean="0">
                <a:solidFill>
                  <a:schemeClr val="tx1"/>
                </a:solidFill>
              </a:rPr>
              <a:t>?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Ответ: Иван Константинович Айвазовский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86" y="2403943"/>
            <a:ext cx="6229555" cy="29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726624"/>
            <a:ext cx="10259747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</a:rPr>
              <a:t>ЧЕГО НЕ ХВАТАЕТ? ЗАПИШИТЕ ДВА СЛОВА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Ответ: номера карты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00" y="2065163"/>
            <a:ext cx="5859780" cy="38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726624"/>
            <a:ext cx="10259747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</a:rPr>
              <a:t>Укажите вид страхования, который зашифрован на изображениях </a:t>
            </a:r>
            <a:r>
              <a:rPr lang="ru-RU" sz="3200" b="1" dirty="0" smtClean="0">
                <a:solidFill>
                  <a:schemeClr val="tx1"/>
                </a:solidFill>
              </a:rPr>
              <a:t>ниже. Запишите одно слово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Ответ: каско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00" y="3406429"/>
            <a:ext cx="3155473" cy="21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4" y="3161794"/>
            <a:ext cx="3457223" cy="25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201591"/>
            <a:ext cx="1025974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НАЗВАНИЕ ПОЛУЧИЛ ОДИН ИЗ КРУПНЕЙШИХ ЭКОНОМИЧЕСКИХ КРИЗИСОВ?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6" y="3878708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Всемирное уныние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Последняя надежда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Мертвая петля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Великая депрессия</a:t>
            </a:r>
          </a:p>
        </p:txBody>
      </p:sp>
    </p:spTree>
    <p:extLst>
      <p:ext uri="{BB962C8B-B14F-4D97-AF65-F5344CB8AC3E}">
        <p14:creationId xmlns:p14="http://schemas.microsoft.com/office/powerpoint/2010/main" val="24407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7" y="1257264"/>
            <a:ext cx="10250630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семью, у которой верно указан тип бюджета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В) Золотаревы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7168"/>
              </p:ext>
            </p:extLst>
          </p:nvPr>
        </p:nvGraphicFramePr>
        <p:xfrm>
          <a:off x="1122622" y="2560706"/>
          <a:ext cx="10054365" cy="2845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8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доходов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расходов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бюджета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Деньгины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Сбалансированный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8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Монеточкины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Дефицитный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Золотаревы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130 000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Профицитный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8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Рублевы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140 000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Дефицитный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4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784190" y="1503486"/>
            <a:ext cx="6939261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err="1">
                <a:solidFill>
                  <a:schemeClr val="tx1"/>
                </a:solidFill>
              </a:rPr>
              <a:t>Демотиватор</a:t>
            </a:r>
            <a:r>
              <a:rPr lang="ru-RU" sz="3200" b="1" dirty="0">
                <a:solidFill>
                  <a:schemeClr val="tx1"/>
                </a:solidFill>
              </a:rPr>
              <a:t> — разновидность плаката, состоящий из картинки в чёрной рамке и комментирующей её надписи. Как правило, это шутливая пародия на традиционные мотивационные плакаты. Какое слово скрыто на </a:t>
            </a:r>
            <a:r>
              <a:rPr lang="ru-RU" sz="3200" b="1" dirty="0" err="1">
                <a:solidFill>
                  <a:schemeClr val="tx1"/>
                </a:solidFill>
              </a:rPr>
              <a:t>демотиваторе</a:t>
            </a:r>
            <a:r>
              <a:rPr lang="ru-RU" sz="3200" b="1" dirty="0" smtClean="0">
                <a:solidFill>
                  <a:schemeClr val="tx1"/>
                </a:solidFill>
              </a:rPr>
              <a:t>?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Ответ: кот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582" y="2026706"/>
            <a:ext cx="3382274" cy="35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655325" y="1995928"/>
            <a:ext cx="5973828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2800" b="1" dirty="0">
                <a:solidFill>
                  <a:schemeClr val="tx1"/>
                </a:solidFill>
              </a:rPr>
              <a:t>Банк России выпускает серию монет «Выдающиеся личности России». Монета на изображении </a:t>
            </a:r>
            <a:r>
              <a:rPr lang="ru-RU" sz="2800" b="1" dirty="0" smtClean="0">
                <a:solidFill>
                  <a:schemeClr val="tx1"/>
                </a:solidFill>
              </a:rPr>
              <a:t>вышла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 </a:t>
            </a:r>
            <a:r>
              <a:rPr lang="ru-RU" sz="2800" b="1" dirty="0" smtClean="0">
                <a:solidFill>
                  <a:schemeClr val="tx1"/>
                </a:solidFill>
              </a:rPr>
              <a:t>100-летию </a:t>
            </a:r>
            <a:r>
              <a:rPr lang="ru-RU" sz="2800" b="1" dirty="0">
                <a:solidFill>
                  <a:schemeClr val="tx1"/>
                </a:solidFill>
              </a:rPr>
              <a:t>со дня рождения этого русского </a:t>
            </a:r>
            <a:r>
              <a:rPr lang="ru-RU" sz="2800" b="1" dirty="0" smtClean="0">
                <a:solidFill>
                  <a:schemeClr val="tx1"/>
                </a:solidFill>
              </a:rPr>
              <a:t>поэта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Ответ: Владимир Маяковский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52" y="1388962"/>
            <a:ext cx="4953248" cy="44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76009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503486"/>
            <a:ext cx="10392673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Как соотносятся понятия доход и бюджет?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Ответ: Б)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983809" y="2508041"/>
          <a:ext cx="3332712" cy="275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4679518" y="2690128"/>
          <a:ext cx="3702115" cy="222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93056" y="3896727"/>
            <a:ext cx="56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8189412" y="2690129"/>
          <a:ext cx="3702115" cy="222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69732" y="3896727"/>
            <a:ext cx="56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070" y="3901451"/>
            <a:ext cx="56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76009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14639" y="1810687"/>
            <a:ext cx="6033737" cy="4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Чтобы создать иллюзию того, что товар не подорожал, производители часто уменьшают его упаковку, вес или объем товара.</a:t>
            </a:r>
          </a:p>
          <a:p>
            <a:pPr marL="11430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Каким словом называется такая уловка?</a:t>
            </a:r>
          </a:p>
          <a:p>
            <a:pPr marL="11430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Ответ: </a:t>
            </a:r>
            <a:r>
              <a:rPr lang="ru-RU" sz="2800" b="1" dirty="0" err="1" smtClean="0">
                <a:solidFill>
                  <a:srgbClr val="C00000"/>
                </a:solidFill>
              </a:rPr>
              <a:t>шринкфляция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56" y="1764144"/>
            <a:ext cx="4115843" cy="43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3" y="745724"/>
            <a:ext cx="6185224" cy="546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3;p14"/>
          <p:cNvSpPr txBox="1">
            <a:spLocks noGrp="1"/>
          </p:cNvSpPr>
          <p:nvPr/>
        </p:nvSpPr>
        <p:spPr>
          <a:xfrm>
            <a:off x="6596109" y="2634424"/>
            <a:ext cx="5474232" cy="156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edium"/>
              <a:buNone/>
              <a:defRPr sz="2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  <a:sym typeface="Roboto Medium"/>
              </a:rPr>
              <a:t>3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  <a:sym typeface="Roboto Medium"/>
              </a:rPr>
              <a:t>раунд</a:t>
            </a:r>
            <a:b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  <a:sym typeface="Roboto Medium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Последний шанс</a:t>
            </a:r>
            <a:endParaRPr sz="48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99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ТРЕТЬ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РАУНДА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3782807"/>
              </p:ext>
            </p:extLst>
          </p:nvPr>
        </p:nvGraphicFramePr>
        <p:xfrm>
          <a:off x="-1121416" y="1266303"/>
          <a:ext cx="10708191" cy="511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3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870014"/>
            <a:ext cx="10259747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одному расхожему выражению, вклад — это лучший способ превратить ЕГО в деньги.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Назовите ЕГО одним словом.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303705"/>
            <a:ext cx="10259747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венецианского карнавала XVII-XVIII веков существовало требование ДЕЛАТЬ ЭТО в тех местах, где происходили любые азартные игры. Это ДЕЛАЛОСЬ в интересах кредиторов. Что нужно было делать игрокам?</a:t>
            </a:r>
          </a:p>
        </p:txBody>
      </p:sp>
    </p:spTree>
    <p:extLst>
      <p:ext uri="{BB962C8B-B14F-4D97-AF65-F5344CB8AC3E}">
        <p14:creationId xmlns:p14="http://schemas.microsoft.com/office/powerpoint/2010/main" val="4360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708901"/>
            <a:ext cx="6350745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называется налог, который взимается с потребителей вредных товаров или товаров роскоши? Укажите в ответе одно слово.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82" y="1396453"/>
            <a:ext cx="3251036" cy="420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657389"/>
            <a:ext cx="10259747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из версий, имя этого сказочного персонажа образовано от должности человека, который отвечал у казаков за сохранность казны.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4063435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Кощей Бессмертный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Конёк-Горбунок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Царь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Карабас-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Барабас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42506" y="1985156"/>
            <a:ext cx="10427445" cy="365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Ректору Университета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Иннополис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позвонил мэр Москвы Сергей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Собянин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Выяснилось, что звонок поступил от мошенников, а изображение с мэром было синтезировано при помощи искусственного интеллекта.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словом называется такой вид обмана?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одно слово, пришедшее к нам из английского языка.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42505" y="1543937"/>
            <a:ext cx="10427445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 ребус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1" y="2665312"/>
            <a:ext cx="7042094" cy="37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9833" y="-306300"/>
            <a:ext cx="13344767" cy="742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1" y="250177"/>
            <a:ext cx="5967445" cy="59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6731000" y="2910417"/>
            <a:ext cx="5334000" cy="1764437"/>
          </a:xfrm>
          <a:prstGeom prst="rect">
            <a:avLst/>
          </a:prstGeom>
        </p:spPr>
        <p:txBody>
          <a:bodyPr spcFirstLastPara="1" wrap="square" lIns="0" tIns="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5333" b="1" dirty="0" smtClean="0">
                <a:latin typeface="Montserrat SemiBold" panose="020B0604020202020204" charset="-52"/>
              </a:rPr>
              <a:t>3 </a:t>
            </a:r>
            <a:r>
              <a:rPr lang="ru-RU" sz="5333" b="1" dirty="0">
                <a:latin typeface="Montserrat SemiBold" panose="020B0604020202020204" charset="-52"/>
              </a:rPr>
              <a:t>РАУНД</a:t>
            </a:r>
            <a:br>
              <a:rPr lang="ru-RU" sz="5333" b="1" dirty="0">
                <a:latin typeface="Montserrat SemiBold" panose="020B0604020202020204" charset="-52"/>
              </a:rPr>
            </a:br>
            <a:r>
              <a:rPr lang="ru-RU" sz="5333" b="1" dirty="0">
                <a:latin typeface="Montserrat SemiBold" panose="020B0604020202020204" charset="-52"/>
              </a:rPr>
              <a:t>ОТВЕТЫ</a:t>
            </a:r>
            <a:endParaRPr lang="ru-RU" sz="5333" dirty="0">
              <a:latin typeface="Montserrat SemiBold" panose="020B0604020202020204" charset="-52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494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044514"/>
            <a:ext cx="10259747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одному расхожему выражению, вклад — это лучший способ превратить ЕГО в деньги.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Назовите ЕГО одним словом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время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478205"/>
            <a:ext cx="7633445" cy="471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венецианского карнавала XVII-XVIII веков существовало требование ДЕЛАТЬ ЭТО в тех местах, где происходили любые азартные игры. Это ДЕЛАЛОСЬ в интересах кредиторов. Что нужно было делать игрокам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снимать маску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56" y="2250185"/>
            <a:ext cx="3171144" cy="31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1708901"/>
            <a:ext cx="6350745" cy="4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называется налог, который взимается с потребителей вредных товаров или товаров роскоши? Укажите в ответе одно слово.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акциз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82" y="1396453"/>
            <a:ext cx="3251036" cy="420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42506" y="1985156"/>
            <a:ext cx="10427445" cy="4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Ректору Университета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Иннополис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позвонил мэр Москвы Сергей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Собянин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Выяснилось, что звонок поступил от мошенников, а изображение с мэром было синтезировано при помощи искусственного интеллекта.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словом называется такой вид обмана?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одно слово, пришедшее к нам из английского языка.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дипфейк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1" y="2665312"/>
            <a:ext cx="7042094" cy="3716660"/>
          </a:xfrm>
          <a:prstGeom prst="rect">
            <a:avLst/>
          </a:prstGeom>
        </p:spPr>
      </p:pic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42505" y="1239457"/>
            <a:ext cx="10427445" cy="528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 ребус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ставка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9833" y="-306300"/>
            <a:ext cx="13344767" cy="74246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6731000" y="2910417"/>
            <a:ext cx="5334000" cy="1764437"/>
          </a:xfrm>
          <a:prstGeom prst="rect">
            <a:avLst/>
          </a:prstGeom>
        </p:spPr>
        <p:txBody>
          <a:bodyPr spcFirstLastPara="1" wrap="square" lIns="0" tIns="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5333" b="1" dirty="0" smtClean="0">
                <a:latin typeface="Montserrat SemiBold" panose="020B0604020202020204" charset="-52"/>
              </a:rPr>
              <a:t>Подводим итоги</a:t>
            </a:r>
            <a:endParaRPr lang="ru-RU" sz="5333" dirty="0">
              <a:latin typeface="Montserrat SemiBold" panose="020B0604020202020204" charset="-52"/>
              <a:sym typeface="Roboto Medium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74785"/>
            <a:ext cx="5649815" cy="56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Овал 74">
            <a:extLst>
              <a:ext uri="{FF2B5EF4-FFF2-40B4-BE49-F238E27FC236}">
                <a16:creationId xmlns:a16="http://schemas.microsoft.com/office/drawing/2014/main" id="{93D8CB35-6F5F-43E0-9BE7-63F2789FEA20}"/>
              </a:ext>
            </a:extLst>
          </p:cNvPr>
          <p:cNvSpPr/>
          <p:nvPr/>
        </p:nvSpPr>
        <p:spPr>
          <a:xfrm rot="7520058">
            <a:off x="7111929" y="4177346"/>
            <a:ext cx="2226614" cy="2226614"/>
          </a:xfrm>
          <a:prstGeom prst="ellipse">
            <a:avLst/>
          </a:prstGeom>
          <a:gradFill>
            <a:gsLst>
              <a:gs pos="17000">
                <a:srgbClr val="5CDDE1"/>
              </a:gs>
              <a:gs pos="100000">
                <a:schemeClr val="bg1">
                  <a:alpha val="1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9">
              <a:defRPr/>
            </a:pPr>
            <a:endParaRPr lang="ru-RU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3D8CB35-6F5F-43E0-9BE7-63F2789FEA20}"/>
              </a:ext>
            </a:extLst>
          </p:cNvPr>
          <p:cNvSpPr/>
          <p:nvPr/>
        </p:nvSpPr>
        <p:spPr>
          <a:xfrm rot="21166216">
            <a:off x="7625803" y="-1805519"/>
            <a:ext cx="5536133" cy="5536133"/>
          </a:xfrm>
          <a:prstGeom prst="ellipse">
            <a:avLst/>
          </a:prstGeom>
          <a:gradFill>
            <a:gsLst>
              <a:gs pos="17000">
                <a:srgbClr val="5CDDE1"/>
              </a:gs>
              <a:gs pos="100000">
                <a:schemeClr val="bg1">
                  <a:alpha val="1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9">
              <a:defRPr/>
            </a:pPr>
            <a:endParaRPr lang="ru-RU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 rot="16200000">
            <a:off x="9182133" y="3679558"/>
            <a:ext cx="3408850" cy="1419932"/>
            <a:chOff x="-1" y="0"/>
            <a:chExt cx="2536125" cy="1197430"/>
          </a:xfrm>
          <a:gradFill>
            <a:gsLst>
              <a:gs pos="8000">
                <a:srgbClr val="00CAF1"/>
              </a:gs>
              <a:gs pos="100000">
                <a:srgbClr val="8E26FF"/>
              </a:gs>
            </a:gsLst>
            <a:lin ang="0" scaled="0"/>
          </a:gradFill>
        </p:grpSpPr>
        <p:sp>
          <p:nvSpPr>
            <p:cNvPr id="54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635186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-1" y="0"/>
              <a:ext cx="1931677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0638710" y="831762"/>
            <a:ext cx="1818058" cy="6054691"/>
            <a:chOff x="9965585" y="524528"/>
            <a:chExt cx="1818058" cy="6054691"/>
          </a:xfrm>
        </p:grpSpPr>
        <p:grpSp>
          <p:nvGrpSpPr>
            <p:cNvPr id="48" name="Группа 47"/>
            <p:cNvGrpSpPr/>
            <p:nvPr/>
          </p:nvGrpSpPr>
          <p:grpSpPr>
            <a:xfrm rot="10800000">
              <a:off x="9970292" y="524528"/>
              <a:ext cx="1813351" cy="6054691"/>
              <a:chOff x="10496659" y="-405833"/>
              <a:chExt cx="820869" cy="2740844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10496659" y="1857553"/>
                <a:ext cx="820869" cy="477458"/>
                <a:chOff x="10713442" y="1558141"/>
                <a:chExt cx="820869" cy="477458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10800000" flipH="1" flipV="1">
                  <a:off x="10713442" y="1560571"/>
                  <a:ext cx="412008" cy="475028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flipV="1">
                  <a:off x="11117080" y="1558141"/>
                  <a:ext cx="417231" cy="477457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Прямая соединительная линия 50"/>
              <p:cNvCxnSpPr/>
              <p:nvPr/>
            </p:nvCxnSpPr>
            <p:spPr>
              <a:xfrm rot="10800000" flipH="1">
                <a:off x="10497345" y="-405833"/>
                <a:ext cx="2460" cy="2269086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9965585" y="1566670"/>
              <a:ext cx="5434" cy="5012549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8071220" y="1917265"/>
            <a:ext cx="1818058" cy="6054691"/>
            <a:chOff x="9965585" y="524528"/>
            <a:chExt cx="1818058" cy="6054691"/>
          </a:xfrm>
        </p:grpSpPr>
        <p:grpSp>
          <p:nvGrpSpPr>
            <p:cNvPr id="34" name="Группа 33"/>
            <p:cNvGrpSpPr/>
            <p:nvPr/>
          </p:nvGrpSpPr>
          <p:grpSpPr>
            <a:xfrm rot="10800000">
              <a:off x="9970292" y="524528"/>
              <a:ext cx="1813351" cy="6054691"/>
              <a:chOff x="10496659" y="-405833"/>
              <a:chExt cx="820869" cy="2740844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0496659" y="1857553"/>
                <a:ext cx="820869" cy="477458"/>
                <a:chOff x="10713442" y="1558141"/>
                <a:chExt cx="820869" cy="477458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rot="10800000" flipH="1" flipV="1">
                  <a:off x="10713442" y="1560571"/>
                  <a:ext cx="412008" cy="475028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V="1">
                  <a:off x="11117080" y="1558141"/>
                  <a:ext cx="417231" cy="477457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 flipH="1">
                <a:off x="10497345" y="-405833"/>
                <a:ext cx="2460" cy="2269086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9965585" y="1566670"/>
              <a:ext cx="5434" cy="5012549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 rot="16200000">
            <a:off x="8087567" y="4190321"/>
            <a:ext cx="3092345" cy="1288094"/>
            <a:chOff x="-1" y="0"/>
            <a:chExt cx="2536125" cy="1197430"/>
          </a:xfrm>
          <a:gradFill>
            <a:gsLst>
              <a:gs pos="100000">
                <a:srgbClr val="00CAF1"/>
              </a:gs>
              <a:gs pos="0">
                <a:srgbClr val="8E26FF"/>
              </a:gs>
            </a:gsLst>
            <a:lin ang="0" scaled="0"/>
          </a:gradFill>
        </p:grpSpPr>
        <p:sp>
          <p:nvSpPr>
            <p:cNvPr id="57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635186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-1" y="0"/>
              <a:ext cx="1931677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>
            <a:off x="1842936" y="-32163"/>
            <a:ext cx="3370317" cy="1359763"/>
            <a:chOff x="-737911" y="0"/>
            <a:chExt cx="2967957" cy="1197430"/>
          </a:xfrm>
          <a:gradFill>
            <a:gsLst>
              <a:gs pos="100000">
                <a:srgbClr val="5567F9"/>
              </a:gs>
              <a:gs pos="8000">
                <a:srgbClr val="00CAF1"/>
              </a:gs>
            </a:gsLst>
            <a:lin ang="0" scaled="0"/>
          </a:gradFill>
        </p:grpSpPr>
        <p:sp>
          <p:nvSpPr>
            <p:cNvPr id="21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329108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-737911" y="0"/>
              <a:ext cx="2363509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804E919-2560-9BC5-E63A-E8FC7836D94D}"/>
              </a:ext>
            </a:extLst>
          </p:cNvPr>
          <p:cNvSpPr txBox="1"/>
          <p:nvPr/>
        </p:nvSpPr>
        <p:spPr>
          <a:xfrm>
            <a:off x="517151" y="2348977"/>
            <a:ext cx="8185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59">
              <a:defRPr/>
            </a:pPr>
            <a:r>
              <a:rPr lang="ru-RU" sz="7200" dirty="0">
                <a:gradFill>
                  <a:gsLst>
                    <a:gs pos="11000">
                      <a:srgbClr val="8E24FF"/>
                    </a:gs>
                    <a:gs pos="100000">
                      <a:srgbClr val="00CAF1"/>
                    </a:gs>
                  </a:gsLst>
                  <a:lin ang="0" scaled="0"/>
                </a:gradFill>
                <a:latin typeface="MOSCOW2024" panose="04000500000000000000" pitchFamily="82" charset="0"/>
                <a:ea typeface="Tilda Sans Extra Bold"/>
              </a:rPr>
              <a:t>СВОИМ</a:t>
            </a:r>
            <a:br>
              <a:rPr lang="ru-RU" sz="7200" dirty="0">
                <a:gradFill>
                  <a:gsLst>
                    <a:gs pos="11000">
                      <a:srgbClr val="8E24FF"/>
                    </a:gs>
                    <a:gs pos="100000">
                      <a:srgbClr val="00CAF1"/>
                    </a:gs>
                  </a:gsLst>
                  <a:lin ang="0" scaled="0"/>
                </a:gradFill>
                <a:latin typeface="MOSCOW2024" panose="04000500000000000000" pitchFamily="82" charset="0"/>
                <a:ea typeface="Tilda Sans Extra Bold"/>
              </a:rPr>
            </a:br>
            <a:r>
              <a:rPr lang="ru-RU" sz="7200" dirty="0">
                <a:gradFill>
                  <a:gsLst>
                    <a:gs pos="11000">
                      <a:srgbClr val="8E24FF"/>
                    </a:gs>
                    <a:gs pos="100000">
                      <a:srgbClr val="00CAF1"/>
                    </a:gs>
                  </a:gsLst>
                  <a:lin ang="0" scaled="0"/>
                </a:gradFill>
                <a:latin typeface="MOSCOW2024" panose="04000500000000000000" pitchFamily="82" charset="0"/>
                <a:ea typeface="Tilda Sans Extra Bold"/>
              </a:rPr>
              <a:t>МНЕНИЕМ</a:t>
            </a:r>
            <a:endParaRPr lang="ru-RU" sz="7200" dirty="0">
              <a:gradFill>
                <a:gsLst>
                  <a:gs pos="11000">
                    <a:srgbClr val="8E24FF"/>
                  </a:gs>
                  <a:gs pos="100000">
                    <a:srgbClr val="00CAF1"/>
                  </a:gs>
                </a:gsLst>
                <a:lin ang="0" scaled="0"/>
              </a:gradFill>
              <a:latin typeface="MOSCOW2024" panose="04000500000000000000" pitchFamily="82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>
            <a:off x="-7137" y="-32162"/>
            <a:ext cx="2524759" cy="1360738"/>
            <a:chOff x="8295" y="0"/>
            <a:chExt cx="2221751" cy="1197430"/>
          </a:xfrm>
          <a:solidFill>
            <a:srgbClr val="010037"/>
          </a:solidFill>
        </p:grpSpPr>
        <p:sp>
          <p:nvSpPr>
            <p:cNvPr id="17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329108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8295" y="0"/>
              <a:ext cx="1625599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B3CE55-1B48-9BCD-4B7D-6E5097B7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1" y="349987"/>
            <a:ext cx="1230595" cy="650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607" y="1701772"/>
            <a:ext cx="3772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10037"/>
                </a:solidFill>
                <a:latin typeface="Montserrat Medium" panose="00000600000000000000" pitchFamily="2" charset="-52"/>
              </a:rPr>
              <a:t>Поделитесь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3D8CB35-6F5F-43E0-9BE7-63F2789FEA20}"/>
              </a:ext>
            </a:extLst>
          </p:cNvPr>
          <p:cNvSpPr/>
          <p:nvPr/>
        </p:nvSpPr>
        <p:spPr>
          <a:xfrm rot="486614">
            <a:off x="5981625" y="-1299021"/>
            <a:ext cx="2677174" cy="2677174"/>
          </a:xfrm>
          <a:prstGeom prst="ellipse">
            <a:avLst/>
          </a:prstGeom>
          <a:gradFill>
            <a:gsLst>
              <a:gs pos="17000">
                <a:srgbClr val="5CDDE1"/>
              </a:gs>
              <a:gs pos="100000">
                <a:schemeClr val="bg1">
                  <a:alpha val="1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9">
              <a:defRPr/>
            </a:pPr>
            <a:endParaRPr lang="ru-RU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1" name="Группа 60"/>
          <p:cNvGrpSpPr/>
          <p:nvPr/>
        </p:nvGrpSpPr>
        <p:grpSpPr>
          <a:xfrm rot="10800000">
            <a:off x="9439248" y="-1080110"/>
            <a:ext cx="722970" cy="2407711"/>
            <a:chOff x="9965585" y="524528"/>
            <a:chExt cx="1818058" cy="6054691"/>
          </a:xfrm>
        </p:grpSpPr>
        <p:grpSp>
          <p:nvGrpSpPr>
            <p:cNvPr id="62" name="Группа 61"/>
            <p:cNvGrpSpPr/>
            <p:nvPr/>
          </p:nvGrpSpPr>
          <p:grpSpPr>
            <a:xfrm rot="10800000">
              <a:off x="9970292" y="524528"/>
              <a:ext cx="1813351" cy="6054691"/>
              <a:chOff x="10496659" y="-405833"/>
              <a:chExt cx="820869" cy="2740844"/>
            </a:xfrm>
          </p:grpSpPr>
          <p:grpSp>
            <p:nvGrpSpPr>
              <p:cNvPr id="64" name="Группа 63"/>
              <p:cNvGrpSpPr/>
              <p:nvPr/>
            </p:nvGrpSpPr>
            <p:grpSpPr>
              <a:xfrm>
                <a:off x="10496659" y="1857553"/>
                <a:ext cx="820869" cy="477458"/>
                <a:chOff x="10713442" y="1558141"/>
                <a:chExt cx="820869" cy="477458"/>
              </a:xfrm>
            </p:grpSpPr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rot="10800000" flipH="1" flipV="1">
                  <a:off x="10713442" y="1560571"/>
                  <a:ext cx="412008" cy="475028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flipV="1">
                  <a:off x="11117080" y="1558141"/>
                  <a:ext cx="417231" cy="477457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Прямая соединительная линия 64"/>
              <p:cNvCxnSpPr/>
              <p:nvPr/>
            </p:nvCxnSpPr>
            <p:spPr>
              <a:xfrm rot="10800000" flipH="1">
                <a:off x="10497345" y="-405833"/>
                <a:ext cx="2460" cy="2269086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9965585" y="1566670"/>
              <a:ext cx="5434" cy="5012549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 rot="10800000">
            <a:off x="6280794" y="-349845"/>
            <a:ext cx="546014" cy="1818391"/>
            <a:chOff x="9965585" y="524528"/>
            <a:chExt cx="1818058" cy="6054691"/>
          </a:xfrm>
        </p:grpSpPr>
        <p:grpSp>
          <p:nvGrpSpPr>
            <p:cNvPr id="69" name="Группа 68"/>
            <p:cNvGrpSpPr/>
            <p:nvPr/>
          </p:nvGrpSpPr>
          <p:grpSpPr>
            <a:xfrm rot="10800000">
              <a:off x="9970292" y="524528"/>
              <a:ext cx="1813351" cy="6054691"/>
              <a:chOff x="10496659" y="-405833"/>
              <a:chExt cx="820869" cy="2740844"/>
            </a:xfrm>
          </p:grpSpPr>
          <p:grpSp>
            <p:nvGrpSpPr>
              <p:cNvPr id="71" name="Группа 70"/>
              <p:cNvGrpSpPr/>
              <p:nvPr/>
            </p:nvGrpSpPr>
            <p:grpSpPr>
              <a:xfrm>
                <a:off x="10496659" y="1857553"/>
                <a:ext cx="820869" cy="477458"/>
                <a:chOff x="10713442" y="1558141"/>
                <a:chExt cx="820869" cy="477458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rot="10800000" flipH="1" flipV="1">
                  <a:off x="10713442" y="1560571"/>
                  <a:ext cx="412008" cy="475028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flipV="1">
                  <a:off x="11117080" y="1558141"/>
                  <a:ext cx="417231" cy="477457"/>
                </a:xfrm>
                <a:prstGeom prst="line">
                  <a:avLst/>
                </a:prstGeom>
                <a:ln w="25400">
                  <a:solidFill>
                    <a:srgbClr val="00CA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Прямая соединительная линия 71"/>
              <p:cNvCxnSpPr/>
              <p:nvPr/>
            </p:nvCxnSpPr>
            <p:spPr>
              <a:xfrm rot="10800000" flipH="1">
                <a:off x="10497345" y="-405833"/>
                <a:ext cx="2460" cy="2269086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9965585" y="1566670"/>
              <a:ext cx="5434" cy="5012549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639586" y="349987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latin typeface="Montserrat Medium" panose="00000600000000000000" pitchFamily="2" charset="-52"/>
              </a:rPr>
              <a:t>ТЕРРИТОРИЯ</a:t>
            </a:r>
            <a:br>
              <a:rPr lang="ru-RU" sz="2000" dirty="0">
                <a:solidFill>
                  <a:schemeClr val="bg1"/>
                </a:solidFill>
                <a:latin typeface="Montserrat Medium" panose="000006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 Medium" panose="00000600000000000000" pitchFamily="2" charset="-52"/>
              </a:rPr>
              <a:t>БУДУЩЕГО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9607" y="4543107"/>
            <a:ext cx="4820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10037"/>
                </a:solidFill>
                <a:latin typeface="Montserrat Medium" panose="00000600000000000000" pitchFamily="2" charset="-52"/>
              </a:rPr>
              <a:t>о мероприятии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682222" y="1894387"/>
            <a:ext cx="3211033" cy="3211033"/>
          </a:xfrm>
          <a:prstGeom prst="roundRect">
            <a:avLst>
              <a:gd name="adj" fmla="val 11820"/>
            </a:avLst>
          </a:prstGeom>
          <a:solidFill>
            <a:schemeClr val="bg1"/>
          </a:solidFill>
          <a:ln>
            <a:solidFill>
              <a:srgbClr val="526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4527178" y="5492839"/>
            <a:ext cx="8639588" cy="1407532"/>
            <a:chOff x="5122363" y="-732625"/>
            <a:chExt cx="12370842" cy="2009383"/>
          </a:xfrm>
          <a:gradFill>
            <a:gsLst>
              <a:gs pos="100000">
                <a:srgbClr val="5567F9"/>
              </a:gs>
              <a:gs pos="8000">
                <a:srgbClr val="00CAF1"/>
              </a:gs>
            </a:gsLst>
            <a:lin ang="0" scaled="0"/>
          </a:gradFill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64DC89F6-8B2C-5FC7-36A8-15E33CE0DAA6}"/>
                </a:ext>
              </a:extLst>
            </p:cNvPr>
            <p:cNvSpPr/>
            <p:nvPr/>
          </p:nvSpPr>
          <p:spPr>
            <a:xfrm flipH="1" flipV="1">
              <a:off x="7100827" y="-730835"/>
              <a:ext cx="10392378" cy="20075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79" name="Треугольник 18">
              <a:extLst>
                <a:ext uri="{FF2B5EF4-FFF2-40B4-BE49-F238E27FC236}">
                  <a16:creationId xmlns:a16="http://schemas.microsoft.com/office/drawing/2014/main" id="{7847069B-C55D-3731-0E50-01A2CC6CA57F}"/>
                </a:ext>
              </a:extLst>
            </p:cNvPr>
            <p:cNvSpPr/>
            <p:nvPr/>
          </p:nvSpPr>
          <p:spPr>
            <a:xfrm rot="5400000" flipH="1" flipV="1">
              <a:off x="5123552" y="-733814"/>
              <a:ext cx="1989514" cy="1991892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08" y="5842497"/>
            <a:ext cx="5792239" cy="72973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46E4603-E167-4039-90C4-BDDDAB734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80" y="2033473"/>
            <a:ext cx="2928147" cy="29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141124"/>
            <a:ext cx="1025974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КАКОГО НАЛОГА НЕ СУЩЕСТВУЕТ В МИРЕ?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3500017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На имя ребенка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На вредную еду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На воздух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На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соцсети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>
            <a:extLst>
              <a:ext uri="{FF2B5EF4-FFF2-40B4-BE49-F238E27FC236}">
                <a16:creationId xmlns:a16="http://schemas.microsoft.com/office/drawing/2014/main" id="{E3782E1A-4F7A-4C35-B845-4A6F09C970D1}"/>
              </a:ext>
            </a:extLst>
          </p:cNvPr>
          <p:cNvSpPr/>
          <p:nvPr/>
        </p:nvSpPr>
        <p:spPr>
          <a:xfrm rot="422377">
            <a:off x="-1155693" y="-1222985"/>
            <a:ext cx="3494150" cy="3494150"/>
          </a:xfrm>
          <a:prstGeom prst="ellipse">
            <a:avLst/>
          </a:prstGeom>
          <a:gradFill>
            <a:gsLst>
              <a:gs pos="8000">
                <a:srgbClr val="00CAF1"/>
              </a:gs>
              <a:gs pos="100000">
                <a:schemeClr val="bg1">
                  <a:alpha val="1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9">
              <a:defRPr/>
            </a:pPr>
            <a:endParaRPr lang="ru-RU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 rot="16200000">
            <a:off x="7207218" y="2371660"/>
            <a:ext cx="7022408" cy="2925134"/>
            <a:chOff x="-1" y="0"/>
            <a:chExt cx="2536125" cy="1197430"/>
          </a:xfrm>
          <a:gradFill>
            <a:gsLst>
              <a:gs pos="100000">
                <a:srgbClr val="5666FA"/>
              </a:gs>
              <a:gs pos="8000">
                <a:srgbClr val="00CAF1"/>
              </a:gs>
            </a:gsLst>
            <a:lin ang="10800000" scaled="0"/>
          </a:gradFill>
        </p:grpSpPr>
        <p:sp>
          <p:nvSpPr>
            <p:cNvPr id="39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635186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-1" y="0"/>
              <a:ext cx="1931677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93D8CB35-6F5F-43E0-9BE7-63F2789FEA20}"/>
              </a:ext>
            </a:extLst>
          </p:cNvPr>
          <p:cNvSpPr/>
          <p:nvPr/>
        </p:nvSpPr>
        <p:spPr>
          <a:xfrm rot="9900000">
            <a:off x="5638599" y="3012337"/>
            <a:ext cx="5191908" cy="5191908"/>
          </a:xfrm>
          <a:prstGeom prst="ellipse">
            <a:avLst/>
          </a:prstGeom>
          <a:gradFill>
            <a:gsLst>
              <a:gs pos="8000">
                <a:srgbClr val="00CAF1"/>
              </a:gs>
              <a:gs pos="100000">
                <a:schemeClr val="bg1">
                  <a:alpha val="1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9">
              <a:defRPr/>
            </a:pPr>
            <a:endParaRPr lang="ru-RU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891" name="Рисунок 6">
            <a:extLst>
              <a:ext uri="{FF2B5EF4-FFF2-40B4-BE49-F238E27FC236}">
                <a16:creationId xmlns:a16="http://schemas.microsoft.com/office/drawing/2014/main" id="{9E3B2F62-EA60-4E2E-B0CA-6DAD91A0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23" y="2984807"/>
            <a:ext cx="2105764" cy="210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>
            <a:extLst>
              <a:ext uri="{FF2B5EF4-FFF2-40B4-BE49-F238E27FC236}">
                <a16:creationId xmlns:a16="http://schemas.microsoft.com/office/drawing/2014/main" id="{00491044-E6CF-48A8-A872-BD1957E3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6" y="2150719"/>
            <a:ext cx="723091" cy="72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9">
            <a:extLst>
              <a:ext uri="{FF2B5EF4-FFF2-40B4-BE49-F238E27FC236}">
                <a16:creationId xmlns:a16="http://schemas.microsoft.com/office/drawing/2014/main" id="{3D584828-057F-4BC3-AEBE-D48E51121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135" y="2344874"/>
            <a:ext cx="4854090" cy="371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18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813" dirty="0">
                <a:solidFill>
                  <a:srgbClr val="000000"/>
                </a:solidFill>
                <a:latin typeface="Tilda Sans" panose="020B0502020204020303" pitchFamily="34" charset="0"/>
                <a:cs typeface="Arial" panose="020B0604020202020204" pitchFamily="34" charset="0"/>
              </a:rPr>
              <a:t>Портал «Открытый бюджет города Москвы»</a:t>
            </a:r>
          </a:p>
        </p:txBody>
      </p:sp>
      <p:grpSp>
        <p:nvGrpSpPr>
          <p:cNvPr id="29" name="Группа 23">
            <a:extLst>
              <a:ext uri="{FF2B5EF4-FFF2-40B4-BE49-F238E27FC236}">
                <a16:creationId xmlns:a16="http://schemas.microsoft.com/office/drawing/2014/main" id="{519EEFC0-1072-5F49-89C3-9A65CD93AF46}"/>
              </a:ext>
            </a:extLst>
          </p:cNvPr>
          <p:cNvGrpSpPr>
            <a:grpSpLocks/>
          </p:cNvGrpSpPr>
          <p:nvPr/>
        </p:nvGrpSpPr>
        <p:grpSpPr bwMode="auto">
          <a:xfrm>
            <a:off x="6622138" y="1162861"/>
            <a:ext cx="5381853" cy="5698433"/>
            <a:chOff x="7349319" y="571306"/>
            <a:chExt cx="5937215" cy="6286694"/>
          </a:xfrm>
        </p:grpSpPr>
        <p:sp>
          <p:nvSpPr>
            <p:cNvPr id="30" name="Прямоугольник: скругленные углы 35">
              <a:extLst>
                <a:ext uri="{FF2B5EF4-FFF2-40B4-BE49-F238E27FC236}">
                  <a16:creationId xmlns:a16="http://schemas.microsoft.com/office/drawing/2014/main" id="{1589E19C-18F1-A74E-9343-A16FBF642849}"/>
                </a:ext>
              </a:extLst>
            </p:cNvPr>
            <p:cNvSpPr/>
            <p:nvPr/>
          </p:nvSpPr>
          <p:spPr>
            <a:xfrm>
              <a:off x="8049403" y="674497"/>
              <a:ext cx="2773346" cy="5773915"/>
            </a:xfrm>
            <a:prstGeom prst="roundRect">
              <a:avLst>
                <a:gd name="adj" fmla="val 108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63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2">
              <a:extLst>
                <a:ext uri="{FF2B5EF4-FFF2-40B4-BE49-F238E27FC236}">
                  <a16:creationId xmlns:a16="http://schemas.microsoft.com/office/drawing/2014/main" id="{0A05431A-2F47-1E40-B65B-486463657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319" y="571306"/>
              <a:ext cx="5937215" cy="628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26">
            <a:extLst>
              <a:ext uri="{FF2B5EF4-FFF2-40B4-BE49-F238E27FC236}">
                <a16:creationId xmlns:a16="http://schemas.microsoft.com/office/drawing/2014/main" id="{5A8D68FD-BE44-F04A-91D0-B72C49FA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733" y="1955749"/>
            <a:ext cx="2200229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ru-RU" sz="1632" dirty="0">
                <a:solidFill>
                  <a:srgbClr val="000000"/>
                </a:solidFill>
                <a:latin typeface="Tilda Sans" panose="020B0402020204020303" pitchFamily="34" charset="0"/>
              </a:rPr>
              <a:t>Telegram-</a:t>
            </a:r>
            <a:r>
              <a:rPr lang="ru-RU" altLang="ru-RU" sz="1632" dirty="0">
                <a:solidFill>
                  <a:srgbClr val="000000"/>
                </a:solidFill>
                <a:latin typeface="Tilda Sans" panose="020B0402020204020303" pitchFamily="34" charset="0"/>
              </a:rPr>
              <a:t>канал</a:t>
            </a:r>
          </a:p>
          <a:p>
            <a:pPr algn="ctr">
              <a:lnSpc>
                <a:spcPct val="80000"/>
              </a:lnSpc>
            </a:pPr>
            <a:r>
              <a:rPr lang="ru-RU" altLang="ru-RU" sz="1632" dirty="0">
                <a:solidFill>
                  <a:srgbClr val="000000"/>
                </a:solidFill>
                <a:latin typeface="Tilda Sans" panose="020B0402020204020303" pitchFamily="34" charset="0"/>
              </a:rPr>
              <a:t>«Открытый бюджет Москвы»</a:t>
            </a:r>
          </a:p>
        </p:txBody>
      </p:sp>
      <p:sp>
        <p:nvSpPr>
          <p:cNvPr id="33" name="Прямоугольник: скругленные углы 33">
            <a:extLst>
              <a:ext uri="{FF2B5EF4-FFF2-40B4-BE49-F238E27FC236}">
                <a16:creationId xmlns:a16="http://schemas.microsoft.com/office/drawing/2014/main" id="{92C763EF-58D0-C54B-B242-4E0F817CA731}"/>
              </a:ext>
            </a:extLst>
          </p:cNvPr>
          <p:cNvSpPr/>
          <p:nvPr/>
        </p:nvSpPr>
        <p:spPr bwMode="auto">
          <a:xfrm>
            <a:off x="7544536" y="5137374"/>
            <a:ext cx="1971428" cy="401481"/>
          </a:xfrm>
          <a:prstGeom prst="roundRect">
            <a:avLst>
              <a:gd name="adj" fmla="val 26250"/>
            </a:avLst>
          </a:prstGeom>
          <a:gradFill flip="none" rotWithShape="1">
            <a:gsLst>
              <a:gs pos="100000">
                <a:srgbClr val="8E26FF"/>
              </a:gs>
              <a:gs pos="0">
                <a:srgbClr val="00CAF1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2700000" algn="tl" rotWithShape="0">
              <a:srgbClr val="00206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63" dirty="0">
              <a:solidFill>
                <a:prstClr val="white"/>
              </a:solidFill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92040127-90E0-8844-9823-AA0E17A9E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48" y="5137374"/>
            <a:ext cx="1971428" cy="37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13" dirty="0">
                <a:solidFill>
                  <a:srgbClr val="FFFFFF"/>
                </a:solidFill>
                <a:latin typeface="Tilda Sans Bold" panose="020B0402020204020303" pitchFamily="34" charset="0"/>
              </a:rPr>
              <a:t>Подписывайтесь</a:t>
            </a:r>
          </a:p>
        </p:txBody>
      </p:sp>
      <p:pic>
        <p:nvPicPr>
          <p:cNvPr id="35" name="Рисунок 2">
            <a:extLst>
              <a:ext uri="{FF2B5EF4-FFF2-40B4-BE49-F238E27FC236}">
                <a16:creationId xmlns:a16="http://schemas.microsoft.com/office/drawing/2014/main" id="{4FDEF9A2-800E-6D49-9923-17801F66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27" y="2778856"/>
            <a:ext cx="1965672" cy="19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9">
            <a:extLst>
              <a:ext uri="{FF2B5EF4-FFF2-40B4-BE49-F238E27FC236}">
                <a16:creationId xmlns:a16="http://schemas.microsoft.com/office/drawing/2014/main" id="{ECDB89EC-5CBA-4AC3-AC91-E67DA0476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27" y="846371"/>
            <a:ext cx="6828759" cy="1029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18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2538" dirty="0">
                <a:latin typeface="Montserrat Bold" pitchFamily="2" charset="-52"/>
                <a:cs typeface="Arial" panose="020B0604020202020204" pitchFamily="34" charset="0"/>
              </a:rPr>
              <a:t>Больше информации </a:t>
            </a:r>
          </a:p>
          <a:p>
            <a:pPr defTabSz="91218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2538" dirty="0">
                <a:latin typeface="Montserrat Bold" pitchFamily="2" charset="-52"/>
                <a:cs typeface="Arial" panose="020B0604020202020204" pitchFamily="34" charset="0"/>
              </a:rPr>
              <a:t>о мероприятиях</a:t>
            </a:r>
            <a:r>
              <a:rPr lang="en-US" altLang="ru-RU" sz="2538" dirty="0">
                <a:latin typeface="Montserrat Bold" pitchFamily="2" charset="-52"/>
                <a:cs typeface="Arial" panose="020B0604020202020204" pitchFamily="34" charset="0"/>
              </a:rPr>
              <a:t/>
            </a:r>
            <a:br>
              <a:rPr lang="en-US" altLang="ru-RU" sz="2538" dirty="0">
                <a:latin typeface="Montserrat Bold" pitchFamily="2" charset="-52"/>
                <a:cs typeface="Arial" panose="020B0604020202020204" pitchFamily="34" charset="0"/>
              </a:rPr>
            </a:br>
            <a:r>
              <a:rPr lang="ru-RU" altLang="ru-RU" sz="2538" dirty="0">
                <a:latin typeface="Montserrat Bold" pitchFamily="2" charset="-52"/>
                <a:cs typeface="Arial" panose="020B0604020202020204" pitchFamily="34" charset="0"/>
              </a:rPr>
              <a:t>по финансовой грамотности: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E1ED210-2B6B-12A9-2B0B-A6757B310147}"/>
              </a:ext>
            </a:extLst>
          </p:cNvPr>
          <p:cNvGrpSpPr/>
          <p:nvPr/>
        </p:nvGrpSpPr>
        <p:grpSpPr>
          <a:xfrm rot="16200000">
            <a:off x="-645775" y="5292395"/>
            <a:ext cx="2208107" cy="919771"/>
            <a:chOff x="-1" y="0"/>
            <a:chExt cx="2536125" cy="1197430"/>
          </a:xfrm>
          <a:gradFill>
            <a:gsLst>
              <a:gs pos="8000">
                <a:srgbClr val="00CAF1"/>
              </a:gs>
              <a:gs pos="100000">
                <a:srgbClr val="8E26FF"/>
              </a:gs>
            </a:gsLst>
            <a:lin ang="0" scaled="0"/>
          </a:gradFill>
        </p:grpSpPr>
        <p:sp>
          <p:nvSpPr>
            <p:cNvPr id="42" name="Треугольник 12">
              <a:extLst>
                <a:ext uri="{FF2B5EF4-FFF2-40B4-BE49-F238E27FC236}">
                  <a16:creationId xmlns:a16="http://schemas.microsoft.com/office/drawing/2014/main" id="{5C75C9D2-4A0E-6461-4BD5-D1588213269F}"/>
                </a:ext>
              </a:extLst>
            </p:cNvPr>
            <p:cNvSpPr/>
            <p:nvPr/>
          </p:nvSpPr>
          <p:spPr>
            <a:xfrm rot="5400000">
              <a:off x="1635186" y="296492"/>
              <a:ext cx="1197429" cy="6044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46FD9FEA-54B6-28FE-B1D5-624CEED6F713}"/>
                </a:ext>
              </a:extLst>
            </p:cNvPr>
            <p:cNvSpPr/>
            <p:nvPr/>
          </p:nvSpPr>
          <p:spPr>
            <a:xfrm>
              <a:off x="-1" y="0"/>
              <a:ext cx="1931677" cy="119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99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10800000">
            <a:off x="318234" y="5323034"/>
            <a:ext cx="756639" cy="2492038"/>
            <a:chOff x="10496659" y="-396161"/>
            <a:chExt cx="834054" cy="2747011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0496659" y="1859983"/>
              <a:ext cx="823076" cy="490867"/>
              <a:chOff x="10713442" y="1560571"/>
              <a:chExt cx="823076" cy="490867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0713442" y="1560571"/>
                <a:ext cx="417231" cy="490867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V="1">
                <a:off x="11119287" y="1573513"/>
                <a:ext cx="417231" cy="477457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Прямая соединительная линия 45"/>
            <p:cNvCxnSpPr/>
            <p:nvPr/>
          </p:nvCxnSpPr>
          <p:spPr>
            <a:xfrm rot="10800000" flipH="1">
              <a:off x="10500633" y="-396161"/>
              <a:ext cx="2460" cy="2269086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 flipH="1">
              <a:off x="11315758" y="-396161"/>
              <a:ext cx="14955" cy="2275115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 rot="10800000">
            <a:off x="766365" y="4086273"/>
            <a:ext cx="889033" cy="2928086"/>
            <a:chOff x="10496659" y="-396161"/>
            <a:chExt cx="834054" cy="2747011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10496659" y="1859983"/>
              <a:ext cx="823076" cy="490867"/>
              <a:chOff x="10713442" y="1560571"/>
              <a:chExt cx="823076" cy="490867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10713442" y="1560571"/>
                <a:ext cx="417231" cy="490867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V="1">
                <a:off x="11119287" y="1573513"/>
                <a:ext cx="417231" cy="477457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Прямая соединительная линия 52"/>
            <p:cNvCxnSpPr/>
            <p:nvPr/>
          </p:nvCxnSpPr>
          <p:spPr>
            <a:xfrm rot="10800000" flipH="1">
              <a:off x="10500633" y="-396161"/>
              <a:ext cx="2460" cy="2269086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10800000" flipH="1">
              <a:off x="11315758" y="-396161"/>
              <a:ext cx="14955" cy="2275115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 rot="10800000">
            <a:off x="5282833" y="4919169"/>
            <a:ext cx="889033" cy="2928086"/>
            <a:chOff x="10496659" y="-396161"/>
            <a:chExt cx="834054" cy="2747011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10496659" y="1859983"/>
              <a:ext cx="823076" cy="490867"/>
              <a:chOff x="10713442" y="1560571"/>
              <a:chExt cx="823076" cy="490867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10713442" y="1560571"/>
                <a:ext cx="417231" cy="490867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V="1">
                <a:off x="11119287" y="1573513"/>
                <a:ext cx="417231" cy="477457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Прямая соединительная линия 58"/>
            <p:cNvCxnSpPr/>
            <p:nvPr/>
          </p:nvCxnSpPr>
          <p:spPr>
            <a:xfrm rot="10800000" flipH="1">
              <a:off x="10500633" y="-396161"/>
              <a:ext cx="2460" cy="2269086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10800000" flipH="1">
              <a:off x="11315758" y="-396161"/>
              <a:ext cx="14955" cy="2275115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6062140" y="-1416469"/>
            <a:ext cx="889033" cy="2928086"/>
            <a:chOff x="10496659" y="-396161"/>
            <a:chExt cx="834054" cy="2747011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10496659" y="1859983"/>
              <a:ext cx="823076" cy="490867"/>
              <a:chOff x="10713442" y="1560571"/>
              <a:chExt cx="823076" cy="490867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10713442" y="1560571"/>
                <a:ext cx="417231" cy="490867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flipV="1">
                <a:off x="11119287" y="1573513"/>
                <a:ext cx="417231" cy="477457"/>
              </a:xfrm>
              <a:prstGeom prst="line">
                <a:avLst/>
              </a:prstGeom>
              <a:ln w="25400">
                <a:solidFill>
                  <a:srgbClr val="00CA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Прямая соединительная линия 71"/>
            <p:cNvCxnSpPr/>
            <p:nvPr/>
          </p:nvCxnSpPr>
          <p:spPr>
            <a:xfrm rot="10800000" flipH="1">
              <a:off x="10500633" y="-396161"/>
              <a:ext cx="2460" cy="2269086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10800000" flipH="1">
              <a:off x="11315758" y="-396161"/>
              <a:ext cx="14955" cy="2275115"/>
            </a:xfrm>
            <a:prstGeom prst="line">
              <a:avLst/>
            </a:prstGeom>
            <a:ln w="25400">
              <a:solidFill>
                <a:srgbClr val="00CA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FB344A3-E357-4C26-B474-53D039CF78F7}"/>
              </a:ext>
            </a:extLst>
          </p:cNvPr>
          <p:cNvSpPr/>
          <p:nvPr/>
        </p:nvSpPr>
        <p:spPr>
          <a:xfrm>
            <a:off x="2285760" y="5137374"/>
            <a:ext cx="1903177" cy="2847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AF1"/>
              </a:gs>
              <a:gs pos="100000">
                <a:srgbClr val="8E24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-52"/>
              </a:rPr>
              <a:t>https://budget.mos.ru/ </a:t>
            </a:r>
          </a:p>
        </p:txBody>
      </p:sp>
    </p:spTree>
    <p:extLst>
      <p:ext uri="{BB962C8B-B14F-4D97-AF65-F5344CB8AC3E}">
        <p14:creationId xmlns:p14="http://schemas.microsoft.com/office/powerpoint/2010/main" val="300786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solidFill>
            <a:srgbClr val="2A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2141124"/>
            <a:ext cx="10259747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это насекомое, согласно произведению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К.И. Чуковского, получило внезапный доход, который тут же был потрачен на предмет домашнего обихода: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4502954"/>
            <a:ext cx="1025974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Таракан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Муха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Бабочка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Блоха</a:t>
            </a:r>
          </a:p>
        </p:txBody>
      </p:sp>
    </p:spTree>
    <p:extLst>
      <p:ext uri="{BB962C8B-B14F-4D97-AF65-F5344CB8AC3E}">
        <p14:creationId xmlns:p14="http://schemas.microsoft.com/office/powerpoint/2010/main" val="28412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/>
          <p:cNvSpPr txBox="1">
            <a:spLocks/>
          </p:cNvSpPr>
          <p:nvPr/>
        </p:nvSpPr>
        <p:spPr>
          <a:xfrm>
            <a:off x="655325" y="416645"/>
            <a:ext cx="9264530" cy="65862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0FB05B21-59C6-4664-88CF-DFE5A2D7CE54}"/>
              </a:ext>
            </a:extLst>
          </p:cNvPr>
          <p:cNvSpPr/>
          <p:nvPr/>
        </p:nvSpPr>
        <p:spPr>
          <a:xfrm>
            <a:off x="530058" y="1102718"/>
            <a:ext cx="11052342" cy="54181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888321" y="1725633"/>
            <a:ext cx="7118518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памятник пластиковой банковской карте находится в этом российском городе: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926355" y="4461164"/>
            <a:ext cx="7080484" cy="170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Красноярск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Новосибирск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Екатеринбург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02" y="1940949"/>
            <a:ext cx="2820999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5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1813</Words>
  <Application>Microsoft Office PowerPoint</Application>
  <PresentationFormat>Широкоэкранный</PresentationFormat>
  <Paragraphs>401</Paragraphs>
  <Slides>70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86" baseType="lpstr">
      <vt:lpstr>Arial</vt:lpstr>
      <vt:lpstr>Calibri</vt:lpstr>
      <vt:lpstr>Calibri Light</vt:lpstr>
      <vt:lpstr>Montserrat</vt:lpstr>
      <vt:lpstr>Montserrat Bold</vt:lpstr>
      <vt:lpstr>Montserrat Medium</vt:lpstr>
      <vt:lpstr>Montserrat SemiBold</vt:lpstr>
      <vt:lpstr>MOSCOW2024</vt:lpstr>
      <vt:lpstr>Proxima Nova</vt:lpstr>
      <vt:lpstr>Proxima Nova Rg</vt:lpstr>
      <vt:lpstr>Roboto Medium</vt:lpstr>
      <vt:lpstr>Tilda Sans</vt:lpstr>
      <vt:lpstr>Tilda Sans Bold</vt:lpstr>
      <vt:lpstr>Tilda Sans Extra Bold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Старикова Е.М.</dc:creator>
  <cp:lastModifiedBy>Леушина Дарья Сергеевна</cp:lastModifiedBy>
  <cp:revision>40</cp:revision>
  <dcterms:created xsi:type="dcterms:W3CDTF">2025-07-11T10:55:48Z</dcterms:created>
  <dcterms:modified xsi:type="dcterms:W3CDTF">2025-07-30T10:27:54Z</dcterms:modified>
</cp:coreProperties>
</file>