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4"/>
  </p:notesMasterIdLst>
  <p:sldIdLst>
    <p:sldId id="256" r:id="rId2"/>
    <p:sldId id="276" r:id="rId3"/>
    <p:sldId id="277" r:id="rId4"/>
    <p:sldId id="283" r:id="rId5"/>
    <p:sldId id="278" r:id="rId6"/>
    <p:sldId id="286" r:id="rId7"/>
    <p:sldId id="279" r:id="rId8"/>
    <p:sldId id="280" r:id="rId9"/>
    <p:sldId id="284" r:id="rId10"/>
    <p:sldId id="285" r:id="rId11"/>
    <p:sldId id="281" r:id="rId12"/>
    <p:sldId id="282" r:id="rId13"/>
    <p:sldId id="270" r:id="rId14"/>
    <p:sldId id="287" r:id="rId15"/>
    <p:sldId id="295" r:id="rId16"/>
    <p:sldId id="296" r:id="rId17"/>
    <p:sldId id="289" r:id="rId18"/>
    <p:sldId id="290" r:id="rId19"/>
    <p:sldId id="291" r:id="rId20"/>
    <p:sldId id="293" r:id="rId21"/>
    <p:sldId id="292" r:id="rId22"/>
    <p:sldId id="29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7030A0"/>
    <a:srgbClr val="000000"/>
    <a:srgbClr val="FFFF99"/>
    <a:srgbClr val="FF0000"/>
    <a:srgbClr val="BFBFBF"/>
    <a:srgbClr val="FFFFFF"/>
    <a:srgbClr val="8D959E"/>
    <a:srgbClr val="FF3300"/>
    <a:srgbClr val="6C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6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066D8-73CD-4A6D-A9CF-33E5B7776B53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6ADD-10A6-433F-82FE-1DBDA258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3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7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2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8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10/12/25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81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22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10/12/25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19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0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81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50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45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59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6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ultant.ru/document/cons_doc_LAW_434675/#dst100025" TargetMode="External"/><Relationship Id="rId3" Type="http://schemas.openxmlformats.org/officeDocument/2006/relationships/hyperlink" Target="https://www.consultant.ru/document/cons_doc_LAW_10699/8012ecdf64b7c9cfd62e90d7f55f9b5b7b72b755/" TargetMode="External"/><Relationship Id="rId7" Type="http://schemas.openxmlformats.org/officeDocument/2006/relationships/hyperlink" Target="https://www.consultant.ru/document/cons_doc_LAW_500304/57b5c7b83fcd2cf40cabe2042f2d8f04ed6875ad/#dst102600" TargetMode="External"/><Relationship Id="rId12" Type="http://schemas.openxmlformats.org/officeDocument/2006/relationships/hyperlink" Target="https://www.consultant.ru/document/cons_doc_LAW_319280/#dst100028" TargetMode="External"/><Relationship Id="rId2" Type="http://schemas.openxmlformats.org/officeDocument/2006/relationships/hyperlink" Target="https://www.consultant.ru/document/cons_doc_LAW_500304/57b5c7b83fcd2cf40cabe2042f2d8f04ed6875ad/#dst10259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nsultant.ru/document/cons_doc_LAW_500304/57b5c7b83fcd2cf40cabe2042f2d8f04ed6875ad/#dst102597" TargetMode="External"/><Relationship Id="rId11" Type="http://schemas.openxmlformats.org/officeDocument/2006/relationships/hyperlink" Target="https://www.consultant.ru/document/cons_doc_LAW_319280/#dst100010" TargetMode="External"/><Relationship Id="rId5" Type="http://schemas.openxmlformats.org/officeDocument/2006/relationships/hyperlink" Target="https://www.consultant.ru/document/cons_doc_LAW_434675/#dst100075" TargetMode="External"/><Relationship Id="rId10" Type="http://schemas.openxmlformats.org/officeDocument/2006/relationships/hyperlink" Target="https://www.consultant.ru/document/cons_doc_LAW_319280/#dst100019" TargetMode="External"/><Relationship Id="rId4" Type="http://schemas.openxmlformats.org/officeDocument/2006/relationships/hyperlink" Target="https://www.consultant.ru/document/cons_doc_LAW_434675/#dst100009" TargetMode="External"/><Relationship Id="rId9" Type="http://schemas.openxmlformats.org/officeDocument/2006/relationships/hyperlink" Target="https://www.consultant.ru/document/cons_doc_LAW_319280/#dst10001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411482251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10164072/3ac805f6d87af32d44de92b042d51285/#block_26" TargetMode="External"/><Relationship Id="rId2" Type="http://schemas.openxmlformats.org/officeDocument/2006/relationships/hyperlink" Target="https://base.garant.ru/412211268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4.png"/><Relationship Id="rId7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-125808" y="0"/>
            <a:ext cx="12317807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bg1"/>
                </a:solidFill>
              </a:rPr>
              <a:t>ФИНАНСОВАЯ БЕЗОПАСНОСТЬ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396C18-CBEF-2524-D8BB-C50FBE00CB9D}"/>
              </a:ext>
            </a:extLst>
          </p:cNvPr>
          <p:cNvSpPr/>
          <p:nvPr/>
        </p:nvSpPr>
        <p:spPr>
          <a:xfrm>
            <a:off x="-2119086" y="-29029"/>
            <a:ext cx="21190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ПЕРВЫЙ</a:t>
            </a:r>
          </a:p>
        </p:txBody>
      </p:sp>
    </p:spTree>
    <p:extLst>
      <p:ext uri="{BB962C8B-B14F-4D97-AF65-F5344CB8AC3E}">
        <p14:creationId xmlns:p14="http://schemas.microsoft.com/office/powerpoint/2010/main" val="3835830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405D9-3F79-D32E-E24C-A97AE31C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F2560F3D-401A-4427-AEFC-D7665BF2C2E2}"/>
              </a:ext>
            </a:extLst>
          </p:cNvPr>
          <p:cNvSpPr/>
          <p:nvPr/>
        </p:nvSpPr>
        <p:spPr>
          <a:xfrm>
            <a:off x="7683499" y="-114300"/>
            <a:ext cx="4669027" cy="7068477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72FFEA-2897-4911-97A6-0AFE258DBAEE}"/>
              </a:ext>
            </a:extLst>
          </p:cNvPr>
          <p:cNvSpPr/>
          <p:nvPr/>
        </p:nvSpPr>
        <p:spPr>
          <a:xfrm>
            <a:off x="304546" y="1045029"/>
            <a:ext cx="7253499" cy="23453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16" name="Овал 415">
            <a:extLst>
              <a:ext uri="{FF2B5EF4-FFF2-40B4-BE49-F238E27FC236}">
                <a16:creationId xmlns:a16="http://schemas.microsoft.com/office/drawing/2014/main" id="{7441FBFE-6D83-DB1A-9FE7-22E63B5C1A24}"/>
              </a:ext>
            </a:extLst>
          </p:cNvPr>
          <p:cNvSpPr/>
          <p:nvPr/>
        </p:nvSpPr>
        <p:spPr>
          <a:xfrm>
            <a:off x="13689993" y="1258734"/>
            <a:ext cx="1826847" cy="182684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317" name="Прямая соединительная линия 316">
            <a:extLst>
              <a:ext uri="{FF2B5EF4-FFF2-40B4-BE49-F238E27FC236}">
                <a16:creationId xmlns:a16="http://schemas.microsoft.com/office/drawing/2014/main" id="{6F3B64B2-B65B-5043-DE74-9A32348C9266}"/>
              </a:ext>
            </a:extLst>
          </p:cNvPr>
          <p:cNvCxnSpPr/>
          <p:nvPr/>
        </p:nvCxnSpPr>
        <p:spPr>
          <a:xfrm>
            <a:off x="-2379929" y="3807529"/>
            <a:ext cx="14439" cy="7692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>
            <a:extLst>
              <a:ext uri="{FF2B5EF4-FFF2-40B4-BE49-F238E27FC236}">
                <a16:creationId xmlns:a16="http://schemas.microsoft.com/office/drawing/2014/main" id="{D7DA6D09-B030-00C4-E6D8-F43D0FED22E1}"/>
              </a:ext>
            </a:extLst>
          </p:cNvPr>
          <p:cNvCxnSpPr>
            <a:cxnSpLocks/>
          </p:cNvCxnSpPr>
          <p:nvPr/>
        </p:nvCxnSpPr>
        <p:spPr>
          <a:xfrm>
            <a:off x="-1847247" y="3848364"/>
            <a:ext cx="159674" cy="7070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Прямая соединительная линия 407">
            <a:extLst>
              <a:ext uri="{FF2B5EF4-FFF2-40B4-BE49-F238E27FC236}">
                <a16:creationId xmlns:a16="http://schemas.microsoft.com/office/drawing/2014/main" id="{67F42CDD-6DF4-A689-D914-C1C31E3D6997}"/>
              </a:ext>
            </a:extLst>
          </p:cNvPr>
          <p:cNvCxnSpPr>
            <a:cxnSpLocks/>
          </p:cNvCxnSpPr>
          <p:nvPr/>
        </p:nvCxnSpPr>
        <p:spPr>
          <a:xfrm flipH="1" flipV="1">
            <a:off x="-4607958" y="6686357"/>
            <a:ext cx="113017" cy="26782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Прямая соединительная линия 409">
            <a:extLst>
              <a:ext uri="{FF2B5EF4-FFF2-40B4-BE49-F238E27FC236}">
                <a16:creationId xmlns:a16="http://schemas.microsoft.com/office/drawing/2014/main" id="{A8263F47-74B9-AFD5-F1D5-80F8C9EC5AB8}"/>
              </a:ext>
            </a:extLst>
          </p:cNvPr>
          <p:cNvCxnSpPr>
            <a:cxnSpLocks/>
          </p:cNvCxnSpPr>
          <p:nvPr/>
        </p:nvCxnSpPr>
        <p:spPr>
          <a:xfrm flipV="1">
            <a:off x="-5236416" y="6095764"/>
            <a:ext cx="166424" cy="8488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EAEFD490-664C-C58C-25BE-3811073D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86" y="7599399"/>
            <a:ext cx="835225" cy="16125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8B2AA1-8E5F-5135-B9C5-AA584D8A5975}"/>
              </a:ext>
            </a:extLst>
          </p:cNvPr>
          <p:cNvSpPr/>
          <p:nvPr/>
        </p:nvSpPr>
        <p:spPr>
          <a:xfrm>
            <a:off x="-6459767" y="16028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КИБЕРБЕЗОПАСНОСТЬ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2CF832A-1892-9F89-4FBD-75C93EF2D09C}"/>
              </a:ext>
            </a:extLst>
          </p:cNvPr>
          <p:cNvSpPr/>
          <p:nvPr/>
        </p:nvSpPr>
        <p:spPr>
          <a:xfrm>
            <a:off x="19654107" y="1203445"/>
            <a:ext cx="4494213" cy="987292"/>
          </a:xfrm>
          <a:prstGeom prst="roundRect">
            <a:avLst>
              <a:gd name="adj" fmla="val 4318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ПОВЕДЕНИЕ В СЕТИ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8A500B-0366-BAEE-A744-91C3720A61D1}"/>
              </a:ext>
            </a:extLst>
          </p:cNvPr>
          <p:cNvSpPr/>
          <p:nvPr/>
        </p:nvSpPr>
        <p:spPr>
          <a:xfrm>
            <a:off x="6382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F853B4-81BA-07C8-86D9-23ACEA4D96DE}"/>
              </a:ext>
            </a:extLst>
          </p:cNvPr>
          <p:cNvSpPr/>
          <p:nvPr/>
        </p:nvSpPr>
        <p:spPr>
          <a:xfrm>
            <a:off x="12776566" y="1203445"/>
            <a:ext cx="1826847" cy="1826847"/>
          </a:xfrm>
          <a:prstGeom prst="ellipse">
            <a:avLst/>
          </a:prstGeom>
          <a:solidFill>
            <a:schemeClr val="bg2">
              <a:lumMod val="90000"/>
              <a:alpha val="56078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B03594D0-8CF0-F001-8CC9-37E4B90C582F}"/>
              </a:ext>
            </a:extLst>
          </p:cNvPr>
          <p:cNvSpPr/>
          <p:nvPr/>
        </p:nvSpPr>
        <p:spPr>
          <a:xfrm rot="13249060">
            <a:off x="-2818194" y="2796720"/>
            <a:ext cx="785866" cy="642215"/>
          </a:xfrm>
          <a:prstGeom prst="arc">
            <a:avLst>
              <a:gd name="adj1" fmla="val 16400880"/>
              <a:gd name="adj2" fmla="val 43230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A52660C3-899B-BF20-FAEC-EDDFDDB0A622}"/>
              </a:ext>
            </a:extLst>
          </p:cNvPr>
          <p:cNvSpPr/>
          <p:nvPr/>
        </p:nvSpPr>
        <p:spPr>
          <a:xfrm rot="524887">
            <a:off x="-2654244" y="2647634"/>
            <a:ext cx="1042853" cy="1248331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  <a:gd name="connsiteX0" fmla="*/ 0 w 1105075"/>
              <a:gd name="connsiteY0" fmla="*/ 106680 h 1326758"/>
              <a:gd name="connsiteX1" fmla="*/ 76200 w 1105075"/>
              <a:gd name="connsiteY1" fmla="*/ 1303020 h 1326758"/>
              <a:gd name="connsiteX2" fmla="*/ 1071823 w 1105075"/>
              <a:gd name="connsiteY2" fmla="*/ 1211077 h 1326758"/>
              <a:gd name="connsiteX3" fmla="*/ 830580 w 1105075"/>
              <a:gd name="connsiteY3" fmla="*/ 0 h 1326758"/>
              <a:gd name="connsiteX4" fmla="*/ 0 w 1105075"/>
              <a:gd name="connsiteY4" fmla="*/ 106680 h 1326758"/>
              <a:gd name="connsiteX0" fmla="*/ 0 w 1071823"/>
              <a:gd name="connsiteY0" fmla="*/ 106680 h 1326758"/>
              <a:gd name="connsiteX1" fmla="*/ 76200 w 1071823"/>
              <a:gd name="connsiteY1" fmla="*/ 1303020 h 1326758"/>
              <a:gd name="connsiteX2" fmla="*/ 1071823 w 1071823"/>
              <a:gd name="connsiteY2" fmla="*/ 1211077 h 1326758"/>
              <a:gd name="connsiteX3" fmla="*/ 830580 w 1071823"/>
              <a:gd name="connsiteY3" fmla="*/ 0 h 1326758"/>
              <a:gd name="connsiteX4" fmla="*/ 0 w 1071823"/>
              <a:gd name="connsiteY4" fmla="*/ 106680 h 1326758"/>
              <a:gd name="connsiteX0" fmla="*/ 0 w 1071823"/>
              <a:gd name="connsiteY0" fmla="*/ 106680 h 1326758"/>
              <a:gd name="connsiteX1" fmla="*/ 76200 w 1071823"/>
              <a:gd name="connsiteY1" fmla="*/ 1303020 h 1326758"/>
              <a:gd name="connsiteX2" fmla="*/ 1071823 w 1071823"/>
              <a:gd name="connsiteY2" fmla="*/ 1211077 h 1326758"/>
              <a:gd name="connsiteX3" fmla="*/ 830580 w 1071823"/>
              <a:gd name="connsiteY3" fmla="*/ 0 h 1326758"/>
              <a:gd name="connsiteX4" fmla="*/ 0 w 1071823"/>
              <a:gd name="connsiteY4" fmla="*/ 106680 h 1326758"/>
              <a:gd name="connsiteX0" fmla="*/ 0 w 1071823"/>
              <a:gd name="connsiteY0" fmla="*/ 106680 h 1290186"/>
              <a:gd name="connsiteX1" fmla="*/ 267863 w 1071823"/>
              <a:gd name="connsiteY1" fmla="*/ 1254252 h 1290186"/>
              <a:gd name="connsiteX2" fmla="*/ 1071823 w 1071823"/>
              <a:gd name="connsiteY2" fmla="*/ 1211077 h 1290186"/>
              <a:gd name="connsiteX3" fmla="*/ 830580 w 1071823"/>
              <a:gd name="connsiteY3" fmla="*/ 0 h 1290186"/>
              <a:gd name="connsiteX4" fmla="*/ 0 w 1071823"/>
              <a:gd name="connsiteY4" fmla="*/ 106680 h 1290186"/>
              <a:gd name="connsiteX0" fmla="*/ 0 w 1042853"/>
              <a:gd name="connsiteY0" fmla="*/ 211442 h 1290186"/>
              <a:gd name="connsiteX1" fmla="*/ 238893 w 1042853"/>
              <a:gd name="connsiteY1" fmla="*/ 1254252 h 1290186"/>
              <a:gd name="connsiteX2" fmla="*/ 1042853 w 1042853"/>
              <a:gd name="connsiteY2" fmla="*/ 1211077 h 1290186"/>
              <a:gd name="connsiteX3" fmla="*/ 801610 w 1042853"/>
              <a:gd name="connsiteY3" fmla="*/ 0 h 1290186"/>
              <a:gd name="connsiteX4" fmla="*/ 0 w 1042853"/>
              <a:gd name="connsiteY4" fmla="*/ 211442 h 1290186"/>
              <a:gd name="connsiteX0" fmla="*/ 0 w 1042853"/>
              <a:gd name="connsiteY0" fmla="*/ 211442 h 1290186"/>
              <a:gd name="connsiteX1" fmla="*/ 238893 w 1042853"/>
              <a:gd name="connsiteY1" fmla="*/ 1254252 h 1290186"/>
              <a:gd name="connsiteX2" fmla="*/ 1042853 w 1042853"/>
              <a:gd name="connsiteY2" fmla="*/ 1211077 h 1290186"/>
              <a:gd name="connsiteX3" fmla="*/ 801610 w 1042853"/>
              <a:gd name="connsiteY3" fmla="*/ 0 h 1290186"/>
              <a:gd name="connsiteX4" fmla="*/ 0 w 1042853"/>
              <a:gd name="connsiteY4" fmla="*/ 211442 h 1290186"/>
              <a:gd name="connsiteX0" fmla="*/ 0 w 1042853"/>
              <a:gd name="connsiteY0" fmla="*/ 211442 h 1380871"/>
              <a:gd name="connsiteX1" fmla="*/ 230206 w 1042853"/>
              <a:gd name="connsiteY1" fmla="*/ 1364809 h 1380871"/>
              <a:gd name="connsiteX2" fmla="*/ 1042853 w 1042853"/>
              <a:gd name="connsiteY2" fmla="*/ 1211077 h 1380871"/>
              <a:gd name="connsiteX3" fmla="*/ 801610 w 1042853"/>
              <a:gd name="connsiteY3" fmla="*/ 0 h 1380871"/>
              <a:gd name="connsiteX4" fmla="*/ 0 w 1042853"/>
              <a:gd name="connsiteY4" fmla="*/ 211442 h 1380871"/>
              <a:gd name="connsiteX0" fmla="*/ 0 w 1042853"/>
              <a:gd name="connsiteY0" fmla="*/ 211442 h 1380871"/>
              <a:gd name="connsiteX1" fmla="*/ 230206 w 1042853"/>
              <a:gd name="connsiteY1" fmla="*/ 1364809 h 1380871"/>
              <a:gd name="connsiteX2" fmla="*/ 1042853 w 1042853"/>
              <a:gd name="connsiteY2" fmla="*/ 1211077 h 1380871"/>
              <a:gd name="connsiteX3" fmla="*/ 801610 w 1042853"/>
              <a:gd name="connsiteY3" fmla="*/ 0 h 1380871"/>
              <a:gd name="connsiteX4" fmla="*/ 0 w 1042853"/>
              <a:gd name="connsiteY4" fmla="*/ 211442 h 1380871"/>
              <a:gd name="connsiteX0" fmla="*/ 0 w 1042853"/>
              <a:gd name="connsiteY0" fmla="*/ 211442 h 1380871"/>
              <a:gd name="connsiteX1" fmla="*/ 230206 w 1042853"/>
              <a:gd name="connsiteY1" fmla="*/ 1364809 h 1380871"/>
              <a:gd name="connsiteX2" fmla="*/ 1042853 w 1042853"/>
              <a:gd name="connsiteY2" fmla="*/ 1211077 h 1380871"/>
              <a:gd name="connsiteX3" fmla="*/ 801610 w 1042853"/>
              <a:gd name="connsiteY3" fmla="*/ 0 h 1380871"/>
              <a:gd name="connsiteX4" fmla="*/ 0 w 1042853"/>
              <a:gd name="connsiteY4" fmla="*/ 211442 h 1380871"/>
              <a:gd name="connsiteX0" fmla="*/ 0 w 1042853"/>
              <a:gd name="connsiteY0" fmla="*/ 137578 h 1307007"/>
              <a:gd name="connsiteX1" fmla="*/ 230206 w 1042853"/>
              <a:gd name="connsiteY1" fmla="*/ 1290945 h 1307007"/>
              <a:gd name="connsiteX2" fmla="*/ 1042853 w 1042853"/>
              <a:gd name="connsiteY2" fmla="*/ 1137213 h 1307007"/>
              <a:gd name="connsiteX3" fmla="*/ 864374 w 1042853"/>
              <a:gd name="connsiteY3" fmla="*/ 0 h 1307007"/>
              <a:gd name="connsiteX4" fmla="*/ 0 w 1042853"/>
              <a:gd name="connsiteY4" fmla="*/ 137578 h 1307007"/>
              <a:gd name="connsiteX0" fmla="*/ 0 w 1042853"/>
              <a:gd name="connsiteY0" fmla="*/ 137578 h 1307007"/>
              <a:gd name="connsiteX1" fmla="*/ 230206 w 1042853"/>
              <a:gd name="connsiteY1" fmla="*/ 1290945 h 1307007"/>
              <a:gd name="connsiteX2" fmla="*/ 1042853 w 1042853"/>
              <a:gd name="connsiteY2" fmla="*/ 1137213 h 1307007"/>
              <a:gd name="connsiteX3" fmla="*/ 864374 w 1042853"/>
              <a:gd name="connsiteY3" fmla="*/ 0 h 1307007"/>
              <a:gd name="connsiteX4" fmla="*/ 0 w 1042853"/>
              <a:gd name="connsiteY4" fmla="*/ 137578 h 1307007"/>
              <a:gd name="connsiteX0" fmla="*/ 0 w 1042853"/>
              <a:gd name="connsiteY0" fmla="*/ 137578 h 1290945"/>
              <a:gd name="connsiteX1" fmla="*/ 230206 w 1042853"/>
              <a:gd name="connsiteY1" fmla="*/ 1290945 h 1290945"/>
              <a:gd name="connsiteX2" fmla="*/ 1042853 w 1042853"/>
              <a:gd name="connsiteY2" fmla="*/ 1137213 h 1290945"/>
              <a:gd name="connsiteX3" fmla="*/ 864374 w 1042853"/>
              <a:gd name="connsiteY3" fmla="*/ 0 h 1290945"/>
              <a:gd name="connsiteX4" fmla="*/ 0 w 1042853"/>
              <a:gd name="connsiteY4" fmla="*/ 137578 h 1290945"/>
              <a:gd name="connsiteX0" fmla="*/ 0 w 1042853"/>
              <a:gd name="connsiteY0" fmla="*/ 137578 h 1290945"/>
              <a:gd name="connsiteX1" fmla="*/ 230206 w 1042853"/>
              <a:gd name="connsiteY1" fmla="*/ 1290945 h 1290945"/>
              <a:gd name="connsiteX2" fmla="*/ 1042853 w 1042853"/>
              <a:gd name="connsiteY2" fmla="*/ 1137213 h 1290945"/>
              <a:gd name="connsiteX3" fmla="*/ 864374 w 1042853"/>
              <a:gd name="connsiteY3" fmla="*/ 0 h 1290945"/>
              <a:gd name="connsiteX4" fmla="*/ 0 w 1042853"/>
              <a:gd name="connsiteY4" fmla="*/ 137578 h 1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853" h="1290945">
                <a:moveTo>
                  <a:pt x="0" y="137578"/>
                </a:moveTo>
                <a:cubicBezTo>
                  <a:pt x="219660" y="706535"/>
                  <a:pt x="75090" y="586768"/>
                  <a:pt x="230206" y="1290945"/>
                </a:cubicBezTo>
                <a:cubicBezTo>
                  <a:pt x="652845" y="1282310"/>
                  <a:pt x="750185" y="1289038"/>
                  <a:pt x="1042853" y="1137213"/>
                </a:cubicBezTo>
                <a:cubicBezTo>
                  <a:pt x="862376" y="501897"/>
                  <a:pt x="873622" y="654927"/>
                  <a:pt x="864374" y="0"/>
                </a:cubicBezTo>
                <a:lnTo>
                  <a:pt x="0" y="137578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67" name="Группа 366">
            <a:extLst>
              <a:ext uri="{FF2B5EF4-FFF2-40B4-BE49-F238E27FC236}">
                <a16:creationId xmlns:a16="http://schemas.microsoft.com/office/drawing/2014/main" id="{D1684DC5-FFF6-E43C-436C-89B2CCD90D06}"/>
              </a:ext>
            </a:extLst>
          </p:cNvPr>
          <p:cNvGrpSpPr/>
          <p:nvPr/>
        </p:nvGrpSpPr>
        <p:grpSpPr>
          <a:xfrm>
            <a:off x="-2082381" y="3205838"/>
            <a:ext cx="198712" cy="127294"/>
            <a:chOff x="-2082381" y="3205838"/>
            <a:chExt cx="198712" cy="127294"/>
          </a:xfrm>
        </p:grpSpPr>
        <p:cxnSp>
          <p:nvCxnSpPr>
            <p:cNvPr id="334" name="Прямая соединительная линия 333">
              <a:extLst>
                <a:ext uri="{FF2B5EF4-FFF2-40B4-BE49-F238E27FC236}">
                  <a16:creationId xmlns:a16="http://schemas.microsoft.com/office/drawing/2014/main" id="{1369C6F7-4BC5-7BBE-BD30-5C40E751B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035613" y="3246314"/>
              <a:ext cx="130196" cy="868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Прямая соединительная линия 336">
              <a:extLst>
                <a:ext uri="{FF2B5EF4-FFF2-40B4-BE49-F238E27FC236}">
                  <a16:creationId xmlns:a16="http://schemas.microsoft.com/office/drawing/2014/main" id="{D2FD2164-E480-E84B-A44C-420E26111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082381" y="3205838"/>
              <a:ext cx="198712" cy="80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4" name="Прямая соединительная линия 363">
              <a:extLst>
                <a:ext uri="{FF2B5EF4-FFF2-40B4-BE49-F238E27FC236}">
                  <a16:creationId xmlns:a16="http://schemas.microsoft.com/office/drawing/2014/main" id="{587EF04F-1115-F78A-ECD4-9EFE69F5E4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079822" y="3222052"/>
              <a:ext cx="193594" cy="614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0" name="Рисунок 319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BAF41A-1A92-28BC-16AD-84E1926AB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7239">
            <a:off x="-2802200" y="2828610"/>
            <a:ext cx="1122620" cy="841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8" name="Овал 257">
            <a:extLst>
              <a:ext uri="{FF2B5EF4-FFF2-40B4-BE49-F238E27FC236}">
                <a16:creationId xmlns:a16="http://schemas.microsoft.com/office/drawing/2014/main" id="{F0E5DF33-BB7B-F4D1-23E3-0D4C15485F7C}"/>
              </a:ext>
            </a:extLst>
          </p:cNvPr>
          <p:cNvSpPr/>
          <p:nvPr/>
        </p:nvSpPr>
        <p:spPr>
          <a:xfrm>
            <a:off x="-2888343" y="1308100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9" name="Овал 258">
            <a:extLst>
              <a:ext uri="{FF2B5EF4-FFF2-40B4-BE49-F238E27FC236}">
                <a16:creationId xmlns:a16="http://schemas.microsoft.com/office/drawing/2014/main" id="{C43EA6FB-1523-7182-C238-888E8C1F9397}"/>
              </a:ext>
            </a:extLst>
          </p:cNvPr>
          <p:cNvSpPr/>
          <p:nvPr/>
        </p:nvSpPr>
        <p:spPr>
          <a:xfrm>
            <a:off x="-2481529" y="1828123"/>
            <a:ext cx="203200" cy="1911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0" name="Овал 259">
            <a:extLst>
              <a:ext uri="{FF2B5EF4-FFF2-40B4-BE49-F238E27FC236}">
                <a16:creationId xmlns:a16="http://schemas.microsoft.com/office/drawing/2014/main" id="{1C520C1E-10AF-950D-9CA2-CD4FFA0B2A52}"/>
              </a:ext>
            </a:extLst>
          </p:cNvPr>
          <p:cNvSpPr/>
          <p:nvPr/>
        </p:nvSpPr>
        <p:spPr>
          <a:xfrm>
            <a:off x="-2017225" y="1828123"/>
            <a:ext cx="203200" cy="1911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61" name="Прямая соединительная линия 260">
            <a:extLst>
              <a:ext uri="{FF2B5EF4-FFF2-40B4-BE49-F238E27FC236}">
                <a16:creationId xmlns:a16="http://schemas.microsoft.com/office/drawing/2014/main" id="{32DB49D1-8961-B019-4DB8-BCDE29E28AEF}"/>
              </a:ext>
            </a:extLst>
          </p:cNvPr>
          <p:cNvCxnSpPr>
            <a:cxnSpLocks/>
          </p:cNvCxnSpPr>
          <p:nvPr/>
        </p:nvCxnSpPr>
        <p:spPr>
          <a:xfrm flipV="1">
            <a:off x="-2053934" y="1795916"/>
            <a:ext cx="251263" cy="691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>
            <a:extLst>
              <a:ext uri="{FF2B5EF4-FFF2-40B4-BE49-F238E27FC236}">
                <a16:creationId xmlns:a16="http://schemas.microsoft.com/office/drawing/2014/main" id="{62293CEB-1503-BDF9-BB81-5A816FFCC10C}"/>
              </a:ext>
            </a:extLst>
          </p:cNvPr>
          <p:cNvCxnSpPr>
            <a:cxnSpLocks/>
          </p:cNvCxnSpPr>
          <p:nvPr/>
        </p:nvCxnSpPr>
        <p:spPr>
          <a:xfrm>
            <a:off x="-2491169" y="1762182"/>
            <a:ext cx="213743" cy="894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Полилиния: фигура 289">
            <a:extLst>
              <a:ext uri="{FF2B5EF4-FFF2-40B4-BE49-F238E27FC236}">
                <a16:creationId xmlns:a16="http://schemas.microsoft.com/office/drawing/2014/main" id="{6C975184-BA64-B435-1164-750DD886CF22}"/>
              </a:ext>
            </a:extLst>
          </p:cNvPr>
          <p:cNvSpPr/>
          <p:nvPr/>
        </p:nvSpPr>
        <p:spPr>
          <a:xfrm rot="21441989">
            <a:off x="-2527448" y="2189097"/>
            <a:ext cx="740848" cy="153605"/>
          </a:xfrm>
          <a:custGeom>
            <a:avLst/>
            <a:gdLst>
              <a:gd name="connsiteX0" fmla="*/ 0 w 831850"/>
              <a:gd name="connsiteY0" fmla="*/ 177800 h 304800"/>
              <a:gd name="connsiteX1" fmla="*/ 831850 w 831850"/>
              <a:gd name="connsiteY1" fmla="*/ 0 h 304800"/>
              <a:gd name="connsiteX2" fmla="*/ 781050 w 831850"/>
              <a:gd name="connsiteY2" fmla="*/ 304800 h 304800"/>
              <a:gd name="connsiteX3" fmla="*/ 95250 w 831850"/>
              <a:gd name="connsiteY3" fmla="*/ 285750 h 304800"/>
              <a:gd name="connsiteX4" fmla="*/ 0 w 831850"/>
              <a:gd name="connsiteY4" fmla="*/ 177800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94980 h 310086"/>
              <a:gd name="connsiteX1" fmla="*/ 843756 w 843756"/>
              <a:gd name="connsiteY1" fmla="*/ 5286 h 310086"/>
              <a:gd name="connsiteX2" fmla="*/ 792956 w 843756"/>
              <a:gd name="connsiteY2" fmla="*/ 310086 h 310086"/>
              <a:gd name="connsiteX3" fmla="*/ 107156 w 843756"/>
              <a:gd name="connsiteY3" fmla="*/ 291036 h 310086"/>
              <a:gd name="connsiteX4" fmla="*/ 0 w 843756"/>
              <a:gd name="connsiteY4" fmla="*/ 94980 h 310086"/>
              <a:gd name="connsiteX0" fmla="*/ 0 w 843756"/>
              <a:gd name="connsiteY0" fmla="*/ 121233 h 336339"/>
              <a:gd name="connsiteX1" fmla="*/ 843756 w 843756"/>
              <a:gd name="connsiteY1" fmla="*/ 31539 h 336339"/>
              <a:gd name="connsiteX2" fmla="*/ 792956 w 843756"/>
              <a:gd name="connsiteY2" fmla="*/ 336339 h 336339"/>
              <a:gd name="connsiteX3" fmla="*/ 107156 w 843756"/>
              <a:gd name="connsiteY3" fmla="*/ 317289 h 336339"/>
              <a:gd name="connsiteX4" fmla="*/ 0 w 843756"/>
              <a:gd name="connsiteY4" fmla="*/ 121233 h 336339"/>
              <a:gd name="connsiteX0" fmla="*/ 0 w 843756"/>
              <a:gd name="connsiteY0" fmla="*/ 107579 h 322685"/>
              <a:gd name="connsiteX1" fmla="*/ 843756 w 843756"/>
              <a:gd name="connsiteY1" fmla="*/ 17885 h 322685"/>
              <a:gd name="connsiteX2" fmla="*/ 792956 w 843756"/>
              <a:gd name="connsiteY2" fmla="*/ 322685 h 322685"/>
              <a:gd name="connsiteX3" fmla="*/ 107156 w 843756"/>
              <a:gd name="connsiteY3" fmla="*/ 303635 h 322685"/>
              <a:gd name="connsiteX4" fmla="*/ 0 w 843756"/>
              <a:gd name="connsiteY4" fmla="*/ 107579 h 32268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36478"/>
              <a:gd name="connsiteY0" fmla="*/ 62293 h 400489"/>
              <a:gd name="connsiteX1" fmla="*/ 836478 w 836478"/>
              <a:gd name="connsiteY1" fmla="*/ 95689 h 400489"/>
              <a:gd name="connsiteX2" fmla="*/ 785678 w 836478"/>
              <a:gd name="connsiteY2" fmla="*/ 400489 h 400489"/>
              <a:gd name="connsiteX3" fmla="*/ 99878 w 836478"/>
              <a:gd name="connsiteY3" fmla="*/ 381439 h 400489"/>
              <a:gd name="connsiteX4" fmla="*/ 0 w 836478"/>
              <a:gd name="connsiteY4" fmla="*/ 62293 h 400489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19146"/>
              <a:gd name="connsiteX1" fmla="*/ 836478 w 836478"/>
              <a:gd name="connsiteY1" fmla="*/ 33396 h 319146"/>
              <a:gd name="connsiteX2" fmla="*/ 806582 w 836478"/>
              <a:gd name="connsiteY2" fmla="*/ 288470 h 319146"/>
              <a:gd name="connsiteX3" fmla="*/ 99878 w 836478"/>
              <a:gd name="connsiteY3" fmla="*/ 319146 h 319146"/>
              <a:gd name="connsiteX4" fmla="*/ 0 w 836478"/>
              <a:gd name="connsiteY4" fmla="*/ 0 h 319146"/>
              <a:gd name="connsiteX0" fmla="*/ 0 w 836478"/>
              <a:gd name="connsiteY0" fmla="*/ 0 h 319146"/>
              <a:gd name="connsiteX1" fmla="*/ 836478 w 836478"/>
              <a:gd name="connsiteY1" fmla="*/ 33396 h 319146"/>
              <a:gd name="connsiteX2" fmla="*/ 806582 w 836478"/>
              <a:gd name="connsiteY2" fmla="*/ 288470 h 319146"/>
              <a:gd name="connsiteX3" fmla="*/ 99878 w 836478"/>
              <a:gd name="connsiteY3" fmla="*/ 319146 h 319146"/>
              <a:gd name="connsiteX4" fmla="*/ 0 w 836478"/>
              <a:gd name="connsiteY4" fmla="*/ 0 h 319146"/>
              <a:gd name="connsiteX0" fmla="*/ 0 w 836478"/>
              <a:gd name="connsiteY0" fmla="*/ 0 h 319146"/>
              <a:gd name="connsiteX1" fmla="*/ 836478 w 836478"/>
              <a:gd name="connsiteY1" fmla="*/ 33396 h 319146"/>
              <a:gd name="connsiteX2" fmla="*/ 806582 w 836478"/>
              <a:gd name="connsiteY2" fmla="*/ 288470 h 319146"/>
              <a:gd name="connsiteX3" fmla="*/ 99878 w 836478"/>
              <a:gd name="connsiteY3" fmla="*/ 319146 h 319146"/>
              <a:gd name="connsiteX4" fmla="*/ 0 w 836478"/>
              <a:gd name="connsiteY4" fmla="*/ 0 h 319146"/>
              <a:gd name="connsiteX0" fmla="*/ 0 w 836478"/>
              <a:gd name="connsiteY0" fmla="*/ 0 h 393966"/>
              <a:gd name="connsiteX1" fmla="*/ 836478 w 836478"/>
              <a:gd name="connsiteY1" fmla="*/ 33396 h 393966"/>
              <a:gd name="connsiteX2" fmla="*/ 806582 w 836478"/>
              <a:gd name="connsiteY2" fmla="*/ 288470 h 393966"/>
              <a:gd name="connsiteX3" fmla="*/ 99878 w 836478"/>
              <a:gd name="connsiteY3" fmla="*/ 319146 h 393966"/>
              <a:gd name="connsiteX4" fmla="*/ 0 w 836478"/>
              <a:gd name="connsiteY4" fmla="*/ 0 h 393966"/>
              <a:gd name="connsiteX0" fmla="*/ 28 w 836506"/>
              <a:gd name="connsiteY0" fmla="*/ 0 h 288470"/>
              <a:gd name="connsiteX1" fmla="*/ 836506 w 836506"/>
              <a:gd name="connsiteY1" fmla="*/ 33396 h 288470"/>
              <a:gd name="connsiteX2" fmla="*/ 806610 w 836506"/>
              <a:gd name="connsiteY2" fmla="*/ 288470 h 288470"/>
              <a:gd name="connsiteX3" fmla="*/ 28 w 836506"/>
              <a:gd name="connsiteY3" fmla="*/ 0 h 288470"/>
              <a:gd name="connsiteX0" fmla="*/ 28 w 899215"/>
              <a:gd name="connsiteY0" fmla="*/ 156335 h 444805"/>
              <a:gd name="connsiteX1" fmla="*/ 899215 w 899215"/>
              <a:gd name="connsiteY1" fmla="*/ 0 h 444805"/>
              <a:gd name="connsiteX2" fmla="*/ 806610 w 899215"/>
              <a:gd name="connsiteY2" fmla="*/ 444805 h 444805"/>
              <a:gd name="connsiteX3" fmla="*/ 28 w 899215"/>
              <a:gd name="connsiteY3" fmla="*/ 156335 h 444805"/>
              <a:gd name="connsiteX0" fmla="*/ 28 w 899215"/>
              <a:gd name="connsiteY0" fmla="*/ 156335 h 444805"/>
              <a:gd name="connsiteX1" fmla="*/ 899215 w 899215"/>
              <a:gd name="connsiteY1" fmla="*/ 0 h 444805"/>
              <a:gd name="connsiteX2" fmla="*/ 806610 w 899215"/>
              <a:gd name="connsiteY2" fmla="*/ 444805 h 444805"/>
              <a:gd name="connsiteX3" fmla="*/ 28 w 899215"/>
              <a:gd name="connsiteY3" fmla="*/ 156335 h 444805"/>
              <a:gd name="connsiteX0" fmla="*/ 28 w 899215"/>
              <a:gd name="connsiteY0" fmla="*/ 156335 h 444805"/>
              <a:gd name="connsiteX1" fmla="*/ 899215 w 899215"/>
              <a:gd name="connsiteY1" fmla="*/ 0 h 444805"/>
              <a:gd name="connsiteX2" fmla="*/ 806610 w 899215"/>
              <a:gd name="connsiteY2" fmla="*/ 444805 h 444805"/>
              <a:gd name="connsiteX3" fmla="*/ 28 w 899215"/>
              <a:gd name="connsiteY3" fmla="*/ 156335 h 444805"/>
              <a:gd name="connsiteX0" fmla="*/ 23 w 946955"/>
              <a:gd name="connsiteY0" fmla="*/ 156335 h 430922"/>
              <a:gd name="connsiteX1" fmla="*/ 899210 w 946955"/>
              <a:gd name="connsiteY1" fmla="*/ 0 h 430922"/>
              <a:gd name="connsiteX2" fmla="*/ 946955 w 946955"/>
              <a:gd name="connsiteY2" fmla="*/ 430922 h 430922"/>
              <a:gd name="connsiteX3" fmla="*/ 23 w 946955"/>
              <a:gd name="connsiteY3" fmla="*/ 156335 h 430922"/>
              <a:gd name="connsiteX0" fmla="*/ 23 w 946955"/>
              <a:gd name="connsiteY0" fmla="*/ 156335 h 430922"/>
              <a:gd name="connsiteX1" fmla="*/ 899210 w 946955"/>
              <a:gd name="connsiteY1" fmla="*/ 0 h 430922"/>
              <a:gd name="connsiteX2" fmla="*/ 946955 w 946955"/>
              <a:gd name="connsiteY2" fmla="*/ 430922 h 430922"/>
              <a:gd name="connsiteX3" fmla="*/ 23 w 946955"/>
              <a:gd name="connsiteY3" fmla="*/ 156335 h 430922"/>
              <a:gd name="connsiteX0" fmla="*/ 27 w 899214"/>
              <a:gd name="connsiteY0" fmla="*/ 156335 h 750223"/>
              <a:gd name="connsiteX1" fmla="*/ 899214 w 899214"/>
              <a:gd name="connsiteY1" fmla="*/ 0 h 750223"/>
              <a:gd name="connsiteX2" fmla="*/ 815568 w 899214"/>
              <a:gd name="connsiteY2" fmla="*/ 750223 h 750223"/>
              <a:gd name="connsiteX3" fmla="*/ 27 w 899214"/>
              <a:gd name="connsiteY3" fmla="*/ 156335 h 750223"/>
              <a:gd name="connsiteX0" fmla="*/ 27 w 941021"/>
              <a:gd name="connsiteY0" fmla="*/ 0 h 593888"/>
              <a:gd name="connsiteX1" fmla="*/ 941021 w 941021"/>
              <a:gd name="connsiteY1" fmla="*/ 112064 h 593888"/>
              <a:gd name="connsiteX2" fmla="*/ 815568 w 941021"/>
              <a:gd name="connsiteY2" fmla="*/ 593888 h 593888"/>
              <a:gd name="connsiteX3" fmla="*/ 27 w 941021"/>
              <a:gd name="connsiteY3" fmla="*/ 0 h 593888"/>
              <a:gd name="connsiteX0" fmla="*/ 29 w 935051"/>
              <a:gd name="connsiteY0" fmla="*/ 36018 h 481824"/>
              <a:gd name="connsiteX1" fmla="*/ 935051 w 935051"/>
              <a:gd name="connsiteY1" fmla="*/ 0 h 481824"/>
              <a:gd name="connsiteX2" fmla="*/ 809598 w 935051"/>
              <a:gd name="connsiteY2" fmla="*/ 481824 h 481824"/>
              <a:gd name="connsiteX3" fmla="*/ 29 w 935051"/>
              <a:gd name="connsiteY3" fmla="*/ 36018 h 481824"/>
              <a:gd name="connsiteX0" fmla="*/ 28 w 935050"/>
              <a:gd name="connsiteY0" fmla="*/ 36018 h 481824"/>
              <a:gd name="connsiteX1" fmla="*/ 935050 w 935050"/>
              <a:gd name="connsiteY1" fmla="*/ 0 h 481824"/>
              <a:gd name="connsiteX2" fmla="*/ 809597 w 935050"/>
              <a:gd name="connsiteY2" fmla="*/ 481824 h 481824"/>
              <a:gd name="connsiteX3" fmla="*/ 28 w 935050"/>
              <a:gd name="connsiteY3" fmla="*/ 36018 h 481824"/>
              <a:gd name="connsiteX0" fmla="*/ 675 w 935697"/>
              <a:gd name="connsiteY0" fmla="*/ 43370 h 489176"/>
              <a:gd name="connsiteX1" fmla="*/ 557161 w 935697"/>
              <a:gd name="connsiteY1" fmla="*/ 184537 h 489176"/>
              <a:gd name="connsiteX2" fmla="*/ 935697 w 935697"/>
              <a:gd name="connsiteY2" fmla="*/ 7352 h 489176"/>
              <a:gd name="connsiteX3" fmla="*/ 810244 w 935697"/>
              <a:gd name="connsiteY3" fmla="*/ 489176 h 489176"/>
              <a:gd name="connsiteX4" fmla="*/ 675 w 935697"/>
              <a:gd name="connsiteY4" fmla="*/ 43370 h 489176"/>
              <a:gd name="connsiteX0" fmla="*/ 675 w 935697"/>
              <a:gd name="connsiteY0" fmla="*/ 43246 h 489052"/>
              <a:gd name="connsiteX1" fmla="*/ 557161 w 935697"/>
              <a:gd name="connsiteY1" fmla="*/ 184413 h 489052"/>
              <a:gd name="connsiteX2" fmla="*/ 935697 w 935697"/>
              <a:gd name="connsiteY2" fmla="*/ 7228 h 489052"/>
              <a:gd name="connsiteX3" fmla="*/ 810244 w 935697"/>
              <a:gd name="connsiteY3" fmla="*/ 489052 h 489052"/>
              <a:gd name="connsiteX4" fmla="*/ 675 w 935697"/>
              <a:gd name="connsiteY4" fmla="*/ 43246 h 489052"/>
              <a:gd name="connsiteX0" fmla="*/ 28 w 935050"/>
              <a:gd name="connsiteY0" fmla="*/ 78566 h 524372"/>
              <a:gd name="connsiteX1" fmla="*/ 935050 w 935050"/>
              <a:gd name="connsiteY1" fmla="*/ 42548 h 524372"/>
              <a:gd name="connsiteX2" fmla="*/ 809597 w 935050"/>
              <a:gd name="connsiteY2" fmla="*/ 524372 h 524372"/>
              <a:gd name="connsiteX3" fmla="*/ 28 w 935050"/>
              <a:gd name="connsiteY3" fmla="*/ 78566 h 524372"/>
              <a:gd name="connsiteX0" fmla="*/ 28 w 935050"/>
              <a:gd name="connsiteY0" fmla="*/ 36019 h 481825"/>
              <a:gd name="connsiteX1" fmla="*/ 935050 w 935050"/>
              <a:gd name="connsiteY1" fmla="*/ 1 h 481825"/>
              <a:gd name="connsiteX2" fmla="*/ 809597 w 935050"/>
              <a:gd name="connsiteY2" fmla="*/ 481825 h 481825"/>
              <a:gd name="connsiteX3" fmla="*/ 28 w 935050"/>
              <a:gd name="connsiteY3" fmla="*/ 36019 h 481825"/>
              <a:gd name="connsiteX0" fmla="*/ 0 w 935022"/>
              <a:gd name="connsiteY0" fmla="*/ 36017 h 156151"/>
              <a:gd name="connsiteX1" fmla="*/ 935022 w 935022"/>
              <a:gd name="connsiteY1" fmla="*/ -1 h 156151"/>
              <a:gd name="connsiteX2" fmla="*/ 0 w 935022"/>
              <a:gd name="connsiteY2" fmla="*/ 36017 h 156151"/>
              <a:gd name="connsiteX0" fmla="*/ 0 w 929049"/>
              <a:gd name="connsiteY0" fmla="*/ 8217 h 232050"/>
              <a:gd name="connsiteX1" fmla="*/ 929049 w 929049"/>
              <a:gd name="connsiteY1" fmla="*/ 101770 h 232050"/>
              <a:gd name="connsiteX2" fmla="*/ 0 w 929049"/>
              <a:gd name="connsiteY2" fmla="*/ 8217 h 232050"/>
              <a:gd name="connsiteX0" fmla="*/ 0 w 929049"/>
              <a:gd name="connsiteY0" fmla="*/ 8217 h 240587"/>
              <a:gd name="connsiteX1" fmla="*/ 929049 w 929049"/>
              <a:gd name="connsiteY1" fmla="*/ 101770 h 240587"/>
              <a:gd name="connsiteX2" fmla="*/ 0 w 929049"/>
              <a:gd name="connsiteY2" fmla="*/ 8217 h 240587"/>
              <a:gd name="connsiteX0" fmla="*/ 0 w 929049"/>
              <a:gd name="connsiteY0" fmla="*/ 1 h 419574"/>
              <a:gd name="connsiteX1" fmla="*/ 929049 w 929049"/>
              <a:gd name="connsiteY1" fmla="*/ 93554 h 419574"/>
              <a:gd name="connsiteX2" fmla="*/ 0 w 929049"/>
              <a:gd name="connsiteY2" fmla="*/ 1 h 419574"/>
              <a:gd name="connsiteX0" fmla="*/ 0 w 929049"/>
              <a:gd name="connsiteY0" fmla="*/ -1 h 419572"/>
              <a:gd name="connsiteX1" fmla="*/ 929049 w 929049"/>
              <a:gd name="connsiteY1" fmla="*/ 93552 h 419572"/>
              <a:gd name="connsiteX2" fmla="*/ 0 w 929049"/>
              <a:gd name="connsiteY2" fmla="*/ -1 h 419572"/>
              <a:gd name="connsiteX0" fmla="*/ 0 w 929049"/>
              <a:gd name="connsiteY0" fmla="*/ 1 h 303073"/>
              <a:gd name="connsiteX1" fmla="*/ 929049 w 929049"/>
              <a:gd name="connsiteY1" fmla="*/ 93554 h 303073"/>
              <a:gd name="connsiteX2" fmla="*/ 0 w 929049"/>
              <a:gd name="connsiteY2" fmla="*/ 1 h 303073"/>
              <a:gd name="connsiteX0" fmla="*/ 0 w 929049"/>
              <a:gd name="connsiteY0" fmla="*/ -1 h 223960"/>
              <a:gd name="connsiteX1" fmla="*/ 929049 w 929049"/>
              <a:gd name="connsiteY1" fmla="*/ 93552 h 223960"/>
              <a:gd name="connsiteX2" fmla="*/ 0 w 929049"/>
              <a:gd name="connsiteY2" fmla="*/ -1 h 223960"/>
              <a:gd name="connsiteX0" fmla="*/ 0 w 929049"/>
              <a:gd name="connsiteY0" fmla="*/ 1 h 223962"/>
              <a:gd name="connsiteX1" fmla="*/ 929049 w 929049"/>
              <a:gd name="connsiteY1" fmla="*/ 93554 h 223962"/>
              <a:gd name="connsiteX2" fmla="*/ 0 w 929049"/>
              <a:gd name="connsiteY2" fmla="*/ 1 h 223962"/>
              <a:gd name="connsiteX0" fmla="*/ 0 w 929049"/>
              <a:gd name="connsiteY0" fmla="*/ -1 h 298505"/>
              <a:gd name="connsiteX1" fmla="*/ 929049 w 929049"/>
              <a:gd name="connsiteY1" fmla="*/ 93552 h 298505"/>
              <a:gd name="connsiteX2" fmla="*/ 0 w 929049"/>
              <a:gd name="connsiteY2" fmla="*/ -1 h 298505"/>
              <a:gd name="connsiteX0" fmla="*/ 0 w 929049"/>
              <a:gd name="connsiteY0" fmla="*/ 1 h 298507"/>
              <a:gd name="connsiteX1" fmla="*/ 929049 w 929049"/>
              <a:gd name="connsiteY1" fmla="*/ 93554 h 298507"/>
              <a:gd name="connsiteX2" fmla="*/ 0 w 929049"/>
              <a:gd name="connsiteY2" fmla="*/ 1 h 2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049" h="298507">
                <a:moveTo>
                  <a:pt x="0" y="1"/>
                </a:moveTo>
                <a:cubicBezTo>
                  <a:pt x="546380" y="442797"/>
                  <a:pt x="812837" y="321759"/>
                  <a:pt x="929049" y="93554"/>
                </a:cubicBezTo>
                <a:cubicBezTo>
                  <a:pt x="683926" y="253481"/>
                  <a:pt x="486676" y="282102"/>
                  <a:pt x="0" y="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4" name="Дуга 293">
            <a:extLst>
              <a:ext uri="{FF2B5EF4-FFF2-40B4-BE49-F238E27FC236}">
                <a16:creationId xmlns:a16="http://schemas.microsoft.com/office/drawing/2014/main" id="{45B336EA-6511-2D32-D04C-A675396A17FE}"/>
              </a:ext>
            </a:extLst>
          </p:cNvPr>
          <p:cNvSpPr/>
          <p:nvPr/>
        </p:nvSpPr>
        <p:spPr>
          <a:xfrm rot="20505400">
            <a:off x="-2377859" y="2617555"/>
            <a:ext cx="774267" cy="642215"/>
          </a:xfrm>
          <a:prstGeom prst="arc">
            <a:avLst>
              <a:gd name="adj1" fmla="val 20384206"/>
              <a:gd name="adj2" fmla="val 561100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5" name="Прямая соединительная линия 304">
            <a:extLst>
              <a:ext uri="{FF2B5EF4-FFF2-40B4-BE49-F238E27FC236}">
                <a16:creationId xmlns:a16="http://schemas.microsoft.com/office/drawing/2014/main" id="{AD7D8BA0-75FC-9F36-F90C-10A38A9FE5A6}"/>
              </a:ext>
            </a:extLst>
          </p:cNvPr>
          <p:cNvCxnSpPr>
            <a:cxnSpLocks/>
          </p:cNvCxnSpPr>
          <p:nvPr/>
        </p:nvCxnSpPr>
        <p:spPr>
          <a:xfrm>
            <a:off x="-1954490" y="3095695"/>
            <a:ext cx="52377" cy="1276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Прямая соединительная линия 368">
            <a:extLst>
              <a:ext uri="{FF2B5EF4-FFF2-40B4-BE49-F238E27FC236}">
                <a16:creationId xmlns:a16="http://schemas.microsoft.com/office/drawing/2014/main" id="{CDD1B758-849E-3B10-A088-A9869EA34346}"/>
              </a:ext>
            </a:extLst>
          </p:cNvPr>
          <p:cNvCxnSpPr>
            <a:cxnSpLocks/>
          </p:cNvCxnSpPr>
          <p:nvPr/>
        </p:nvCxnSpPr>
        <p:spPr>
          <a:xfrm>
            <a:off x="-2694524" y="3303175"/>
            <a:ext cx="120449" cy="463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1" name="Прямая соединительная линия 370">
            <a:extLst>
              <a:ext uri="{FF2B5EF4-FFF2-40B4-BE49-F238E27FC236}">
                <a16:creationId xmlns:a16="http://schemas.microsoft.com/office/drawing/2014/main" id="{35263B27-8FED-F990-F7DD-0C53DBAF98CA}"/>
              </a:ext>
            </a:extLst>
          </p:cNvPr>
          <p:cNvCxnSpPr>
            <a:cxnSpLocks/>
          </p:cNvCxnSpPr>
          <p:nvPr/>
        </p:nvCxnSpPr>
        <p:spPr>
          <a:xfrm flipV="1">
            <a:off x="-2694524" y="3233067"/>
            <a:ext cx="102758" cy="350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Прямая соединительная линия 373">
            <a:extLst>
              <a:ext uri="{FF2B5EF4-FFF2-40B4-BE49-F238E27FC236}">
                <a16:creationId xmlns:a16="http://schemas.microsoft.com/office/drawing/2014/main" id="{8188D73B-5788-A3F7-CD20-6127A3C2A721}"/>
              </a:ext>
            </a:extLst>
          </p:cNvPr>
          <p:cNvCxnSpPr>
            <a:cxnSpLocks/>
          </p:cNvCxnSpPr>
          <p:nvPr/>
        </p:nvCxnSpPr>
        <p:spPr>
          <a:xfrm>
            <a:off x="-2035613" y="2018623"/>
            <a:ext cx="2512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>
            <a:extLst>
              <a:ext uri="{FF2B5EF4-FFF2-40B4-BE49-F238E27FC236}">
                <a16:creationId xmlns:a16="http://schemas.microsoft.com/office/drawing/2014/main" id="{AB0F7B29-03A3-A4E2-6B40-9BA64C539839}"/>
              </a:ext>
            </a:extLst>
          </p:cNvPr>
          <p:cNvCxnSpPr>
            <a:cxnSpLocks/>
          </p:cNvCxnSpPr>
          <p:nvPr/>
        </p:nvCxnSpPr>
        <p:spPr>
          <a:xfrm>
            <a:off x="-2520950" y="2019300"/>
            <a:ext cx="2512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9" name="Рисунок 378">
            <a:extLst>
              <a:ext uri="{FF2B5EF4-FFF2-40B4-BE49-F238E27FC236}">
                <a16:creationId xmlns:a16="http://schemas.microsoft.com/office/drawing/2014/main" id="{22CE08D1-98A2-7C25-9FC1-DC59B589C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069" y="7564588"/>
            <a:ext cx="1579001" cy="3322608"/>
          </a:xfrm>
          <a:prstGeom prst="rect">
            <a:avLst/>
          </a:prstGeom>
        </p:spPr>
      </p:pic>
      <p:sp>
        <p:nvSpPr>
          <p:cNvPr id="380" name="Прямоугольник 379">
            <a:extLst>
              <a:ext uri="{FF2B5EF4-FFF2-40B4-BE49-F238E27FC236}">
                <a16:creationId xmlns:a16="http://schemas.microsoft.com/office/drawing/2014/main" id="{ABD02394-8C8B-66E5-0B05-4C72A74E6A35}"/>
              </a:ext>
            </a:extLst>
          </p:cNvPr>
          <p:cNvSpPr/>
          <p:nvPr/>
        </p:nvSpPr>
        <p:spPr>
          <a:xfrm>
            <a:off x="13207111" y="1627718"/>
            <a:ext cx="3494732" cy="5499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ПРЕДЛОЖЕНИЕ ПОДРАБОТКИ </a:t>
            </a:r>
          </a:p>
        </p:txBody>
      </p:sp>
      <p:sp>
        <p:nvSpPr>
          <p:cNvPr id="381" name="Прямоугольник 380">
            <a:extLst>
              <a:ext uri="{FF2B5EF4-FFF2-40B4-BE49-F238E27FC236}">
                <a16:creationId xmlns:a16="http://schemas.microsoft.com/office/drawing/2014/main" id="{D2B0AE94-04C3-3029-5322-32FCF859EFEE}"/>
              </a:ext>
            </a:extLst>
          </p:cNvPr>
          <p:cNvSpPr/>
          <p:nvPr/>
        </p:nvSpPr>
        <p:spPr>
          <a:xfrm>
            <a:off x="-6527961" y="2674658"/>
            <a:ext cx="3494732" cy="5499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ПРОСЬБА ОКАЗАТЬ УСЛУГУ</a:t>
            </a:r>
          </a:p>
        </p:txBody>
      </p:sp>
      <p:cxnSp>
        <p:nvCxnSpPr>
          <p:cNvPr id="413" name="Прямая соединительная линия 412">
            <a:extLst>
              <a:ext uri="{FF2B5EF4-FFF2-40B4-BE49-F238E27FC236}">
                <a16:creationId xmlns:a16="http://schemas.microsoft.com/office/drawing/2014/main" id="{32585FF7-7AB3-570D-C228-1934866C46C5}"/>
              </a:ext>
            </a:extLst>
          </p:cNvPr>
          <p:cNvCxnSpPr>
            <a:cxnSpLocks/>
          </p:cNvCxnSpPr>
          <p:nvPr/>
        </p:nvCxnSpPr>
        <p:spPr>
          <a:xfrm flipV="1">
            <a:off x="-4607958" y="6129616"/>
            <a:ext cx="2939" cy="5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2" name="Прямоугольник 381">
            <a:extLst>
              <a:ext uri="{FF2B5EF4-FFF2-40B4-BE49-F238E27FC236}">
                <a16:creationId xmlns:a16="http://schemas.microsoft.com/office/drawing/2014/main" id="{E4FE4C8B-DA52-B489-49A7-3581D11FE085}"/>
              </a:ext>
            </a:extLst>
          </p:cNvPr>
          <p:cNvSpPr/>
          <p:nvPr/>
        </p:nvSpPr>
        <p:spPr>
          <a:xfrm>
            <a:off x="13207111" y="3905460"/>
            <a:ext cx="3494732" cy="5499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ПРОСЬБА ПОМОЧЬ</a:t>
            </a:r>
          </a:p>
        </p:txBody>
      </p:sp>
      <p:sp>
        <p:nvSpPr>
          <p:cNvPr id="383" name="Прямоугольник 382">
            <a:extLst>
              <a:ext uri="{FF2B5EF4-FFF2-40B4-BE49-F238E27FC236}">
                <a16:creationId xmlns:a16="http://schemas.microsoft.com/office/drawing/2014/main" id="{09DD4223-C34A-7C91-A5FE-B788EB8D4AA4}"/>
              </a:ext>
            </a:extLst>
          </p:cNvPr>
          <p:cNvSpPr/>
          <p:nvPr/>
        </p:nvSpPr>
        <p:spPr>
          <a:xfrm>
            <a:off x="-4522979" y="5006685"/>
            <a:ext cx="3494732" cy="5499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ОБМАН</a:t>
            </a:r>
          </a:p>
        </p:txBody>
      </p:sp>
      <p:grpSp>
        <p:nvGrpSpPr>
          <p:cNvPr id="386" name="Группа 385">
            <a:extLst>
              <a:ext uri="{FF2B5EF4-FFF2-40B4-BE49-F238E27FC236}">
                <a16:creationId xmlns:a16="http://schemas.microsoft.com/office/drawing/2014/main" id="{9828413B-CCE7-FBEC-E9C4-68ED1169D024}"/>
              </a:ext>
            </a:extLst>
          </p:cNvPr>
          <p:cNvGrpSpPr/>
          <p:nvPr/>
        </p:nvGrpSpPr>
        <p:grpSpPr>
          <a:xfrm rot="17803085">
            <a:off x="-5934613" y="5012551"/>
            <a:ext cx="1180016" cy="117475"/>
            <a:chOff x="-3137499" y="2753170"/>
            <a:chExt cx="1180537" cy="117475"/>
          </a:xfrm>
        </p:grpSpPr>
        <p:cxnSp>
          <p:nvCxnSpPr>
            <p:cNvPr id="387" name="Прямая соединительная линия 386">
              <a:extLst>
                <a:ext uri="{FF2B5EF4-FFF2-40B4-BE49-F238E27FC236}">
                  <a16:creationId xmlns:a16="http://schemas.microsoft.com/office/drawing/2014/main" id="{3555CBCC-9AD3-4700-F147-4E1B41C4B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Прямая соединительная линия 387">
              <a:extLst>
                <a:ext uri="{FF2B5EF4-FFF2-40B4-BE49-F238E27FC236}">
                  <a16:creationId xmlns:a16="http://schemas.microsoft.com/office/drawing/2014/main" id="{69DCA8E3-8E66-32E7-3D1E-28173E1A7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2173" y="2753170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" name="Полилиния: фигура 388">
            <a:extLst>
              <a:ext uri="{FF2B5EF4-FFF2-40B4-BE49-F238E27FC236}">
                <a16:creationId xmlns:a16="http://schemas.microsoft.com/office/drawing/2014/main" id="{3A33488E-0BE4-B19C-7E16-F830A13DE947}"/>
              </a:ext>
            </a:extLst>
          </p:cNvPr>
          <p:cNvSpPr/>
          <p:nvPr/>
        </p:nvSpPr>
        <p:spPr>
          <a:xfrm rot="21010515" flipH="1">
            <a:off x="-5276170" y="5010092"/>
            <a:ext cx="954275" cy="1294316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  <a:gd name="connsiteX0" fmla="*/ 0 w 1154211"/>
              <a:gd name="connsiteY0" fmla="*/ 106680 h 1321631"/>
              <a:gd name="connsiteX1" fmla="*/ 76200 w 1154211"/>
              <a:gd name="connsiteY1" fmla="*/ 1303020 h 1321631"/>
              <a:gd name="connsiteX2" fmla="*/ 1127167 w 1154211"/>
              <a:gd name="connsiteY2" fmla="*/ 1175019 h 1321631"/>
              <a:gd name="connsiteX3" fmla="*/ 830580 w 1154211"/>
              <a:gd name="connsiteY3" fmla="*/ 0 h 1321631"/>
              <a:gd name="connsiteX4" fmla="*/ 0 w 1154211"/>
              <a:gd name="connsiteY4" fmla="*/ 106680 h 1321631"/>
              <a:gd name="connsiteX0" fmla="*/ 0 w 1127167"/>
              <a:gd name="connsiteY0" fmla="*/ 106680 h 1321631"/>
              <a:gd name="connsiteX1" fmla="*/ 76200 w 1127167"/>
              <a:gd name="connsiteY1" fmla="*/ 1303020 h 1321631"/>
              <a:gd name="connsiteX2" fmla="*/ 1127167 w 1127167"/>
              <a:gd name="connsiteY2" fmla="*/ 1175019 h 1321631"/>
              <a:gd name="connsiteX3" fmla="*/ 830580 w 1127167"/>
              <a:gd name="connsiteY3" fmla="*/ 0 h 1321631"/>
              <a:gd name="connsiteX4" fmla="*/ 0 w 1127167"/>
              <a:gd name="connsiteY4" fmla="*/ 106680 h 1321631"/>
              <a:gd name="connsiteX0" fmla="*/ 0 w 1127167"/>
              <a:gd name="connsiteY0" fmla="*/ 106680 h 1321631"/>
              <a:gd name="connsiteX1" fmla="*/ 76200 w 1127167"/>
              <a:gd name="connsiteY1" fmla="*/ 1303020 h 1321631"/>
              <a:gd name="connsiteX2" fmla="*/ 1127167 w 1127167"/>
              <a:gd name="connsiteY2" fmla="*/ 1175019 h 1321631"/>
              <a:gd name="connsiteX3" fmla="*/ 830580 w 1127167"/>
              <a:gd name="connsiteY3" fmla="*/ 0 h 1321631"/>
              <a:gd name="connsiteX4" fmla="*/ 0 w 1127167"/>
              <a:gd name="connsiteY4" fmla="*/ 106680 h 1321631"/>
              <a:gd name="connsiteX0" fmla="*/ 0 w 1127167"/>
              <a:gd name="connsiteY0" fmla="*/ 106680 h 1321631"/>
              <a:gd name="connsiteX1" fmla="*/ 76200 w 1127167"/>
              <a:gd name="connsiteY1" fmla="*/ 1303020 h 1321631"/>
              <a:gd name="connsiteX2" fmla="*/ 1127167 w 1127167"/>
              <a:gd name="connsiteY2" fmla="*/ 1175019 h 1321631"/>
              <a:gd name="connsiteX3" fmla="*/ 830580 w 1127167"/>
              <a:gd name="connsiteY3" fmla="*/ 0 h 1321631"/>
              <a:gd name="connsiteX4" fmla="*/ 0 w 1127167"/>
              <a:gd name="connsiteY4" fmla="*/ 106680 h 1321631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09087"/>
              <a:gd name="connsiteX1" fmla="*/ 209765 w 1114862"/>
              <a:gd name="connsiteY1" fmla="*/ 1290464 h 1309087"/>
              <a:gd name="connsiteX2" fmla="*/ 1114862 w 1114862"/>
              <a:gd name="connsiteY2" fmla="*/ 1162566 h 1309087"/>
              <a:gd name="connsiteX3" fmla="*/ 830580 w 1114862"/>
              <a:gd name="connsiteY3" fmla="*/ 0 h 1309087"/>
              <a:gd name="connsiteX4" fmla="*/ 0 w 1114862"/>
              <a:gd name="connsiteY4" fmla="*/ 106680 h 1309087"/>
              <a:gd name="connsiteX0" fmla="*/ 0 w 993222"/>
              <a:gd name="connsiteY0" fmla="*/ 106680 h 1290464"/>
              <a:gd name="connsiteX1" fmla="*/ 209765 w 993222"/>
              <a:gd name="connsiteY1" fmla="*/ 1290464 h 1290464"/>
              <a:gd name="connsiteX2" fmla="*/ 993222 w 993222"/>
              <a:gd name="connsiteY2" fmla="*/ 1129637 h 1290464"/>
              <a:gd name="connsiteX3" fmla="*/ 830580 w 993222"/>
              <a:gd name="connsiteY3" fmla="*/ 0 h 1290464"/>
              <a:gd name="connsiteX4" fmla="*/ 0 w 993222"/>
              <a:gd name="connsiteY4" fmla="*/ 106680 h 1290464"/>
              <a:gd name="connsiteX0" fmla="*/ 0 w 993222"/>
              <a:gd name="connsiteY0" fmla="*/ 106680 h 1292400"/>
              <a:gd name="connsiteX1" fmla="*/ 209765 w 993222"/>
              <a:gd name="connsiteY1" fmla="*/ 1290464 h 1292400"/>
              <a:gd name="connsiteX2" fmla="*/ 993222 w 993222"/>
              <a:gd name="connsiteY2" fmla="*/ 1129637 h 1292400"/>
              <a:gd name="connsiteX3" fmla="*/ 830580 w 993222"/>
              <a:gd name="connsiteY3" fmla="*/ 0 h 1292400"/>
              <a:gd name="connsiteX4" fmla="*/ 0 w 993222"/>
              <a:gd name="connsiteY4" fmla="*/ 106680 h 1292400"/>
              <a:gd name="connsiteX0" fmla="*/ 0 w 993222"/>
              <a:gd name="connsiteY0" fmla="*/ 106680 h 1294316"/>
              <a:gd name="connsiteX1" fmla="*/ 209765 w 993222"/>
              <a:gd name="connsiteY1" fmla="*/ 1290464 h 1294316"/>
              <a:gd name="connsiteX2" fmla="*/ 993222 w 993222"/>
              <a:gd name="connsiteY2" fmla="*/ 1129637 h 1294316"/>
              <a:gd name="connsiteX3" fmla="*/ 830580 w 993222"/>
              <a:gd name="connsiteY3" fmla="*/ 0 h 1294316"/>
              <a:gd name="connsiteX4" fmla="*/ 0 w 993222"/>
              <a:gd name="connsiteY4" fmla="*/ 106680 h 129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222" h="1294316">
                <a:moveTo>
                  <a:pt x="0" y="106680"/>
                </a:moveTo>
                <a:cubicBezTo>
                  <a:pt x="73147" y="676073"/>
                  <a:pt x="170382" y="627977"/>
                  <a:pt x="209765" y="1290464"/>
                </a:cubicBezTo>
                <a:cubicBezTo>
                  <a:pt x="499102" y="1309497"/>
                  <a:pt x="745604" y="1258329"/>
                  <a:pt x="993222" y="1129637"/>
                </a:cubicBezTo>
                <a:cubicBezTo>
                  <a:pt x="886849" y="547610"/>
                  <a:pt x="1003630" y="623644"/>
                  <a:pt x="830580" y="0"/>
                </a:cubicBez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90" name="Группа 389">
            <a:extLst>
              <a:ext uri="{FF2B5EF4-FFF2-40B4-BE49-F238E27FC236}">
                <a16:creationId xmlns:a16="http://schemas.microsoft.com/office/drawing/2014/main" id="{56F6EB22-EB3E-0040-857F-A66E5BD8AAF6}"/>
              </a:ext>
            </a:extLst>
          </p:cNvPr>
          <p:cNvGrpSpPr/>
          <p:nvPr/>
        </p:nvGrpSpPr>
        <p:grpSpPr>
          <a:xfrm rot="14669368" flipV="1">
            <a:off x="-4668163" y="5116550"/>
            <a:ext cx="859526" cy="151220"/>
            <a:chOff x="-3137499" y="2746245"/>
            <a:chExt cx="1180537" cy="117475"/>
          </a:xfrm>
        </p:grpSpPr>
        <p:cxnSp>
          <p:nvCxnSpPr>
            <p:cNvPr id="391" name="Прямая соединительная линия 390">
              <a:extLst>
                <a:ext uri="{FF2B5EF4-FFF2-40B4-BE49-F238E27FC236}">
                  <a16:creationId xmlns:a16="http://schemas.microsoft.com/office/drawing/2014/main" id="{A8B3DAAB-F717-285B-8376-2C718C95E1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Прямая соединительная линия 391">
              <a:extLst>
                <a:ext uri="{FF2B5EF4-FFF2-40B4-BE49-F238E27FC236}">
                  <a16:creationId xmlns:a16="http://schemas.microsoft.com/office/drawing/2014/main" id="{7ABEFD9B-C4B6-3F07-6E31-C345B4A1D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05968" y="2746245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3" name="Овал 392">
            <a:extLst>
              <a:ext uri="{FF2B5EF4-FFF2-40B4-BE49-F238E27FC236}">
                <a16:creationId xmlns:a16="http://schemas.microsoft.com/office/drawing/2014/main" id="{E6281283-8C20-1D02-A535-EA9AF5B69E03}"/>
              </a:ext>
            </a:extLst>
          </p:cNvPr>
          <p:cNvSpPr/>
          <p:nvPr/>
        </p:nvSpPr>
        <p:spPr>
          <a:xfrm>
            <a:off x="-5498595" y="3509769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94" name="Овал 393">
            <a:extLst>
              <a:ext uri="{FF2B5EF4-FFF2-40B4-BE49-F238E27FC236}">
                <a16:creationId xmlns:a16="http://schemas.microsoft.com/office/drawing/2014/main" id="{D17B1FFA-4B51-D240-72CC-519996DC90B7}"/>
              </a:ext>
            </a:extLst>
          </p:cNvPr>
          <p:cNvSpPr/>
          <p:nvPr/>
        </p:nvSpPr>
        <p:spPr>
          <a:xfrm>
            <a:off x="-5197711" y="3900072"/>
            <a:ext cx="203200" cy="1725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95" name="Овал 394">
            <a:extLst>
              <a:ext uri="{FF2B5EF4-FFF2-40B4-BE49-F238E27FC236}">
                <a16:creationId xmlns:a16="http://schemas.microsoft.com/office/drawing/2014/main" id="{2FB2ECF3-F434-19DB-7660-905E7BE71BAF}"/>
              </a:ext>
            </a:extLst>
          </p:cNvPr>
          <p:cNvSpPr/>
          <p:nvPr/>
        </p:nvSpPr>
        <p:spPr>
          <a:xfrm>
            <a:off x="-4478398" y="3931458"/>
            <a:ext cx="174945" cy="16833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396" name="Прямая соединительная линия 395">
            <a:extLst>
              <a:ext uri="{FF2B5EF4-FFF2-40B4-BE49-F238E27FC236}">
                <a16:creationId xmlns:a16="http://schemas.microsoft.com/office/drawing/2014/main" id="{B489C7C5-F2B8-69F9-ED3C-2D8CE0677DB9}"/>
              </a:ext>
            </a:extLst>
          </p:cNvPr>
          <p:cNvCxnSpPr>
            <a:cxnSpLocks/>
          </p:cNvCxnSpPr>
          <p:nvPr/>
        </p:nvCxnSpPr>
        <p:spPr>
          <a:xfrm>
            <a:off x="-4464970" y="3834101"/>
            <a:ext cx="245411" cy="916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7" name="Прямая соединительная линия 396">
            <a:extLst>
              <a:ext uri="{FF2B5EF4-FFF2-40B4-BE49-F238E27FC236}">
                <a16:creationId xmlns:a16="http://schemas.microsoft.com/office/drawing/2014/main" id="{713B1752-2983-F8E9-4ABD-2F6A3B31ECC7}"/>
              </a:ext>
            </a:extLst>
          </p:cNvPr>
          <p:cNvCxnSpPr>
            <a:cxnSpLocks/>
          </p:cNvCxnSpPr>
          <p:nvPr/>
        </p:nvCxnSpPr>
        <p:spPr>
          <a:xfrm flipV="1">
            <a:off x="-5276375" y="3825927"/>
            <a:ext cx="277820" cy="364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7" name="Дуга 406">
            <a:extLst>
              <a:ext uri="{FF2B5EF4-FFF2-40B4-BE49-F238E27FC236}">
                <a16:creationId xmlns:a16="http://schemas.microsoft.com/office/drawing/2014/main" id="{2F48713E-3AB7-7C89-BD72-64ABD8B9B621}"/>
              </a:ext>
            </a:extLst>
          </p:cNvPr>
          <p:cNvSpPr/>
          <p:nvPr/>
        </p:nvSpPr>
        <p:spPr>
          <a:xfrm rot="7648764">
            <a:off x="-5151430" y="3760086"/>
            <a:ext cx="834210" cy="697119"/>
          </a:xfrm>
          <a:prstGeom prst="arc">
            <a:avLst>
              <a:gd name="adj1" fmla="val 15598101"/>
              <a:gd name="adj2" fmla="val 199907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5" name="Рисунок 414">
            <a:extLst>
              <a:ext uri="{FF2B5EF4-FFF2-40B4-BE49-F238E27FC236}">
                <a16:creationId xmlns:a16="http://schemas.microsoft.com/office/drawing/2014/main" id="{84A24CEA-8F95-294C-02D6-6A45AC68C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281" y="7521433"/>
            <a:ext cx="1719221" cy="3346994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D877EE8-EF21-4279-A0BA-A22698AAD683}"/>
              </a:ext>
            </a:extLst>
          </p:cNvPr>
          <p:cNvSpPr/>
          <p:nvPr/>
        </p:nvSpPr>
        <p:spPr>
          <a:xfrm>
            <a:off x="272062" y="7753163"/>
            <a:ext cx="2699737" cy="375560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ИСПОЛЬЗОВАНИЕ ОФИЦИАЛЬНОГО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ЗНАНИЕ ПО, КОТОРОЕ ИСПОЛЬЗУЕТСЯ, В Т.Ч. НЕДОКУМЕНТИРОВАННЫЕ ОСОБЕННОСТИ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УСТАНОВКА И ОБНОВЛЕНИЕ АНТИВИРУСОВ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99B4648-49B5-43B6-AA40-8EF724F90F95}"/>
              </a:ext>
            </a:extLst>
          </p:cNvPr>
          <p:cNvSpPr/>
          <p:nvPr/>
        </p:nvSpPr>
        <p:spPr>
          <a:xfrm>
            <a:off x="3261175" y="7753163"/>
            <a:ext cx="2699737" cy="375560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ИСПОЛЬЗОВАНИЕ ОФИЦИАЛЬНОГО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ЗНАНИЕ ПО, КОТОРОЕ ИСПОЛЬЗУЕТСЯ, В Т.Ч. НЕДОКУМЕНТИРОВАННЫЕ ОСОБЕННОСТИ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УСТАНОВКА И ОБНОВЛЕНИЕ АНТИВИРУСОВ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1C2EDD7-E38A-4A0C-846D-04A0A7337B5B}"/>
              </a:ext>
            </a:extLst>
          </p:cNvPr>
          <p:cNvSpPr/>
          <p:nvPr/>
        </p:nvSpPr>
        <p:spPr>
          <a:xfrm>
            <a:off x="6272868" y="7753164"/>
            <a:ext cx="5653490" cy="374018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БЕРЕЖНОЕ ОТНОШЕНИЕ К ЛИЧНОЙ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УПРАВЛЕНИЕ ПАРОЛЯМИ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РАЗВИТИЕ КРИТИЧЕСКОГО МЫШЛЕНИЯ – НЕ ВЕРЬТЕ ПЕРВОМУ ВСТРЕЧНОМУ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СОБЛЮДЕНИЕ ПРАВИЛ ОБЩЕНИЯ – ВЫ ДОЛЖНЫ БЫТЬ ОДИНАКОВЫ В СЕТИ И ОФФЛАЙНЕ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ИЗБЕГАЙТЕ ТОКСИЧНОГО ОБЩЕНИЯ – НЕ ДАЙТЕ СЕБЯ РАЗОЗЛИТЬ (КОНТРОЛЬ ЭМОЦИЙ)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ПРОВЕРЯЙТЕ ИНФОРМАЦИЮ (О СОБЕСЕДНИКЕ, О ПРЕДЛОЖЕНИЯХ, В ТОМ ЧИСЛЕ ФИНАНСОВОГО ХАРАКТЕРА)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НЕ СПЕШИТЕ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34B691-1489-4D8B-A29A-A99581D67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4397" y="1382657"/>
            <a:ext cx="1518036" cy="1579001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DA3DF88-F421-4F6C-A574-DCA310C989AD}"/>
              </a:ext>
            </a:extLst>
          </p:cNvPr>
          <p:cNvGrpSpPr/>
          <p:nvPr/>
        </p:nvGrpSpPr>
        <p:grpSpPr>
          <a:xfrm>
            <a:off x="6280475" y="2150192"/>
            <a:ext cx="1124786" cy="1030553"/>
            <a:chOff x="9924459" y="4670956"/>
            <a:chExt cx="1826847" cy="1826847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65E16F4-A9A2-4369-B345-BD42EBA7788B}"/>
                </a:ext>
              </a:extLst>
            </p:cNvPr>
            <p:cNvSpPr/>
            <p:nvPr/>
          </p:nvSpPr>
          <p:spPr>
            <a:xfrm>
              <a:off x="9924459" y="4670956"/>
              <a:ext cx="1826847" cy="18268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26974BD-E7C8-46E8-B608-18E6463E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78863" y="4797927"/>
              <a:ext cx="1518036" cy="1572904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D79C891-B7F9-4A8C-9C3F-BE579CC918BB}"/>
              </a:ext>
            </a:extLst>
          </p:cNvPr>
          <p:cNvGrpSpPr/>
          <p:nvPr/>
        </p:nvGrpSpPr>
        <p:grpSpPr>
          <a:xfrm>
            <a:off x="4325555" y="1208685"/>
            <a:ext cx="1124786" cy="1030553"/>
            <a:chOff x="6763205" y="4670956"/>
            <a:chExt cx="1826847" cy="1826847"/>
          </a:xfrm>
        </p:grpSpPr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D3034215-501F-4534-80F8-DFE067031116}"/>
                </a:ext>
              </a:extLst>
            </p:cNvPr>
            <p:cNvSpPr/>
            <p:nvPr/>
          </p:nvSpPr>
          <p:spPr>
            <a:xfrm>
              <a:off x="6763205" y="4670956"/>
              <a:ext cx="1826847" cy="18268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4303DE1-5F7C-4739-BF64-AB87830CA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17610" y="4797927"/>
              <a:ext cx="1518036" cy="1572904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114B7CB6-C6E2-4119-A09D-FB273CE1561C}"/>
              </a:ext>
            </a:extLst>
          </p:cNvPr>
          <p:cNvGrpSpPr/>
          <p:nvPr/>
        </p:nvGrpSpPr>
        <p:grpSpPr>
          <a:xfrm>
            <a:off x="2412249" y="2150192"/>
            <a:ext cx="1124786" cy="1030553"/>
            <a:chOff x="3601950" y="4670956"/>
            <a:chExt cx="1826847" cy="1826847"/>
          </a:xfrm>
        </p:grpSpPr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02498AB9-1B00-4BA8-9E66-1B971E9092DD}"/>
                </a:ext>
              </a:extLst>
            </p:cNvPr>
            <p:cNvSpPr/>
            <p:nvPr/>
          </p:nvSpPr>
          <p:spPr>
            <a:xfrm>
              <a:off x="3601950" y="4670956"/>
              <a:ext cx="1826847" cy="18268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7141827-6C8C-4F56-81EF-C7A1CE2F3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56355" y="4797927"/>
              <a:ext cx="1518036" cy="157290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A7988E7-B52A-4C75-BCBA-6106AD2F3BEC}"/>
              </a:ext>
            </a:extLst>
          </p:cNvPr>
          <p:cNvGrpSpPr/>
          <p:nvPr/>
        </p:nvGrpSpPr>
        <p:grpSpPr>
          <a:xfrm>
            <a:off x="622484" y="1208685"/>
            <a:ext cx="1124786" cy="1030553"/>
            <a:chOff x="440695" y="4670956"/>
            <a:chExt cx="1826847" cy="1826847"/>
          </a:xfrm>
        </p:grpSpPr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495545D3-0472-4D1A-BE07-D5A9F56EFF00}"/>
                </a:ext>
              </a:extLst>
            </p:cNvPr>
            <p:cNvSpPr/>
            <p:nvPr/>
          </p:nvSpPr>
          <p:spPr>
            <a:xfrm>
              <a:off x="440695" y="4670956"/>
              <a:ext cx="1826847" cy="18268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6602523-26BC-4E43-8952-FBB803D6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5100" y="4797927"/>
              <a:ext cx="1518036" cy="1572904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B34960-45AD-4F26-BF66-179963451252}"/>
              </a:ext>
            </a:extLst>
          </p:cNvPr>
          <p:cNvSpPr/>
          <p:nvPr/>
        </p:nvSpPr>
        <p:spPr>
          <a:xfrm>
            <a:off x="7854790" y="0"/>
            <a:ext cx="4601165" cy="6944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5EA52AB7-9135-4E5A-9830-306F0C21ABB2}"/>
              </a:ext>
            </a:extLst>
          </p:cNvPr>
          <p:cNvSpPr/>
          <p:nvPr/>
        </p:nvSpPr>
        <p:spPr>
          <a:xfrm flipH="1">
            <a:off x="7854789" y="5014354"/>
            <a:ext cx="2211456" cy="2002694"/>
          </a:xfrm>
          <a:custGeom>
            <a:avLst/>
            <a:gdLst>
              <a:gd name="connsiteX0" fmla="*/ 0 w 4069080"/>
              <a:gd name="connsiteY0" fmla="*/ 2225040 h 2240280"/>
              <a:gd name="connsiteX1" fmla="*/ 4069080 w 4069080"/>
              <a:gd name="connsiteY1" fmla="*/ 2240280 h 2240280"/>
              <a:gd name="connsiteX2" fmla="*/ 4061460 w 4069080"/>
              <a:gd name="connsiteY2" fmla="*/ 0 h 2240280"/>
              <a:gd name="connsiteX3" fmla="*/ 0 w 4069080"/>
              <a:gd name="connsiteY3" fmla="*/ 2225040 h 2240280"/>
              <a:gd name="connsiteX0" fmla="*/ 0 w 4069080"/>
              <a:gd name="connsiteY0" fmla="*/ 2225040 h 2240280"/>
              <a:gd name="connsiteX1" fmla="*/ 4069080 w 4069080"/>
              <a:gd name="connsiteY1" fmla="*/ 2240280 h 2240280"/>
              <a:gd name="connsiteX2" fmla="*/ 4061460 w 4069080"/>
              <a:gd name="connsiteY2" fmla="*/ 0 h 2240280"/>
              <a:gd name="connsiteX3" fmla="*/ 0 w 4069080"/>
              <a:gd name="connsiteY3" fmla="*/ 2225040 h 2240280"/>
              <a:gd name="connsiteX0" fmla="*/ 0 w 4069080"/>
              <a:gd name="connsiteY0" fmla="*/ 2225040 h 2240280"/>
              <a:gd name="connsiteX1" fmla="*/ 4069080 w 4069080"/>
              <a:gd name="connsiteY1" fmla="*/ 2240280 h 2240280"/>
              <a:gd name="connsiteX2" fmla="*/ 4061460 w 4069080"/>
              <a:gd name="connsiteY2" fmla="*/ 0 h 2240280"/>
              <a:gd name="connsiteX3" fmla="*/ 0 w 4069080"/>
              <a:gd name="connsiteY3" fmla="*/ 2225040 h 2240280"/>
              <a:gd name="connsiteX0" fmla="*/ 0 w 4069080"/>
              <a:gd name="connsiteY0" fmla="*/ 2225040 h 2232660"/>
              <a:gd name="connsiteX1" fmla="*/ 4069080 w 4069080"/>
              <a:gd name="connsiteY1" fmla="*/ 2232660 h 2232660"/>
              <a:gd name="connsiteX2" fmla="*/ 4061460 w 4069080"/>
              <a:gd name="connsiteY2" fmla="*/ 0 h 2232660"/>
              <a:gd name="connsiteX3" fmla="*/ 0 w 4069080"/>
              <a:gd name="connsiteY3" fmla="*/ 2225040 h 2232660"/>
              <a:gd name="connsiteX0" fmla="*/ 0 w 4091940"/>
              <a:gd name="connsiteY0" fmla="*/ 2240280 h 2240280"/>
              <a:gd name="connsiteX1" fmla="*/ 4091940 w 4091940"/>
              <a:gd name="connsiteY1" fmla="*/ 2232660 h 2240280"/>
              <a:gd name="connsiteX2" fmla="*/ 4084320 w 4091940"/>
              <a:gd name="connsiteY2" fmla="*/ 0 h 2240280"/>
              <a:gd name="connsiteX3" fmla="*/ 0 w 4091940"/>
              <a:gd name="connsiteY3" fmla="*/ 224028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1940" h="2240280">
                <a:moveTo>
                  <a:pt x="0" y="2240280"/>
                </a:moveTo>
                <a:lnTo>
                  <a:pt x="4091940" y="2232660"/>
                </a:lnTo>
                <a:lnTo>
                  <a:pt x="4084320" y="0"/>
                </a:lnTo>
                <a:cubicBezTo>
                  <a:pt x="2448560" y="284480"/>
                  <a:pt x="1620520" y="431800"/>
                  <a:pt x="0" y="224028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7AFA69B1-444C-4BA1-B9A3-BF6491EED4E5}"/>
              </a:ext>
            </a:extLst>
          </p:cNvPr>
          <p:cNvSpPr/>
          <p:nvPr/>
        </p:nvSpPr>
        <p:spPr>
          <a:xfrm>
            <a:off x="7861720" y="4217497"/>
            <a:ext cx="4594235" cy="2727154"/>
          </a:xfrm>
          <a:custGeom>
            <a:avLst/>
            <a:gdLst>
              <a:gd name="connsiteX0" fmla="*/ 0 w 4069080"/>
              <a:gd name="connsiteY0" fmla="*/ 2225040 h 2240280"/>
              <a:gd name="connsiteX1" fmla="*/ 4069080 w 4069080"/>
              <a:gd name="connsiteY1" fmla="*/ 2240280 h 2240280"/>
              <a:gd name="connsiteX2" fmla="*/ 4061460 w 4069080"/>
              <a:gd name="connsiteY2" fmla="*/ 0 h 2240280"/>
              <a:gd name="connsiteX3" fmla="*/ 0 w 4069080"/>
              <a:gd name="connsiteY3" fmla="*/ 2225040 h 2240280"/>
              <a:gd name="connsiteX0" fmla="*/ 0 w 4069080"/>
              <a:gd name="connsiteY0" fmla="*/ 2225040 h 2240280"/>
              <a:gd name="connsiteX1" fmla="*/ 4069080 w 4069080"/>
              <a:gd name="connsiteY1" fmla="*/ 2240280 h 2240280"/>
              <a:gd name="connsiteX2" fmla="*/ 4061460 w 4069080"/>
              <a:gd name="connsiteY2" fmla="*/ 0 h 2240280"/>
              <a:gd name="connsiteX3" fmla="*/ 0 w 4069080"/>
              <a:gd name="connsiteY3" fmla="*/ 2225040 h 2240280"/>
              <a:gd name="connsiteX0" fmla="*/ 0 w 4069080"/>
              <a:gd name="connsiteY0" fmla="*/ 2225040 h 2240280"/>
              <a:gd name="connsiteX1" fmla="*/ 4069080 w 4069080"/>
              <a:gd name="connsiteY1" fmla="*/ 2240280 h 2240280"/>
              <a:gd name="connsiteX2" fmla="*/ 4061460 w 4069080"/>
              <a:gd name="connsiteY2" fmla="*/ 0 h 2240280"/>
              <a:gd name="connsiteX3" fmla="*/ 0 w 4069080"/>
              <a:gd name="connsiteY3" fmla="*/ 2225040 h 2240280"/>
              <a:gd name="connsiteX0" fmla="*/ 0 w 4069080"/>
              <a:gd name="connsiteY0" fmla="*/ 2225040 h 2232660"/>
              <a:gd name="connsiteX1" fmla="*/ 4069080 w 4069080"/>
              <a:gd name="connsiteY1" fmla="*/ 2232660 h 2232660"/>
              <a:gd name="connsiteX2" fmla="*/ 4061460 w 4069080"/>
              <a:gd name="connsiteY2" fmla="*/ 0 h 2232660"/>
              <a:gd name="connsiteX3" fmla="*/ 0 w 4069080"/>
              <a:gd name="connsiteY3" fmla="*/ 2225040 h 2232660"/>
              <a:gd name="connsiteX0" fmla="*/ 0 w 4091940"/>
              <a:gd name="connsiteY0" fmla="*/ 2240280 h 2240280"/>
              <a:gd name="connsiteX1" fmla="*/ 4091940 w 4091940"/>
              <a:gd name="connsiteY1" fmla="*/ 2232660 h 2240280"/>
              <a:gd name="connsiteX2" fmla="*/ 4084320 w 4091940"/>
              <a:gd name="connsiteY2" fmla="*/ 0 h 2240280"/>
              <a:gd name="connsiteX3" fmla="*/ 0 w 4091940"/>
              <a:gd name="connsiteY3" fmla="*/ 224028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1940" h="2240280">
                <a:moveTo>
                  <a:pt x="0" y="2240280"/>
                </a:moveTo>
                <a:lnTo>
                  <a:pt x="4091940" y="2232660"/>
                </a:lnTo>
                <a:lnTo>
                  <a:pt x="4084320" y="0"/>
                </a:lnTo>
                <a:cubicBezTo>
                  <a:pt x="2448560" y="284480"/>
                  <a:pt x="1620520" y="431800"/>
                  <a:pt x="0" y="2240280"/>
                </a:cubicBezTo>
                <a:close/>
              </a:path>
            </a:pathLst>
          </a:cu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1D82908-197A-41A6-AA47-BCD19B59E86E}"/>
              </a:ext>
            </a:extLst>
          </p:cNvPr>
          <p:cNvGrpSpPr/>
          <p:nvPr/>
        </p:nvGrpSpPr>
        <p:grpSpPr>
          <a:xfrm>
            <a:off x="8472466" y="1907893"/>
            <a:ext cx="1688547" cy="949079"/>
            <a:chOff x="8472466" y="1907893"/>
            <a:chExt cx="1688547" cy="949079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05D09EA4-114D-485E-B381-8CB640F1EFE8}"/>
                </a:ext>
              </a:extLst>
            </p:cNvPr>
            <p:cNvSpPr/>
            <p:nvPr/>
          </p:nvSpPr>
          <p:spPr>
            <a:xfrm>
              <a:off x="9052629" y="1950720"/>
              <a:ext cx="925619" cy="894080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id="{AABC71E7-7DBB-48C4-A45B-3A657AA34F38}"/>
                </a:ext>
              </a:extLst>
            </p:cNvPr>
            <p:cNvSpPr/>
            <p:nvPr/>
          </p:nvSpPr>
          <p:spPr>
            <a:xfrm>
              <a:off x="8643310" y="2183147"/>
              <a:ext cx="697594" cy="673825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id="{8F4150B4-936D-4373-A5AE-C65C0E743883}"/>
                </a:ext>
              </a:extLst>
            </p:cNvPr>
            <p:cNvSpPr/>
            <p:nvPr/>
          </p:nvSpPr>
          <p:spPr>
            <a:xfrm>
              <a:off x="8815538" y="1907893"/>
              <a:ext cx="595162" cy="574883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FBD303E2-15FB-405C-AA38-9939FCDE9517}"/>
                </a:ext>
              </a:extLst>
            </p:cNvPr>
            <p:cNvSpPr/>
            <p:nvPr/>
          </p:nvSpPr>
          <p:spPr>
            <a:xfrm>
              <a:off x="8472466" y="2605125"/>
              <a:ext cx="139594" cy="123750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E4251CF7-C157-4DDA-8BD1-820AE1F07F93}"/>
                </a:ext>
              </a:extLst>
            </p:cNvPr>
            <p:cNvSpPr/>
            <p:nvPr/>
          </p:nvSpPr>
          <p:spPr>
            <a:xfrm>
              <a:off x="10021419" y="2165009"/>
              <a:ext cx="139594" cy="123750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0B7750A-6F4C-421F-B7CA-D549D17736A3}"/>
              </a:ext>
            </a:extLst>
          </p:cNvPr>
          <p:cNvGrpSpPr/>
          <p:nvPr/>
        </p:nvGrpSpPr>
        <p:grpSpPr>
          <a:xfrm>
            <a:off x="11014601" y="2330981"/>
            <a:ext cx="1556083" cy="2486227"/>
            <a:chOff x="10295192" y="2359641"/>
            <a:chExt cx="1556083" cy="2486227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050C086-1105-4C94-8113-8E7611B6C258}"/>
                </a:ext>
              </a:extLst>
            </p:cNvPr>
            <p:cNvSpPr/>
            <p:nvPr/>
          </p:nvSpPr>
          <p:spPr>
            <a:xfrm>
              <a:off x="10848098" y="3588568"/>
              <a:ext cx="403860" cy="1257300"/>
            </a:xfrm>
            <a:custGeom>
              <a:avLst/>
              <a:gdLst>
                <a:gd name="connsiteX0" fmla="*/ 91440 w 403860"/>
                <a:gd name="connsiteY0" fmla="*/ 45720 h 1257300"/>
                <a:gd name="connsiteX1" fmla="*/ 0 w 403860"/>
                <a:gd name="connsiteY1" fmla="*/ 1203960 h 1257300"/>
                <a:gd name="connsiteX2" fmla="*/ 99060 w 403860"/>
                <a:gd name="connsiteY2" fmla="*/ 1120140 h 1257300"/>
                <a:gd name="connsiteX3" fmla="*/ 403860 w 403860"/>
                <a:gd name="connsiteY3" fmla="*/ 1257300 h 1257300"/>
                <a:gd name="connsiteX4" fmla="*/ 243840 w 403860"/>
                <a:gd name="connsiteY4" fmla="*/ 0 h 1257300"/>
                <a:gd name="connsiteX5" fmla="*/ 91440 w 403860"/>
                <a:gd name="connsiteY5" fmla="*/ 4572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0" h="1257300">
                  <a:moveTo>
                    <a:pt x="91440" y="45720"/>
                  </a:moveTo>
                  <a:lnTo>
                    <a:pt x="0" y="1203960"/>
                  </a:lnTo>
                  <a:lnTo>
                    <a:pt x="99060" y="1120140"/>
                  </a:lnTo>
                  <a:lnTo>
                    <a:pt x="403860" y="1257300"/>
                  </a:lnTo>
                  <a:lnTo>
                    <a:pt x="243840" y="0"/>
                  </a:lnTo>
                  <a:lnTo>
                    <a:pt x="91440" y="457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AA548DA-999B-4840-A936-A4A80AD1771D}"/>
                </a:ext>
              </a:extLst>
            </p:cNvPr>
            <p:cNvGrpSpPr/>
            <p:nvPr/>
          </p:nvGrpSpPr>
          <p:grpSpPr>
            <a:xfrm>
              <a:off x="10295192" y="2359641"/>
              <a:ext cx="1556083" cy="1571492"/>
              <a:chOff x="10523821" y="2046190"/>
              <a:chExt cx="1174263" cy="1185891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8849E91F-5F8B-49DD-8CB6-C7A3F7A9AEAD}"/>
                  </a:ext>
                </a:extLst>
              </p:cNvPr>
              <p:cNvSpPr/>
              <p:nvPr/>
            </p:nvSpPr>
            <p:spPr>
              <a:xfrm>
                <a:off x="11000490" y="2575590"/>
                <a:ext cx="697594" cy="646462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>
                <a:extLst>
                  <a:ext uri="{FF2B5EF4-FFF2-40B4-BE49-F238E27FC236}">
                    <a16:creationId xmlns:a16="http://schemas.microsoft.com/office/drawing/2014/main" id="{402A2517-B4E7-41D4-A05A-38ABEB6B3677}"/>
                  </a:ext>
                </a:extLst>
              </p:cNvPr>
              <p:cNvSpPr/>
              <p:nvPr/>
            </p:nvSpPr>
            <p:spPr>
              <a:xfrm>
                <a:off x="10523821" y="2254899"/>
                <a:ext cx="697594" cy="646462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>
                <a:extLst>
                  <a:ext uri="{FF2B5EF4-FFF2-40B4-BE49-F238E27FC236}">
                    <a16:creationId xmlns:a16="http://schemas.microsoft.com/office/drawing/2014/main" id="{6F0D2B1C-0912-4F6D-BC38-A1D307D83718}"/>
                  </a:ext>
                </a:extLst>
              </p:cNvPr>
              <p:cNvSpPr/>
              <p:nvPr/>
            </p:nvSpPr>
            <p:spPr>
              <a:xfrm>
                <a:off x="11097645" y="2305723"/>
                <a:ext cx="402871" cy="385899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id="{2F654725-9E77-4B2E-A5BE-0EDDD199889F}"/>
                  </a:ext>
                </a:extLst>
              </p:cNvPr>
              <p:cNvSpPr/>
              <p:nvPr/>
            </p:nvSpPr>
            <p:spPr>
              <a:xfrm>
                <a:off x="10767898" y="2811806"/>
                <a:ext cx="453517" cy="42027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id="{8C711891-91A6-47BC-8F56-0BE5AC709D27}"/>
                  </a:ext>
                </a:extLst>
              </p:cNvPr>
              <p:cNvSpPr/>
              <p:nvPr/>
            </p:nvSpPr>
            <p:spPr>
              <a:xfrm>
                <a:off x="10941059" y="2046190"/>
                <a:ext cx="402871" cy="385899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64179-5A2C-439F-902B-4652E4A127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92997" y="4388866"/>
            <a:ext cx="1457070" cy="19874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B4C7FA-D410-49E2-8ABB-91F4217605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8233" y="3032695"/>
            <a:ext cx="1518036" cy="1572904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143FF26-47D3-4404-ACEF-2961990B0481}"/>
              </a:ext>
            </a:extLst>
          </p:cNvPr>
          <p:cNvCxnSpPr>
            <a:cxnSpLocks/>
          </p:cNvCxnSpPr>
          <p:nvPr/>
        </p:nvCxnSpPr>
        <p:spPr>
          <a:xfrm>
            <a:off x="1724836" y="2018623"/>
            <a:ext cx="782480" cy="3791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Прямая со стрелкой 192">
            <a:extLst>
              <a:ext uri="{FF2B5EF4-FFF2-40B4-BE49-F238E27FC236}">
                <a16:creationId xmlns:a16="http://schemas.microsoft.com/office/drawing/2014/main" id="{B4D86B20-660D-4859-B161-4770D1B90524}"/>
              </a:ext>
            </a:extLst>
          </p:cNvPr>
          <p:cNvCxnSpPr>
            <a:cxnSpLocks/>
          </p:cNvCxnSpPr>
          <p:nvPr/>
        </p:nvCxnSpPr>
        <p:spPr>
          <a:xfrm flipH="1">
            <a:off x="3471019" y="2059199"/>
            <a:ext cx="949603" cy="4437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Прямая со стрелкой 193">
            <a:extLst>
              <a:ext uri="{FF2B5EF4-FFF2-40B4-BE49-F238E27FC236}">
                <a16:creationId xmlns:a16="http://schemas.microsoft.com/office/drawing/2014/main" id="{95457F79-0D01-43F0-A57C-0D008DF6925B}"/>
              </a:ext>
            </a:extLst>
          </p:cNvPr>
          <p:cNvCxnSpPr>
            <a:cxnSpLocks/>
            <a:stCxn id="133" idx="6"/>
          </p:cNvCxnSpPr>
          <p:nvPr/>
        </p:nvCxnSpPr>
        <p:spPr>
          <a:xfrm>
            <a:off x="3537035" y="2665469"/>
            <a:ext cx="2712190" cy="91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Прямая со стрелкой 198">
            <a:extLst>
              <a:ext uri="{FF2B5EF4-FFF2-40B4-BE49-F238E27FC236}">
                <a16:creationId xmlns:a16="http://schemas.microsoft.com/office/drawing/2014/main" id="{C574B161-4975-450F-AEFA-4325F9D560A5}"/>
              </a:ext>
            </a:extLst>
          </p:cNvPr>
          <p:cNvCxnSpPr>
            <a:cxnSpLocks/>
          </p:cNvCxnSpPr>
          <p:nvPr/>
        </p:nvCxnSpPr>
        <p:spPr>
          <a:xfrm flipH="1">
            <a:off x="1776321" y="1697091"/>
            <a:ext cx="2496379" cy="26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Соединитель: уступ 51">
            <a:extLst>
              <a:ext uri="{FF2B5EF4-FFF2-40B4-BE49-F238E27FC236}">
                <a16:creationId xmlns:a16="http://schemas.microsoft.com/office/drawing/2014/main" id="{C185129B-794F-4A76-99D7-44C55323295B}"/>
              </a:ext>
            </a:extLst>
          </p:cNvPr>
          <p:cNvCxnSpPr>
            <a:cxnSpLocks/>
          </p:cNvCxnSpPr>
          <p:nvPr/>
        </p:nvCxnSpPr>
        <p:spPr>
          <a:xfrm>
            <a:off x="1146861" y="2265899"/>
            <a:ext cx="1233639" cy="514055"/>
          </a:xfrm>
          <a:prstGeom prst="bentConnector3">
            <a:avLst>
              <a:gd name="adj1" fmla="val 212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Соединитель: уступ 212">
            <a:extLst>
              <a:ext uri="{FF2B5EF4-FFF2-40B4-BE49-F238E27FC236}">
                <a16:creationId xmlns:a16="http://schemas.microsoft.com/office/drawing/2014/main" id="{0A03E3F1-490E-40D8-98FA-E9E79EACE8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66400" y="2303956"/>
            <a:ext cx="1375777" cy="737626"/>
          </a:xfrm>
          <a:prstGeom prst="bentConnector3">
            <a:avLst>
              <a:gd name="adj1" fmla="val -192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Соединитель: уступ 215">
            <a:extLst>
              <a:ext uri="{FF2B5EF4-FFF2-40B4-BE49-F238E27FC236}">
                <a16:creationId xmlns:a16="http://schemas.microsoft.com/office/drawing/2014/main" id="{11D9B00C-E552-496C-9BD4-1187F4C2D04F}"/>
              </a:ext>
            </a:extLst>
          </p:cNvPr>
          <p:cNvCxnSpPr>
            <a:cxnSpLocks/>
            <a:stCxn id="133" idx="0"/>
          </p:cNvCxnSpPr>
          <p:nvPr/>
        </p:nvCxnSpPr>
        <p:spPr>
          <a:xfrm rot="5400000" flipH="1" flipV="1">
            <a:off x="3280884" y="1134234"/>
            <a:ext cx="709716" cy="1322201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Соединитель: уступ 219">
            <a:extLst>
              <a:ext uri="{FF2B5EF4-FFF2-40B4-BE49-F238E27FC236}">
                <a16:creationId xmlns:a16="http://schemas.microsoft.com/office/drawing/2014/main" id="{61E33C07-077E-413F-A29F-2DDD1AE0DC44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5471003" y="1426859"/>
            <a:ext cx="1371864" cy="794959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Соединитель: уступ 223">
            <a:extLst>
              <a:ext uri="{FF2B5EF4-FFF2-40B4-BE49-F238E27FC236}">
                <a16:creationId xmlns:a16="http://schemas.microsoft.com/office/drawing/2014/main" id="{6ACBD435-0BE6-4D48-BC0A-3984463EF14C}"/>
              </a:ext>
            </a:extLst>
          </p:cNvPr>
          <p:cNvCxnSpPr>
            <a:cxnSpLocks/>
            <a:stCxn id="126" idx="4"/>
            <a:endCxn id="131" idx="6"/>
          </p:cNvCxnSpPr>
          <p:nvPr/>
        </p:nvCxnSpPr>
        <p:spPr>
          <a:xfrm rot="5400000" flipH="1">
            <a:off x="5418213" y="1756091"/>
            <a:ext cx="1456783" cy="1392527"/>
          </a:xfrm>
          <a:prstGeom prst="bentConnector4">
            <a:avLst>
              <a:gd name="adj1" fmla="val -5884"/>
              <a:gd name="adj2" fmla="val 64721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711F668-94C0-4D3E-BC47-12314CB0DFCF}"/>
              </a:ext>
            </a:extLst>
          </p:cNvPr>
          <p:cNvGrpSpPr/>
          <p:nvPr/>
        </p:nvGrpSpPr>
        <p:grpSpPr>
          <a:xfrm>
            <a:off x="2043218" y="3682034"/>
            <a:ext cx="3776153" cy="2748779"/>
            <a:chOff x="2043218" y="3682034"/>
            <a:chExt cx="3776153" cy="2748779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EA4EC981-A008-4A8B-8696-C96D75C7212F}"/>
                </a:ext>
              </a:extLst>
            </p:cNvPr>
            <p:cNvSpPr/>
            <p:nvPr/>
          </p:nvSpPr>
          <p:spPr>
            <a:xfrm>
              <a:off x="2544076" y="4651739"/>
              <a:ext cx="2774440" cy="17790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>
              <a:extLst>
                <a:ext uri="{FF2B5EF4-FFF2-40B4-BE49-F238E27FC236}">
                  <a16:creationId xmlns:a16="http://schemas.microsoft.com/office/drawing/2014/main" id="{7F97BF66-FCD3-4A70-AAAF-4A268A3E4F81}"/>
                </a:ext>
              </a:extLst>
            </p:cNvPr>
            <p:cNvSpPr/>
            <p:nvPr/>
          </p:nvSpPr>
          <p:spPr>
            <a:xfrm>
              <a:off x="2043218" y="3682034"/>
              <a:ext cx="3776153" cy="109880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1" name="Прямоугольник 230">
              <a:extLst>
                <a:ext uri="{FF2B5EF4-FFF2-40B4-BE49-F238E27FC236}">
                  <a16:creationId xmlns:a16="http://schemas.microsoft.com/office/drawing/2014/main" id="{084A2964-6D55-44AC-B6D0-C732BD6A6F5F}"/>
                </a:ext>
              </a:extLst>
            </p:cNvPr>
            <p:cNvSpPr/>
            <p:nvPr/>
          </p:nvSpPr>
          <p:spPr>
            <a:xfrm>
              <a:off x="3074515" y="4992704"/>
              <a:ext cx="1713563" cy="10988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2FA10827-61F9-4533-8B45-0577530BCF61}"/>
                </a:ext>
              </a:extLst>
            </p:cNvPr>
            <p:cNvGrpSpPr/>
            <p:nvPr/>
          </p:nvGrpSpPr>
          <p:grpSpPr>
            <a:xfrm>
              <a:off x="3305499" y="4997565"/>
              <a:ext cx="1251594" cy="1089079"/>
              <a:chOff x="3288718" y="5002425"/>
              <a:chExt cx="1251594" cy="1089079"/>
            </a:xfrm>
          </p:grpSpPr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id="{E48F108B-90FB-42D9-AA5C-465EAACC615B}"/>
                  </a:ext>
                </a:extLst>
              </p:cNvPr>
              <p:cNvCxnSpPr/>
              <p:nvPr/>
            </p:nvCxnSpPr>
            <p:spPr>
              <a:xfrm>
                <a:off x="3288718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4" name="Прямая соединительная линия 233">
                <a:extLst>
                  <a:ext uri="{FF2B5EF4-FFF2-40B4-BE49-F238E27FC236}">
                    <a16:creationId xmlns:a16="http://schemas.microsoft.com/office/drawing/2014/main" id="{BBDBF9AE-27E3-4C42-9E42-7F8F5A76A70A}"/>
                  </a:ext>
                </a:extLst>
              </p:cNvPr>
              <p:cNvCxnSpPr/>
              <p:nvPr/>
            </p:nvCxnSpPr>
            <p:spPr>
              <a:xfrm>
                <a:off x="3914515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Прямая соединительная линия 234">
                <a:extLst>
                  <a:ext uri="{FF2B5EF4-FFF2-40B4-BE49-F238E27FC236}">
                    <a16:creationId xmlns:a16="http://schemas.microsoft.com/office/drawing/2014/main" id="{6B2B7453-B9A3-4E33-82F5-BA39A7CEBB08}"/>
                  </a:ext>
                </a:extLst>
              </p:cNvPr>
              <p:cNvCxnSpPr/>
              <p:nvPr/>
            </p:nvCxnSpPr>
            <p:spPr>
              <a:xfrm>
                <a:off x="4540312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" name="Прямая соединительная линия 235">
                <a:extLst>
                  <a:ext uri="{FF2B5EF4-FFF2-40B4-BE49-F238E27FC236}">
                    <a16:creationId xmlns:a16="http://schemas.microsoft.com/office/drawing/2014/main" id="{0A31C50F-B467-456A-ADFA-5A0DC0ACAC02}"/>
                  </a:ext>
                </a:extLst>
              </p:cNvPr>
              <p:cNvCxnSpPr/>
              <p:nvPr/>
            </p:nvCxnSpPr>
            <p:spPr>
              <a:xfrm>
                <a:off x="4227413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" name="Прямая соединительная линия 236">
                <a:extLst>
                  <a:ext uri="{FF2B5EF4-FFF2-40B4-BE49-F238E27FC236}">
                    <a16:creationId xmlns:a16="http://schemas.microsoft.com/office/drawing/2014/main" id="{7F53D0FD-558D-4A63-AD59-917CB4D601E0}"/>
                  </a:ext>
                </a:extLst>
              </p:cNvPr>
              <p:cNvCxnSpPr/>
              <p:nvPr/>
            </p:nvCxnSpPr>
            <p:spPr>
              <a:xfrm>
                <a:off x="3601616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Группа 238">
              <a:extLst>
                <a:ext uri="{FF2B5EF4-FFF2-40B4-BE49-F238E27FC236}">
                  <a16:creationId xmlns:a16="http://schemas.microsoft.com/office/drawing/2014/main" id="{C6DEE99D-19B8-4E98-8A72-D28E13ABC620}"/>
                </a:ext>
              </a:extLst>
            </p:cNvPr>
            <p:cNvGrpSpPr/>
            <p:nvPr/>
          </p:nvGrpSpPr>
          <p:grpSpPr>
            <a:xfrm rot="5400000">
              <a:off x="3468448" y="4674774"/>
              <a:ext cx="925695" cy="1713563"/>
              <a:chOff x="3288718" y="5002425"/>
              <a:chExt cx="1251594" cy="1089079"/>
            </a:xfrm>
          </p:grpSpPr>
          <p:cxnSp>
            <p:nvCxnSpPr>
              <p:cNvPr id="240" name="Прямая соединительная линия 239">
                <a:extLst>
                  <a:ext uri="{FF2B5EF4-FFF2-40B4-BE49-F238E27FC236}">
                    <a16:creationId xmlns:a16="http://schemas.microsoft.com/office/drawing/2014/main" id="{3D268FFD-90B3-48B3-9155-763DFA994750}"/>
                  </a:ext>
                </a:extLst>
              </p:cNvPr>
              <p:cNvCxnSpPr/>
              <p:nvPr/>
            </p:nvCxnSpPr>
            <p:spPr>
              <a:xfrm>
                <a:off x="3288718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" name="Прямая соединительная линия 240">
                <a:extLst>
                  <a:ext uri="{FF2B5EF4-FFF2-40B4-BE49-F238E27FC236}">
                    <a16:creationId xmlns:a16="http://schemas.microsoft.com/office/drawing/2014/main" id="{AD7EE0F1-103E-4AF6-99B2-07C8EED3944F}"/>
                  </a:ext>
                </a:extLst>
              </p:cNvPr>
              <p:cNvCxnSpPr/>
              <p:nvPr/>
            </p:nvCxnSpPr>
            <p:spPr>
              <a:xfrm>
                <a:off x="3914515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" name="Прямая соединительная линия 241">
                <a:extLst>
                  <a:ext uri="{FF2B5EF4-FFF2-40B4-BE49-F238E27FC236}">
                    <a16:creationId xmlns:a16="http://schemas.microsoft.com/office/drawing/2014/main" id="{0891DAFC-5DC4-46A3-BA7B-5AEAEF233922}"/>
                  </a:ext>
                </a:extLst>
              </p:cNvPr>
              <p:cNvCxnSpPr/>
              <p:nvPr/>
            </p:nvCxnSpPr>
            <p:spPr>
              <a:xfrm>
                <a:off x="4540312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Прямая соединительная линия 242">
                <a:extLst>
                  <a:ext uri="{FF2B5EF4-FFF2-40B4-BE49-F238E27FC236}">
                    <a16:creationId xmlns:a16="http://schemas.microsoft.com/office/drawing/2014/main" id="{A6FAACF0-2E4B-4545-8369-283A7A52077F}"/>
                  </a:ext>
                </a:extLst>
              </p:cNvPr>
              <p:cNvCxnSpPr/>
              <p:nvPr/>
            </p:nvCxnSpPr>
            <p:spPr>
              <a:xfrm>
                <a:off x="4227413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Прямая соединительная линия 243">
                <a:extLst>
                  <a:ext uri="{FF2B5EF4-FFF2-40B4-BE49-F238E27FC236}">
                    <a16:creationId xmlns:a16="http://schemas.microsoft.com/office/drawing/2014/main" id="{C7CC0F06-C93F-4AB9-A16E-F2365B9892D0}"/>
                  </a:ext>
                </a:extLst>
              </p:cNvPr>
              <p:cNvCxnSpPr/>
              <p:nvPr/>
            </p:nvCxnSpPr>
            <p:spPr>
              <a:xfrm>
                <a:off x="3601616" y="5002425"/>
                <a:ext cx="0" cy="10890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69D3973-414F-4677-BD69-2577DE33AB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7929603" y="3838748"/>
            <a:ext cx="660066" cy="1674373"/>
          </a:xfrm>
          <a:prstGeom prst="rect">
            <a:avLst/>
          </a:prstGeom>
        </p:spPr>
      </p:pic>
      <p:pic>
        <p:nvPicPr>
          <p:cNvPr id="263" name="Рисунок 262">
            <a:extLst>
              <a:ext uri="{FF2B5EF4-FFF2-40B4-BE49-F238E27FC236}">
                <a16:creationId xmlns:a16="http://schemas.microsoft.com/office/drawing/2014/main" id="{7740192E-22C6-44BC-B517-B80B5B77F4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436133" y="4597095"/>
            <a:ext cx="375919" cy="953584"/>
          </a:xfrm>
          <a:prstGeom prst="rect">
            <a:avLst/>
          </a:prstGeom>
        </p:spPr>
      </p:pic>
      <p:pic>
        <p:nvPicPr>
          <p:cNvPr id="264" name="Рисунок 263">
            <a:extLst>
              <a:ext uri="{FF2B5EF4-FFF2-40B4-BE49-F238E27FC236}">
                <a16:creationId xmlns:a16="http://schemas.microsoft.com/office/drawing/2014/main" id="{9DFCEB57-6484-42C8-8CB0-AAD729BA0E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0949732" y="3583193"/>
            <a:ext cx="375919" cy="9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75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75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6" grpId="0" animBg="1"/>
      <p:bldP spid="11" grpId="0" animBg="1"/>
      <p:bldP spid="12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405D9-3F79-D32E-E24C-A97AE31C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Овал 415">
            <a:extLst>
              <a:ext uri="{FF2B5EF4-FFF2-40B4-BE49-F238E27FC236}">
                <a16:creationId xmlns:a16="http://schemas.microsoft.com/office/drawing/2014/main" id="{7441FBFE-6D83-DB1A-9FE7-22E63B5C1A24}"/>
              </a:ext>
            </a:extLst>
          </p:cNvPr>
          <p:cNvSpPr/>
          <p:nvPr/>
        </p:nvSpPr>
        <p:spPr>
          <a:xfrm>
            <a:off x="8120078" y="1627718"/>
            <a:ext cx="3937629" cy="39376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317" name="Прямая соединительная линия 316">
            <a:extLst>
              <a:ext uri="{FF2B5EF4-FFF2-40B4-BE49-F238E27FC236}">
                <a16:creationId xmlns:a16="http://schemas.microsoft.com/office/drawing/2014/main" id="{6F3B64B2-B65B-5043-DE74-9A32348C9266}"/>
              </a:ext>
            </a:extLst>
          </p:cNvPr>
          <p:cNvCxnSpPr/>
          <p:nvPr/>
        </p:nvCxnSpPr>
        <p:spPr>
          <a:xfrm>
            <a:off x="-2379929" y="3807529"/>
            <a:ext cx="14439" cy="7692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>
            <a:extLst>
              <a:ext uri="{FF2B5EF4-FFF2-40B4-BE49-F238E27FC236}">
                <a16:creationId xmlns:a16="http://schemas.microsoft.com/office/drawing/2014/main" id="{D7DA6D09-B030-00C4-E6D8-F43D0FED22E1}"/>
              </a:ext>
            </a:extLst>
          </p:cNvPr>
          <p:cNvCxnSpPr>
            <a:cxnSpLocks/>
          </p:cNvCxnSpPr>
          <p:nvPr/>
        </p:nvCxnSpPr>
        <p:spPr>
          <a:xfrm>
            <a:off x="-1847247" y="3848364"/>
            <a:ext cx="159674" cy="7070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Прямая соединительная линия 407">
            <a:extLst>
              <a:ext uri="{FF2B5EF4-FFF2-40B4-BE49-F238E27FC236}">
                <a16:creationId xmlns:a16="http://schemas.microsoft.com/office/drawing/2014/main" id="{67F42CDD-6DF4-A689-D914-C1C31E3D6997}"/>
              </a:ext>
            </a:extLst>
          </p:cNvPr>
          <p:cNvCxnSpPr>
            <a:cxnSpLocks/>
          </p:cNvCxnSpPr>
          <p:nvPr/>
        </p:nvCxnSpPr>
        <p:spPr>
          <a:xfrm flipH="1" flipV="1">
            <a:off x="-4607958" y="6686357"/>
            <a:ext cx="113017" cy="26782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Прямая соединительная линия 409">
            <a:extLst>
              <a:ext uri="{FF2B5EF4-FFF2-40B4-BE49-F238E27FC236}">
                <a16:creationId xmlns:a16="http://schemas.microsoft.com/office/drawing/2014/main" id="{A8263F47-74B9-AFD5-F1D5-80F8C9EC5AB8}"/>
              </a:ext>
            </a:extLst>
          </p:cNvPr>
          <p:cNvCxnSpPr>
            <a:cxnSpLocks/>
          </p:cNvCxnSpPr>
          <p:nvPr/>
        </p:nvCxnSpPr>
        <p:spPr>
          <a:xfrm flipV="1">
            <a:off x="-5236416" y="6095764"/>
            <a:ext cx="166424" cy="8488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id="{E362E80B-9F6A-0E95-F189-C610F2BD46F0}"/>
              </a:ext>
            </a:extLst>
          </p:cNvPr>
          <p:cNvSpPr/>
          <p:nvPr/>
        </p:nvSpPr>
        <p:spPr>
          <a:xfrm>
            <a:off x="12439651" y="756592"/>
            <a:ext cx="12192000" cy="86331"/>
          </a:xfrm>
          <a:prstGeom prst="rect">
            <a:avLst/>
          </a:prstGeom>
          <a:solidFill>
            <a:srgbClr val="BFBF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9A930704-534D-B0AC-5359-3C185E88870F}"/>
              </a:ext>
            </a:extLst>
          </p:cNvPr>
          <p:cNvSpPr/>
          <p:nvPr/>
        </p:nvSpPr>
        <p:spPr>
          <a:xfrm rot="16200000">
            <a:off x="18489288" y="715638"/>
            <a:ext cx="92725" cy="12192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EAEFD490-664C-C58C-25BE-3811073D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86" y="7599399"/>
            <a:ext cx="835225" cy="16125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6509EBAE-671C-4A91-CA66-5DFC3D9B4810}"/>
              </a:ext>
            </a:extLst>
          </p:cNvPr>
          <p:cNvGrpSpPr/>
          <p:nvPr/>
        </p:nvGrpSpPr>
        <p:grpSpPr>
          <a:xfrm>
            <a:off x="13414604" y="849313"/>
            <a:ext cx="1615085" cy="1615085"/>
            <a:chOff x="1825792" y="1744663"/>
            <a:chExt cx="1615085" cy="1615085"/>
          </a:xfrm>
        </p:grpSpPr>
        <p:sp>
          <p:nvSpPr>
            <p:cNvPr id="295" name="Прямоугольник 294">
              <a:extLst>
                <a:ext uri="{FF2B5EF4-FFF2-40B4-BE49-F238E27FC236}">
                  <a16:creationId xmlns:a16="http://schemas.microsoft.com/office/drawing/2014/main" id="{D9C3DAB3-DE94-31C3-5AD6-42C506D45403}"/>
                </a:ext>
              </a:extLst>
            </p:cNvPr>
            <p:cNvSpPr/>
            <p:nvPr/>
          </p:nvSpPr>
          <p:spPr>
            <a:xfrm>
              <a:off x="2137586" y="2160869"/>
              <a:ext cx="999572" cy="6204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79" name="Рисунок 278" descr="Интернет со сплошной заливкой">
              <a:extLst>
                <a:ext uri="{FF2B5EF4-FFF2-40B4-BE49-F238E27FC236}">
                  <a16:creationId xmlns:a16="http://schemas.microsoft.com/office/drawing/2014/main" id="{AE478A32-3A06-012D-1865-D28CCAAE5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5792" y="1744663"/>
              <a:ext cx="1615085" cy="1615085"/>
            </a:xfrm>
            <a:prstGeom prst="rect">
              <a:avLst/>
            </a:prstGeom>
          </p:spPr>
        </p:pic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6571CD0D-5E1D-D784-6BE9-18207A77F4FE}"/>
              </a:ext>
            </a:extLst>
          </p:cNvPr>
          <p:cNvGrpSpPr/>
          <p:nvPr/>
        </p:nvGrpSpPr>
        <p:grpSpPr>
          <a:xfrm rot="10800000">
            <a:off x="16480637" y="1126078"/>
            <a:ext cx="1461245" cy="1461245"/>
            <a:chOff x="1934691" y="3493718"/>
            <a:chExt cx="1461245" cy="1461245"/>
          </a:xfrm>
        </p:grpSpPr>
        <p:pic>
          <p:nvPicPr>
            <p:cNvPr id="292" name="Рисунок 291" descr="Смартфон со сплошной заливкой">
              <a:extLst>
                <a:ext uri="{FF2B5EF4-FFF2-40B4-BE49-F238E27FC236}">
                  <a16:creationId xmlns:a16="http://schemas.microsoft.com/office/drawing/2014/main" id="{63FD463B-6799-E68E-94E2-22317BFB7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34691" y="3493718"/>
              <a:ext cx="1461245" cy="1461245"/>
            </a:xfrm>
            <a:prstGeom prst="rect">
              <a:avLst/>
            </a:prstGeom>
          </p:spPr>
        </p:pic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ADE86DF8-7E12-7D6C-A5B7-34BC8123D684}"/>
                </a:ext>
              </a:extLst>
            </p:cNvPr>
            <p:cNvSpPr/>
            <p:nvPr/>
          </p:nvSpPr>
          <p:spPr>
            <a:xfrm>
              <a:off x="2344420" y="3726963"/>
              <a:ext cx="641789" cy="109301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8B2AA1-8E5F-5135-B9C5-AA584D8A5975}"/>
              </a:ext>
            </a:extLst>
          </p:cNvPr>
          <p:cNvSpPr/>
          <p:nvPr/>
        </p:nvSpPr>
        <p:spPr>
          <a:xfrm>
            <a:off x="-6459767" y="16028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КИБЕРБЕЗОПАСНОСТЬ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2CF832A-1892-9F89-4FBD-75C93EF2D09C}"/>
              </a:ext>
            </a:extLst>
          </p:cNvPr>
          <p:cNvSpPr/>
          <p:nvPr/>
        </p:nvSpPr>
        <p:spPr>
          <a:xfrm>
            <a:off x="19654107" y="1203445"/>
            <a:ext cx="4494213" cy="987292"/>
          </a:xfrm>
          <a:prstGeom prst="roundRect">
            <a:avLst>
              <a:gd name="adj" fmla="val 4318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ПОВЕДЕНИЕ В СЕТИ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8A500B-0366-BAEE-A744-91C3720A61D1}"/>
              </a:ext>
            </a:extLst>
          </p:cNvPr>
          <p:cNvSpPr/>
          <p:nvPr/>
        </p:nvSpPr>
        <p:spPr>
          <a:xfrm>
            <a:off x="6382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F853B4-81BA-07C8-86D9-23ACEA4D96DE}"/>
              </a:ext>
            </a:extLst>
          </p:cNvPr>
          <p:cNvSpPr/>
          <p:nvPr/>
        </p:nvSpPr>
        <p:spPr>
          <a:xfrm>
            <a:off x="97170" y="1682590"/>
            <a:ext cx="3937629" cy="3937629"/>
          </a:xfrm>
          <a:prstGeom prst="ellipse">
            <a:avLst/>
          </a:prstGeom>
          <a:solidFill>
            <a:schemeClr val="bg2">
              <a:lumMod val="90000"/>
              <a:alpha val="56078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B03594D0-8CF0-F001-8CC9-37E4B90C582F}"/>
              </a:ext>
            </a:extLst>
          </p:cNvPr>
          <p:cNvSpPr/>
          <p:nvPr/>
        </p:nvSpPr>
        <p:spPr>
          <a:xfrm rot="13249060">
            <a:off x="-2818194" y="2796720"/>
            <a:ext cx="785866" cy="642215"/>
          </a:xfrm>
          <a:prstGeom prst="arc">
            <a:avLst>
              <a:gd name="adj1" fmla="val 16400880"/>
              <a:gd name="adj2" fmla="val 43230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A52660C3-899B-BF20-FAEC-EDDFDDB0A622}"/>
              </a:ext>
            </a:extLst>
          </p:cNvPr>
          <p:cNvSpPr/>
          <p:nvPr/>
        </p:nvSpPr>
        <p:spPr>
          <a:xfrm rot="524887">
            <a:off x="-2654244" y="2647634"/>
            <a:ext cx="1042853" cy="1248331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  <a:gd name="connsiteX0" fmla="*/ 0 w 1105075"/>
              <a:gd name="connsiteY0" fmla="*/ 106680 h 1326758"/>
              <a:gd name="connsiteX1" fmla="*/ 76200 w 1105075"/>
              <a:gd name="connsiteY1" fmla="*/ 1303020 h 1326758"/>
              <a:gd name="connsiteX2" fmla="*/ 1071823 w 1105075"/>
              <a:gd name="connsiteY2" fmla="*/ 1211077 h 1326758"/>
              <a:gd name="connsiteX3" fmla="*/ 830580 w 1105075"/>
              <a:gd name="connsiteY3" fmla="*/ 0 h 1326758"/>
              <a:gd name="connsiteX4" fmla="*/ 0 w 1105075"/>
              <a:gd name="connsiteY4" fmla="*/ 106680 h 1326758"/>
              <a:gd name="connsiteX0" fmla="*/ 0 w 1071823"/>
              <a:gd name="connsiteY0" fmla="*/ 106680 h 1326758"/>
              <a:gd name="connsiteX1" fmla="*/ 76200 w 1071823"/>
              <a:gd name="connsiteY1" fmla="*/ 1303020 h 1326758"/>
              <a:gd name="connsiteX2" fmla="*/ 1071823 w 1071823"/>
              <a:gd name="connsiteY2" fmla="*/ 1211077 h 1326758"/>
              <a:gd name="connsiteX3" fmla="*/ 830580 w 1071823"/>
              <a:gd name="connsiteY3" fmla="*/ 0 h 1326758"/>
              <a:gd name="connsiteX4" fmla="*/ 0 w 1071823"/>
              <a:gd name="connsiteY4" fmla="*/ 106680 h 1326758"/>
              <a:gd name="connsiteX0" fmla="*/ 0 w 1071823"/>
              <a:gd name="connsiteY0" fmla="*/ 106680 h 1326758"/>
              <a:gd name="connsiteX1" fmla="*/ 76200 w 1071823"/>
              <a:gd name="connsiteY1" fmla="*/ 1303020 h 1326758"/>
              <a:gd name="connsiteX2" fmla="*/ 1071823 w 1071823"/>
              <a:gd name="connsiteY2" fmla="*/ 1211077 h 1326758"/>
              <a:gd name="connsiteX3" fmla="*/ 830580 w 1071823"/>
              <a:gd name="connsiteY3" fmla="*/ 0 h 1326758"/>
              <a:gd name="connsiteX4" fmla="*/ 0 w 1071823"/>
              <a:gd name="connsiteY4" fmla="*/ 106680 h 1326758"/>
              <a:gd name="connsiteX0" fmla="*/ 0 w 1071823"/>
              <a:gd name="connsiteY0" fmla="*/ 106680 h 1290186"/>
              <a:gd name="connsiteX1" fmla="*/ 267863 w 1071823"/>
              <a:gd name="connsiteY1" fmla="*/ 1254252 h 1290186"/>
              <a:gd name="connsiteX2" fmla="*/ 1071823 w 1071823"/>
              <a:gd name="connsiteY2" fmla="*/ 1211077 h 1290186"/>
              <a:gd name="connsiteX3" fmla="*/ 830580 w 1071823"/>
              <a:gd name="connsiteY3" fmla="*/ 0 h 1290186"/>
              <a:gd name="connsiteX4" fmla="*/ 0 w 1071823"/>
              <a:gd name="connsiteY4" fmla="*/ 106680 h 1290186"/>
              <a:gd name="connsiteX0" fmla="*/ 0 w 1042853"/>
              <a:gd name="connsiteY0" fmla="*/ 211442 h 1290186"/>
              <a:gd name="connsiteX1" fmla="*/ 238893 w 1042853"/>
              <a:gd name="connsiteY1" fmla="*/ 1254252 h 1290186"/>
              <a:gd name="connsiteX2" fmla="*/ 1042853 w 1042853"/>
              <a:gd name="connsiteY2" fmla="*/ 1211077 h 1290186"/>
              <a:gd name="connsiteX3" fmla="*/ 801610 w 1042853"/>
              <a:gd name="connsiteY3" fmla="*/ 0 h 1290186"/>
              <a:gd name="connsiteX4" fmla="*/ 0 w 1042853"/>
              <a:gd name="connsiteY4" fmla="*/ 211442 h 1290186"/>
              <a:gd name="connsiteX0" fmla="*/ 0 w 1042853"/>
              <a:gd name="connsiteY0" fmla="*/ 211442 h 1290186"/>
              <a:gd name="connsiteX1" fmla="*/ 238893 w 1042853"/>
              <a:gd name="connsiteY1" fmla="*/ 1254252 h 1290186"/>
              <a:gd name="connsiteX2" fmla="*/ 1042853 w 1042853"/>
              <a:gd name="connsiteY2" fmla="*/ 1211077 h 1290186"/>
              <a:gd name="connsiteX3" fmla="*/ 801610 w 1042853"/>
              <a:gd name="connsiteY3" fmla="*/ 0 h 1290186"/>
              <a:gd name="connsiteX4" fmla="*/ 0 w 1042853"/>
              <a:gd name="connsiteY4" fmla="*/ 211442 h 1290186"/>
              <a:gd name="connsiteX0" fmla="*/ 0 w 1042853"/>
              <a:gd name="connsiteY0" fmla="*/ 211442 h 1380871"/>
              <a:gd name="connsiteX1" fmla="*/ 230206 w 1042853"/>
              <a:gd name="connsiteY1" fmla="*/ 1364809 h 1380871"/>
              <a:gd name="connsiteX2" fmla="*/ 1042853 w 1042853"/>
              <a:gd name="connsiteY2" fmla="*/ 1211077 h 1380871"/>
              <a:gd name="connsiteX3" fmla="*/ 801610 w 1042853"/>
              <a:gd name="connsiteY3" fmla="*/ 0 h 1380871"/>
              <a:gd name="connsiteX4" fmla="*/ 0 w 1042853"/>
              <a:gd name="connsiteY4" fmla="*/ 211442 h 1380871"/>
              <a:gd name="connsiteX0" fmla="*/ 0 w 1042853"/>
              <a:gd name="connsiteY0" fmla="*/ 211442 h 1380871"/>
              <a:gd name="connsiteX1" fmla="*/ 230206 w 1042853"/>
              <a:gd name="connsiteY1" fmla="*/ 1364809 h 1380871"/>
              <a:gd name="connsiteX2" fmla="*/ 1042853 w 1042853"/>
              <a:gd name="connsiteY2" fmla="*/ 1211077 h 1380871"/>
              <a:gd name="connsiteX3" fmla="*/ 801610 w 1042853"/>
              <a:gd name="connsiteY3" fmla="*/ 0 h 1380871"/>
              <a:gd name="connsiteX4" fmla="*/ 0 w 1042853"/>
              <a:gd name="connsiteY4" fmla="*/ 211442 h 1380871"/>
              <a:gd name="connsiteX0" fmla="*/ 0 w 1042853"/>
              <a:gd name="connsiteY0" fmla="*/ 211442 h 1380871"/>
              <a:gd name="connsiteX1" fmla="*/ 230206 w 1042853"/>
              <a:gd name="connsiteY1" fmla="*/ 1364809 h 1380871"/>
              <a:gd name="connsiteX2" fmla="*/ 1042853 w 1042853"/>
              <a:gd name="connsiteY2" fmla="*/ 1211077 h 1380871"/>
              <a:gd name="connsiteX3" fmla="*/ 801610 w 1042853"/>
              <a:gd name="connsiteY3" fmla="*/ 0 h 1380871"/>
              <a:gd name="connsiteX4" fmla="*/ 0 w 1042853"/>
              <a:gd name="connsiteY4" fmla="*/ 211442 h 1380871"/>
              <a:gd name="connsiteX0" fmla="*/ 0 w 1042853"/>
              <a:gd name="connsiteY0" fmla="*/ 137578 h 1307007"/>
              <a:gd name="connsiteX1" fmla="*/ 230206 w 1042853"/>
              <a:gd name="connsiteY1" fmla="*/ 1290945 h 1307007"/>
              <a:gd name="connsiteX2" fmla="*/ 1042853 w 1042853"/>
              <a:gd name="connsiteY2" fmla="*/ 1137213 h 1307007"/>
              <a:gd name="connsiteX3" fmla="*/ 864374 w 1042853"/>
              <a:gd name="connsiteY3" fmla="*/ 0 h 1307007"/>
              <a:gd name="connsiteX4" fmla="*/ 0 w 1042853"/>
              <a:gd name="connsiteY4" fmla="*/ 137578 h 1307007"/>
              <a:gd name="connsiteX0" fmla="*/ 0 w 1042853"/>
              <a:gd name="connsiteY0" fmla="*/ 137578 h 1307007"/>
              <a:gd name="connsiteX1" fmla="*/ 230206 w 1042853"/>
              <a:gd name="connsiteY1" fmla="*/ 1290945 h 1307007"/>
              <a:gd name="connsiteX2" fmla="*/ 1042853 w 1042853"/>
              <a:gd name="connsiteY2" fmla="*/ 1137213 h 1307007"/>
              <a:gd name="connsiteX3" fmla="*/ 864374 w 1042853"/>
              <a:gd name="connsiteY3" fmla="*/ 0 h 1307007"/>
              <a:gd name="connsiteX4" fmla="*/ 0 w 1042853"/>
              <a:gd name="connsiteY4" fmla="*/ 137578 h 1307007"/>
              <a:gd name="connsiteX0" fmla="*/ 0 w 1042853"/>
              <a:gd name="connsiteY0" fmla="*/ 137578 h 1290945"/>
              <a:gd name="connsiteX1" fmla="*/ 230206 w 1042853"/>
              <a:gd name="connsiteY1" fmla="*/ 1290945 h 1290945"/>
              <a:gd name="connsiteX2" fmla="*/ 1042853 w 1042853"/>
              <a:gd name="connsiteY2" fmla="*/ 1137213 h 1290945"/>
              <a:gd name="connsiteX3" fmla="*/ 864374 w 1042853"/>
              <a:gd name="connsiteY3" fmla="*/ 0 h 1290945"/>
              <a:gd name="connsiteX4" fmla="*/ 0 w 1042853"/>
              <a:gd name="connsiteY4" fmla="*/ 137578 h 1290945"/>
              <a:gd name="connsiteX0" fmla="*/ 0 w 1042853"/>
              <a:gd name="connsiteY0" fmla="*/ 137578 h 1290945"/>
              <a:gd name="connsiteX1" fmla="*/ 230206 w 1042853"/>
              <a:gd name="connsiteY1" fmla="*/ 1290945 h 1290945"/>
              <a:gd name="connsiteX2" fmla="*/ 1042853 w 1042853"/>
              <a:gd name="connsiteY2" fmla="*/ 1137213 h 1290945"/>
              <a:gd name="connsiteX3" fmla="*/ 864374 w 1042853"/>
              <a:gd name="connsiteY3" fmla="*/ 0 h 1290945"/>
              <a:gd name="connsiteX4" fmla="*/ 0 w 1042853"/>
              <a:gd name="connsiteY4" fmla="*/ 137578 h 1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853" h="1290945">
                <a:moveTo>
                  <a:pt x="0" y="137578"/>
                </a:moveTo>
                <a:cubicBezTo>
                  <a:pt x="219660" y="706535"/>
                  <a:pt x="75090" y="586768"/>
                  <a:pt x="230206" y="1290945"/>
                </a:cubicBezTo>
                <a:cubicBezTo>
                  <a:pt x="652845" y="1282310"/>
                  <a:pt x="750185" y="1289038"/>
                  <a:pt x="1042853" y="1137213"/>
                </a:cubicBezTo>
                <a:cubicBezTo>
                  <a:pt x="862376" y="501897"/>
                  <a:pt x="873622" y="654927"/>
                  <a:pt x="864374" y="0"/>
                </a:cubicBezTo>
                <a:lnTo>
                  <a:pt x="0" y="137578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67" name="Группа 366">
            <a:extLst>
              <a:ext uri="{FF2B5EF4-FFF2-40B4-BE49-F238E27FC236}">
                <a16:creationId xmlns:a16="http://schemas.microsoft.com/office/drawing/2014/main" id="{D1684DC5-FFF6-E43C-436C-89B2CCD90D06}"/>
              </a:ext>
            </a:extLst>
          </p:cNvPr>
          <p:cNvGrpSpPr/>
          <p:nvPr/>
        </p:nvGrpSpPr>
        <p:grpSpPr>
          <a:xfrm>
            <a:off x="-2082381" y="3205838"/>
            <a:ext cx="198712" cy="127294"/>
            <a:chOff x="-2082381" y="3205838"/>
            <a:chExt cx="198712" cy="127294"/>
          </a:xfrm>
        </p:grpSpPr>
        <p:cxnSp>
          <p:nvCxnSpPr>
            <p:cNvPr id="334" name="Прямая соединительная линия 333">
              <a:extLst>
                <a:ext uri="{FF2B5EF4-FFF2-40B4-BE49-F238E27FC236}">
                  <a16:creationId xmlns:a16="http://schemas.microsoft.com/office/drawing/2014/main" id="{1369C6F7-4BC5-7BBE-BD30-5C40E751B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035613" y="3246314"/>
              <a:ext cx="130196" cy="868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Прямая соединительная линия 336">
              <a:extLst>
                <a:ext uri="{FF2B5EF4-FFF2-40B4-BE49-F238E27FC236}">
                  <a16:creationId xmlns:a16="http://schemas.microsoft.com/office/drawing/2014/main" id="{D2FD2164-E480-E84B-A44C-420E26111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082381" y="3205838"/>
              <a:ext cx="198712" cy="80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4" name="Прямая соединительная линия 363">
              <a:extLst>
                <a:ext uri="{FF2B5EF4-FFF2-40B4-BE49-F238E27FC236}">
                  <a16:creationId xmlns:a16="http://schemas.microsoft.com/office/drawing/2014/main" id="{587EF04F-1115-F78A-ECD4-9EFE69F5E4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079822" y="3222052"/>
              <a:ext cx="193594" cy="614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0" name="Рисунок 319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BAF41A-1A92-28BC-16AD-84E1926AB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47239">
            <a:off x="-2802200" y="2828610"/>
            <a:ext cx="1122620" cy="841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8" name="Овал 257">
            <a:extLst>
              <a:ext uri="{FF2B5EF4-FFF2-40B4-BE49-F238E27FC236}">
                <a16:creationId xmlns:a16="http://schemas.microsoft.com/office/drawing/2014/main" id="{F0E5DF33-BB7B-F4D1-23E3-0D4C15485F7C}"/>
              </a:ext>
            </a:extLst>
          </p:cNvPr>
          <p:cNvSpPr/>
          <p:nvPr/>
        </p:nvSpPr>
        <p:spPr>
          <a:xfrm>
            <a:off x="-2888343" y="1308100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9" name="Овал 258">
            <a:extLst>
              <a:ext uri="{FF2B5EF4-FFF2-40B4-BE49-F238E27FC236}">
                <a16:creationId xmlns:a16="http://schemas.microsoft.com/office/drawing/2014/main" id="{C43EA6FB-1523-7182-C238-888E8C1F9397}"/>
              </a:ext>
            </a:extLst>
          </p:cNvPr>
          <p:cNvSpPr/>
          <p:nvPr/>
        </p:nvSpPr>
        <p:spPr>
          <a:xfrm>
            <a:off x="-2481529" y="1828123"/>
            <a:ext cx="203200" cy="1911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0" name="Овал 259">
            <a:extLst>
              <a:ext uri="{FF2B5EF4-FFF2-40B4-BE49-F238E27FC236}">
                <a16:creationId xmlns:a16="http://schemas.microsoft.com/office/drawing/2014/main" id="{1C520C1E-10AF-950D-9CA2-CD4FFA0B2A52}"/>
              </a:ext>
            </a:extLst>
          </p:cNvPr>
          <p:cNvSpPr/>
          <p:nvPr/>
        </p:nvSpPr>
        <p:spPr>
          <a:xfrm>
            <a:off x="-2017225" y="1828123"/>
            <a:ext cx="203200" cy="1911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61" name="Прямая соединительная линия 260">
            <a:extLst>
              <a:ext uri="{FF2B5EF4-FFF2-40B4-BE49-F238E27FC236}">
                <a16:creationId xmlns:a16="http://schemas.microsoft.com/office/drawing/2014/main" id="{32DB49D1-8961-B019-4DB8-BCDE29E28AEF}"/>
              </a:ext>
            </a:extLst>
          </p:cNvPr>
          <p:cNvCxnSpPr>
            <a:cxnSpLocks/>
          </p:cNvCxnSpPr>
          <p:nvPr/>
        </p:nvCxnSpPr>
        <p:spPr>
          <a:xfrm flipV="1">
            <a:off x="-2053934" y="1795916"/>
            <a:ext cx="251263" cy="691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>
            <a:extLst>
              <a:ext uri="{FF2B5EF4-FFF2-40B4-BE49-F238E27FC236}">
                <a16:creationId xmlns:a16="http://schemas.microsoft.com/office/drawing/2014/main" id="{62293CEB-1503-BDF9-BB81-5A816FFCC10C}"/>
              </a:ext>
            </a:extLst>
          </p:cNvPr>
          <p:cNvCxnSpPr>
            <a:cxnSpLocks/>
          </p:cNvCxnSpPr>
          <p:nvPr/>
        </p:nvCxnSpPr>
        <p:spPr>
          <a:xfrm>
            <a:off x="-2491169" y="1762182"/>
            <a:ext cx="213743" cy="894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Полилиния: фигура 289">
            <a:extLst>
              <a:ext uri="{FF2B5EF4-FFF2-40B4-BE49-F238E27FC236}">
                <a16:creationId xmlns:a16="http://schemas.microsoft.com/office/drawing/2014/main" id="{6C975184-BA64-B435-1164-750DD886CF22}"/>
              </a:ext>
            </a:extLst>
          </p:cNvPr>
          <p:cNvSpPr/>
          <p:nvPr/>
        </p:nvSpPr>
        <p:spPr>
          <a:xfrm rot="21441989">
            <a:off x="-2527448" y="2189097"/>
            <a:ext cx="740848" cy="153605"/>
          </a:xfrm>
          <a:custGeom>
            <a:avLst/>
            <a:gdLst>
              <a:gd name="connsiteX0" fmla="*/ 0 w 831850"/>
              <a:gd name="connsiteY0" fmla="*/ 177800 h 304800"/>
              <a:gd name="connsiteX1" fmla="*/ 831850 w 831850"/>
              <a:gd name="connsiteY1" fmla="*/ 0 h 304800"/>
              <a:gd name="connsiteX2" fmla="*/ 781050 w 831850"/>
              <a:gd name="connsiteY2" fmla="*/ 304800 h 304800"/>
              <a:gd name="connsiteX3" fmla="*/ 95250 w 831850"/>
              <a:gd name="connsiteY3" fmla="*/ 285750 h 304800"/>
              <a:gd name="connsiteX4" fmla="*/ 0 w 831850"/>
              <a:gd name="connsiteY4" fmla="*/ 177800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94980 h 310086"/>
              <a:gd name="connsiteX1" fmla="*/ 843756 w 843756"/>
              <a:gd name="connsiteY1" fmla="*/ 5286 h 310086"/>
              <a:gd name="connsiteX2" fmla="*/ 792956 w 843756"/>
              <a:gd name="connsiteY2" fmla="*/ 310086 h 310086"/>
              <a:gd name="connsiteX3" fmla="*/ 107156 w 843756"/>
              <a:gd name="connsiteY3" fmla="*/ 291036 h 310086"/>
              <a:gd name="connsiteX4" fmla="*/ 0 w 843756"/>
              <a:gd name="connsiteY4" fmla="*/ 94980 h 310086"/>
              <a:gd name="connsiteX0" fmla="*/ 0 w 843756"/>
              <a:gd name="connsiteY0" fmla="*/ 121233 h 336339"/>
              <a:gd name="connsiteX1" fmla="*/ 843756 w 843756"/>
              <a:gd name="connsiteY1" fmla="*/ 31539 h 336339"/>
              <a:gd name="connsiteX2" fmla="*/ 792956 w 843756"/>
              <a:gd name="connsiteY2" fmla="*/ 336339 h 336339"/>
              <a:gd name="connsiteX3" fmla="*/ 107156 w 843756"/>
              <a:gd name="connsiteY3" fmla="*/ 317289 h 336339"/>
              <a:gd name="connsiteX4" fmla="*/ 0 w 843756"/>
              <a:gd name="connsiteY4" fmla="*/ 121233 h 336339"/>
              <a:gd name="connsiteX0" fmla="*/ 0 w 843756"/>
              <a:gd name="connsiteY0" fmla="*/ 107579 h 322685"/>
              <a:gd name="connsiteX1" fmla="*/ 843756 w 843756"/>
              <a:gd name="connsiteY1" fmla="*/ 17885 h 322685"/>
              <a:gd name="connsiteX2" fmla="*/ 792956 w 843756"/>
              <a:gd name="connsiteY2" fmla="*/ 322685 h 322685"/>
              <a:gd name="connsiteX3" fmla="*/ 107156 w 843756"/>
              <a:gd name="connsiteY3" fmla="*/ 303635 h 322685"/>
              <a:gd name="connsiteX4" fmla="*/ 0 w 843756"/>
              <a:gd name="connsiteY4" fmla="*/ 107579 h 32268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36478"/>
              <a:gd name="connsiteY0" fmla="*/ 62293 h 400489"/>
              <a:gd name="connsiteX1" fmla="*/ 836478 w 836478"/>
              <a:gd name="connsiteY1" fmla="*/ 95689 h 400489"/>
              <a:gd name="connsiteX2" fmla="*/ 785678 w 836478"/>
              <a:gd name="connsiteY2" fmla="*/ 400489 h 400489"/>
              <a:gd name="connsiteX3" fmla="*/ 99878 w 836478"/>
              <a:gd name="connsiteY3" fmla="*/ 381439 h 400489"/>
              <a:gd name="connsiteX4" fmla="*/ 0 w 836478"/>
              <a:gd name="connsiteY4" fmla="*/ 62293 h 400489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19146"/>
              <a:gd name="connsiteX1" fmla="*/ 836478 w 836478"/>
              <a:gd name="connsiteY1" fmla="*/ 33396 h 319146"/>
              <a:gd name="connsiteX2" fmla="*/ 806582 w 836478"/>
              <a:gd name="connsiteY2" fmla="*/ 288470 h 319146"/>
              <a:gd name="connsiteX3" fmla="*/ 99878 w 836478"/>
              <a:gd name="connsiteY3" fmla="*/ 319146 h 319146"/>
              <a:gd name="connsiteX4" fmla="*/ 0 w 836478"/>
              <a:gd name="connsiteY4" fmla="*/ 0 h 319146"/>
              <a:gd name="connsiteX0" fmla="*/ 0 w 836478"/>
              <a:gd name="connsiteY0" fmla="*/ 0 h 319146"/>
              <a:gd name="connsiteX1" fmla="*/ 836478 w 836478"/>
              <a:gd name="connsiteY1" fmla="*/ 33396 h 319146"/>
              <a:gd name="connsiteX2" fmla="*/ 806582 w 836478"/>
              <a:gd name="connsiteY2" fmla="*/ 288470 h 319146"/>
              <a:gd name="connsiteX3" fmla="*/ 99878 w 836478"/>
              <a:gd name="connsiteY3" fmla="*/ 319146 h 319146"/>
              <a:gd name="connsiteX4" fmla="*/ 0 w 836478"/>
              <a:gd name="connsiteY4" fmla="*/ 0 h 319146"/>
              <a:gd name="connsiteX0" fmla="*/ 0 w 836478"/>
              <a:gd name="connsiteY0" fmla="*/ 0 h 319146"/>
              <a:gd name="connsiteX1" fmla="*/ 836478 w 836478"/>
              <a:gd name="connsiteY1" fmla="*/ 33396 h 319146"/>
              <a:gd name="connsiteX2" fmla="*/ 806582 w 836478"/>
              <a:gd name="connsiteY2" fmla="*/ 288470 h 319146"/>
              <a:gd name="connsiteX3" fmla="*/ 99878 w 836478"/>
              <a:gd name="connsiteY3" fmla="*/ 319146 h 319146"/>
              <a:gd name="connsiteX4" fmla="*/ 0 w 836478"/>
              <a:gd name="connsiteY4" fmla="*/ 0 h 319146"/>
              <a:gd name="connsiteX0" fmla="*/ 0 w 836478"/>
              <a:gd name="connsiteY0" fmla="*/ 0 h 393966"/>
              <a:gd name="connsiteX1" fmla="*/ 836478 w 836478"/>
              <a:gd name="connsiteY1" fmla="*/ 33396 h 393966"/>
              <a:gd name="connsiteX2" fmla="*/ 806582 w 836478"/>
              <a:gd name="connsiteY2" fmla="*/ 288470 h 393966"/>
              <a:gd name="connsiteX3" fmla="*/ 99878 w 836478"/>
              <a:gd name="connsiteY3" fmla="*/ 319146 h 393966"/>
              <a:gd name="connsiteX4" fmla="*/ 0 w 836478"/>
              <a:gd name="connsiteY4" fmla="*/ 0 h 393966"/>
              <a:gd name="connsiteX0" fmla="*/ 28 w 836506"/>
              <a:gd name="connsiteY0" fmla="*/ 0 h 288470"/>
              <a:gd name="connsiteX1" fmla="*/ 836506 w 836506"/>
              <a:gd name="connsiteY1" fmla="*/ 33396 h 288470"/>
              <a:gd name="connsiteX2" fmla="*/ 806610 w 836506"/>
              <a:gd name="connsiteY2" fmla="*/ 288470 h 288470"/>
              <a:gd name="connsiteX3" fmla="*/ 28 w 836506"/>
              <a:gd name="connsiteY3" fmla="*/ 0 h 288470"/>
              <a:gd name="connsiteX0" fmla="*/ 28 w 899215"/>
              <a:gd name="connsiteY0" fmla="*/ 156335 h 444805"/>
              <a:gd name="connsiteX1" fmla="*/ 899215 w 899215"/>
              <a:gd name="connsiteY1" fmla="*/ 0 h 444805"/>
              <a:gd name="connsiteX2" fmla="*/ 806610 w 899215"/>
              <a:gd name="connsiteY2" fmla="*/ 444805 h 444805"/>
              <a:gd name="connsiteX3" fmla="*/ 28 w 899215"/>
              <a:gd name="connsiteY3" fmla="*/ 156335 h 444805"/>
              <a:gd name="connsiteX0" fmla="*/ 28 w 899215"/>
              <a:gd name="connsiteY0" fmla="*/ 156335 h 444805"/>
              <a:gd name="connsiteX1" fmla="*/ 899215 w 899215"/>
              <a:gd name="connsiteY1" fmla="*/ 0 h 444805"/>
              <a:gd name="connsiteX2" fmla="*/ 806610 w 899215"/>
              <a:gd name="connsiteY2" fmla="*/ 444805 h 444805"/>
              <a:gd name="connsiteX3" fmla="*/ 28 w 899215"/>
              <a:gd name="connsiteY3" fmla="*/ 156335 h 444805"/>
              <a:gd name="connsiteX0" fmla="*/ 28 w 899215"/>
              <a:gd name="connsiteY0" fmla="*/ 156335 h 444805"/>
              <a:gd name="connsiteX1" fmla="*/ 899215 w 899215"/>
              <a:gd name="connsiteY1" fmla="*/ 0 h 444805"/>
              <a:gd name="connsiteX2" fmla="*/ 806610 w 899215"/>
              <a:gd name="connsiteY2" fmla="*/ 444805 h 444805"/>
              <a:gd name="connsiteX3" fmla="*/ 28 w 899215"/>
              <a:gd name="connsiteY3" fmla="*/ 156335 h 444805"/>
              <a:gd name="connsiteX0" fmla="*/ 23 w 946955"/>
              <a:gd name="connsiteY0" fmla="*/ 156335 h 430922"/>
              <a:gd name="connsiteX1" fmla="*/ 899210 w 946955"/>
              <a:gd name="connsiteY1" fmla="*/ 0 h 430922"/>
              <a:gd name="connsiteX2" fmla="*/ 946955 w 946955"/>
              <a:gd name="connsiteY2" fmla="*/ 430922 h 430922"/>
              <a:gd name="connsiteX3" fmla="*/ 23 w 946955"/>
              <a:gd name="connsiteY3" fmla="*/ 156335 h 430922"/>
              <a:gd name="connsiteX0" fmla="*/ 23 w 946955"/>
              <a:gd name="connsiteY0" fmla="*/ 156335 h 430922"/>
              <a:gd name="connsiteX1" fmla="*/ 899210 w 946955"/>
              <a:gd name="connsiteY1" fmla="*/ 0 h 430922"/>
              <a:gd name="connsiteX2" fmla="*/ 946955 w 946955"/>
              <a:gd name="connsiteY2" fmla="*/ 430922 h 430922"/>
              <a:gd name="connsiteX3" fmla="*/ 23 w 946955"/>
              <a:gd name="connsiteY3" fmla="*/ 156335 h 430922"/>
              <a:gd name="connsiteX0" fmla="*/ 27 w 899214"/>
              <a:gd name="connsiteY0" fmla="*/ 156335 h 750223"/>
              <a:gd name="connsiteX1" fmla="*/ 899214 w 899214"/>
              <a:gd name="connsiteY1" fmla="*/ 0 h 750223"/>
              <a:gd name="connsiteX2" fmla="*/ 815568 w 899214"/>
              <a:gd name="connsiteY2" fmla="*/ 750223 h 750223"/>
              <a:gd name="connsiteX3" fmla="*/ 27 w 899214"/>
              <a:gd name="connsiteY3" fmla="*/ 156335 h 750223"/>
              <a:gd name="connsiteX0" fmla="*/ 27 w 941021"/>
              <a:gd name="connsiteY0" fmla="*/ 0 h 593888"/>
              <a:gd name="connsiteX1" fmla="*/ 941021 w 941021"/>
              <a:gd name="connsiteY1" fmla="*/ 112064 h 593888"/>
              <a:gd name="connsiteX2" fmla="*/ 815568 w 941021"/>
              <a:gd name="connsiteY2" fmla="*/ 593888 h 593888"/>
              <a:gd name="connsiteX3" fmla="*/ 27 w 941021"/>
              <a:gd name="connsiteY3" fmla="*/ 0 h 593888"/>
              <a:gd name="connsiteX0" fmla="*/ 29 w 935051"/>
              <a:gd name="connsiteY0" fmla="*/ 36018 h 481824"/>
              <a:gd name="connsiteX1" fmla="*/ 935051 w 935051"/>
              <a:gd name="connsiteY1" fmla="*/ 0 h 481824"/>
              <a:gd name="connsiteX2" fmla="*/ 809598 w 935051"/>
              <a:gd name="connsiteY2" fmla="*/ 481824 h 481824"/>
              <a:gd name="connsiteX3" fmla="*/ 29 w 935051"/>
              <a:gd name="connsiteY3" fmla="*/ 36018 h 481824"/>
              <a:gd name="connsiteX0" fmla="*/ 28 w 935050"/>
              <a:gd name="connsiteY0" fmla="*/ 36018 h 481824"/>
              <a:gd name="connsiteX1" fmla="*/ 935050 w 935050"/>
              <a:gd name="connsiteY1" fmla="*/ 0 h 481824"/>
              <a:gd name="connsiteX2" fmla="*/ 809597 w 935050"/>
              <a:gd name="connsiteY2" fmla="*/ 481824 h 481824"/>
              <a:gd name="connsiteX3" fmla="*/ 28 w 935050"/>
              <a:gd name="connsiteY3" fmla="*/ 36018 h 481824"/>
              <a:gd name="connsiteX0" fmla="*/ 675 w 935697"/>
              <a:gd name="connsiteY0" fmla="*/ 43370 h 489176"/>
              <a:gd name="connsiteX1" fmla="*/ 557161 w 935697"/>
              <a:gd name="connsiteY1" fmla="*/ 184537 h 489176"/>
              <a:gd name="connsiteX2" fmla="*/ 935697 w 935697"/>
              <a:gd name="connsiteY2" fmla="*/ 7352 h 489176"/>
              <a:gd name="connsiteX3" fmla="*/ 810244 w 935697"/>
              <a:gd name="connsiteY3" fmla="*/ 489176 h 489176"/>
              <a:gd name="connsiteX4" fmla="*/ 675 w 935697"/>
              <a:gd name="connsiteY4" fmla="*/ 43370 h 489176"/>
              <a:gd name="connsiteX0" fmla="*/ 675 w 935697"/>
              <a:gd name="connsiteY0" fmla="*/ 43246 h 489052"/>
              <a:gd name="connsiteX1" fmla="*/ 557161 w 935697"/>
              <a:gd name="connsiteY1" fmla="*/ 184413 h 489052"/>
              <a:gd name="connsiteX2" fmla="*/ 935697 w 935697"/>
              <a:gd name="connsiteY2" fmla="*/ 7228 h 489052"/>
              <a:gd name="connsiteX3" fmla="*/ 810244 w 935697"/>
              <a:gd name="connsiteY3" fmla="*/ 489052 h 489052"/>
              <a:gd name="connsiteX4" fmla="*/ 675 w 935697"/>
              <a:gd name="connsiteY4" fmla="*/ 43246 h 489052"/>
              <a:gd name="connsiteX0" fmla="*/ 28 w 935050"/>
              <a:gd name="connsiteY0" fmla="*/ 78566 h 524372"/>
              <a:gd name="connsiteX1" fmla="*/ 935050 w 935050"/>
              <a:gd name="connsiteY1" fmla="*/ 42548 h 524372"/>
              <a:gd name="connsiteX2" fmla="*/ 809597 w 935050"/>
              <a:gd name="connsiteY2" fmla="*/ 524372 h 524372"/>
              <a:gd name="connsiteX3" fmla="*/ 28 w 935050"/>
              <a:gd name="connsiteY3" fmla="*/ 78566 h 524372"/>
              <a:gd name="connsiteX0" fmla="*/ 28 w 935050"/>
              <a:gd name="connsiteY0" fmla="*/ 36019 h 481825"/>
              <a:gd name="connsiteX1" fmla="*/ 935050 w 935050"/>
              <a:gd name="connsiteY1" fmla="*/ 1 h 481825"/>
              <a:gd name="connsiteX2" fmla="*/ 809597 w 935050"/>
              <a:gd name="connsiteY2" fmla="*/ 481825 h 481825"/>
              <a:gd name="connsiteX3" fmla="*/ 28 w 935050"/>
              <a:gd name="connsiteY3" fmla="*/ 36019 h 481825"/>
              <a:gd name="connsiteX0" fmla="*/ 0 w 935022"/>
              <a:gd name="connsiteY0" fmla="*/ 36017 h 156151"/>
              <a:gd name="connsiteX1" fmla="*/ 935022 w 935022"/>
              <a:gd name="connsiteY1" fmla="*/ -1 h 156151"/>
              <a:gd name="connsiteX2" fmla="*/ 0 w 935022"/>
              <a:gd name="connsiteY2" fmla="*/ 36017 h 156151"/>
              <a:gd name="connsiteX0" fmla="*/ 0 w 929049"/>
              <a:gd name="connsiteY0" fmla="*/ 8217 h 232050"/>
              <a:gd name="connsiteX1" fmla="*/ 929049 w 929049"/>
              <a:gd name="connsiteY1" fmla="*/ 101770 h 232050"/>
              <a:gd name="connsiteX2" fmla="*/ 0 w 929049"/>
              <a:gd name="connsiteY2" fmla="*/ 8217 h 232050"/>
              <a:gd name="connsiteX0" fmla="*/ 0 w 929049"/>
              <a:gd name="connsiteY0" fmla="*/ 8217 h 240587"/>
              <a:gd name="connsiteX1" fmla="*/ 929049 w 929049"/>
              <a:gd name="connsiteY1" fmla="*/ 101770 h 240587"/>
              <a:gd name="connsiteX2" fmla="*/ 0 w 929049"/>
              <a:gd name="connsiteY2" fmla="*/ 8217 h 240587"/>
              <a:gd name="connsiteX0" fmla="*/ 0 w 929049"/>
              <a:gd name="connsiteY0" fmla="*/ 1 h 419574"/>
              <a:gd name="connsiteX1" fmla="*/ 929049 w 929049"/>
              <a:gd name="connsiteY1" fmla="*/ 93554 h 419574"/>
              <a:gd name="connsiteX2" fmla="*/ 0 w 929049"/>
              <a:gd name="connsiteY2" fmla="*/ 1 h 419574"/>
              <a:gd name="connsiteX0" fmla="*/ 0 w 929049"/>
              <a:gd name="connsiteY0" fmla="*/ -1 h 419572"/>
              <a:gd name="connsiteX1" fmla="*/ 929049 w 929049"/>
              <a:gd name="connsiteY1" fmla="*/ 93552 h 419572"/>
              <a:gd name="connsiteX2" fmla="*/ 0 w 929049"/>
              <a:gd name="connsiteY2" fmla="*/ -1 h 419572"/>
              <a:gd name="connsiteX0" fmla="*/ 0 w 929049"/>
              <a:gd name="connsiteY0" fmla="*/ 1 h 303073"/>
              <a:gd name="connsiteX1" fmla="*/ 929049 w 929049"/>
              <a:gd name="connsiteY1" fmla="*/ 93554 h 303073"/>
              <a:gd name="connsiteX2" fmla="*/ 0 w 929049"/>
              <a:gd name="connsiteY2" fmla="*/ 1 h 303073"/>
              <a:gd name="connsiteX0" fmla="*/ 0 w 929049"/>
              <a:gd name="connsiteY0" fmla="*/ -1 h 223960"/>
              <a:gd name="connsiteX1" fmla="*/ 929049 w 929049"/>
              <a:gd name="connsiteY1" fmla="*/ 93552 h 223960"/>
              <a:gd name="connsiteX2" fmla="*/ 0 w 929049"/>
              <a:gd name="connsiteY2" fmla="*/ -1 h 223960"/>
              <a:gd name="connsiteX0" fmla="*/ 0 w 929049"/>
              <a:gd name="connsiteY0" fmla="*/ 1 h 223962"/>
              <a:gd name="connsiteX1" fmla="*/ 929049 w 929049"/>
              <a:gd name="connsiteY1" fmla="*/ 93554 h 223962"/>
              <a:gd name="connsiteX2" fmla="*/ 0 w 929049"/>
              <a:gd name="connsiteY2" fmla="*/ 1 h 223962"/>
              <a:gd name="connsiteX0" fmla="*/ 0 w 929049"/>
              <a:gd name="connsiteY0" fmla="*/ -1 h 298505"/>
              <a:gd name="connsiteX1" fmla="*/ 929049 w 929049"/>
              <a:gd name="connsiteY1" fmla="*/ 93552 h 298505"/>
              <a:gd name="connsiteX2" fmla="*/ 0 w 929049"/>
              <a:gd name="connsiteY2" fmla="*/ -1 h 298505"/>
              <a:gd name="connsiteX0" fmla="*/ 0 w 929049"/>
              <a:gd name="connsiteY0" fmla="*/ 1 h 298507"/>
              <a:gd name="connsiteX1" fmla="*/ 929049 w 929049"/>
              <a:gd name="connsiteY1" fmla="*/ 93554 h 298507"/>
              <a:gd name="connsiteX2" fmla="*/ 0 w 929049"/>
              <a:gd name="connsiteY2" fmla="*/ 1 h 2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049" h="298507">
                <a:moveTo>
                  <a:pt x="0" y="1"/>
                </a:moveTo>
                <a:cubicBezTo>
                  <a:pt x="546380" y="442797"/>
                  <a:pt x="812837" y="321759"/>
                  <a:pt x="929049" y="93554"/>
                </a:cubicBezTo>
                <a:cubicBezTo>
                  <a:pt x="683926" y="253481"/>
                  <a:pt x="486676" y="282102"/>
                  <a:pt x="0" y="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4" name="Дуга 293">
            <a:extLst>
              <a:ext uri="{FF2B5EF4-FFF2-40B4-BE49-F238E27FC236}">
                <a16:creationId xmlns:a16="http://schemas.microsoft.com/office/drawing/2014/main" id="{45B336EA-6511-2D32-D04C-A675396A17FE}"/>
              </a:ext>
            </a:extLst>
          </p:cNvPr>
          <p:cNvSpPr/>
          <p:nvPr/>
        </p:nvSpPr>
        <p:spPr>
          <a:xfrm rot="20505400">
            <a:off x="-2377859" y="2617555"/>
            <a:ext cx="774267" cy="642215"/>
          </a:xfrm>
          <a:prstGeom prst="arc">
            <a:avLst>
              <a:gd name="adj1" fmla="val 20384206"/>
              <a:gd name="adj2" fmla="val 561100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5" name="Прямая соединительная линия 304">
            <a:extLst>
              <a:ext uri="{FF2B5EF4-FFF2-40B4-BE49-F238E27FC236}">
                <a16:creationId xmlns:a16="http://schemas.microsoft.com/office/drawing/2014/main" id="{AD7D8BA0-75FC-9F36-F90C-10A38A9FE5A6}"/>
              </a:ext>
            </a:extLst>
          </p:cNvPr>
          <p:cNvCxnSpPr>
            <a:cxnSpLocks/>
          </p:cNvCxnSpPr>
          <p:nvPr/>
        </p:nvCxnSpPr>
        <p:spPr>
          <a:xfrm>
            <a:off x="-1954490" y="3095695"/>
            <a:ext cx="52377" cy="1276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Прямая соединительная линия 368">
            <a:extLst>
              <a:ext uri="{FF2B5EF4-FFF2-40B4-BE49-F238E27FC236}">
                <a16:creationId xmlns:a16="http://schemas.microsoft.com/office/drawing/2014/main" id="{CDD1B758-849E-3B10-A088-A9869EA34346}"/>
              </a:ext>
            </a:extLst>
          </p:cNvPr>
          <p:cNvCxnSpPr>
            <a:cxnSpLocks/>
          </p:cNvCxnSpPr>
          <p:nvPr/>
        </p:nvCxnSpPr>
        <p:spPr>
          <a:xfrm>
            <a:off x="-2694524" y="3303175"/>
            <a:ext cx="120449" cy="463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1" name="Прямая соединительная линия 370">
            <a:extLst>
              <a:ext uri="{FF2B5EF4-FFF2-40B4-BE49-F238E27FC236}">
                <a16:creationId xmlns:a16="http://schemas.microsoft.com/office/drawing/2014/main" id="{35263B27-8FED-F990-F7DD-0C53DBAF98CA}"/>
              </a:ext>
            </a:extLst>
          </p:cNvPr>
          <p:cNvCxnSpPr>
            <a:cxnSpLocks/>
          </p:cNvCxnSpPr>
          <p:nvPr/>
        </p:nvCxnSpPr>
        <p:spPr>
          <a:xfrm flipV="1">
            <a:off x="-2694524" y="3233067"/>
            <a:ext cx="102758" cy="350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Прямая соединительная линия 373">
            <a:extLst>
              <a:ext uri="{FF2B5EF4-FFF2-40B4-BE49-F238E27FC236}">
                <a16:creationId xmlns:a16="http://schemas.microsoft.com/office/drawing/2014/main" id="{8188D73B-5788-A3F7-CD20-6127A3C2A721}"/>
              </a:ext>
            </a:extLst>
          </p:cNvPr>
          <p:cNvCxnSpPr>
            <a:cxnSpLocks/>
          </p:cNvCxnSpPr>
          <p:nvPr/>
        </p:nvCxnSpPr>
        <p:spPr>
          <a:xfrm>
            <a:off x="-2035613" y="2018623"/>
            <a:ext cx="2512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>
            <a:extLst>
              <a:ext uri="{FF2B5EF4-FFF2-40B4-BE49-F238E27FC236}">
                <a16:creationId xmlns:a16="http://schemas.microsoft.com/office/drawing/2014/main" id="{AB0F7B29-03A3-A4E2-6B40-9BA64C539839}"/>
              </a:ext>
            </a:extLst>
          </p:cNvPr>
          <p:cNvCxnSpPr>
            <a:cxnSpLocks/>
          </p:cNvCxnSpPr>
          <p:nvPr/>
        </p:nvCxnSpPr>
        <p:spPr>
          <a:xfrm>
            <a:off x="-2520950" y="2019300"/>
            <a:ext cx="2512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9" name="Рисунок 378">
            <a:extLst>
              <a:ext uri="{FF2B5EF4-FFF2-40B4-BE49-F238E27FC236}">
                <a16:creationId xmlns:a16="http://schemas.microsoft.com/office/drawing/2014/main" id="{22CE08D1-98A2-7C25-9FC1-DC59B589CF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484" y="1990100"/>
            <a:ext cx="1579001" cy="3322608"/>
          </a:xfrm>
          <a:prstGeom prst="rect">
            <a:avLst/>
          </a:prstGeom>
        </p:spPr>
      </p:pic>
      <p:sp>
        <p:nvSpPr>
          <p:cNvPr id="380" name="Прямоугольник 379">
            <a:extLst>
              <a:ext uri="{FF2B5EF4-FFF2-40B4-BE49-F238E27FC236}">
                <a16:creationId xmlns:a16="http://schemas.microsoft.com/office/drawing/2014/main" id="{ABD02394-8C8B-66E5-0B05-4C72A74E6A35}"/>
              </a:ext>
            </a:extLst>
          </p:cNvPr>
          <p:cNvSpPr/>
          <p:nvPr/>
        </p:nvSpPr>
        <p:spPr>
          <a:xfrm>
            <a:off x="4335374" y="1610960"/>
            <a:ext cx="3494732" cy="5499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ПРЕДЛОЖЕНИЕ ПОДРАБОТКИ </a:t>
            </a:r>
          </a:p>
        </p:txBody>
      </p:sp>
      <p:sp>
        <p:nvSpPr>
          <p:cNvPr id="381" name="Прямоугольник 380">
            <a:extLst>
              <a:ext uri="{FF2B5EF4-FFF2-40B4-BE49-F238E27FC236}">
                <a16:creationId xmlns:a16="http://schemas.microsoft.com/office/drawing/2014/main" id="{D2B0AE94-04C3-3029-5322-32FCF859EFEE}"/>
              </a:ext>
            </a:extLst>
          </p:cNvPr>
          <p:cNvSpPr/>
          <p:nvPr/>
        </p:nvSpPr>
        <p:spPr>
          <a:xfrm>
            <a:off x="4335374" y="2749831"/>
            <a:ext cx="3494732" cy="5499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ПРОСЬБА ОКАЗАТЬ УСЛУГУ</a:t>
            </a:r>
          </a:p>
        </p:txBody>
      </p:sp>
      <p:cxnSp>
        <p:nvCxnSpPr>
          <p:cNvPr id="413" name="Прямая соединительная линия 412">
            <a:extLst>
              <a:ext uri="{FF2B5EF4-FFF2-40B4-BE49-F238E27FC236}">
                <a16:creationId xmlns:a16="http://schemas.microsoft.com/office/drawing/2014/main" id="{32585FF7-7AB3-570D-C228-1934866C46C5}"/>
              </a:ext>
            </a:extLst>
          </p:cNvPr>
          <p:cNvCxnSpPr>
            <a:cxnSpLocks/>
          </p:cNvCxnSpPr>
          <p:nvPr/>
        </p:nvCxnSpPr>
        <p:spPr>
          <a:xfrm flipV="1">
            <a:off x="-4607958" y="6129616"/>
            <a:ext cx="2939" cy="5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2" name="Прямоугольник 381">
            <a:extLst>
              <a:ext uri="{FF2B5EF4-FFF2-40B4-BE49-F238E27FC236}">
                <a16:creationId xmlns:a16="http://schemas.microsoft.com/office/drawing/2014/main" id="{E4FE4C8B-DA52-B489-49A7-3581D11FE085}"/>
              </a:ext>
            </a:extLst>
          </p:cNvPr>
          <p:cNvSpPr/>
          <p:nvPr/>
        </p:nvSpPr>
        <p:spPr>
          <a:xfrm>
            <a:off x="4335374" y="3888702"/>
            <a:ext cx="3494732" cy="5499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ПРОСЬБА ПОМОЧЬ</a:t>
            </a:r>
          </a:p>
        </p:txBody>
      </p:sp>
      <p:sp>
        <p:nvSpPr>
          <p:cNvPr id="383" name="Прямоугольник 382">
            <a:extLst>
              <a:ext uri="{FF2B5EF4-FFF2-40B4-BE49-F238E27FC236}">
                <a16:creationId xmlns:a16="http://schemas.microsoft.com/office/drawing/2014/main" id="{09DD4223-C34A-7C91-A5FE-B788EB8D4AA4}"/>
              </a:ext>
            </a:extLst>
          </p:cNvPr>
          <p:cNvSpPr/>
          <p:nvPr/>
        </p:nvSpPr>
        <p:spPr>
          <a:xfrm>
            <a:off x="4335374" y="5027573"/>
            <a:ext cx="3494732" cy="5499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ОБМАН</a:t>
            </a:r>
          </a:p>
        </p:txBody>
      </p:sp>
      <p:grpSp>
        <p:nvGrpSpPr>
          <p:cNvPr id="386" name="Группа 385">
            <a:extLst>
              <a:ext uri="{FF2B5EF4-FFF2-40B4-BE49-F238E27FC236}">
                <a16:creationId xmlns:a16="http://schemas.microsoft.com/office/drawing/2014/main" id="{9828413B-CCE7-FBEC-E9C4-68ED1169D024}"/>
              </a:ext>
            </a:extLst>
          </p:cNvPr>
          <p:cNvGrpSpPr/>
          <p:nvPr/>
        </p:nvGrpSpPr>
        <p:grpSpPr>
          <a:xfrm rot="17803085">
            <a:off x="-5934613" y="5012551"/>
            <a:ext cx="1180016" cy="117475"/>
            <a:chOff x="-3137499" y="2753170"/>
            <a:chExt cx="1180537" cy="117475"/>
          </a:xfrm>
        </p:grpSpPr>
        <p:cxnSp>
          <p:nvCxnSpPr>
            <p:cNvPr id="387" name="Прямая соединительная линия 386">
              <a:extLst>
                <a:ext uri="{FF2B5EF4-FFF2-40B4-BE49-F238E27FC236}">
                  <a16:creationId xmlns:a16="http://schemas.microsoft.com/office/drawing/2014/main" id="{3555CBCC-9AD3-4700-F147-4E1B41C4B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Прямая соединительная линия 387">
              <a:extLst>
                <a:ext uri="{FF2B5EF4-FFF2-40B4-BE49-F238E27FC236}">
                  <a16:creationId xmlns:a16="http://schemas.microsoft.com/office/drawing/2014/main" id="{69DCA8E3-8E66-32E7-3D1E-28173E1A7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2173" y="2753170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" name="Полилиния: фигура 388">
            <a:extLst>
              <a:ext uri="{FF2B5EF4-FFF2-40B4-BE49-F238E27FC236}">
                <a16:creationId xmlns:a16="http://schemas.microsoft.com/office/drawing/2014/main" id="{3A33488E-0BE4-B19C-7E16-F830A13DE947}"/>
              </a:ext>
            </a:extLst>
          </p:cNvPr>
          <p:cNvSpPr/>
          <p:nvPr/>
        </p:nvSpPr>
        <p:spPr>
          <a:xfrm rot="21010515" flipH="1">
            <a:off x="-5276170" y="5010092"/>
            <a:ext cx="954275" cy="1294316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  <a:gd name="connsiteX0" fmla="*/ 0 w 1154211"/>
              <a:gd name="connsiteY0" fmla="*/ 106680 h 1321631"/>
              <a:gd name="connsiteX1" fmla="*/ 76200 w 1154211"/>
              <a:gd name="connsiteY1" fmla="*/ 1303020 h 1321631"/>
              <a:gd name="connsiteX2" fmla="*/ 1127167 w 1154211"/>
              <a:gd name="connsiteY2" fmla="*/ 1175019 h 1321631"/>
              <a:gd name="connsiteX3" fmla="*/ 830580 w 1154211"/>
              <a:gd name="connsiteY3" fmla="*/ 0 h 1321631"/>
              <a:gd name="connsiteX4" fmla="*/ 0 w 1154211"/>
              <a:gd name="connsiteY4" fmla="*/ 106680 h 1321631"/>
              <a:gd name="connsiteX0" fmla="*/ 0 w 1127167"/>
              <a:gd name="connsiteY0" fmla="*/ 106680 h 1321631"/>
              <a:gd name="connsiteX1" fmla="*/ 76200 w 1127167"/>
              <a:gd name="connsiteY1" fmla="*/ 1303020 h 1321631"/>
              <a:gd name="connsiteX2" fmla="*/ 1127167 w 1127167"/>
              <a:gd name="connsiteY2" fmla="*/ 1175019 h 1321631"/>
              <a:gd name="connsiteX3" fmla="*/ 830580 w 1127167"/>
              <a:gd name="connsiteY3" fmla="*/ 0 h 1321631"/>
              <a:gd name="connsiteX4" fmla="*/ 0 w 1127167"/>
              <a:gd name="connsiteY4" fmla="*/ 106680 h 1321631"/>
              <a:gd name="connsiteX0" fmla="*/ 0 w 1127167"/>
              <a:gd name="connsiteY0" fmla="*/ 106680 h 1321631"/>
              <a:gd name="connsiteX1" fmla="*/ 76200 w 1127167"/>
              <a:gd name="connsiteY1" fmla="*/ 1303020 h 1321631"/>
              <a:gd name="connsiteX2" fmla="*/ 1127167 w 1127167"/>
              <a:gd name="connsiteY2" fmla="*/ 1175019 h 1321631"/>
              <a:gd name="connsiteX3" fmla="*/ 830580 w 1127167"/>
              <a:gd name="connsiteY3" fmla="*/ 0 h 1321631"/>
              <a:gd name="connsiteX4" fmla="*/ 0 w 1127167"/>
              <a:gd name="connsiteY4" fmla="*/ 106680 h 1321631"/>
              <a:gd name="connsiteX0" fmla="*/ 0 w 1127167"/>
              <a:gd name="connsiteY0" fmla="*/ 106680 h 1321631"/>
              <a:gd name="connsiteX1" fmla="*/ 76200 w 1127167"/>
              <a:gd name="connsiteY1" fmla="*/ 1303020 h 1321631"/>
              <a:gd name="connsiteX2" fmla="*/ 1127167 w 1127167"/>
              <a:gd name="connsiteY2" fmla="*/ 1175019 h 1321631"/>
              <a:gd name="connsiteX3" fmla="*/ 830580 w 1127167"/>
              <a:gd name="connsiteY3" fmla="*/ 0 h 1321631"/>
              <a:gd name="connsiteX4" fmla="*/ 0 w 1127167"/>
              <a:gd name="connsiteY4" fmla="*/ 106680 h 1321631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09087"/>
              <a:gd name="connsiteX1" fmla="*/ 209765 w 1114862"/>
              <a:gd name="connsiteY1" fmla="*/ 1290464 h 1309087"/>
              <a:gd name="connsiteX2" fmla="*/ 1114862 w 1114862"/>
              <a:gd name="connsiteY2" fmla="*/ 1162566 h 1309087"/>
              <a:gd name="connsiteX3" fmla="*/ 830580 w 1114862"/>
              <a:gd name="connsiteY3" fmla="*/ 0 h 1309087"/>
              <a:gd name="connsiteX4" fmla="*/ 0 w 1114862"/>
              <a:gd name="connsiteY4" fmla="*/ 106680 h 1309087"/>
              <a:gd name="connsiteX0" fmla="*/ 0 w 993222"/>
              <a:gd name="connsiteY0" fmla="*/ 106680 h 1290464"/>
              <a:gd name="connsiteX1" fmla="*/ 209765 w 993222"/>
              <a:gd name="connsiteY1" fmla="*/ 1290464 h 1290464"/>
              <a:gd name="connsiteX2" fmla="*/ 993222 w 993222"/>
              <a:gd name="connsiteY2" fmla="*/ 1129637 h 1290464"/>
              <a:gd name="connsiteX3" fmla="*/ 830580 w 993222"/>
              <a:gd name="connsiteY3" fmla="*/ 0 h 1290464"/>
              <a:gd name="connsiteX4" fmla="*/ 0 w 993222"/>
              <a:gd name="connsiteY4" fmla="*/ 106680 h 1290464"/>
              <a:gd name="connsiteX0" fmla="*/ 0 w 993222"/>
              <a:gd name="connsiteY0" fmla="*/ 106680 h 1292400"/>
              <a:gd name="connsiteX1" fmla="*/ 209765 w 993222"/>
              <a:gd name="connsiteY1" fmla="*/ 1290464 h 1292400"/>
              <a:gd name="connsiteX2" fmla="*/ 993222 w 993222"/>
              <a:gd name="connsiteY2" fmla="*/ 1129637 h 1292400"/>
              <a:gd name="connsiteX3" fmla="*/ 830580 w 993222"/>
              <a:gd name="connsiteY3" fmla="*/ 0 h 1292400"/>
              <a:gd name="connsiteX4" fmla="*/ 0 w 993222"/>
              <a:gd name="connsiteY4" fmla="*/ 106680 h 1292400"/>
              <a:gd name="connsiteX0" fmla="*/ 0 w 993222"/>
              <a:gd name="connsiteY0" fmla="*/ 106680 h 1294316"/>
              <a:gd name="connsiteX1" fmla="*/ 209765 w 993222"/>
              <a:gd name="connsiteY1" fmla="*/ 1290464 h 1294316"/>
              <a:gd name="connsiteX2" fmla="*/ 993222 w 993222"/>
              <a:gd name="connsiteY2" fmla="*/ 1129637 h 1294316"/>
              <a:gd name="connsiteX3" fmla="*/ 830580 w 993222"/>
              <a:gd name="connsiteY3" fmla="*/ 0 h 1294316"/>
              <a:gd name="connsiteX4" fmla="*/ 0 w 993222"/>
              <a:gd name="connsiteY4" fmla="*/ 106680 h 129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222" h="1294316">
                <a:moveTo>
                  <a:pt x="0" y="106680"/>
                </a:moveTo>
                <a:cubicBezTo>
                  <a:pt x="73147" y="676073"/>
                  <a:pt x="170382" y="627977"/>
                  <a:pt x="209765" y="1290464"/>
                </a:cubicBezTo>
                <a:cubicBezTo>
                  <a:pt x="499102" y="1309497"/>
                  <a:pt x="745604" y="1258329"/>
                  <a:pt x="993222" y="1129637"/>
                </a:cubicBezTo>
                <a:cubicBezTo>
                  <a:pt x="886849" y="547610"/>
                  <a:pt x="1003630" y="623644"/>
                  <a:pt x="830580" y="0"/>
                </a:cubicBez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90" name="Группа 389">
            <a:extLst>
              <a:ext uri="{FF2B5EF4-FFF2-40B4-BE49-F238E27FC236}">
                <a16:creationId xmlns:a16="http://schemas.microsoft.com/office/drawing/2014/main" id="{56F6EB22-EB3E-0040-857F-A66E5BD8AAF6}"/>
              </a:ext>
            </a:extLst>
          </p:cNvPr>
          <p:cNvGrpSpPr/>
          <p:nvPr/>
        </p:nvGrpSpPr>
        <p:grpSpPr>
          <a:xfrm rot="14669368" flipV="1">
            <a:off x="-4668163" y="5116550"/>
            <a:ext cx="859526" cy="151220"/>
            <a:chOff x="-3137499" y="2746245"/>
            <a:chExt cx="1180537" cy="117475"/>
          </a:xfrm>
        </p:grpSpPr>
        <p:cxnSp>
          <p:nvCxnSpPr>
            <p:cNvPr id="391" name="Прямая соединительная линия 390">
              <a:extLst>
                <a:ext uri="{FF2B5EF4-FFF2-40B4-BE49-F238E27FC236}">
                  <a16:creationId xmlns:a16="http://schemas.microsoft.com/office/drawing/2014/main" id="{A8B3DAAB-F717-285B-8376-2C718C95E1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Прямая соединительная линия 391">
              <a:extLst>
                <a:ext uri="{FF2B5EF4-FFF2-40B4-BE49-F238E27FC236}">
                  <a16:creationId xmlns:a16="http://schemas.microsoft.com/office/drawing/2014/main" id="{7ABEFD9B-C4B6-3F07-6E31-C345B4A1D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05968" y="2746245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3" name="Овал 392">
            <a:extLst>
              <a:ext uri="{FF2B5EF4-FFF2-40B4-BE49-F238E27FC236}">
                <a16:creationId xmlns:a16="http://schemas.microsoft.com/office/drawing/2014/main" id="{E6281283-8C20-1D02-A535-EA9AF5B69E03}"/>
              </a:ext>
            </a:extLst>
          </p:cNvPr>
          <p:cNvSpPr/>
          <p:nvPr/>
        </p:nvSpPr>
        <p:spPr>
          <a:xfrm>
            <a:off x="-5594029" y="3648064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94" name="Овал 393">
            <a:extLst>
              <a:ext uri="{FF2B5EF4-FFF2-40B4-BE49-F238E27FC236}">
                <a16:creationId xmlns:a16="http://schemas.microsoft.com/office/drawing/2014/main" id="{D17B1FFA-4B51-D240-72CC-519996DC90B7}"/>
              </a:ext>
            </a:extLst>
          </p:cNvPr>
          <p:cNvSpPr/>
          <p:nvPr/>
        </p:nvSpPr>
        <p:spPr>
          <a:xfrm>
            <a:off x="-5275767" y="4221251"/>
            <a:ext cx="203200" cy="24674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95" name="Овал 394">
            <a:extLst>
              <a:ext uri="{FF2B5EF4-FFF2-40B4-BE49-F238E27FC236}">
                <a16:creationId xmlns:a16="http://schemas.microsoft.com/office/drawing/2014/main" id="{2FB2ECF3-F434-19DB-7660-905E7BE71BAF}"/>
              </a:ext>
            </a:extLst>
          </p:cNvPr>
          <p:cNvSpPr/>
          <p:nvPr/>
        </p:nvSpPr>
        <p:spPr>
          <a:xfrm>
            <a:off x="-4692390" y="4230992"/>
            <a:ext cx="203200" cy="24674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396" name="Прямая соединительная линия 395">
            <a:extLst>
              <a:ext uri="{FF2B5EF4-FFF2-40B4-BE49-F238E27FC236}">
                <a16:creationId xmlns:a16="http://schemas.microsoft.com/office/drawing/2014/main" id="{B489C7C5-F2B8-69F9-ED3C-2D8CE0677DB9}"/>
              </a:ext>
            </a:extLst>
          </p:cNvPr>
          <p:cNvCxnSpPr>
            <a:cxnSpLocks/>
          </p:cNvCxnSpPr>
          <p:nvPr/>
        </p:nvCxnSpPr>
        <p:spPr>
          <a:xfrm>
            <a:off x="-4607958" y="3953357"/>
            <a:ext cx="193764" cy="1435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7" name="Прямая соединительная линия 396">
            <a:extLst>
              <a:ext uri="{FF2B5EF4-FFF2-40B4-BE49-F238E27FC236}">
                <a16:creationId xmlns:a16="http://schemas.microsoft.com/office/drawing/2014/main" id="{713B1752-2983-F8E9-4ABD-2F6A3B31ECC7}"/>
              </a:ext>
            </a:extLst>
          </p:cNvPr>
          <p:cNvCxnSpPr>
            <a:cxnSpLocks/>
          </p:cNvCxnSpPr>
          <p:nvPr/>
        </p:nvCxnSpPr>
        <p:spPr>
          <a:xfrm flipV="1">
            <a:off x="-5213513" y="3911961"/>
            <a:ext cx="166425" cy="1151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8" name="Дуга 397">
            <a:extLst>
              <a:ext uri="{FF2B5EF4-FFF2-40B4-BE49-F238E27FC236}">
                <a16:creationId xmlns:a16="http://schemas.microsoft.com/office/drawing/2014/main" id="{04096B13-F1F4-5E0F-353F-47BB858206D7}"/>
              </a:ext>
            </a:extLst>
          </p:cNvPr>
          <p:cNvSpPr/>
          <p:nvPr/>
        </p:nvSpPr>
        <p:spPr>
          <a:xfrm rot="3145586">
            <a:off x="-4825570" y="4152234"/>
            <a:ext cx="379838" cy="404259"/>
          </a:xfrm>
          <a:prstGeom prst="arc">
            <a:avLst>
              <a:gd name="adj1" fmla="val 16200000"/>
              <a:gd name="adj2" fmla="val 199822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" name="Дуга 398">
            <a:extLst>
              <a:ext uri="{FF2B5EF4-FFF2-40B4-BE49-F238E27FC236}">
                <a16:creationId xmlns:a16="http://schemas.microsoft.com/office/drawing/2014/main" id="{5F165CEE-5228-296A-5D1E-29EC5308D101}"/>
              </a:ext>
            </a:extLst>
          </p:cNvPr>
          <p:cNvSpPr/>
          <p:nvPr/>
        </p:nvSpPr>
        <p:spPr>
          <a:xfrm rot="14010654">
            <a:off x="-5320219" y="4124197"/>
            <a:ext cx="379838" cy="404259"/>
          </a:xfrm>
          <a:prstGeom prst="arc">
            <a:avLst>
              <a:gd name="adj1" fmla="val 16200000"/>
              <a:gd name="adj2" fmla="val 199822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7" name="Дуга 406">
            <a:extLst>
              <a:ext uri="{FF2B5EF4-FFF2-40B4-BE49-F238E27FC236}">
                <a16:creationId xmlns:a16="http://schemas.microsoft.com/office/drawing/2014/main" id="{2F48713E-3AB7-7C89-BD72-64ABD8B9B621}"/>
              </a:ext>
            </a:extLst>
          </p:cNvPr>
          <p:cNvSpPr/>
          <p:nvPr/>
        </p:nvSpPr>
        <p:spPr>
          <a:xfrm rot="9488355">
            <a:off x="-5180097" y="4506715"/>
            <a:ext cx="834210" cy="404259"/>
          </a:xfrm>
          <a:prstGeom prst="arc">
            <a:avLst>
              <a:gd name="adj1" fmla="val 14696869"/>
              <a:gd name="adj2" fmla="val 199822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5" name="Рисунок 414">
            <a:extLst>
              <a:ext uri="{FF2B5EF4-FFF2-40B4-BE49-F238E27FC236}">
                <a16:creationId xmlns:a16="http://schemas.microsoft.com/office/drawing/2014/main" id="{84A24CEA-8F95-294C-02D6-6A45AC68C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1710" y="1923035"/>
            <a:ext cx="1719221" cy="3346994"/>
          </a:xfrm>
          <a:prstGeom prst="rect">
            <a:avLst/>
          </a:prstGeom>
        </p:spPr>
      </p:pic>
      <p:grpSp>
        <p:nvGrpSpPr>
          <p:cNvPr id="436" name="Группа 435">
            <a:extLst>
              <a:ext uri="{FF2B5EF4-FFF2-40B4-BE49-F238E27FC236}">
                <a16:creationId xmlns:a16="http://schemas.microsoft.com/office/drawing/2014/main" id="{6E798474-CD86-9F5C-D169-FC78C99EF47A}"/>
              </a:ext>
            </a:extLst>
          </p:cNvPr>
          <p:cNvGrpSpPr/>
          <p:nvPr/>
        </p:nvGrpSpPr>
        <p:grpSpPr>
          <a:xfrm>
            <a:off x="3167279" y="1883514"/>
            <a:ext cx="5862421" cy="3419049"/>
            <a:chOff x="3167279" y="1883514"/>
            <a:chExt cx="5862421" cy="3419049"/>
          </a:xfrm>
        </p:grpSpPr>
        <p:cxnSp>
          <p:nvCxnSpPr>
            <p:cNvPr id="420" name="Прямая со стрелкой 419">
              <a:extLst>
                <a:ext uri="{FF2B5EF4-FFF2-40B4-BE49-F238E27FC236}">
                  <a16:creationId xmlns:a16="http://schemas.microsoft.com/office/drawing/2014/main" id="{3EE020CE-1D62-E3EC-A2A0-B36B516C7BEC}"/>
                </a:ext>
              </a:extLst>
            </p:cNvPr>
            <p:cNvCxnSpPr>
              <a:cxnSpLocks/>
              <a:stCxn id="380" idx="3"/>
            </p:cNvCxnSpPr>
            <p:nvPr/>
          </p:nvCxnSpPr>
          <p:spPr>
            <a:xfrm>
              <a:off x="7830106" y="1885950"/>
              <a:ext cx="1147885" cy="37629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1" name="Прямая со стрелкой 420">
              <a:extLst>
                <a:ext uri="{FF2B5EF4-FFF2-40B4-BE49-F238E27FC236}">
                  <a16:creationId xmlns:a16="http://schemas.microsoft.com/office/drawing/2014/main" id="{C2A5E16C-E89A-4583-8F9A-5B0584001F15}"/>
                </a:ext>
              </a:extLst>
            </p:cNvPr>
            <p:cNvCxnSpPr>
              <a:cxnSpLocks/>
              <a:stCxn id="381" idx="3"/>
            </p:cNvCxnSpPr>
            <p:nvPr/>
          </p:nvCxnSpPr>
          <p:spPr>
            <a:xfrm>
              <a:off x="7830106" y="3024821"/>
              <a:ext cx="1161632" cy="7970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Прямая со стрелкой 423">
              <a:extLst>
                <a:ext uri="{FF2B5EF4-FFF2-40B4-BE49-F238E27FC236}">
                  <a16:creationId xmlns:a16="http://schemas.microsoft.com/office/drawing/2014/main" id="{6022CFE7-475F-86F8-F508-DB88EA8FB325}"/>
                </a:ext>
              </a:extLst>
            </p:cNvPr>
            <p:cNvCxnSpPr>
              <a:cxnSpLocks/>
              <a:stCxn id="382" idx="3"/>
            </p:cNvCxnSpPr>
            <p:nvPr/>
          </p:nvCxnSpPr>
          <p:spPr>
            <a:xfrm flipV="1">
              <a:off x="7830106" y="3911961"/>
              <a:ext cx="1128185" cy="25173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7" name="Прямая со стрелкой 426">
              <a:extLst>
                <a:ext uri="{FF2B5EF4-FFF2-40B4-BE49-F238E27FC236}">
                  <a16:creationId xmlns:a16="http://schemas.microsoft.com/office/drawing/2014/main" id="{8B33219E-EA5B-FB37-090D-FB3528F6FB25}"/>
                </a:ext>
              </a:extLst>
            </p:cNvPr>
            <p:cNvCxnSpPr>
              <a:cxnSpLocks/>
              <a:stCxn id="383" idx="3"/>
            </p:cNvCxnSpPr>
            <p:nvPr/>
          </p:nvCxnSpPr>
          <p:spPr>
            <a:xfrm flipV="1">
              <a:off x="7830106" y="5051750"/>
              <a:ext cx="1199594" cy="2508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35" name="Группа 434">
              <a:extLst>
                <a:ext uri="{FF2B5EF4-FFF2-40B4-BE49-F238E27FC236}">
                  <a16:creationId xmlns:a16="http://schemas.microsoft.com/office/drawing/2014/main" id="{2F45509A-0350-85B6-A2EF-A9756581774C}"/>
                </a:ext>
              </a:extLst>
            </p:cNvPr>
            <p:cNvGrpSpPr/>
            <p:nvPr/>
          </p:nvGrpSpPr>
          <p:grpSpPr>
            <a:xfrm flipH="1">
              <a:off x="3167279" y="1883514"/>
              <a:ext cx="1199594" cy="3416613"/>
              <a:chOff x="4567710" y="804048"/>
              <a:chExt cx="1199594" cy="3416613"/>
            </a:xfrm>
          </p:grpSpPr>
          <p:cxnSp>
            <p:nvCxnSpPr>
              <p:cNvPr id="431" name="Прямая со стрелкой 430">
                <a:extLst>
                  <a:ext uri="{FF2B5EF4-FFF2-40B4-BE49-F238E27FC236}">
                    <a16:creationId xmlns:a16="http://schemas.microsoft.com/office/drawing/2014/main" id="{F5FB06EA-EA01-7020-4594-4E9AED4E7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710" y="804048"/>
                <a:ext cx="1147885" cy="37629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2" name="Прямая со стрелкой 431">
                <a:extLst>
                  <a:ext uri="{FF2B5EF4-FFF2-40B4-BE49-F238E27FC236}">
                    <a16:creationId xmlns:a16="http://schemas.microsoft.com/office/drawing/2014/main" id="{17327248-6FC5-5467-A56E-577F93048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710" y="1942919"/>
                <a:ext cx="1161632" cy="7970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3" name="Прямая со стрелкой 432">
                <a:extLst>
                  <a:ext uri="{FF2B5EF4-FFF2-40B4-BE49-F238E27FC236}">
                    <a16:creationId xmlns:a16="http://schemas.microsoft.com/office/drawing/2014/main" id="{44332998-4045-6B02-9E9E-E125534573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7710" y="2830059"/>
                <a:ext cx="1128185" cy="25173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4" name="Прямая со стрелкой 433">
                <a:extLst>
                  <a:ext uri="{FF2B5EF4-FFF2-40B4-BE49-F238E27FC236}">
                    <a16:creationId xmlns:a16="http://schemas.microsoft.com/office/drawing/2014/main" id="{0CFB1026-469D-A016-9EA1-AB2E4AF7CE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7710" y="3969848"/>
                <a:ext cx="1199594" cy="2508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218E50E1-0F71-4F1A-8E86-6B7AF034F98F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676301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/>
      <p:bldP spid="20" grpId="0" animBg="1"/>
      <p:bldP spid="380" grpId="0" animBg="1"/>
      <p:bldP spid="381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86E63-C474-F816-D3EE-296E1D523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8BC3FC-12F6-6288-64E9-C09868FE5492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CA1CF5-FF20-41AE-0B34-092332537A70}"/>
              </a:ext>
            </a:extLst>
          </p:cNvPr>
          <p:cNvSpPr/>
          <p:nvPr/>
        </p:nvSpPr>
        <p:spPr>
          <a:xfrm>
            <a:off x="63804" y="2191657"/>
            <a:ext cx="2986784" cy="4009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Штраф </a:t>
            </a:r>
            <a:r>
              <a:rPr lang="ru-RU" sz="1400" b="1" dirty="0">
                <a:solidFill>
                  <a:schemeClr val="tx1"/>
                </a:solidFill>
              </a:rPr>
              <a:t>100 000 – 300 000 рублей,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Лишение свободы на срок </a:t>
            </a:r>
            <a:r>
              <a:rPr lang="ru-RU" sz="1400" b="1" dirty="0">
                <a:solidFill>
                  <a:schemeClr val="tx1"/>
                </a:solidFill>
              </a:rPr>
              <a:t>до 3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3C1CE4-5AB2-79FD-E1E6-EAA467B26B76}"/>
              </a:ext>
            </a:extLst>
          </p:cNvPr>
          <p:cNvSpPr/>
          <p:nvPr/>
        </p:nvSpPr>
        <p:spPr>
          <a:xfrm>
            <a:off x="3088811" y="3530177"/>
            <a:ext cx="2986784" cy="2671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Штраф </a:t>
            </a:r>
            <a:r>
              <a:rPr lang="ru-RU" sz="1400" b="1" dirty="0">
                <a:solidFill>
                  <a:schemeClr val="tx1"/>
                </a:solidFill>
              </a:rPr>
              <a:t>100 000 – 300 000 рублей,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Лишение свободы на срок </a:t>
            </a:r>
            <a:r>
              <a:rPr lang="ru-RU" sz="1400" b="1" dirty="0">
                <a:solidFill>
                  <a:schemeClr val="tx1"/>
                </a:solidFill>
              </a:rPr>
              <a:t>до 3 лет.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F6C1F3-C6B6-1E84-2D01-3E96C73D97CE}"/>
              </a:ext>
            </a:extLst>
          </p:cNvPr>
          <p:cNvSpPr/>
          <p:nvPr/>
        </p:nvSpPr>
        <p:spPr>
          <a:xfrm>
            <a:off x="6116406" y="3529585"/>
            <a:ext cx="2986784" cy="26729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Штраф </a:t>
            </a:r>
            <a:r>
              <a:rPr lang="ru-RU" sz="1400" b="1" dirty="0">
                <a:solidFill>
                  <a:schemeClr val="tx1"/>
                </a:solidFill>
              </a:rPr>
              <a:t>300 000 – 1 000 000 рублей,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Лишение свободы на срок </a:t>
            </a:r>
            <a:r>
              <a:rPr lang="ru-RU" sz="1400" b="1" dirty="0">
                <a:solidFill>
                  <a:schemeClr val="tx1"/>
                </a:solidFill>
              </a:rPr>
              <a:t>до 6 лет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B28391-821B-C8D0-CF8F-F7CC855981D3}"/>
              </a:ext>
            </a:extLst>
          </p:cNvPr>
          <p:cNvSpPr/>
          <p:nvPr/>
        </p:nvSpPr>
        <p:spPr>
          <a:xfrm>
            <a:off x="9141412" y="2191658"/>
            <a:ext cx="2986784" cy="4009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Штраф 300 000 – 1 000 000 рублей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Лишением свободы на срок </a:t>
            </a:r>
            <a:r>
              <a:rPr lang="ru-RU" sz="1400" b="1" dirty="0">
                <a:solidFill>
                  <a:schemeClr val="tx1"/>
                </a:solidFill>
              </a:rPr>
              <a:t>до 6 лет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6586FBF-0767-1A92-107A-CA5B020166CE}"/>
              </a:ext>
            </a:extLst>
          </p:cNvPr>
          <p:cNvSpPr/>
          <p:nvPr/>
        </p:nvSpPr>
        <p:spPr>
          <a:xfrm>
            <a:off x="5008490" y="249809"/>
            <a:ext cx="2175020" cy="21750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3D2C24A-453B-764E-7421-10E94FDC97FB}"/>
              </a:ext>
            </a:extLst>
          </p:cNvPr>
          <p:cNvGrpSpPr/>
          <p:nvPr/>
        </p:nvGrpSpPr>
        <p:grpSpPr>
          <a:xfrm>
            <a:off x="3379564" y="785753"/>
            <a:ext cx="914400" cy="914400"/>
            <a:chOff x="3379564" y="3357525"/>
            <a:chExt cx="914400" cy="91440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B46E302-2885-CA40-014A-7BAD4A181BA5}"/>
                </a:ext>
              </a:extLst>
            </p:cNvPr>
            <p:cNvSpPr/>
            <p:nvPr/>
          </p:nvSpPr>
          <p:spPr>
            <a:xfrm>
              <a:off x="3768725" y="3562350"/>
              <a:ext cx="127000" cy="600075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15" name="Рисунок 14" descr="Предупреждение со сплошной заливкой">
              <a:extLst>
                <a:ext uri="{FF2B5EF4-FFF2-40B4-BE49-F238E27FC236}">
                  <a16:creationId xmlns:a16="http://schemas.microsoft.com/office/drawing/2014/main" id="{2928DEA2-BE7C-C93F-BAB5-31E26702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79564" y="3357525"/>
              <a:ext cx="914400" cy="914400"/>
            </a:xfrm>
            <a:prstGeom prst="rect">
              <a:avLst/>
            </a:prstGeom>
          </p:spPr>
        </p:pic>
      </p:grpSp>
      <p:pic>
        <p:nvPicPr>
          <p:cNvPr id="21" name="Рисунок 20" descr="Контур плачущего лица со сплошной заливкой">
            <a:extLst>
              <a:ext uri="{FF2B5EF4-FFF2-40B4-BE49-F238E27FC236}">
                <a16:creationId xmlns:a16="http://schemas.microsoft.com/office/drawing/2014/main" id="{09C20535-CC06-E879-35B6-A81EC1DE2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702" y="4714252"/>
            <a:ext cx="914400" cy="9144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5FE457-97FF-0C9E-65AF-AA16060BD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179" y="412933"/>
            <a:ext cx="949642" cy="1848772"/>
          </a:xfrm>
          <a:prstGeom prst="rect">
            <a:avLst/>
          </a:prstGeom>
        </p:spPr>
      </p:pic>
      <p:pic>
        <p:nvPicPr>
          <p:cNvPr id="23" name="Рисунок 22" descr="Контур плачущего лица со сплошной заливкой">
            <a:extLst>
              <a:ext uri="{FF2B5EF4-FFF2-40B4-BE49-F238E27FC236}">
                <a16:creationId xmlns:a16="http://schemas.microsoft.com/office/drawing/2014/main" id="{E6F524C5-69D9-05AF-B35B-894DB0A45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4090" y="4714252"/>
            <a:ext cx="914400" cy="914400"/>
          </a:xfrm>
          <a:prstGeom prst="rect">
            <a:avLst/>
          </a:prstGeom>
        </p:spPr>
      </p:pic>
      <p:pic>
        <p:nvPicPr>
          <p:cNvPr id="24" name="Рисунок 23" descr="Контур плачущего лица со сплошной заливкой">
            <a:extLst>
              <a:ext uri="{FF2B5EF4-FFF2-40B4-BE49-F238E27FC236}">
                <a16:creationId xmlns:a16="http://schemas.microsoft.com/office/drawing/2014/main" id="{7D62B031-4508-589C-54FE-E319AEDA7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1686" y="4714252"/>
            <a:ext cx="914400" cy="914400"/>
          </a:xfrm>
          <a:prstGeom prst="rect">
            <a:avLst/>
          </a:prstGeom>
        </p:spPr>
      </p:pic>
      <p:pic>
        <p:nvPicPr>
          <p:cNvPr id="25" name="Рисунок 24" descr="Контур плачущего лица со сплошной заливкой">
            <a:extLst>
              <a:ext uri="{FF2B5EF4-FFF2-40B4-BE49-F238E27FC236}">
                <a16:creationId xmlns:a16="http://schemas.microsoft.com/office/drawing/2014/main" id="{3DBF9250-4F9A-E3D1-364A-DB934778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6537" y="4714252"/>
            <a:ext cx="914400" cy="9144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26789E3-F360-8727-51EE-E8C1BDA668D8}"/>
              </a:ext>
            </a:extLst>
          </p:cNvPr>
          <p:cNvGrpSpPr/>
          <p:nvPr/>
        </p:nvGrpSpPr>
        <p:grpSpPr>
          <a:xfrm>
            <a:off x="7894414" y="785753"/>
            <a:ext cx="914400" cy="914400"/>
            <a:chOff x="3379564" y="3357525"/>
            <a:chExt cx="914400" cy="914400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5AED897-FBCC-E677-63FF-4ED9CA47486D}"/>
                </a:ext>
              </a:extLst>
            </p:cNvPr>
            <p:cNvSpPr/>
            <p:nvPr/>
          </p:nvSpPr>
          <p:spPr>
            <a:xfrm>
              <a:off x="3768725" y="3562350"/>
              <a:ext cx="127000" cy="600075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6" name="Рисунок 255" descr="Предупреждение со сплошной заливкой">
              <a:extLst>
                <a:ext uri="{FF2B5EF4-FFF2-40B4-BE49-F238E27FC236}">
                  <a16:creationId xmlns:a16="http://schemas.microsoft.com/office/drawing/2014/main" id="{5646EA6F-4B4E-522F-C805-02A512869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79564" y="3357525"/>
              <a:ext cx="914400" cy="914400"/>
            </a:xfrm>
            <a:prstGeom prst="rect">
              <a:avLst/>
            </a:prstGeom>
          </p:spPr>
        </p:pic>
      </p:grp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2B41EFC6-F0C1-219A-A9E0-FCD34BC7464F}"/>
              </a:ext>
            </a:extLst>
          </p:cNvPr>
          <p:cNvSpPr/>
          <p:nvPr/>
        </p:nvSpPr>
        <p:spPr>
          <a:xfrm>
            <a:off x="63805" y="1447800"/>
            <a:ext cx="2986784" cy="64376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ПЕРЕДАЛ КОМУ-ТО КАРТУ ЗА ДЕНЬГИ?</a:t>
            </a:r>
          </a:p>
        </p:txBody>
      </p:sp>
      <p:sp>
        <p:nvSpPr>
          <p:cNvPr id="263" name="Прямоугольник 262">
            <a:extLst>
              <a:ext uri="{FF2B5EF4-FFF2-40B4-BE49-F238E27FC236}">
                <a16:creationId xmlns:a16="http://schemas.microsoft.com/office/drawing/2014/main" id="{0E1BC39B-CEEB-6B55-D6FF-7A99575087BF}"/>
              </a:ext>
            </a:extLst>
          </p:cNvPr>
          <p:cNvSpPr/>
          <p:nvPr/>
        </p:nvSpPr>
        <p:spPr>
          <a:xfrm>
            <a:off x="3088810" y="2787059"/>
            <a:ext cx="2986784" cy="64376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ПРОВОДИШЬ ОПЕРАЦИИ ПО ЧЬЕМУ-ТО ПОРУЧЕНИЮ ЗА ДЕНЬГИ?</a:t>
            </a:r>
          </a:p>
        </p:txBody>
      </p:sp>
      <p:sp>
        <p:nvSpPr>
          <p:cNvPr id="264" name="Прямоугольник 263">
            <a:extLst>
              <a:ext uri="{FF2B5EF4-FFF2-40B4-BE49-F238E27FC236}">
                <a16:creationId xmlns:a16="http://schemas.microsoft.com/office/drawing/2014/main" id="{20817133-EE10-0320-CC91-8064728D00BF}"/>
              </a:ext>
            </a:extLst>
          </p:cNvPr>
          <p:cNvSpPr/>
          <p:nvPr/>
        </p:nvSpPr>
        <p:spPr>
          <a:xfrm>
            <a:off x="6121314" y="2787059"/>
            <a:ext cx="2986784" cy="64376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КУПИЛ У КОГО-ТО КАРТУ?</a:t>
            </a: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:a16="http://schemas.microsoft.com/office/drawing/2014/main" id="{41C40A6A-FC33-FF8C-BB69-C2BC8372D81E}"/>
              </a:ext>
            </a:extLst>
          </p:cNvPr>
          <p:cNvSpPr/>
          <p:nvPr/>
        </p:nvSpPr>
        <p:spPr>
          <a:xfrm>
            <a:off x="9141412" y="1447800"/>
            <a:ext cx="2986784" cy="64376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ПРОВОДИШЬ ОПЕРАЦИИ ПО КУПЛЕННОЙ КАРТЕ?</a:t>
            </a: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:a16="http://schemas.microsoft.com/office/drawing/2014/main" id="{C4AE6CCB-5E45-12DE-31FB-2BA269211C15}"/>
              </a:ext>
            </a:extLst>
          </p:cNvPr>
          <p:cNvSpPr/>
          <p:nvPr/>
        </p:nvSpPr>
        <p:spPr>
          <a:xfrm>
            <a:off x="63804" y="6276975"/>
            <a:ext cx="12064394" cy="51508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СТОИТ ПОРТИТЬ СЕБЕ ЖИЗНЬ РАДИ СОМНИТЕЛЬНОЙ НАЖИВЫ – БЕРЕГИ СЕБЯ!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C711CE4-60E6-4077-AB7A-FE47836747D7}"/>
              </a:ext>
            </a:extLst>
          </p:cNvPr>
          <p:cNvSpPr/>
          <p:nvPr/>
        </p:nvSpPr>
        <p:spPr>
          <a:xfrm>
            <a:off x="-25075" y="2183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977037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57" grpId="0" animBg="1"/>
      <p:bldP spid="263" grpId="0" animBg="1"/>
      <p:bldP spid="264" grpId="0" animBg="1"/>
      <p:bldP spid="265" grpId="0" animBg="1"/>
      <p:bldP spid="2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4489B-5846-6F0B-7BE3-77DD6D94B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1B4D6961-1422-35ED-C362-01C3F7B9697C}"/>
              </a:ext>
            </a:extLst>
          </p:cNvPr>
          <p:cNvSpPr/>
          <p:nvPr/>
        </p:nvSpPr>
        <p:spPr>
          <a:xfrm>
            <a:off x="0" y="1"/>
            <a:ext cx="122809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29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  <a:alpha val="39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969141-939B-4B46-F68A-36028B397533}"/>
              </a:ext>
            </a:extLst>
          </p:cNvPr>
          <p:cNvSpPr/>
          <p:nvPr/>
        </p:nvSpPr>
        <p:spPr>
          <a:xfrm>
            <a:off x="3657600" y="2665910"/>
            <a:ext cx="4853140" cy="83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90500" stA="49000" endPos="84000" dist="25400" dir="5400000" sy="-100000" algn="bl" rotWithShape="0"/>
                </a:effectLst>
              </a:rPr>
              <a:t>СПАСИБО ЗА ВНИМАНИЕ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24EA1B-95A5-623B-8C9A-8D8FC975DCA0}"/>
              </a:ext>
            </a:extLst>
          </p:cNvPr>
          <p:cNvSpPr/>
          <p:nvPr/>
        </p:nvSpPr>
        <p:spPr>
          <a:xfrm>
            <a:off x="63804" y="-5023229"/>
            <a:ext cx="2986784" cy="462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Штраф </a:t>
            </a:r>
            <a:r>
              <a:rPr lang="ru-RU" sz="1100" b="1" dirty="0">
                <a:solidFill>
                  <a:schemeClr val="tx1"/>
                </a:solidFill>
              </a:rPr>
              <a:t>100 000 – 300 000 рублей,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обязательными работами на срок до </a:t>
            </a:r>
            <a:r>
              <a:rPr lang="ru-RU" sz="1100" b="1" dirty="0">
                <a:solidFill>
                  <a:schemeClr val="tx1"/>
                </a:solidFill>
              </a:rPr>
              <a:t>480 часов,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исправительными работами на срок </a:t>
            </a:r>
            <a:r>
              <a:rPr lang="ru-RU" sz="1100" b="1" dirty="0">
                <a:solidFill>
                  <a:schemeClr val="tx1"/>
                </a:solidFill>
              </a:rPr>
              <a:t>до 2 лет,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ограничением свободы на срок 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до 2 лет,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принудительными работами на срок </a:t>
            </a:r>
            <a:r>
              <a:rPr lang="ru-RU" sz="1100" b="1" dirty="0">
                <a:solidFill>
                  <a:schemeClr val="tx1"/>
                </a:solidFill>
              </a:rPr>
              <a:t>до 3 лет,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лишением свободы на срок 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до 3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D9C7C6-BD36-FA96-D954-CC6B70A849A1}"/>
              </a:ext>
            </a:extLst>
          </p:cNvPr>
          <p:cNvSpPr/>
          <p:nvPr/>
        </p:nvSpPr>
        <p:spPr>
          <a:xfrm>
            <a:off x="12460794" y="4397993"/>
            <a:ext cx="2986784" cy="2393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Штраф </a:t>
            </a:r>
            <a:r>
              <a:rPr lang="ru-RU" sz="1100" b="1" dirty="0">
                <a:solidFill>
                  <a:schemeClr val="tx1"/>
                </a:solidFill>
              </a:rPr>
              <a:t>100 000 – 300 000 рублей,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обязательными работами на срок до </a:t>
            </a:r>
            <a:r>
              <a:rPr lang="ru-RU" sz="1100" b="1" dirty="0">
                <a:solidFill>
                  <a:schemeClr val="tx1"/>
                </a:solidFill>
              </a:rPr>
              <a:t>480 часов,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исправительными работами на срок </a:t>
            </a:r>
            <a:r>
              <a:rPr lang="ru-RU" sz="1100" b="1" dirty="0">
                <a:solidFill>
                  <a:schemeClr val="tx1"/>
                </a:solidFill>
              </a:rPr>
              <a:t>до 2 лет,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ограничением свободы на срок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до 2 лет,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принудительными работами на срок </a:t>
            </a:r>
            <a:r>
              <a:rPr lang="ru-RU" sz="1100" b="1" dirty="0">
                <a:solidFill>
                  <a:schemeClr val="tx1"/>
                </a:solidFill>
              </a:rPr>
              <a:t>до 3 лет,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лишением свободы на срок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до 3 лет.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703DF4-E5AB-A6D7-C409-9CD42BEAFCB7}"/>
              </a:ext>
            </a:extLst>
          </p:cNvPr>
          <p:cNvSpPr/>
          <p:nvPr/>
        </p:nvSpPr>
        <p:spPr>
          <a:xfrm>
            <a:off x="-4229938" y="4394325"/>
            <a:ext cx="2986784" cy="23950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Штраф </a:t>
            </a:r>
            <a:r>
              <a:rPr lang="ru-RU" sz="1100" b="1" dirty="0">
                <a:solidFill>
                  <a:schemeClr val="tx1"/>
                </a:solidFill>
              </a:rPr>
              <a:t>300 000 – 1 000 000 рублей,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принудительными работами на срок </a:t>
            </a:r>
            <a:r>
              <a:rPr lang="ru-RU" sz="1100" b="1" dirty="0">
                <a:solidFill>
                  <a:schemeClr val="tx1"/>
                </a:solidFill>
              </a:rPr>
              <a:t>до 4 лет,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лишением свободы на срок 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до 6 лет + штраф 100 000 – 500 000 рублей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492A4A-13A0-B930-C956-B57F5741F8D4}"/>
              </a:ext>
            </a:extLst>
          </p:cNvPr>
          <p:cNvSpPr/>
          <p:nvPr/>
        </p:nvSpPr>
        <p:spPr>
          <a:xfrm>
            <a:off x="9294116" y="7431755"/>
            <a:ext cx="2986784" cy="462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Принудительные работы на срок 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до 5 лет + штраф 300 000 – 1 000 000 рублей</a:t>
            </a:r>
            <a:r>
              <a:rPr lang="ru-RU" sz="1100" dirty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либо лишением свободы на срок 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до 6 лет + штраф 300 000 – 1 000 000 рублей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116361A-3B48-E9BB-AE58-50AA1C5BA7F7}"/>
              </a:ext>
            </a:extLst>
          </p:cNvPr>
          <p:cNvGrpSpPr/>
          <p:nvPr/>
        </p:nvGrpSpPr>
        <p:grpSpPr>
          <a:xfrm>
            <a:off x="3379564" y="7657469"/>
            <a:ext cx="914400" cy="914400"/>
            <a:chOff x="3379564" y="3357525"/>
            <a:chExt cx="914400" cy="9144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DD62B47-EDB4-5A03-92C2-53B1E9208F13}"/>
                </a:ext>
              </a:extLst>
            </p:cNvPr>
            <p:cNvSpPr/>
            <p:nvPr/>
          </p:nvSpPr>
          <p:spPr>
            <a:xfrm>
              <a:off x="3768725" y="3562350"/>
              <a:ext cx="127000" cy="600075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Предупреждение со сплошной заливкой">
              <a:extLst>
                <a:ext uri="{FF2B5EF4-FFF2-40B4-BE49-F238E27FC236}">
                  <a16:creationId xmlns:a16="http://schemas.microsoft.com/office/drawing/2014/main" id="{7CFE2ADC-1BCE-772B-2AA3-E58ADF84B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79564" y="3357525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Рисунок 12" descr="Контур плачущего лица со сплошной заливкой">
            <a:extLst>
              <a:ext uri="{FF2B5EF4-FFF2-40B4-BE49-F238E27FC236}">
                <a16:creationId xmlns:a16="http://schemas.microsoft.com/office/drawing/2014/main" id="{78797905-0F66-2F0B-41EB-1365F6705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996" y="8354000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1F6F0B-4A44-7616-8450-B82A716CE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525" y="-3823656"/>
            <a:ext cx="1719221" cy="3346994"/>
          </a:xfrm>
          <a:prstGeom prst="rect">
            <a:avLst/>
          </a:prstGeom>
        </p:spPr>
      </p:pic>
      <p:pic>
        <p:nvPicPr>
          <p:cNvPr id="15" name="Рисунок 14" descr="Контур плачущего лица со сплошной заливкой">
            <a:extLst>
              <a:ext uri="{FF2B5EF4-FFF2-40B4-BE49-F238E27FC236}">
                <a16:creationId xmlns:a16="http://schemas.microsoft.com/office/drawing/2014/main" id="{3C514E4E-3F2A-3540-ADCC-C3A18342D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1195" y="10201850"/>
            <a:ext cx="914400" cy="914400"/>
          </a:xfrm>
          <a:prstGeom prst="rect">
            <a:avLst/>
          </a:prstGeom>
        </p:spPr>
      </p:pic>
      <p:pic>
        <p:nvPicPr>
          <p:cNvPr id="16" name="Рисунок 15" descr="Контур плачущего лица со сплошной заливкой">
            <a:extLst>
              <a:ext uri="{FF2B5EF4-FFF2-40B4-BE49-F238E27FC236}">
                <a16:creationId xmlns:a16="http://schemas.microsoft.com/office/drawing/2014/main" id="{6709A2E3-1D5D-AC4D-1940-A6998EF1A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3817" y="1020185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онтур плачущего лица со сплошной заливкой">
            <a:extLst>
              <a:ext uri="{FF2B5EF4-FFF2-40B4-BE49-F238E27FC236}">
                <a16:creationId xmlns:a16="http://schemas.microsoft.com/office/drawing/2014/main" id="{166ADFEB-76E8-3DAF-0FC1-54DA63EB2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7604" y="8354000"/>
            <a:ext cx="914400" cy="91440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799C627-C2A4-AAB2-7835-8149E2E53BD3}"/>
              </a:ext>
            </a:extLst>
          </p:cNvPr>
          <p:cNvGrpSpPr/>
          <p:nvPr/>
        </p:nvGrpSpPr>
        <p:grpSpPr>
          <a:xfrm>
            <a:off x="7894414" y="7657469"/>
            <a:ext cx="914400" cy="914400"/>
            <a:chOff x="3379564" y="3357525"/>
            <a:chExt cx="914400" cy="9144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5814B55-453D-7EE6-EE9D-8A78B19E0BD8}"/>
                </a:ext>
              </a:extLst>
            </p:cNvPr>
            <p:cNvSpPr/>
            <p:nvPr/>
          </p:nvSpPr>
          <p:spPr>
            <a:xfrm>
              <a:off x="3768725" y="3562350"/>
              <a:ext cx="127000" cy="600075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0" name="Рисунок 19" descr="Предупреждение со сплошной заливкой">
              <a:extLst>
                <a:ext uri="{FF2B5EF4-FFF2-40B4-BE49-F238E27FC236}">
                  <a16:creationId xmlns:a16="http://schemas.microsoft.com/office/drawing/2014/main" id="{8C53B981-669D-5CA9-18EA-A2D168B8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79564" y="3357525"/>
              <a:ext cx="914400" cy="914400"/>
            </a:xfrm>
            <a:prstGeom prst="rect">
              <a:avLst/>
            </a:prstGeom>
          </p:spPr>
        </p:pic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BB15390-48F7-7674-342F-F3036880DAB0}"/>
              </a:ext>
            </a:extLst>
          </p:cNvPr>
          <p:cNvSpPr/>
          <p:nvPr/>
        </p:nvSpPr>
        <p:spPr>
          <a:xfrm>
            <a:off x="734257" y="6475940"/>
            <a:ext cx="11546643" cy="289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/>
              </a:rPr>
              <a:t>Использование данной презентации возможно при указании авторства: данный материал предоставлен Комитетом финансовой грамотности Ассоциации Российских Банков</a:t>
            </a:r>
          </a:p>
        </p:txBody>
      </p:sp>
    </p:spTree>
    <p:extLst>
      <p:ext uri="{BB962C8B-B14F-4D97-AF65-F5344CB8AC3E}">
        <p14:creationId xmlns:p14="http://schemas.microsoft.com/office/powerpoint/2010/main" val="271022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6D18AC-97CD-34B4-4842-2F02B3912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2D0D29-BBFC-2EB2-AEBC-5C9F9B4ACDB6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C3E38C-18F1-C699-F6EF-7591986AC4B9}"/>
              </a:ext>
            </a:extLst>
          </p:cNvPr>
          <p:cNvSpPr/>
          <p:nvPr/>
        </p:nvSpPr>
        <p:spPr>
          <a:xfrm>
            <a:off x="63805" y="2186570"/>
            <a:ext cx="2986784" cy="4293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хищение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чужого имущества или приобретение права на чужое имущество путем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обмана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или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злоупотребления доверием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мошенничество, совершенное группой лиц по предварительному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сговору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а равно с причинением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значительного ущерба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гражданину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мошенничество, совершенное организованной группой либо в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особо крупном размере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или повлекшее лишение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гражданина на жилое помещение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8E1DC052-0815-B58C-0BA2-B847ABDA6B7F}"/>
              </a:ext>
            </a:extLst>
          </p:cNvPr>
          <p:cNvSpPr/>
          <p:nvPr/>
        </p:nvSpPr>
        <p:spPr>
          <a:xfrm>
            <a:off x="63805" y="1197984"/>
            <a:ext cx="2986784" cy="8935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Ст. 159 УК РФ  «Мошенничество» 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A2A37CC-AE42-0945-7978-F356414EBA24}"/>
              </a:ext>
            </a:extLst>
          </p:cNvPr>
          <p:cNvSpPr/>
          <p:nvPr/>
        </p:nvSpPr>
        <p:spPr>
          <a:xfrm>
            <a:off x="-25075" y="218338"/>
            <a:ext cx="7437552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УГОЛОВНАЯ ОТВЕТСТВЕННОСТЬ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1F7254-DD21-F710-2EF8-05898DF87962}"/>
              </a:ext>
            </a:extLst>
          </p:cNvPr>
          <p:cNvSpPr/>
          <p:nvPr/>
        </p:nvSpPr>
        <p:spPr>
          <a:xfrm>
            <a:off x="3693701" y="2186570"/>
            <a:ext cx="2986784" cy="4293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Совершение финансовых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операций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и других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сделок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с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денежными средствами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или иным имуществом, заведомо приобретенными другими лицами преступным путем, в </a:t>
            </a:r>
            <a:r>
              <a:rPr lang="ru-RU" sz="14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целях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придания правомерного вида владению, пользованию и распоряжению указанными денежными средствами или иным имуществом </a:t>
            </a:r>
          </a:p>
          <a:p>
            <a:pPr algn="ctr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 крупном размере (больше 1,5 млн рублей)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группой лиц по предварительному сговору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организованной группой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 особо крупном размере (больше 6 млн рублей)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74DE46-FF42-71AC-7884-3E82A627ADF7}"/>
              </a:ext>
            </a:extLst>
          </p:cNvPr>
          <p:cNvSpPr/>
          <p:nvPr/>
        </p:nvSpPr>
        <p:spPr>
          <a:xfrm>
            <a:off x="3693701" y="1166648"/>
            <a:ext cx="2986784" cy="8935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Ст. 174 УК РФ  «Отмывание денежных средств» 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2A7CDA-85A0-3157-BA7E-C3CB3E20D488}"/>
              </a:ext>
            </a:extLst>
          </p:cNvPr>
          <p:cNvSpPr/>
          <p:nvPr/>
        </p:nvSpPr>
        <p:spPr>
          <a:xfrm>
            <a:off x="7125327" y="2186570"/>
            <a:ext cx="5002868" cy="4293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  ч. 3 -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Клиент банка передает свои данные для платежей (или доступ к ним) другому человеку из корыстных целей для незаконных операций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ч. 4 - Клиент банка из корыстных соображений (т. е. за материальное вознаграждение) сам выполняет незаконные платежи по указанию или в интересах другого лица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ч.5 - Человек, который не заключал договор с банком, покупает или передает другому данные для платежей с целью извлечения личной выгоды и проведения незаконных операций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</a:rPr>
              <a:t>ч. 6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- Человек, не имеющий договора с банком, использует платежные данные для совершения незаконных операций для личной выгоды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C5E3790-A8B8-731C-65FD-E65D2DA5B581}"/>
              </a:ext>
            </a:extLst>
          </p:cNvPr>
          <p:cNvSpPr/>
          <p:nvPr/>
        </p:nvSpPr>
        <p:spPr>
          <a:xfrm>
            <a:off x="7125327" y="1157922"/>
            <a:ext cx="5002867" cy="8935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Ст. 187 УК РФ  «Неправомерный оборот средств платежей» (ч. 3-6) с 2025 года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45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893E1D-1B0C-11F8-D5EA-3DE9E9FEC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7970D5-5BC1-5901-4464-DA85ECAB3518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462CC4-E9E4-8CB2-DD36-5D973BF98EF8}"/>
              </a:ext>
            </a:extLst>
          </p:cNvPr>
          <p:cNvSpPr/>
          <p:nvPr/>
        </p:nvSpPr>
        <p:spPr>
          <a:xfrm>
            <a:off x="63805" y="2186570"/>
            <a:ext cx="2986784" cy="4293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 На карту жертвы поступают деньги от неизвестного лица. Вскоре звонит «отправитель», умоляя вернуть сумму на другие реквизиты – якобы из-за ошибки в номере. На самом деле, это часть мошеннической схемы. Соглашаясь на просьбу, человек становится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дроппером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113515A9-55F2-6DE7-6A01-F036A4449031}"/>
              </a:ext>
            </a:extLst>
          </p:cNvPr>
          <p:cNvSpPr/>
          <p:nvPr/>
        </p:nvSpPr>
        <p:spPr>
          <a:xfrm>
            <a:off x="63805" y="1197984"/>
            <a:ext cx="2986784" cy="8935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«Ошибочный» перевод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A2EA73D-B1BF-8AB9-FD12-7F6EC69F5C77}"/>
              </a:ext>
            </a:extLst>
          </p:cNvPr>
          <p:cNvSpPr/>
          <p:nvPr/>
        </p:nvSpPr>
        <p:spPr>
          <a:xfrm>
            <a:off x="-25075" y="218338"/>
            <a:ext cx="7437552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Схемы вовлечения </a:t>
            </a:r>
            <a:r>
              <a:rPr lang="ru-RU" sz="4000" dirty="0" err="1">
                <a:ln w="0"/>
                <a:solidFill>
                  <a:schemeClr val="bg1"/>
                </a:solidFill>
              </a:rPr>
              <a:t>дропперов</a:t>
            </a:r>
            <a:endParaRPr lang="ru-RU" sz="4000" dirty="0">
              <a:ln w="0"/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00F0A1-5735-C496-EB09-A441845DABA5}"/>
              </a:ext>
            </a:extLst>
          </p:cNvPr>
          <p:cNvSpPr/>
          <p:nvPr/>
        </p:nvSpPr>
        <p:spPr>
          <a:xfrm>
            <a:off x="3109216" y="2193590"/>
            <a:ext cx="2986784" cy="4293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Предлагают помочь бизнесу вывести «заблокированные за рубежом активы». </a:t>
            </a:r>
            <a:r>
              <a:rPr lang="ru-RU" sz="1400" dirty="0" err="1">
                <a:solidFill>
                  <a:schemeClr val="tx1"/>
                </a:solidFill>
              </a:rPr>
              <a:t>Дроппер</a:t>
            </a:r>
            <a:r>
              <a:rPr lang="ru-RU" sz="1400" dirty="0">
                <a:solidFill>
                  <a:schemeClr val="tx1"/>
                </a:solidFill>
              </a:rPr>
              <a:t> получает перевод от «иностранного партнера» и пересылает деньги на «безопасный внутренний счет», за что получает процент.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0BE12B-AD10-35DD-449A-8845F16D1082}"/>
              </a:ext>
            </a:extLst>
          </p:cNvPr>
          <p:cNvSpPr/>
          <p:nvPr/>
        </p:nvSpPr>
        <p:spPr>
          <a:xfrm>
            <a:off x="3109216" y="1173668"/>
            <a:ext cx="2986784" cy="8935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«Обход санкций»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61D19B-4159-E393-F070-D14C4C5068C5}"/>
              </a:ext>
            </a:extLst>
          </p:cNvPr>
          <p:cNvSpPr/>
          <p:nvPr/>
        </p:nvSpPr>
        <p:spPr>
          <a:xfrm>
            <a:off x="6183475" y="2197090"/>
            <a:ext cx="2986783" cy="4293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«Работа» заключается в переводе через свою карту «призовых» или «доходов инвесторов». Объяснения, почему это нельзя сделать напрямую, всегда размыты и неубедительны.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C2D38B-679D-0EBE-E5AA-2DD3765D5EDD}"/>
              </a:ext>
            </a:extLst>
          </p:cNvPr>
          <p:cNvSpPr/>
          <p:nvPr/>
        </p:nvSpPr>
        <p:spPr>
          <a:xfrm>
            <a:off x="6154628" y="1159851"/>
            <a:ext cx="2986785" cy="94831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«Менеджер лотерей или инвестиций»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7E65A6-11C0-C223-BF05-43F94281052E}"/>
              </a:ext>
            </a:extLst>
          </p:cNvPr>
          <p:cNvSpPr/>
          <p:nvPr/>
        </p:nvSpPr>
        <p:spPr>
          <a:xfrm>
            <a:off x="9228886" y="2180497"/>
            <a:ext cx="2986783" cy="4293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Вербовка под предлогом трудоустройства в организацию, которая занимается обменом, обналичиванием и выводом криптовалюты.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EA7CB9-F809-D641-415D-AAA9BDB508C3}"/>
              </a:ext>
            </a:extLst>
          </p:cNvPr>
          <p:cNvSpPr/>
          <p:nvPr/>
        </p:nvSpPr>
        <p:spPr>
          <a:xfrm>
            <a:off x="9200039" y="1143258"/>
            <a:ext cx="2986785" cy="94831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«Обмен криптовалюты»</a:t>
            </a:r>
          </a:p>
        </p:txBody>
      </p:sp>
    </p:spTree>
    <p:extLst>
      <p:ext uri="{BB962C8B-B14F-4D97-AF65-F5344CB8AC3E}">
        <p14:creationId xmlns:p14="http://schemas.microsoft.com/office/powerpoint/2010/main" val="521546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  <p:bldP spid="8" grpId="0" animBg="1"/>
      <p:bldP spid="9" grpId="0" animBg="1"/>
      <p:bldP spid="10" grpId="0" animBg="1"/>
      <p:bldP spid="11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B200EC-3961-66B7-3A9C-68A0DF3A5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10B0DD-0A40-81EB-0FAE-9C8D536F4F20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1CAB4A-2F29-A26E-1353-D7B23E2F640D}"/>
              </a:ext>
            </a:extLst>
          </p:cNvPr>
          <p:cNvSpPr/>
          <p:nvPr/>
        </p:nvSpPr>
        <p:spPr>
          <a:xfrm>
            <a:off x="63805" y="2186570"/>
            <a:ext cx="2986784" cy="207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Этой схеме чаще всего подвергаются уже обманутые граждане. Под предлогом помощи в «операции по поимке преступников» человека просят получить на свою карту или забрать физически «украденные деньги» и передать их «следователям».</a:t>
            </a: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9AD43F03-CF9B-6EE3-B607-81D0A0AF6A49}"/>
              </a:ext>
            </a:extLst>
          </p:cNvPr>
          <p:cNvSpPr/>
          <p:nvPr/>
        </p:nvSpPr>
        <p:spPr>
          <a:xfrm>
            <a:off x="63805" y="1197984"/>
            <a:ext cx="2986784" cy="8935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«Внештатный сотрудник полиции»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330C1E7-F315-9B41-D42D-01B90EB1AB0A}"/>
              </a:ext>
            </a:extLst>
          </p:cNvPr>
          <p:cNvSpPr/>
          <p:nvPr/>
        </p:nvSpPr>
        <p:spPr>
          <a:xfrm>
            <a:off x="-25075" y="218338"/>
            <a:ext cx="7437552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Схемы вовлечения </a:t>
            </a:r>
            <a:r>
              <a:rPr lang="ru-RU" sz="4000" dirty="0" err="1">
                <a:ln w="0"/>
                <a:solidFill>
                  <a:schemeClr val="bg1"/>
                </a:solidFill>
              </a:rPr>
              <a:t>дропперов</a:t>
            </a:r>
            <a:endParaRPr lang="ru-RU" sz="4000" dirty="0">
              <a:ln w="0"/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9F08D7-4897-591B-A960-4DDE8FAC2C95}"/>
              </a:ext>
            </a:extLst>
          </p:cNvPr>
          <p:cNvSpPr/>
          <p:nvPr/>
        </p:nvSpPr>
        <p:spPr>
          <a:xfrm>
            <a:off x="3109216" y="2193590"/>
            <a:ext cx="2986784" cy="207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Просьба помочь пенсионерам, которые не могут дойти до банкомата: забрать или перевести для них деньги.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6DDC53-51C7-AB85-6781-96DE448F8FBE}"/>
              </a:ext>
            </a:extLst>
          </p:cNvPr>
          <p:cNvSpPr/>
          <p:nvPr/>
        </p:nvSpPr>
        <p:spPr>
          <a:xfrm>
            <a:off x="3109216" y="1173668"/>
            <a:ext cx="2986784" cy="8935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«Благотворительность»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00C641-BBA8-B338-5F80-BB508C102DE1}"/>
              </a:ext>
            </a:extLst>
          </p:cNvPr>
          <p:cNvSpPr/>
          <p:nvPr/>
        </p:nvSpPr>
        <p:spPr>
          <a:xfrm>
            <a:off x="6183475" y="2197090"/>
            <a:ext cx="2986783" cy="2066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Мошенник, познакомившись через сайт знакомств или соцсети, выстраивает близкие отношения, а затем просит «одолжить карту» или выполнить «безобидный» финансовый перевод.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CF846F4-349F-729B-0F6E-87A03787B869}"/>
              </a:ext>
            </a:extLst>
          </p:cNvPr>
          <p:cNvSpPr/>
          <p:nvPr/>
        </p:nvSpPr>
        <p:spPr>
          <a:xfrm>
            <a:off x="6154628" y="1159851"/>
            <a:ext cx="2986785" cy="94831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Доверительные отношения.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46C9D4-4D99-3621-4DB4-378EB19AB2C7}"/>
              </a:ext>
            </a:extLst>
          </p:cNvPr>
          <p:cNvSpPr/>
          <p:nvPr/>
        </p:nvSpPr>
        <p:spPr>
          <a:xfrm>
            <a:off x="9228886" y="2180497"/>
            <a:ext cx="2986783" cy="2083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Школьникам и студентам предлагают доход за оформление карты и ее передачу (продажу или аренду) третьим лицам «для зарплатных проектов», ведение «отчетности» или привлечение друзей.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8A0EC1-CB37-42D9-2F66-AA09C6AF57C7}"/>
              </a:ext>
            </a:extLst>
          </p:cNvPr>
          <p:cNvSpPr/>
          <p:nvPr/>
        </p:nvSpPr>
        <p:spPr>
          <a:xfrm>
            <a:off x="9200039" y="1143258"/>
            <a:ext cx="2986785" cy="94831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«Легкий заработок» для молодежи.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1CC8C7-6D3C-7F6A-22DF-6316ABD0C5C0}"/>
              </a:ext>
            </a:extLst>
          </p:cNvPr>
          <p:cNvSpPr/>
          <p:nvPr/>
        </p:nvSpPr>
        <p:spPr>
          <a:xfrm>
            <a:off x="412531" y="4556449"/>
            <a:ext cx="11366937" cy="2301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Кибермошенники в первом квартале 2025 года похитили только у клиентов в Сбербанке около 70 миллиардов рублей. 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Новый мессенджер МАХ мошенники уже тоже начали использовать в своих преступных схемах. Первый случай хищения был зафиксирован 14 августа в Курске: неизвестные, представившись сотрудниками госорганов, убедили женщину перевести им 444 тысячи рублей. Впоследствии сотрудники полиции задержали подозреваемого в </a:t>
            </a:r>
            <a:r>
              <a:rPr lang="ru-RU" sz="1400" dirty="0" err="1">
                <a:solidFill>
                  <a:schemeClr val="tx1"/>
                </a:solidFill>
              </a:rPr>
              <a:t>дропперстве</a:t>
            </a:r>
            <a:r>
              <a:rPr lang="ru-RU" sz="1400" dirty="0">
                <a:solidFill>
                  <a:schemeClr val="tx1"/>
                </a:solidFill>
              </a:rPr>
              <a:t>. Им оказался житель города Шахты Ростовской области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В феврале 2025 года заместитель председателя Банка России Ольга Полякова заявила, что масштабы явления огромны: ежемесячно </a:t>
            </a:r>
            <a:r>
              <a:rPr lang="ru-RU" sz="1400" dirty="0" err="1">
                <a:solidFill>
                  <a:schemeClr val="tx1"/>
                </a:solidFill>
              </a:rPr>
              <a:t>дропперами</a:t>
            </a:r>
            <a:r>
              <a:rPr lang="ru-RU" sz="1400" dirty="0">
                <a:solidFill>
                  <a:schemeClr val="tx1"/>
                </a:solidFill>
              </a:rPr>
              <a:t> становятся 80 тыс. человек, а за 2024 год около 10 млн клиентов российских банков перевели деньги на </a:t>
            </a:r>
            <a:r>
              <a:rPr lang="ru-RU" sz="1400" dirty="0" err="1">
                <a:solidFill>
                  <a:schemeClr val="tx1"/>
                </a:solidFill>
              </a:rPr>
              <a:t>дропперские</a:t>
            </a:r>
            <a:r>
              <a:rPr lang="ru-RU" sz="1400" dirty="0">
                <a:solidFill>
                  <a:schemeClr val="tx1"/>
                </a:solidFill>
              </a:rPr>
              <a:t> карты — оформленные на подставных лиц или проданные мошенникам.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(Ресурс: Мои </a:t>
            </a:r>
            <a:r>
              <a:rPr lang="ru-RU" sz="1400" dirty="0" err="1">
                <a:solidFill>
                  <a:schemeClr val="tx1"/>
                </a:solidFill>
              </a:rPr>
              <a:t>финансы.рф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548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  <p:bldP spid="8" grpId="0" animBg="1"/>
      <p:bldP spid="9" grpId="0" animBg="1"/>
      <p:bldP spid="10" grpId="0" animBg="1"/>
      <p:bldP spid="11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D65CC-3390-E696-0B2D-24DF20C86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A8B65A-AA55-4621-A6F5-28BAC7C44270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9A324E-5FE8-A9C2-8C2C-331C63B9CF37}"/>
              </a:ext>
            </a:extLst>
          </p:cNvPr>
          <p:cNvSpPr/>
          <p:nvPr/>
        </p:nvSpPr>
        <p:spPr>
          <a:xfrm>
            <a:off x="3314062" y="1056234"/>
            <a:ext cx="7311897" cy="53760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1"/>
                </a:solidFill>
              </a:rPr>
              <a:t>Сотрудники угрозыска установили, что фигурант начал заниматься </a:t>
            </a:r>
            <a:r>
              <a:rPr lang="ru-RU" sz="1600" dirty="0" err="1">
                <a:solidFill>
                  <a:schemeClr val="tx1"/>
                </a:solidFill>
              </a:rPr>
              <a:t>дропперством</a:t>
            </a:r>
            <a:r>
              <a:rPr lang="ru-RU" sz="1600" dirty="0">
                <a:solidFill>
                  <a:schemeClr val="tx1"/>
                </a:solidFill>
              </a:rPr>
              <a:t> более месяца назад, а объявление о "высокооплачиваемой" работе нашел в интернете (...) У него были изъяты две банковские карты, а также 290 тысяч рублей, которые подозреваемый должен был перевести "работодателям»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По данным следствия, от действий фигуранта пострадала жительница Пятигорска, которая после общения с телефонными мошенниками потеряла около 70 тысяч рублей. Из них более 40 тысяч рублей были зачислены на одну из банковских карт, принадлежащих фигуранту.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"При допросе он сознался во всем и рассказал, что от каждой переведенной суммы забирал себе десять процентов", - отмечает пресс-служба.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Прокуратура Ставрополья проводит в судах активную исковую работу в интересах потерпевших, в том числе помогает им в составлении и направлении исковых заявлений, в ходе расследования уголовных дел принимаются меры к наложению ареста на банковские счета лиц, на которые переведены похищенные деньги.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(по данным Интерфакс)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745A587C-148A-5E4D-6215-67993479D320}"/>
              </a:ext>
            </a:extLst>
          </p:cNvPr>
          <p:cNvSpPr/>
          <p:nvPr/>
        </p:nvSpPr>
        <p:spPr>
          <a:xfrm>
            <a:off x="72649" y="1056234"/>
            <a:ext cx="2986784" cy="20339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Первое уголовное дело по </a:t>
            </a:r>
            <a:r>
              <a:rPr lang="ru-RU" sz="1400" dirty="0" err="1">
                <a:solidFill>
                  <a:schemeClr val="tx1"/>
                </a:solidFill>
              </a:rPr>
              <a:t>дропперству</a:t>
            </a:r>
            <a:r>
              <a:rPr lang="ru-RU" sz="1400" dirty="0">
                <a:solidFill>
                  <a:schemeClr val="tx1"/>
                </a:solidFill>
              </a:rPr>
              <a:t> возбуждено в Ставропольском крае. Ход расследования находится под контролем прокуратуры, выдвигаются иски на десятки миллионов рублей в интересах потерпевших.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6B9C348-65BC-0FC8-DE71-99955A73E512}"/>
              </a:ext>
            </a:extLst>
          </p:cNvPr>
          <p:cNvSpPr/>
          <p:nvPr/>
        </p:nvSpPr>
        <p:spPr>
          <a:xfrm>
            <a:off x="-25075" y="218338"/>
            <a:ext cx="7437552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Уголовные дела по </a:t>
            </a:r>
            <a:r>
              <a:rPr lang="ru-RU" sz="4000" dirty="0" err="1">
                <a:ln w="0"/>
                <a:solidFill>
                  <a:schemeClr val="bg1"/>
                </a:solidFill>
              </a:rPr>
              <a:t>дропперству</a:t>
            </a:r>
            <a:endParaRPr lang="ru-RU" sz="40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2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F696F-B504-F890-5161-DBFD30E07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621C93-D2D8-C7AC-893E-20F0D4A3D347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CF5CD0-AF6E-EAF3-F277-23F5AFEAACBE}"/>
              </a:ext>
            </a:extLst>
          </p:cNvPr>
          <p:cNvSpPr/>
          <p:nvPr/>
        </p:nvSpPr>
        <p:spPr>
          <a:xfrm>
            <a:off x="3314062" y="1056234"/>
            <a:ext cx="7311897" cy="53760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lnSpc>
                <a:spcPts val="1950"/>
              </a:lnSpc>
              <a:spcAft>
                <a:spcPts val="1275"/>
              </a:spcAft>
            </a:pPr>
            <a:r>
              <a:rPr lang="ru-RU" sz="1600" dirty="0">
                <a:solidFill>
                  <a:srgbClr val="222222"/>
                </a:solidFill>
                <a:latin typeface="Kazimir"/>
              </a:rPr>
              <a:t>По данным следствия, 16-летняя жительница города Назарово нашла удаленную «работу», ее суть заключалась в том, что на ее карту будут поступать деньги, которые она должна переводить на определенные реквизиты. Девушка проработала так несколько дней и заработала 1600 руб. — небольшой процент от тех самых переводов.</a:t>
            </a:r>
          </a:p>
          <a:p>
            <a:pPr fontAlgn="base">
              <a:lnSpc>
                <a:spcPts val="1950"/>
              </a:lnSpc>
              <a:spcAft>
                <a:spcPts val="1275"/>
              </a:spcAft>
            </a:pPr>
            <a:r>
              <a:rPr lang="ru-RU" sz="1600" dirty="0">
                <a:solidFill>
                  <a:srgbClr val="222222"/>
                </a:solidFill>
                <a:latin typeface="Kazimir"/>
              </a:rPr>
              <a:t>Схему раскрыли, когда жительница Красноярского края обратилась в межмуниципальное управление МВД № 8 с заявлением о том, что стала жертвой мошенников. В ходе проверки выяснилось, что похищенные у потерпевшей деньги перевели на счет несовершеннолетней жительницы Назарово, которая, в свою очередь, переадресовала полученные средства на банковские реквизиты, указанные «работодателем».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 отношении девушки завели дело о неправомерном обороте средств платежей — ч. 4 ст. 187 Уголовного кодекса. Максимальное наказание по ней — лишение свободы на срок до трех лет. Подсудимую обязали являться по вызовам дознавателя, следователя или в суд и сообщать о смене места жительства. Также для проведения экспертизы у нее изъяли телефон.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(по данным РБК)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92DD66DE-AC87-D509-00C3-46E961BDBC53}"/>
              </a:ext>
            </a:extLst>
          </p:cNvPr>
          <p:cNvSpPr/>
          <p:nvPr/>
        </p:nvSpPr>
        <p:spPr>
          <a:xfrm>
            <a:off x="72649" y="1056234"/>
            <a:ext cx="2986784" cy="20339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В Красноярском крае возбуждено дело в отношении несовершеннолетней, которой грозят до 3 лет лишения свободы за предоставление доступа к счету мошенникам.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66A08B2-FAB4-FCD3-8AAF-E5DE01C25DD1}"/>
              </a:ext>
            </a:extLst>
          </p:cNvPr>
          <p:cNvSpPr/>
          <p:nvPr/>
        </p:nvSpPr>
        <p:spPr>
          <a:xfrm>
            <a:off x="-25075" y="218338"/>
            <a:ext cx="7437552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Уголовные дела по </a:t>
            </a:r>
            <a:r>
              <a:rPr lang="ru-RU" sz="4000" dirty="0" err="1">
                <a:ln w="0"/>
                <a:solidFill>
                  <a:schemeClr val="bg1"/>
                </a:solidFill>
              </a:rPr>
              <a:t>дропперству</a:t>
            </a:r>
            <a:endParaRPr lang="ru-RU" sz="40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0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D3967-1BF9-DC09-3581-C5CD86A9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1F943F-0257-F81B-14DD-BAC518E04321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71F82F-675D-53F4-2040-7C2B210C1E90}"/>
              </a:ext>
            </a:extLst>
          </p:cNvPr>
          <p:cNvSpPr/>
          <p:nvPr/>
        </p:nvSpPr>
        <p:spPr>
          <a:xfrm>
            <a:off x="3314062" y="1056234"/>
            <a:ext cx="7311897" cy="4729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75"/>
              </a:spcAft>
            </a:pPr>
            <a:r>
              <a:rPr lang="ru-RU" sz="2000" dirty="0">
                <a:solidFill>
                  <a:schemeClr val="tx1"/>
                </a:solidFill>
              </a:rPr>
              <a:t>Арест и блокировка банковских счетов, связанных с </a:t>
            </a:r>
            <a:r>
              <a:rPr lang="ru-RU" sz="2000" dirty="0" err="1">
                <a:solidFill>
                  <a:schemeClr val="tx1"/>
                </a:solidFill>
              </a:rPr>
              <a:t>дропперством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275"/>
              </a:spcAft>
            </a:pPr>
            <a:endParaRPr lang="ru-RU" sz="2000" dirty="0">
              <a:solidFill>
                <a:schemeClr val="tx1"/>
              </a:solidFill>
            </a:endParaRPr>
          </a:p>
          <a:p>
            <a:pPr>
              <a:spcAft>
                <a:spcPts val="1275"/>
              </a:spcAft>
            </a:pPr>
            <a:r>
              <a:rPr lang="ru-RU" sz="2000" dirty="0">
                <a:solidFill>
                  <a:schemeClr val="tx1"/>
                </a:solidFill>
              </a:rPr>
              <a:t>Конфискация денежных средств и имущества, полученных преступным путем.</a:t>
            </a:r>
          </a:p>
          <a:p>
            <a:pPr>
              <a:spcAft>
                <a:spcPts val="1275"/>
              </a:spcAft>
            </a:pP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Уголовное преследование в случаях, если деяния совершены в составе организованной группы или с использованием сетей интернет.</a:t>
            </a:r>
          </a:p>
          <a:p>
            <a:pPr>
              <a:spcAft>
                <a:spcPts val="1275"/>
              </a:spcAft>
            </a:pP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Дополнительное усиление наказаний при участии несовершеннолетних (для организаторов) или иных уязвимых категорий лиц.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C39BD70D-0592-EAC1-EA95-671158293A42}"/>
              </a:ext>
            </a:extLst>
          </p:cNvPr>
          <p:cNvSpPr/>
          <p:nvPr/>
        </p:nvSpPr>
        <p:spPr>
          <a:xfrm>
            <a:off x="72649" y="1056234"/>
            <a:ext cx="2986784" cy="20339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Общие положения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E454AB0-D24C-CDEC-81BE-F734F9111448}"/>
              </a:ext>
            </a:extLst>
          </p:cNvPr>
          <p:cNvSpPr/>
          <p:nvPr/>
        </p:nvSpPr>
        <p:spPr>
          <a:xfrm>
            <a:off x="-25075" y="218338"/>
            <a:ext cx="10950578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Дополнительные ограничения для </a:t>
            </a:r>
            <a:r>
              <a:rPr lang="ru-RU" sz="4000" dirty="0" err="1">
                <a:ln w="0"/>
                <a:solidFill>
                  <a:schemeClr val="bg1"/>
                </a:solidFill>
              </a:rPr>
              <a:t>дропперов</a:t>
            </a:r>
            <a:endParaRPr lang="ru-RU" sz="40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17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F8C84-C7CA-E57B-D304-9EF737066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Дуга 90">
            <a:extLst>
              <a:ext uri="{FF2B5EF4-FFF2-40B4-BE49-F238E27FC236}">
                <a16:creationId xmlns:a16="http://schemas.microsoft.com/office/drawing/2014/main" id="{3CFE8CFE-E554-47F8-8624-E18ACDF96728}"/>
              </a:ext>
            </a:extLst>
          </p:cNvPr>
          <p:cNvSpPr/>
          <p:nvPr/>
        </p:nvSpPr>
        <p:spPr>
          <a:xfrm rot="3774849" flipV="1">
            <a:off x="-2136443" y="2027799"/>
            <a:ext cx="1415613" cy="606335"/>
          </a:xfrm>
          <a:prstGeom prst="arc">
            <a:avLst>
              <a:gd name="adj1" fmla="val 17473141"/>
              <a:gd name="adj2" fmla="val 23874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уга 89">
            <a:extLst>
              <a:ext uri="{FF2B5EF4-FFF2-40B4-BE49-F238E27FC236}">
                <a16:creationId xmlns:a16="http://schemas.microsoft.com/office/drawing/2014/main" id="{50E86348-3D52-43B7-B621-F5F067A3FF3E}"/>
              </a:ext>
            </a:extLst>
          </p:cNvPr>
          <p:cNvSpPr/>
          <p:nvPr/>
        </p:nvSpPr>
        <p:spPr>
          <a:xfrm rot="16650473" flipV="1">
            <a:off x="-3213703" y="2975326"/>
            <a:ext cx="1415613" cy="606335"/>
          </a:xfrm>
          <a:prstGeom prst="arc">
            <a:avLst>
              <a:gd name="adj1" fmla="val 21575756"/>
              <a:gd name="adj2" fmla="val 7012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E2FE4E3-C39B-4B90-B9DA-F62092AE6E4B}"/>
              </a:ext>
            </a:extLst>
          </p:cNvPr>
          <p:cNvGrpSpPr/>
          <p:nvPr/>
        </p:nvGrpSpPr>
        <p:grpSpPr>
          <a:xfrm rot="1430395">
            <a:off x="-2976165" y="1129058"/>
            <a:ext cx="379197" cy="773596"/>
            <a:chOff x="-3489724" y="1179358"/>
            <a:chExt cx="379197" cy="773596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5A8F281-C33E-4358-A495-023F471A96FE}"/>
                </a:ext>
              </a:extLst>
            </p:cNvPr>
            <p:cNvSpPr/>
            <p:nvPr/>
          </p:nvSpPr>
          <p:spPr>
            <a:xfrm rot="5686479">
              <a:off x="-3692652" y="1493326"/>
              <a:ext cx="773596" cy="145660"/>
            </a:xfrm>
            <a:custGeom>
              <a:avLst/>
              <a:gdLst>
                <a:gd name="connsiteX0" fmla="*/ 0 w 1565275"/>
                <a:gd name="connsiteY0" fmla="*/ 98425 h 315880"/>
                <a:gd name="connsiteX1" fmla="*/ 771525 w 1565275"/>
                <a:gd name="connsiteY1" fmla="*/ 314325 h 315880"/>
                <a:gd name="connsiteX2" fmla="*/ 1565275 w 1565275"/>
                <a:gd name="connsiteY2" fmla="*/ 0 h 31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5275" h="315880">
                  <a:moveTo>
                    <a:pt x="0" y="98425"/>
                  </a:moveTo>
                  <a:cubicBezTo>
                    <a:pt x="255323" y="214577"/>
                    <a:pt x="510646" y="330729"/>
                    <a:pt x="771525" y="314325"/>
                  </a:cubicBezTo>
                  <a:cubicBezTo>
                    <a:pt x="1032404" y="297921"/>
                    <a:pt x="1298839" y="148960"/>
                    <a:pt x="156527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CAF9F5B-8AEF-4562-B47A-28CFBCFAD881}"/>
                </a:ext>
              </a:extLst>
            </p:cNvPr>
            <p:cNvSpPr/>
            <p:nvPr/>
          </p:nvSpPr>
          <p:spPr>
            <a:xfrm rot="19531079">
              <a:off x="-3489724" y="1524667"/>
              <a:ext cx="107950" cy="307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3B12124A-D6E9-474A-AEC0-2A212043DFED}"/>
                </a:ext>
              </a:extLst>
            </p:cNvPr>
            <p:cNvSpPr/>
            <p:nvPr/>
          </p:nvSpPr>
          <p:spPr>
            <a:xfrm rot="3125618">
              <a:off x="-3310521" y="1365035"/>
              <a:ext cx="93249" cy="26574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D4513942-18AF-4433-A620-908C5617F1B5}"/>
                </a:ext>
              </a:extLst>
            </p:cNvPr>
            <p:cNvSpPr/>
            <p:nvPr/>
          </p:nvSpPr>
          <p:spPr>
            <a:xfrm rot="20815614">
              <a:off x="-3422963" y="1206468"/>
              <a:ext cx="68001" cy="19379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635440D8-2E75-4CAD-A36C-585A0410D862}"/>
                </a:ext>
              </a:extLst>
            </p:cNvPr>
            <p:cNvSpPr/>
            <p:nvPr/>
          </p:nvSpPr>
          <p:spPr>
            <a:xfrm rot="3419072">
              <a:off x="-3221998" y="1150866"/>
              <a:ext cx="45719" cy="17722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10" name="Подзаголовок 2">
            <a:extLst>
              <a:ext uri="{FF2B5EF4-FFF2-40B4-BE49-F238E27FC236}">
                <a16:creationId xmlns:a16="http://schemas.microsoft.com/office/drawing/2014/main" id="{B05B33A2-5291-2CFF-40F2-1B18BA120E5A}"/>
              </a:ext>
            </a:extLst>
          </p:cNvPr>
          <p:cNvSpPr txBox="1">
            <a:spLocks/>
          </p:cNvSpPr>
          <p:nvPr/>
        </p:nvSpPr>
        <p:spPr>
          <a:xfrm>
            <a:off x="9010649" y="1292678"/>
            <a:ext cx="2970917" cy="5365533"/>
          </a:xfrm>
          <a:prstGeom prst="rect">
            <a:avLst/>
          </a:prstGeom>
          <a:solidFill>
            <a:srgbClr val="77C2E8">
              <a:alpha val="85098"/>
            </a:srgb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МОШЕННИЧЕСТВО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ХИЩЕНИЕ ЧУЖОГО ИМУЩЕСТВА ИЛИ ПРИОБРЕТЕНИЕ ПРАВА НА ЧУЖОЕ ИМУЩЕСТВО ПУТЁМ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ОБМАНА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ЗЛОУПОТРЕБЛЕНИЯ ДОВЕРИЕМ</a:t>
            </a:r>
          </a:p>
          <a:p>
            <a:pPr algn="ctr">
              <a:spcBef>
                <a:spcPts val="0"/>
              </a:spcBef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ЕДИНСТВЕННЫЙ СПОСОБ ПРОТИВОДЕЙСТВИЯ МОШЕННИЧЕСТВУ: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ПРОФИЛАКТИКА!</a:t>
            </a:r>
          </a:p>
          <a:p>
            <a:pPr marL="342900" indent="-342900" algn="ctr">
              <a:spcBef>
                <a:spcPts val="0"/>
              </a:spcBef>
              <a:buFontTx/>
              <a:buChar char="-"/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870C31-9A91-F40E-C860-30D36D3355A4}"/>
              </a:ext>
            </a:extLst>
          </p:cNvPr>
          <p:cNvSpPr/>
          <p:nvPr/>
        </p:nvSpPr>
        <p:spPr>
          <a:xfrm>
            <a:off x="12365880" y="6018710"/>
            <a:ext cx="6202675" cy="83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Российских Банков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00ACA0-1629-EC41-43A7-F59827B783CF}"/>
              </a:ext>
            </a:extLst>
          </p:cNvPr>
          <p:cNvSpPr/>
          <p:nvPr/>
        </p:nvSpPr>
        <p:spPr>
          <a:xfrm>
            <a:off x="0" y="6940214"/>
            <a:ext cx="12192000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bg1"/>
                </a:solidFill>
              </a:rPr>
              <a:t>ФИНАНСОВАЯ БЕЗОПАСНОСТЬ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DA83B9-8963-C00B-5918-7A632611DE9B}"/>
              </a:ext>
            </a:extLst>
          </p:cNvPr>
          <p:cNvSpPr/>
          <p:nvPr/>
        </p:nvSpPr>
        <p:spPr>
          <a:xfrm>
            <a:off x="210433" y="1292679"/>
            <a:ext cx="8648030" cy="4996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062150-E9D9-3FE4-59FE-F69E4AFE5555}"/>
              </a:ext>
            </a:extLst>
          </p:cNvPr>
          <p:cNvSpPr/>
          <p:nvPr/>
        </p:nvSpPr>
        <p:spPr>
          <a:xfrm>
            <a:off x="213898" y="4143612"/>
            <a:ext cx="8644565" cy="2514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1334DC-4873-7DFB-8A4C-50D7D6C6C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6" y="3816451"/>
            <a:ext cx="5157663" cy="28653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AD4249-CFC1-0C8A-602A-7EACC1827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39" y="3448050"/>
            <a:ext cx="2017951" cy="2426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819711-494D-4119-F658-8D8F1860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676" y="1694223"/>
            <a:ext cx="2292295" cy="3706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81B8C1-0C49-5A68-0F38-792412649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736" y="662818"/>
            <a:ext cx="2749534" cy="1450974"/>
          </a:xfrm>
          <a:prstGeom prst="rect">
            <a:avLst/>
          </a:prstGeom>
        </p:spPr>
      </p:pic>
      <p:pic>
        <p:nvPicPr>
          <p:cNvPr id="209" name="Рисунок 208">
            <a:extLst>
              <a:ext uri="{FF2B5EF4-FFF2-40B4-BE49-F238E27FC236}">
                <a16:creationId xmlns:a16="http://schemas.microsoft.com/office/drawing/2014/main" id="{CB8E863B-50A1-4FC0-5149-61C5DFBD2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506" y="4380914"/>
            <a:ext cx="3535986" cy="2298391"/>
          </a:xfrm>
          <a:prstGeom prst="rect">
            <a:avLst/>
          </a:prstGeom>
        </p:spPr>
      </p:pic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id="{0BEC2AE2-C627-237A-E850-533F32CAC0D5}"/>
              </a:ext>
            </a:extLst>
          </p:cNvPr>
          <p:cNvSpPr/>
          <p:nvPr/>
        </p:nvSpPr>
        <p:spPr>
          <a:xfrm>
            <a:off x="-6449786" y="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СОЦИАЛЬНАЯ ИНЖЕНЕРИЯ</a:t>
            </a:r>
          </a:p>
        </p:txBody>
      </p:sp>
      <p:pic>
        <p:nvPicPr>
          <p:cNvPr id="212" name="Рисунок 211">
            <a:extLst>
              <a:ext uri="{FF2B5EF4-FFF2-40B4-BE49-F238E27FC236}">
                <a16:creationId xmlns:a16="http://schemas.microsoft.com/office/drawing/2014/main" id="{109D419F-FE3C-0804-2813-7606B854E2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9224" y="-2206484"/>
            <a:ext cx="1320843" cy="1774280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03612B86-3029-AE17-1120-F82FFB287A8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4556" y="-2809016"/>
            <a:ext cx="1804274" cy="2438612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77793770-A6A1-1E22-DE83-091EF158746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7631" y="-4805148"/>
            <a:ext cx="2569715" cy="3572266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id="{44B94D8B-805C-DC0E-0D2C-B6C1C5ABCD36}"/>
              </a:ext>
            </a:extLst>
          </p:cNvPr>
          <p:cNvSpPr/>
          <p:nvPr/>
        </p:nvSpPr>
        <p:spPr>
          <a:xfrm>
            <a:off x="-13743432" y="6084136"/>
            <a:ext cx="12854214" cy="77386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16" name="Рисунок 215">
            <a:extLst>
              <a:ext uri="{FF2B5EF4-FFF2-40B4-BE49-F238E27FC236}">
                <a16:creationId xmlns:a16="http://schemas.microsoft.com/office/drawing/2014/main" id="{84D87CDD-FA56-28AD-B706-C9E376C9E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950" y="-5910054"/>
            <a:ext cx="3173549" cy="5323049"/>
          </a:xfrm>
          <a:prstGeom prst="rect">
            <a:avLst/>
          </a:prstGeom>
        </p:spPr>
      </p:pic>
      <p:pic>
        <p:nvPicPr>
          <p:cNvPr id="217" name="Рисунок 216">
            <a:extLst>
              <a:ext uri="{FF2B5EF4-FFF2-40B4-BE49-F238E27FC236}">
                <a16:creationId xmlns:a16="http://schemas.microsoft.com/office/drawing/2014/main" id="{83EE4C7A-2F98-5ECD-C527-598AD34DB1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1150118" y="-5910054"/>
            <a:ext cx="2754854" cy="5389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8" name="Рисунок 217">
            <a:extLst>
              <a:ext uri="{FF2B5EF4-FFF2-40B4-BE49-F238E27FC236}">
                <a16:creationId xmlns:a16="http://schemas.microsoft.com/office/drawing/2014/main" id="{5BA01251-0E97-5D08-FCA9-69B04DABA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0356" y="-7290757"/>
            <a:ext cx="4036227" cy="6770034"/>
          </a:xfrm>
          <a:prstGeom prst="rect">
            <a:avLst/>
          </a:prstGeom>
        </p:spPr>
      </p:pic>
      <p:cxnSp>
        <p:nvCxnSpPr>
          <p:cNvPr id="219" name="Прямая соединительная линия 218">
            <a:extLst>
              <a:ext uri="{FF2B5EF4-FFF2-40B4-BE49-F238E27FC236}">
                <a16:creationId xmlns:a16="http://schemas.microsoft.com/office/drawing/2014/main" id="{32BDC4A2-B326-91DE-9A28-1AFFEF3AF257}"/>
              </a:ext>
            </a:extLst>
          </p:cNvPr>
          <p:cNvCxnSpPr/>
          <p:nvPr/>
        </p:nvCxnSpPr>
        <p:spPr>
          <a:xfrm>
            <a:off x="6637540" y="-7692571"/>
            <a:ext cx="1480337" cy="0"/>
          </a:xfrm>
          <a:prstGeom prst="line">
            <a:avLst/>
          </a:prstGeom>
          <a:ln>
            <a:solidFill>
              <a:srgbClr val="000000">
                <a:alpha val="5098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>
            <a:extLst>
              <a:ext uri="{FF2B5EF4-FFF2-40B4-BE49-F238E27FC236}">
                <a16:creationId xmlns:a16="http://schemas.microsoft.com/office/drawing/2014/main" id="{DF9C4ADC-203D-0917-E13E-7C2F8B1668AB}"/>
              </a:ext>
            </a:extLst>
          </p:cNvPr>
          <p:cNvCxnSpPr>
            <a:cxnSpLocks/>
          </p:cNvCxnSpPr>
          <p:nvPr/>
        </p:nvCxnSpPr>
        <p:spPr>
          <a:xfrm>
            <a:off x="6573339" y="-7757042"/>
            <a:ext cx="468580" cy="0"/>
          </a:xfrm>
          <a:prstGeom prst="line">
            <a:avLst/>
          </a:prstGeom>
          <a:ln>
            <a:solidFill>
              <a:srgbClr val="000000">
                <a:alpha val="5098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>
            <a:extLst>
              <a:ext uri="{FF2B5EF4-FFF2-40B4-BE49-F238E27FC236}">
                <a16:creationId xmlns:a16="http://schemas.microsoft.com/office/drawing/2014/main" id="{8D786BEE-D149-03B3-F6BA-986F3480C636}"/>
              </a:ext>
            </a:extLst>
          </p:cNvPr>
          <p:cNvCxnSpPr>
            <a:cxnSpLocks/>
          </p:cNvCxnSpPr>
          <p:nvPr/>
        </p:nvCxnSpPr>
        <p:spPr>
          <a:xfrm>
            <a:off x="6403250" y="-7497721"/>
            <a:ext cx="468580" cy="0"/>
          </a:xfrm>
          <a:prstGeom prst="line">
            <a:avLst/>
          </a:prstGeom>
          <a:ln>
            <a:solidFill>
              <a:srgbClr val="000000">
                <a:alpha val="5098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>
            <a:extLst>
              <a:ext uri="{FF2B5EF4-FFF2-40B4-BE49-F238E27FC236}">
                <a16:creationId xmlns:a16="http://schemas.microsoft.com/office/drawing/2014/main" id="{87A1D4B9-2A18-8542-A547-69A2A2D57174}"/>
              </a:ext>
            </a:extLst>
          </p:cNvPr>
          <p:cNvCxnSpPr>
            <a:cxnSpLocks/>
          </p:cNvCxnSpPr>
          <p:nvPr/>
        </p:nvCxnSpPr>
        <p:spPr>
          <a:xfrm>
            <a:off x="6554289" y="-7328992"/>
            <a:ext cx="929172" cy="10157"/>
          </a:xfrm>
          <a:prstGeom prst="line">
            <a:avLst/>
          </a:prstGeom>
          <a:ln>
            <a:solidFill>
              <a:srgbClr val="000000">
                <a:alpha val="5098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>
            <a:extLst>
              <a:ext uri="{FF2B5EF4-FFF2-40B4-BE49-F238E27FC236}">
                <a16:creationId xmlns:a16="http://schemas.microsoft.com/office/drawing/2014/main" id="{5D6B27B6-91CD-98E3-9400-9F9080619F08}"/>
              </a:ext>
            </a:extLst>
          </p:cNvPr>
          <p:cNvCxnSpPr>
            <a:cxnSpLocks/>
          </p:cNvCxnSpPr>
          <p:nvPr/>
        </p:nvCxnSpPr>
        <p:spPr>
          <a:xfrm>
            <a:off x="6532210" y="-7454483"/>
            <a:ext cx="939409" cy="7452"/>
          </a:xfrm>
          <a:prstGeom prst="line">
            <a:avLst/>
          </a:prstGeom>
          <a:ln>
            <a:solidFill>
              <a:srgbClr val="000000">
                <a:alpha val="5098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id="{DF266FBE-DDD3-2525-E85A-65313888F418}"/>
              </a:ext>
            </a:extLst>
          </p:cNvPr>
          <p:cNvCxnSpPr>
            <a:cxnSpLocks/>
          </p:cNvCxnSpPr>
          <p:nvPr/>
        </p:nvCxnSpPr>
        <p:spPr>
          <a:xfrm>
            <a:off x="6391459" y="-7014629"/>
            <a:ext cx="687177" cy="10157"/>
          </a:xfrm>
          <a:prstGeom prst="line">
            <a:avLst/>
          </a:prstGeom>
          <a:ln>
            <a:solidFill>
              <a:srgbClr val="000000">
                <a:alpha val="5098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>
            <a:extLst>
              <a:ext uri="{FF2B5EF4-FFF2-40B4-BE49-F238E27FC236}">
                <a16:creationId xmlns:a16="http://schemas.microsoft.com/office/drawing/2014/main" id="{4983CDFD-1BF8-32CC-0016-5D7ACC961348}"/>
              </a:ext>
            </a:extLst>
          </p:cNvPr>
          <p:cNvCxnSpPr>
            <a:cxnSpLocks/>
          </p:cNvCxnSpPr>
          <p:nvPr/>
        </p:nvCxnSpPr>
        <p:spPr>
          <a:xfrm>
            <a:off x="6318057" y="-7054359"/>
            <a:ext cx="458539" cy="0"/>
          </a:xfrm>
          <a:prstGeom prst="line">
            <a:avLst/>
          </a:prstGeom>
          <a:ln>
            <a:solidFill>
              <a:srgbClr val="000000">
                <a:alpha val="5098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" name="Рисунок 225">
            <a:extLst>
              <a:ext uri="{FF2B5EF4-FFF2-40B4-BE49-F238E27FC236}">
                <a16:creationId xmlns:a16="http://schemas.microsoft.com/office/drawing/2014/main" id="{749D1612-867C-F629-1FF4-988AF285A05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bg2">
                <a:lumMod val="1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0421" y="-4356501"/>
            <a:ext cx="1487874" cy="3911800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pic>
        <p:nvPicPr>
          <p:cNvPr id="227" name="Рисунок 226">
            <a:extLst>
              <a:ext uri="{FF2B5EF4-FFF2-40B4-BE49-F238E27FC236}">
                <a16:creationId xmlns:a16="http://schemas.microsoft.com/office/drawing/2014/main" id="{2933ADBA-B407-CE0A-DCFE-AD9FC40237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9470" y="-6175006"/>
            <a:ext cx="2119086" cy="5730305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6EEF6E42-026A-5BC2-4296-5E8AA20E1F02}"/>
              </a:ext>
            </a:extLst>
          </p:cNvPr>
          <p:cNvSpPr/>
          <p:nvPr/>
        </p:nvSpPr>
        <p:spPr>
          <a:xfrm>
            <a:off x="0" y="0"/>
            <a:ext cx="21190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ПЕРВЫЙ</a:t>
            </a:r>
          </a:p>
        </p:txBody>
      </p:sp>
      <p:sp>
        <p:nvSpPr>
          <p:cNvPr id="31" name="Дуга 30">
            <a:extLst>
              <a:ext uri="{FF2B5EF4-FFF2-40B4-BE49-F238E27FC236}">
                <a16:creationId xmlns:a16="http://schemas.microsoft.com/office/drawing/2014/main" id="{9BF25508-72B6-405A-990A-45E5751014D4}"/>
              </a:ext>
            </a:extLst>
          </p:cNvPr>
          <p:cNvSpPr/>
          <p:nvPr/>
        </p:nvSpPr>
        <p:spPr>
          <a:xfrm rot="5081631">
            <a:off x="-1964652" y="3648760"/>
            <a:ext cx="1394540" cy="574163"/>
          </a:xfrm>
          <a:prstGeom prst="arc">
            <a:avLst>
              <a:gd name="adj1" fmla="val 665869"/>
              <a:gd name="adj2" fmla="val 706986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64AEBCF8-D9B8-4B97-B214-8FE410A02384}"/>
              </a:ext>
            </a:extLst>
          </p:cNvPr>
          <p:cNvSpPr/>
          <p:nvPr/>
        </p:nvSpPr>
        <p:spPr>
          <a:xfrm rot="16650473" flipV="1">
            <a:off x="-2973328" y="3943191"/>
            <a:ext cx="1415613" cy="606335"/>
          </a:xfrm>
          <a:prstGeom prst="arc">
            <a:avLst>
              <a:gd name="adj1" fmla="val 855126"/>
              <a:gd name="adj2" fmla="val 883106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1A98FF88-D0D4-46B3-88D0-C58C6D05B778}"/>
              </a:ext>
            </a:extLst>
          </p:cNvPr>
          <p:cNvSpPr/>
          <p:nvPr/>
        </p:nvSpPr>
        <p:spPr>
          <a:xfrm rot="524887">
            <a:off x="-2677339" y="2516539"/>
            <a:ext cx="1407156" cy="1457597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  <a:gd name="connsiteX0" fmla="*/ 0 w 1397729"/>
              <a:gd name="connsiteY0" fmla="*/ 106680 h 1325190"/>
              <a:gd name="connsiteX1" fmla="*/ 76200 w 1397729"/>
              <a:gd name="connsiteY1" fmla="*/ 1303020 h 1325190"/>
              <a:gd name="connsiteX2" fmla="*/ 1383579 w 1397729"/>
              <a:gd name="connsiteY2" fmla="*/ 1201651 h 1325190"/>
              <a:gd name="connsiteX3" fmla="*/ 830580 w 1397729"/>
              <a:gd name="connsiteY3" fmla="*/ 0 h 1325190"/>
              <a:gd name="connsiteX4" fmla="*/ 0 w 1397729"/>
              <a:gd name="connsiteY4" fmla="*/ 106680 h 1325190"/>
              <a:gd name="connsiteX0" fmla="*/ 0 w 1407156"/>
              <a:gd name="connsiteY0" fmla="*/ 187795 h 1406305"/>
              <a:gd name="connsiteX1" fmla="*/ 76200 w 1407156"/>
              <a:gd name="connsiteY1" fmla="*/ 1384135 h 1406305"/>
              <a:gd name="connsiteX2" fmla="*/ 1383579 w 1407156"/>
              <a:gd name="connsiteY2" fmla="*/ 1282766 h 1406305"/>
              <a:gd name="connsiteX3" fmla="*/ 1044571 w 1407156"/>
              <a:gd name="connsiteY3" fmla="*/ 0 h 1406305"/>
              <a:gd name="connsiteX4" fmla="*/ 0 w 1407156"/>
              <a:gd name="connsiteY4" fmla="*/ 187795 h 1406305"/>
              <a:gd name="connsiteX0" fmla="*/ 0 w 1407156"/>
              <a:gd name="connsiteY0" fmla="*/ 187795 h 1406305"/>
              <a:gd name="connsiteX1" fmla="*/ 76200 w 1407156"/>
              <a:gd name="connsiteY1" fmla="*/ 1384135 h 1406305"/>
              <a:gd name="connsiteX2" fmla="*/ 1383579 w 1407156"/>
              <a:gd name="connsiteY2" fmla="*/ 1282766 h 1406305"/>
              <a:gd name="connsiteX3" fmla="*/ 1044571 w 1407156"/>
              <a:gd name="connsiteY3" fmla="*/ 0 h 1406305"/>
              <a:gd name="connsiteX4" fmla="*/ 0 w 1407156"/>
              <a:gd name="connsiteY4" fmla="*/ 187795 h 1406305"/>
              <a:gd name="connsiteX0" fmla="*/ 0 w 1407156"/>
              <a:gd name="connsiteY0" fmla="*/ 187795 h 1457597"/>
              <a:gd name="connsiteX1" fmla="*/ 76200 w 1407156"/>
              <a:gd name="connsiteY1" fmla="*/ 1384135 h 1457597"/>
              <a:gd name="connsiteX2" fmla="*/ 1383579 w 1407156"/>
              <a:gd name="connsiteY2" fmla="*/ 1282766 h 1457597"/>
              <a:gd name="connsiteX3" fmla="*/ 1044571 w 1407156"/>
              <a:gd name="connsiteY3" fmla="*/ 0 h 1457597"/>
              <a:gd name="connsiteX4" fmla="*/ 0 w 1407156"/>
              <a:gd name="connsiteY4" fmla="*/ 187795 h 145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156" h="1457597">
                <a:moveTo>
                  <a:pt x="0" y="187795"/>
                </a:moveTo>
                <a:cubicBezTo>
                  <a:pt x="223520" y="698335"/>
                  <a:pt x="-117292" y="806328"/>
                  <a:pt x="76200" y="1384135"/>
                </a:cubicBezTo>
                <a:cubicBezTo>
                  <a:pt x="484483" y="1564026"/>
                  <a:pt x="984214" y="1367488"/>
                  <a:pt x="1383579" y="1282766"/>
                </a:cubicBezTo>
                <a:cubicBezTo>
                  <a:pt x="1482639" y="835726"/>
                  <a:pt x="1250311" y="637540"/>
                  <a:pt x="1044571" y="0"/>
                </a:cubicBezTo>
                <a:lnTo>
                  <a:pt x="0" y="1877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E683568C-16A4-441D-ADC6-6440366BB9F4}"/>
              </a:ext>
            </a:extLst>
          </p:cNvPr>
          <p:cNvSpPr/>
          <p:nvPr/>
        </p:nvSpPr>
        <p:spPr>
          <a:xfrm>
            <a:off x="-2824835" y="1292678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8BAD4FE6-5491-4660-ADF6-653987F8C40A}"/>
              </a:ext>
            </a:extLst>
          </p:cNvPr>
          <p:cNvSpPr/>
          <p:nvPr/>
        </p:nvSpPr>
        <p:spPr>
          <a:xfrm>
            <a:off x="-2453075" y="1714632"/>
            <a:ext cx="203200" cy="13639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FBCB5DF2-6E5B-48B0-8BF7-E934E3F09F63}"/>
              </a:ext>
            </a:extLst>
          </p:cNvPr>
          <p:cNvSpPr/>
          <p:nvPr/>
        </p:nvSpPr>
        <p:spPr>
          <a:xfrm>
            <a:off x="-1997471" y="1650667"/>
            <a:ext cx="203200" cy="22813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A62F85F-82DB-4C56-8A1C-FD5CC1D5AB85}"/>
              </a:ext>
            </a:extLst>
          </p:cNvPr>
          <p:cNvCxnSpPr>
            <a:cxnSpLocks/>
          </p:cNvCxnSpPr>
          <p:nvPr/>
        </p:nvCxnSpPr>
        <p:spPr>
          <a:xfrm flipV="1">
            <a:off x="-2030865" y="1480750"/>
            <a:ext cx="265581" cy="127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63414626-8E3F-469D-8B48-1ED313EFA35F}"/>
              </a:ext>
            </a:extLst>
          </p:cNvPr>
          <p:cNvCxnSpPr>
            <a:cxnSpLocks/>
          </p:cNvCxnSpPr>
          <p:nvPr/>
        </p:nvCxnSpPr>
        <p:spPr>
          <a:xfrm>
            <a:off x="-2448065" y="1641632"/>
            <a:ext cx="201480" cy="457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Дуга 44">
            <a:extLst>
              <a:ext uri="{FF2B5EF4-FFF2-40B4-BE49-F238E27FC236}">
                <a16:creationId xmlns:a16="http://schemas.microsoft.com/office/drawing/2014/main" id="{43042D14-167B-4C7E-BB10-882FB9261856}"/>
              </a:ext>
            </a:extLst>
          </p:cNvPr>
          <p:cNvSpPr/>
          <p:nvPr/>
        </p:nvSpPr>
        <p:spPr>
          <a:xfrm rot="7523616">
            <a:off x="-2116976" y="1526197"/>
            <a:ext cx="379838" cy="404259"/>
          </a:xfrm>
          <a:prstGeom prst="arc">
            <a:avLst>
              <a:gd name="adj1" fmla="val 16200000"/>
              <a:gd name="adj2" fmla="val 182101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>
            <a:extLst>
              <a:ext uri="{FF2B5EF4-FFF2-40B4-BE49-F238E27FC236}">
                <a16:creationId xmlns:a16="http://schemas.microsoft.com/office/drawing/2014/main" id="{8BF3B645-1E80-463B-B8A2-D62D4BB1E061}"/>
              </a:ext>
            </a:extLst>
          </p:cNvPr>
          <p:cNvSpPr/>
          <p:nvPr/>
        </p:nvSpPr>
        <p:spPr>
          <a:xfrm rot="12330696">
            <a:off x="-2514380" y="1511137"/>
            <a:ext cx="348358" cy="378895"/>
          </a:xfrm>
          <a:prstGeom prst="arc">
            <a:avLst>
              <a:gd name="adj1" fmla="val 16200000"/>
              <a:gd name="adj2" fmla="val 187550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D39D383-82EF-4782-A2B9-F3562CC24F67}"/>
              </a:ext>
            </a:extLst>
          </p:cNvPr>
          <p:cNvSpPr/>
          <p:nvPr/>
        </p:nvSpPr>
        <p:spPr>
          <a:xfrm>
            <a:off x="-2808421" y="2023971"/>
            <a:ext cx="1449926" cy="795549"/>
          </a:xfrm>
          <a:custGeom>
            <a:avLst/>
            <a:gdLst>
              <a:gd name="connsiteX0" fmla="*/ 0 w 1466850"/>
              <a:gd name="connsiteY0" fmla="*/ 19050 h 866775"/>
              <a:gd name="connsiteX1" fmla="*/ 1466850 w 1466850"/>
              <a:gd name="connsiteY1" fmla="*/ 0 h 866775"/>
              <a:gd name="connsiteX2" fmla="*/ 1459706 w 1466850"/>
              <a:gd name="connsiteY2" fmla="*/ 216694 h 866775"/>
              <a:gd name="connsiteX3" fmla="*/ 738187 w 1466850"/>
              <a:gd name="connsiteY3" fmla="*/ 866775 h 866775"/>
              <a:gd name="connsiteX4" fmla="*/ 0 w 1466850"/>
              <a:gd name="connsiteY4" fmla="*/ 19050 h 866775"/>
              <a:gd name="connsiteX0" fmla="*/ 0 w 1466850"/>
              <a:gd name="connsiteY0" fmla="*/ 19050 h 866775"/>
              <a:gd name="connsiteX1" fmla="*/ 1466850 w 1466850"/>
              <a:gd name="connsiteY1" fmla="*/ 0 h 866775"/>
              <a:gd name="connsiteX2" fmla="*/ 738187 w 1466850"/>
              <a:gd name="connsiteY2" fmla="*/ 866775 h 866775"/>
              <a:gd name="connsiteX3" fmla="*/ 0 w 1466850"/>
              <a:gd name="connsiteY3" fmla="*/ 19050 h 866775"/>
              <a:gd name="connsiteX0" fmla="*/ 0 w 1469058"/>
              <a:gd name="connsiteY0" fmla="*/ 19050 h 866775"/>
              <a:gd name="connsiteX1" fmla="*/ 1466850 w 1469058"/>
              <a:gd name="connsiteY1" fmla="*/ 0 h 866775"/>
              <a:gd name="connsiteX2" fmla="*/ 738187 w 1469058"/>
              <a:gd name="connsiteY2" fmla="*/ 866775 h 866775"/>
              <a:gd name="connsiteX3" fmla="*/ 0 w 1469058"/>
              <a:gd name="connsiteY3" fmla="*/ 19050 h 866775"/>
              <a:gd name="connsiteX0" fmla="*/ 0 w 1468538"/>
              <a:gd name="connsiteY0" fmla="*/ 19050 h 870418"/>
              <a:gd name="connsiteX1" fmla="*/ 1466850 w 1468538"/>
              <a:gd name="connsiteY1" fmla="*/ 0 h 870418"/>
              <a:gd name="connsiteX2" fmla="*/ 738187 w 1468538"/>
              <a:gd name="connsiteY2" fmla="*/ 866775 h 870418"/>
              <a:gd name="connsiteX3" fmla="*/ 0 w 1468538"/>
              <a:gd name="connsiteY3" fmla="*/ 19050 h 870418"/>
              <a:gd name="connsiteX0" fmla="*/ 0 w 1468538"/>
              <a:gd name="connsiteY0" fmla="*/ 19050 h 870418"/>
              <a:gd name="connsiteX1" fmla="*/ 1466850 w 1468538"/>
              <a:gd name="connsiteY1" fmla="*/ 0 h 870418"/>
              <a:gd name="connsiteX2" fmla="*/ 738187 w 1468538"/>
              <a:gd name="connsiteY2" fmla="*/ 866775 h 870418"/>
              <a:gd name="connsiteX3" fmla="*/ 0 w 1468538"/>
              <a:gd name="connsiteY3" fmla="*/ 19050 h 870418"/>
              <a:gd name="connsiteX0" fmla="*/ 15197 w 1483735"/>
              <a:gd name="connsiteY0" fmla="*/ 19050 h 870418"/>
              <a:gd name="connsiteX1" fmla="*/ 1482047 w 1483735"/>
              <a:gd name="connsiteY1" fmla="*/ 0 h 870418"/>
              <a:gd name="connsiteX2" fmla="*/ 753384 w 1483735"/>
              <a:gd name="connsiteY2" fmla="*/ 866775 h 870418"/>
              <a:gd name="connsiteX3" fmla="*/ 15197 w 1483735"/>
              <a:gd name="connsiteY3" fmla="*/ 19050 h 870418"/>
              <a:gd name="connsiteX0" fmla="*/ 15197 w 1498504"/>
              <a:gd name="connsiteY0" fmla="*/ 24284 h 875536"/>
              <a:gd name="connsiteX1" fmla="*/ 1496849 w 1498504"/>
              <a:gd name="connsiteY1" fmla="*/ 0 h 875536"/>
              <a:gd name="connsiteX2" fmla="*/ 753384 w 1498504"/>
              <a:gd name="connsiteY2" fmla="*/ 872009 h 875536"/>
              <a:gd name="connsiteX3" fmla="*/ 15197 w 1498504"/>
              <a:gd name="connsiteY3" fmla="*/ 24284 h 875536"/>
              <a:gd name="connsiteX0" fmla="*/ 15197 w 1498701"/>
              <a:gd name="connsiteY0" fmla="*/ 24284 h 874450"/>
              <a:gd name="connsiteX1" fmla="*/ 1496849 w 1498701"/>
              <a:gd name="connsiteY1" fmla="*/ 0 h 874450"/>
              <a:gd name="connsiteX2" fmla="*/ 753384 w 1498701"/>
              <a:gd name="connsiteY2" fmla="*/ 872009 h 874450"/>
              <a:gd name="connsiteX3" fmla="*/ 15197 w 1498701"/>
              <a:gd name="connsiteY3" fmla="*/ 24284 h 874450"/>
              <a:gd name="connsiteX0" fmla="*/ 14178 w 1514951"/>
              <a:gd name="connsiteY0" fmla="*/ 19049 h 874450"/>
              <a:gd name="connsiteX1" fmla="*/ 1513099 w 1514951"/>
              <a:gd name="connsiteY1" fmla="*/ 0 h 874450"/>
              <a:gd name="connsiteX2" fmla="*/ 769634 w 1514951"/>
              <a:gd name="connsiteY2" fmla="*/ 872009 h 874450"/>
              <a:gd name="connsiteX3" fmla="*/ 14178 w 1514951"/>
              <a:gd name="connsiteY3" fmla="*/ 19049 h 874450"/>
              <a:gd name="connsiteX0" fmla="*/ 0 w 1500773"/>
              <a:gd name="connsiteY0" fmla="*/ 19049 h 874450"/>
              <a:gd name="connsiteX1" fmla="*/ 1498921 w 1500773"/>
              <a:gd name="connsiteY1" fmla="*/ 0 h 874450"/>
              <a:gd name="connsiteX2" fmla="*/ 755456 w 1500773"/>
              <a:gd name="connsiteY2" fmla="*/ 872009 h 874450"/>
              <a:gd name="connsiteX3" fmla="*/ 0 w 1500773"/>
              <a:gd name="connsiteY3" fmla="*/ 19049 h 874450"/>
              <a:gd name="connsiteX0" fmla="*/ 0 w 1500773"/>
              <a:gd name="connsiteY0" fmla="*/ 29518 h 874450"/>
              <a:gd name="connsiteX1" fmla="*/ 1498921 w 1500773"/>
              <a:gd name="connsiteY1" fmla="*/ 0 h 874450"/>
              <a:gd name="connsiteX2" fmla="*/ 755456 w 1500773"/>
              <a:gd name="connsiteY2" fmla="*/ 872009 h 874450"/>
              <a:gd name="connsiteX3" fmla="*/ 0 w 1500773"/>
              <a:gd name="connsiteY3" fmla="*/ 29518 h 874450"/>
              <a:gd name="connsiteX0" fmla="*/ 0 w 1500773"/>
              <a:gd name="connsiteY0" fmla="*/ 29518 h 874450"/>
              <a:gd name="connsiteX1" fmla="*/ 1498921 w 1500773"/>
              <a:gd name="connsiteY1" fmla="*/ 0 h 874450"/>
              <a:gd name="connsiteX2" fmla="*/ 755456 w 1500773"/>
              <a:gd name="connsiteY2" fmla="*/ 872009 h 874450"/>
              <a:gd name="connsiteX3" fmla="*/ 0 w 1500773"/>
              <a:gd name="connsiteY3" fmla="*/ 29518 h 874450"/>
              <a:gd name="connsiteX0" fmla="*/ 0 w 1500773"/>
              <a:gd name="connsiteY0" fmla="*/ 29518 h 874450"/>
              <a:gd name="connsiteX1" fmla="*/ 1498921 w 1500773"/>
              <a:gd name="connsiteY1" fmla="*/ 0 h 874450"/>
              <a:gd name="connsiteX2" fmla="*/ 755456 w 1500773"/>
              <a:gd name="connsiteY2" fmla="*/ 872009 h 874450"/>
              <a:gd name="connsiteX3" fmla="*/ 0 w 1500773"/>
              <a:gd name="connsiteY3" fmla="*/ 29518 h 874450"/>
              <a:gd name="connsiteX0" fmla="*/ 0 w 1500773"/>
              <a:gd name="connsiteY0" fmla="*/ 29518 h 874450"/>
              <a:gd name="connsiteX1" fmla="*/ 1498921 w 1500773"/>
              <a:gd name="connsiteY1" fmla="*/ 0 h 874450"/>
              <a:gd name="connsiteX2" fmla="*/ 755456 w 1500773"/>
              <a:gd name="connsiteY2" fmla="*/ 872009 h 874450"/>
              <a:gd name="connsiteX3" fmla="*/ 0 w 1500773"/>
              <a:gd name="connsiteY3" fmla="*/ 29518 h 874450"/>
              <a:gd name="connsiteX0" fmla="*/ 0 w 1500773"/>
              <a:gd name="connsiteY0" fmla="*/ 29518 h 874450"/>
              <a:gd name="connsiteX1" fmla="*/ 1498921 w 1500773"/>
              <a:gd name="connsiteY1" fmla="*/ 0 h 874450"/>
              <a:gd name="connsiteX2" fmla="*/ 755456 w 1500773"/>
              <a:gd name="connsiteY2" fmla="*/ 872009 h 874450"/>
              <a:gd name="connsiteX3" fmla="*/ 0 w 1500773"/>
              <a:gd name="connsiteY3" fmla="*/ 29518 h 874450"/>
              <a:gd name="connsiteX0" fmla="*/ 1355 w 1502128"/>
              <a:gd name="connsiteY0" fmla="*/ 29518 h 874450"/>
              <a:gd name="connsiteX1" fmla="*/ 1500276 w 1502128"/>
              <a:gd name="connsiteY1" fmla="*/ 0 h 874450"/>
              <a:gd name="connsiteX2" fmla="*/ 756811 w 1502128"/>
              <a:gd name="connsiteY2" fmla="*/ 872009 h 874450"/>
              <a:gd name="connsiteX3" fmla="*/ 1355 w 1502128"/>
              <a:gd name="connsiteY3" fmla="*/ 29518 h 87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128" h="874450">
                <a:moveTo>
                  <a:pt x="1355" y="29518"/>
                </a:moveTo>
                <a:lnTo>
                  <a:pt x="1500276" y="0"/>
                </a:lnTo>
                <a:cubicBezTo>
                  <a:pt x="1543225" y="732604"/>
                  <a:pt x="825867" y="897409"/>
                  <a:pt x="756811" y="872009"/>
                </a:cubicBezTo>
                <a:cubicBezTo>
                  <a:pt x="161497" y="852807"/>
                  <a:pt x="-17741" y="266987"/>
                  <a:pt x="1355" y="2951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Дуга 51">
            <a:extLst>
              <a:ext uri="{FF2B5EF4-FFF2-40B4-BE49-F238E27FC236}">
                <a16:creationId xmlns:a16="http://schemas.microsoft.com/office/drawing/2014/main" id="{C1166A53-8742-467D-92B5-71B022BC28C0}"/>
              </a:ext>
            </a:extLst>
          </p:cNvPr>
          <p:cNvSpPr/>
          <p:nvPr/>
        </p:nvSpPr>
        <p:spPr>
          <a:xfrm rot="12475542">
            <a:off x="-2399100" y="2111656"/>
            <a:ext cx="602599" cy="404259"/>
          </a:xfrm>
          <a:prstGeom prst="arc">
            <a:avLst>
              <a:gd name="adj1" fmla="val 13697095"/>
              <a:gd name="adj2" fmla="val 1998228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>
            <a:extLst>
              <a:ext uri="{FF2B5EF4-FFF2-40B4-BE49-F238E27FC236}">
                <a16:creationId xmlns:a16="http://schemas.microsoft.com/office/drawing/2014/main" id="{7D80681C-05F7-47CA-9625-1888D3701B60}"/>
              </a:ext>
            </a:extLst>
          </p:cNvPr>
          <p:cNvSpPr/>
          <p:nvPr/>
        </p:nvSpPr>
        <p:spPr>
          <a:xfrm rot="13877272">
            <a:off x="-2525993" y="1553227"/>
            <a:ext cx="379838" cy="404259"/>
          </a:xfrm>
          <a:prstGeom prst="arc">
            <a:avLst>
              <a:gd name="adj1" fmla="val 16200000"/>
              <a:gd name="adj2" fmla="val 182101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FC343657-ED3E-4252-9F5D-A6E616A2B783}"/>
              </a:ext>
            </a:extLst>
          </p:cNvPr>
          <p:cNvGrpSpPr/>
          <p:nvPr/>
        </p:nvGrpSpPr>
        <p:grpSpPr>
          <a:xfrm rot="20018905" flipH="1">
            <a:off x="-1573816" y="1130152"/>
            <a:ext cx="427888" cy="773596"/>
            <a:chOff x="-3489724" y="1179358"/>
            <a:chExt cx="379197" cy="773596"/>
          </a:xfrm>
        </p:grpSpPr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E0649E19-527F-4236-8A8F-C3BC3133D121}"/>
                </a:ext>
              </a:extLst>
            </p:cNvPr>
            <p:cNvSpPr/>
            <p:nvPr/>
          </p:nvSpPr>
          <p:spPr>
            <a:xfrm rot="5686479">
              <a:off x="-3692652" y="1493326"/>
              <a:ext cx="773596" cy="145660"/>
            </a:xfrm>
            <a:custGeom>
              <a:avLst/>
              <a:gdLst>
                <a:gd name="connsiteX0" fmla="*/ 0 w 1565275"/>
                <a:gd name="connsiteY0" fmla="*/ 98425 h 315880"/>
                <a:gd name="connsiteX1" fmla="*/ 771525 w 1565275"/>
                <a:gd name="connsiteY1" fmla="*/ 314325 h 315880"/>
                <a:gd name="connsiteX2" fmla="*/ 1565275 w 1565275"/>
                <a:gd name="connsiteY2" fmla="*/ 0 h 31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5275" h="315880">
                  <a:moveTo>
                    <a:pt x="0" y="98425"/>
                  </a:moveTo>
                  <a:cubicBezTo>
                    <a:pt x="255323" y="214577"/>
                    <a:pt x="510646" y="330729"/>
                    <a:pt x="771525" y="314325"/>
                  </a:cubicBezTo>
                  <a:cubicBezTo>
                    <a:pt x="1032404" y="297921"/>
                    <a:pt x="1298839" y="148960"/>
                    <a:pt x="156527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651CFF2C-1B13-41D8-A8AB-CF3713E74635}"/>
                </a:ext>
              </a:extLst>
            </p:cNvPr>
            <p:cNvSpPr/>
            <p:nvPr/>
          </p:nvSpPr>
          <p:spPr>
            <a:xfrm rot="19531079">
              <a:off x="-3489724" y="1524667"/>
              <a:ext cx="107950" cy="307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299D2943-2BA6-4465-B558-FB06979E334D}"/>
                </a:ext>
              </a:extLst>
            </p:cNvPr>
            <p:cNvSpPr/>
            <p:nvPr/>
          </p:nvSpPr>
          <p:spPr>
            <a:xfrm rot="3125618">
              <a:off x="-3310521" y="1365035"/>
              <a:ext cx="93249" cy="26574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DDD7BA28-F6EC-47E8-96FB-F5A760A1EEA6}"/>
                </a:ext>
              </a:extLst>
            </p:cNvPr>
            <p:cNvSpPr/>
            <p:nvPr/>
          </p:nvSpPr>
          <p:spPr>
            <a:xfrm rot="20815614">
              <a:off x="-3422963" y="1206468"/>
              <a:ext cx="68001" cy="19379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C971951-EF06-414C-B2BD-B1C7B4B4865C}"/>
                </a:ext>
              </a:extLst>
            </p:cNvPr>
            <p:cNvSpPr/>
            <p:nvPr/>
          </p:nvSpPr>
          <p:spPr>
            <a:xfrm rot="3419072">
              <a:off x="-3221998" y="1150866"/>
              <a:ext cx="45719" cy="17722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9D4D1FB6-60CE-49EB-B9D2-3671F3DA809C}"/>
              </a:ext>
            </a:extLst>
          </p:cNvPr>
          <p:cNvSpPr/>
          <p:nvPr/>
        </p:nvSpPr>
        <p:spPr>
          <a:xfrm>
            <a:off x="-2721121" y="2681287"/>
            <a:ext cx="1389584" cy="1249949"/>
          </a:xfrm>
          <a:custGeom>
            <a:avLst/>
            <a:gdLst>
              <a:gd name="connsiteX0" fmla="*/ 147638 w 1385888"/>
              <a:gd name="connsiteY0" fmla="*/ 0 h 1204912"/>
              <a:gd name="connsiteX1" fmla="*/ 1276350 w 1385888"/>
              <a:gd name="connsiteY1" fmla="*/ 338137 h 1204912"/>
              <a:gd name="connsiteX2" fmla="*/ 1385888 w 1385888"/>
              <a:gd name="connsiteY2" fmla="*/ 742950 h 1204912"/>
              <a:gd name="connsiteX3" fmla="*/ 1338263 w 1385888"/>
              <a:gd name="connsiteY3" fmla="*/ 1204912 h 1204912"/>
              <a:gd name="connsiteX4" fmla="*/ 0 w 1385888"/>
              <a:gd name="connsiteY4" fmla="*/ 1109662 h 1204912"/>
              <a:gd name="connsiteX5" fmla="*/ 147638 w 1385888"/>
              <a:gd name="connsiteY5" fmla="*/ 0 h 1204912"/>
              <a:gd name="connsiteX0" fmla="*/ 147638 w 1385888"/>
              <a:gd name="connsiteY0" fmla="*/ 0 h 1204912"/>
              <a:gd name="connsiteX1" fmla="*/ 1276350 w 1385888"/>
              <a:gd name="connsiteY1" fmla="*/ 338137 h 1204912"/>
              <a:gd name="connsiteX2" fmla="*/ 1385888 w 1385888"/>
              <a:gd name="connsiteY2" fmla="*/ 742950 h 1204912"/>
              <a:gd name="connsiteX3" fmla="*/ 1338263 w 1385888"/>
              <a:gd name="connsiteY3" fmla="*/ 1204912 h 1204912"/>
              <a:gd name="connsiteX4" fmla="*/ 0 w 1385888"/>
              <a:gd name="connsiteY4" fmla="*/ 1109662 h 1204912"/>
              <a:gd name="connsiteX5" fmla="*/ 147638 w 1385888"/>
              <a:gd name="connsiteY5" fmla="*/ 0 h 1204912"/>
              <a:gd name="connsiteX0" fmla="*/ 149129 w 1387379"/>
              <a:gd name="connsiteY0" fmla="*/ 0 h 1204912"/>
              <a:gd name="connsiteX1" fmla="*/ 1277841 w 1387379"/>
              <a:gd name="connsiteY1" fmla="*/ 338137 h 1204912"/>
              <a:gd name="connsiteX2" fmla="*/ 1387379 w 1387379"/>
              <a:gd name="connsiteY2" fmla="*/ 742950 h 1204912"/>
              <a:gd name="connsiteX3" fmla="*/ 1339754 w 1387379"/>
              <a:gd name="connsiteY3" fmla="*/ 1204912 h 1204912"/>
              <a:gd name="connsiteX4" fmla="*/ 1491 w 1387379"/>
              <a:gd name="connsiteY4" fmla="*/ 1109662 h 1204912"/>
              <a:gd name="connsiteX5" fmla="*/ 149129 w 1387379"/>
              <a:gd name="connsiteY5" fmla="*/ 0 h 1204912"/>
              <a:gd name="connsiteX0" fmla="*/ 149129 w 1339754"/>
              <a:gd name="connsiteY0" fmla="*/ 0 h 1204912"/>
              <a:gd name="connsiteX1" fmla="*/ 1277841 w 1339754"/>
              <a:gd name="connsiteY1" fmla="*/ 338137 h 1204912"/>
              <a:gd name="connsiteX2" fmla="*/ 1339754 w 1339754"/>
              <a:gd name="connsiteY2" fmla="*/ 1204912 h 1204912"/>
              <a:gd name="connsiteX3" fmla="*/ 1491 w 1339754"/>
              <a:gd name="connsiteY3" fmla="*/ 1109662 h 1204912"/>
              <a:gd name="connsiteX4" fmla="*/ 149129 w 1339754"/>
              <a:gd name="connsiteY4" fmla="*/ 0 h 1204912"/>
              <a:gd name="connsiteX0" fmla="*/ 149129 w 1339754"/>
              <a:gd name="connsiteY0" fmla="*/ 0 h 1204912"/>
              <a:gd name="connsiteX1" fmla="*/ 1277841 w 1339754"/>
              <a:gd name="connsiteY1" fmla="*/ 338137 h 1204912"/>
              <a:gd name="connsiteX2" fmla="*/ 1339754 w 1339754"/>
              <a:gd name="connsiteY2" fmla="*/ 1204912 h 1204912"/>
              <a:gd name="connsiteX3" fmla="*/ 1491 w 1339754"/>
              <a:gd name="connsiteY3" fmla="*/ 1109662 h 1204912"/>
              <a:gd name="connsiteX4" fmla="*/ 149129 w 1339754"/>
              <a:gd name="connsiteY4" fmla="*/ 0 h 1204912"/>
              <a:gd name="connsiteX0" fmla="*/ 149129 w 1339754"/>
              <a:gd name="connsiteY0" fmla="*/ 0 h 1204912"/>
              <a:gd name="connsiteX1" fmla="*/ 1268316 w 1339754"/>
              <a:gd name="connsiteY1" fmla="*/ 226218 h 1204912"/>
              <a:gd name="connsiteX2" fmla="*/ 1339754 w 1339754"/>
              <a:gd name="connsiteY2" fmla="*/ 1204912 h 1204912"/>
              <a:gd name="connsiteX3" fmla="*/ 1491 w 1339754"/>
              <a:gd name="connsiteY3" fmla="*/ 1109662 h 1204912"/>
              <a:gd name="connsiteX4" fmla="*/ 149129 w 1339754"/>
              <a:gd name="connsiteY4" fmla="*/ 0 h 1204912"/>
              <a:gd name="connsiteX0" fmla="*/ 149129 w 1339754"/>
              <a:gd name="connsiteY0" fmla="*/ 0 h 1204912"/>
              <a:gd name="connsiteX1" fmla="*/ 1268316 w 1339754"/>
              <a:gd name="connsiteY1" fmla="*/ 226218 h 1204912"/>
              <a:gd name="connsiteX2" fmla="*/ 1339754 w 1339754"/>
              <a:gd name="connsiteY2" fmla="*/ 1204912 h 1204912"/>
              <a:gd name="connsiteX3" fmla="*/ 1491 w 1339754"/>
              <a:gd name="connsiteY3" fmla="*/ 1109662 h 1204912"/>
              <a:gd name="connsiteX4" fmla="*/ 149129 w 1339754"/>
              <a:gd name="connsiteY4" fmla="*/ 0 h 1204912"/>
              <a:gd name="connsiteX0" fmla="*/ 149370 w 1339995"/>
              <a:gd name="connsiteY0" fmla="*/ 0 h 1204912"/>
              <a:gd name="connsiteX1" fmla="*/ 1268557 w 1339995"/>
              <a:gd name="connsiteY1" fmla="*/ 226218 h 1204912"/>
              <a:gd name="connsiteX2" fmla="*/ 1339995 w 1339995"/>
              <a:gd name="connsiteY2" fmla="*/ 1204912 h 1204912"/>
              <a:gd name="connsiteX3" fmla="*/ 1732 w 1339995"/>
              <a:gd name="connsiteY3" fmla="*/ 1109662 h 1204912"/>
              <a:gd name="connsiteX4" fmla="*/ 149370 w 1339995"/>
              <a:gd name="connsiteY4" fmla="*/ 0 h 1204912"/>
              <a:gd name="connsiteX0" fmla="*/ 149370 w 1389584"/>
              <a:gd name="connsiteY0" fmla="*/ 0 h 1204912"/>
              <a:gd name="connsiteX1" fmla="*/ 1268557 w 1389584"/>
              <a:gd name="connsiteY1" fmla="*/ 226218 h 1204912"/>
              <a:gd name="connsiteX2" fmla="*/ 1339995 w 1389584"/>
              <a:gd name="connsiteY2" fmla="*/ 1204912 h 1204912"/>
              <a:gd name="connsiteX3" fmla="*/ 1732 w 1389584"/>
              <a:gd name="connsiteY3" fmla="*/ 1109662 h 1204912"/>
              <a:gd name="connsiteX4" fmla="*/ 149370 w 1389584"/>
              <a:gd name="connsiteY4" fmla="*/ 0 h 1204912"/>
              <a:gd name="connsiteX0" fmla="*/ 149370 w 1389584"/>
              <a:gd name="connsiteY0" fmla="*/ 0 h 1253430"/>
              <a:gd name="connsiteX1" fmla="*/ 1268557 w 1389584"/>
              <a:gd name="connsiteY1" fmla="*/ 226218 h 1253430"/>
              <a:gd name="connsiteX2" fmla="*/ 1339995 w 1389584"/>
              <a:gd name="connsiteY2" fmla="*/ 1204912 h 1253430"/>
              <a:gd name="connsiteX3" fmla="*/ 1732 w 1389584"/>
              <a:gd name="connsiteY3" fmla="*/ 1109662 h 1253430"/>
              <a:gd name="connsiteX4" fmla="*/ 149370 w 1389584"/>
              <a:gd name="connsiteY4" fmla="*/ 0 h 1253430"/>
              <a:gd name="connsiteX0" fmla="*/ 149370 w 1389584"/>
              <a:gd name="connsiteY0" fmla="*/ 0 h 1249949"/>
              <a:gd name="connsiteX1" fmla="*/ 1268557 w 1389584"/>
              <a:gd name="connsiteY1" fmla="*/ 226218 h 1249949"/>
              <a:gd name="connsiteX2" fmla="*/ 1339995 w 1389584"/>
              <a:gd name="connsiteY2" fmla="*/ 1204912 h 1249949"/>
              <a:gd name="connsiteX3" fmla="*/ 1732 w 1389584"/>
              <a:gd name="connsiteY3" fmla="*/ 1109662 h 1249949"/>
              <a:gd name="connsiteX4" fmla="*/ 149370 w 1389584"/>
              <a:gd name="connsiteY4" fmla="*/ 0 h 12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584" h="1249949">
                <a:moveTo>
                  <a:pt x="149370" y="0"/>
                </a:moveTo>
                <a:cubicBezTo>
                  <a:pt x="582757" y="253205"/>
                  <a:pt x="839932" y="568325"/>
                  <a:pt x="1268557" y="226218"/>
                </a:cubicBezTo>
                <a:cubicBezTo>
                  <a:pt x="1292370" y="552449"/>
                  <a:pt x="1475726" y="716756"/>
                  <a:pt x="1339995" y="1204912"/>
                </a:cubicBezTo>
                <a:cubicBezTo>
                  <a:pt x="79520" y="1344612"/>
                  <a:pt x="52532" y="1115218"/>
                  <a:pt x="1732" y="1109662"/>
                </a:cubicBezTo>
                <a:cubicBezTo>
                  <a:pt x="-22874" y="458787"/>
                  <a:pt x="223982" y="517524"/>
                  <a:pt x="14937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9F99D6-B802-491D-9BE7-FB9C711F86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2196" y="4942652"/>
            <a:ext cx="944147" cy="15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3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47105B-EDF6-DA4B-F9F8-43DA58ADD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99FCE9-9751-CA8C-9666-946905EE0623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F32A2D-E333-6793-8E0E-04E720496159}"/>
              </a:ext>
            </a:extLst>
          </p:cNvPr>
          <p:cNvSpPr/>
          <p:nvPr/>
        </p:nvSpPr>
        <p:spPr>
          <a:xfrm>
            <a:off x="3314062" y="1056234"/>
            <a:ext cx="7311897" cy="558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7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Информация 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дропперах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теперь попадает в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базу данных регулятора о мошеннических операциях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– она формируется на основе сведений от банков о случаях и попытках мошенничества, по которым клиенты заявили о своем несогласии с операциями, а также информации от полиции (доступ к таким сведениям имеют все кредитные организации и правоохранительные органы).</a:t>
            </a:r>
          </a:p>
          <a:p>
            <a:pPr>
              <a:spcBef>
                <a:spcPts val="300"/>
              </a:spcBef>
              <a:spcAft>
                <a:spcPts val="1275"/>
              </a:spcAft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Тем, кто попал в базу, банк может приостановить действие карты или онлайн-банкинга.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Если это не сделано, то для человека вводится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лимит на переводы себе и другим лицам для предотвращения вывода и обналичивания похищенных денег – до 100 тыс. руб. в месяц.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 иных случаях, когда требуется перевести большую сумму, придется лично обратиться в банк с паспортом или другим документом, удостоверяющим личность. Такое ограничение не распространяется на платежи в адрес юридических лиц – человек по-прежнему сможет с помощью карт или онлайн-банкинга оплатить коммунальные услуги или товары в магазинах и маркетплейсах.</a:t>
            </a:r>
          </a:p>
          <a:p>
            <a:pPr>
              <a:spcBef>
                <a:spcPts val="300"/>
              </a:spcBef>
              <a:spcAft>
                <a:spcPts val="127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(Гарант)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3CA11B0D-695B-30F8-F0CB-45DB23FA8828}"/>
              </a:ext>
            </a:extLst>
          </p:cNvPr>
          <p:cNvSpPr/>
          <p:nvPr/>
        </p:nvSpPr>
        <p:spPr>
          <a:xfrm>
            <a:off x="72649" y="1056234"/>
            <a:ext cx="2986784" cy="20339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Федеральный закон от 13 февраля 2025 г. № 9-ФЗ "</a:t>
            </a:r>
            <a:r>
              <a:rPr lang="ru-RU" sz="1400" u="sng" dirty="0">
                <a:solidFill>
                  <a:srgbClr val="80808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 внесении изменений в отдельные законодательные акты Российской Федерации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"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D85269-568C-A5F4-1015-C94FDE2514FF}"/>
              </a:ext>
            </a:extLst>
          </p:cNvPr>
          <p:cNvSpPr/>
          <p:nvPr/>
        </p:nvSpPr>
        <p:spPr>
          <a:xfrm>
            <a:off x="-25075" y="218338"/>
            <a:ext cx="10950578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Дополнительные ограничения для </a:t>
            </a:r>
            <a:r>
              <a:rPr lang="ru-RU" sz="4000" dirty="0" err="1">
                <a:ln w="0"/>
                <a:solidFill>
                  <a:schemeClr val="bg1"/>
                </a:solidFill>
              </a:rPr>
              <a:t>дропперов</a:t>
            </a:r>
            <a:endParaRPr lang="ru-RU" sz="40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08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93111-9251-210F-5081-9DF68215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9D7B8A-630D-4AFE-E0E4-CFCA33E2AFD4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923798-05DB-B871-BB74-6404CAA9D5B8}"/>
              </a:ext>
            </a:extLst>
          </p:cNvPr>
          <p:cNvSpPr/>
          <p:nvPr/>
        </p:nvSpPr>
        <p:spPr>
          <a:xfrm>
            <a:off x="3314062" y="1056234"/>
            <a:ext cx="7311897" cy="558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7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Теперь несовершеннолетние в возрасте от 14 до 18 лет могут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открывать банковские счета только с письменного разрешения родителей, усыновителей или попечителей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Эти требования не касаются тех несовершеннолетних, кто получил полную дееспособность, например, в результате заключения брака или эмансипации.</a:t>
            </a:r>
          </a:p>
          <a:p>
            <a:pPr>
              <a:spcAft>
                <a:spcPts val="1275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spcAft>
                <a:spcPts val="127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 29 марта этого года, у банков появилась обязанность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уведомлять родителей или законных представителей несовершеннолетних клиентов в возрасте от 14 до 18 лет о выдаче им карты, а также обо всех операциях по счету ребенка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Информирование и его способ прописываются в договоре с банком.</a:t>
            </a:r>
          </a:p>
          <a:p>
            <a:pPr>
              <a:spcAft>
                <a:spcPts val="1275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spcAft>
                <a:spcPts val="1275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spcAft>
                <a:spcPts val="127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(Гарант)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EF9D0A3A-2562-5874-28C1-65F0CD8F7C6E}"/>
              </a:ext>
            </a:extLst>
          </p:cNvPr>
          <p:cNvSpPr/>
          <p:nvPr/>
        </p:nvSpPr>
        <p:spPr>
          <a:xfrm>
            <a:off x="72649" y="1056234"/>
            <a:ext cx="2986784" cy="20339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u="sng" dirty="0">
                <a:solidFill>
                  <a:srgbClr val="80808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 от 24 июня 2025 г. № 178-ФЗ</a:t>
            </a:r>
            <a:endParaRPr lang="ru-RU" sz="1400" u="sng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endParaRPr lang="ru-RU" sz="1400" u="sng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изменения в </a:t>
            </a:r>
            <a:r>
              <a:rPr lang="ru-RU" sz="1400" u="sng" dirty="0">
                <a:solidFill>
                  <a:srgbClr val="80808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ст. 26 Гражданского кодекса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64C1335-C181-4179-3CF6-D90AF2AE81B3}"/>
              </a:ext>
            </a:extLst>
          </p:cNvPr>
          <p:cNvSpPr/>
          <p:nvPr/>
        </p:nvSpPr>
        <p:spPr>
          <a:xfrm>
            <a:off x="-25075" y="218338"/>
            <a:ext cx="10950578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Согласие родителей для открытия счета </a:t>
            </a:r>
          </a:p>
        </p:txBody>
      </p:sp>
    </p:spTree>
    <p:extLst>
      <p:ext uri="{BB962C8B-B14F-4D97-AF65-F5344CB8AC3E}">
        <p14:creationId xmlns:p14="http://schemas.microsoft.com/office/powerpoint/2010/main" val="3532609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2A10E-C7FA-83A5-602E-C53AC1F0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5AC68F-5FB8-3F1F-D9C8-2735B3EC071E}"/>
              </a:ext>
            </a:extLst>
          </p:cNvPr>
          <p:cNvSpPr/>
          <p:nvPr/>
        </p:nvSpPr>
        <p:spPr>
          <a:xfrm>
            <a:off x="-71243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8C891D-9559-9A1B-781F-C55AB57B0A2E}"/>
              </a:ext>
            </a:extLst>
          </p:cNvPr>
          <p:cNvSpPr/>
          <p:nvPr/>
        </p:nvSpPr>
        <p:spPr>
          <a:xfrm>
            <a:off x="980089" y="1552875"/>
            <a:ext cx="10231821" cy="37522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fkGroteskNeue"/>
              </a:rPr>
              <a:t>Сразу прекратить любые операции с картой или счетом</a:t>
            </a:r>
            <a:r>
              <a:rPr lang="ru-RU" dirty="0">
                <a:solidFill>
                  <a:schemeClr val="tx1"/>
                </a:solidFill>
                <a:latin typeface="fkGroteskNeue"/>
              </a:rPr>
              <a:t>, которые вызывают подозрения.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fkGroteskNeue"/>
              </a:rPr>
              <a:t>Сообщить о мошенничестве в банк</a:t>
            </a:r>
            <a:r>
              <a:rPr lang="ru-RU" dirty="0">
                <a:solidFill>
                  <a:schemeClr val="tx1"/>
                </a:solidFill>
                <a:latin typeface="fkGroteskNeue"/>
              </a:rPr>
              <a:t>, где открыт счет, чтобы заблокировать карту и доступ к аккаунту.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fkGroteskNeue"/>
              </a:rPr>
              <a:t>Обратиться в правоохранительные органы (полицию)</a:t>
            </a:r>
            <a:r>
              <a:rPr lang="ru-RU" dirty="0">
                <a:solidFill>
                  <a:schemeClr val="tx1"/>
                </a:solidFill>
                <a:latin typeface="fkGroteskNeue"/>
              </a:rPr>
              <a:t> с заявлением о факте вовлечения.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fkGroteskNeue"/>
              </a:rPr>
              <a:t>Не давать никаких объяснений или показаний без консультации с адвокатом.</a:t>
            </a:r>
            <a:r>
              <a:rPr lang="ru-RU" dirty="0">
                <a:solidFill>
                  <a:schemeClr val="tx1"/>
                </a:solidFill>
                <a:latin typeface="fkGroteskNeue"/>
              </a:rPr>
              <a:t> В соответствии со статьей 51 Конституции РФ можно не свидетельствовать против себя.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fkGroteskNeue"/>
              </a:rPr>
              <a:t>Не передавать никому свои банковские реквизиты, данные от карт и учетные данные.</a:t>
            </a:r>
            <a:endParaRPr lang="ru-RU" dirty="0">
              <a:solidFill>
                <a:schemeClr val="tx1"/>
              </a:solidFill>
              <a:latin typeface="fkGroteskNeue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fkGroteskNeue"/>
              </a:rPr>
              <a:t>Постараться собрать и сохранить любые доказательства (переписку, звонки, скриншоты), подтверждающие попытки вовлечения в мошенническую схему.</a:t>
            </a:r>
          </a:p>
          <a:p>
            <a:pPr>
              <a:buNone/>
            </a:pP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  <a:latin typeface="fkGroteskNeue"/>
              </a:rPr>
              <a:t>Своевременные действия, сбор доказательств и информирование правоохранителей и банка — ключ к защите от незаконных схем преступников и минимизации ущерба.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45EEBA-E993-8AEB-DD83-ECE69DBDFE6E}"/>
              </a:ext>
            </a:extLst>
          </p:cNvPr>
          <p:cNvSpPr/>
          <p:nvPr/>
        </p:nvSpPr>
        <p:spPr>
          <a:xfrm>
            <a:off x="-25075" y="218338"/>
            <a:ext cx="10950578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Как обезопасить себя?</a:t>
            </a:r>
          </a:p>
        </p:txBody>
      </p:sp>
    </p:spTree>
    <p:extLst>
      <p:ext uri="{BB962C8B-B14F-4D97-AF65-F5344CB8AC3E}">
        <p14:creationId xmlns:p14="http://schemas.microsoft.com/office/powerpoint/2010/main" val="236590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4F9CB-538D-FF8D-F7A2-0E657C513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Рисунок 332">
            <a:extLst>
              <a:ext uri="{FF2B5EF4-FFF2-40B4-BE49-F238E27FC236}">
                <a16:creationId xmlns:a16="http://schemas.microsoft.com/office/drawing/2014/main" id="{04B1F9A5-1CF3-C539-4973-A45EE3B541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1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440" y="2462273"/>
            <a:ext cx="1487874" cy="3911800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pic>
        <p:nvPicPr>
          <p:cNvPr id="334" name="Рисунок 333">
            <a:extLst>
              <a:ext uri="{FF2B5EF4-FFF2-40B4-BE49-F238E27FC236}">
                <a16:creationId xmlns:a16="http://schemas.microsoft.com/office/drawing/2014/main" id="{7856EEB1-5B3A-4BB8-6F60-78E9E9354E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1489" y="643768"/>
            <a:ext cx="2119086" cy="5730305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sp>
        <p:nvSpPr>
          <p:cNvPr id="316" name="Дуга 315">
            <a:extLst>
              <a:ext uri="{FF2B5EF4-FFF2-40B4-BE49-F238E27FC236}">
                <a16:creationId xmlns:a16="http://schemas.microsoft.com/office/drawing/2014/main" id="{FFF5272A-7526-5A50-22B7-FB75FF437140}"/>
              </a:ext>
            </a:extLst>
          </p:cNvPr>
          <p:cNvSpPr/>
          <p:nvPr/>
        </p:nvSpPr>
        <p:spPr>
          <a:xfrm rot="6459407">
            <a:off x="-2210959" y="3579187"/>
            <a:ext cx="990600" cy="574163"/>
          </a:xfrm>
          <a:prstGeom prst="arc">
            <a:avLst>
              <a:gd name="adj1" fmla="val 19372174"/>
              <a:gd name="adj2" fmla="val 43230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Дуга 316">
            <a:extLst>
              <a:ext uri="{FF2B5EF4-FFF2-40B4-BE49-F238E27FC236}">
                <a16:creationId xmlns:a16="http://schemas.microsoft.com/office/drawing/2014/main" id="{F51EFCE5-DF9D-7B3E-8FA4-A09F363520C4}"/>
              </a:ext>
            </a:extLst>
          </p:cNvPr>
          <p:cNvSpPr/>
          <p:nvPr/>
        </p:nvSpPr>
        <p:spPr>
          <a:xfrm rot="14218289">
            <a:off x="-3328777" y="3710754"/>
            <a:ext cx="990600" cy="642215"/>
          </a:xfrm>
          <a:prstGeom prst="arc">
            <a:avLst>
              <a:gd name="adj1" fmla="val 19372174"/>
              <a:gd name="adj2" fmla="val 43230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3" name="Группа 312">
            <a:extLst>
              <a:ext uri="{FF2B5EF4-FFF2-40B4-BE49-F238E27FC236}">
                <a16:creationId xmlns:a16="http://schemas.microsoft.com/office/drawing/2014/main" id="{3646044B-4C30-6EA3-3AAD-0AF7B78DBDD5}"/>
              </a:ext>
            </a:extLst>
          </p:cNvPr>
          <p:cNvGrpSpPr/>
          <p:nvPr/>
        </p:nvGrpSpPr>
        <p:grpSpPr>
          <a:xfrm rot="21350072">
            <a:off x="-3455956" y="2592379"/>
            <a:ext cx="1180016" cy="117475"/>
            <a:chOff x="-3137499" y="2727325"/>
            <a:chExt cx="1180537" cy="117475"/>
          </a:xfrm>
        </p:grpSpPr>
        <p:cxnSp>
          <p:nvCxnSpPr>
            <p:cNvPr id="314" name="Прямая соединительная линия 313">
              <a:extLst>
                <a:ext uri="{FF2B5EF4-FFF2-40B4-BE49-F238E27FC236}">
                  <a16:creationId xmlns:a16="http://schemas.microsoft.com/office/drawing/2014/main" id="{C80DE535-CD75-9F17-730A-4E36B06397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единительная линия 314">
              <a:extLst>
                <a:ext uri="{FF2B5EF4-FFF2-40B4-BE49-F238E27FC236}">
                  <a16:creationId xmlns:a16="http://schemas.microsoft.com/office/drawing/2014/main" id="{6D0A000F-CD63-C2BD-14DE-2485C4DED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8449" y="2727325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4" name="Полилиния: фигура 303">
            <a:extLst>
              <a:ext uri="{FF2B5EF4-FFF2-40B4-BE49-F238E27FC236}">
                <a16:creationId xmlns:a16="http://schemas.microsoft.com/office/drawing/2014/main" id="{EF430C45-B10F-F93D-276F-C7E77F28ED4A}"/>
              </a:ext>
            </a:extLst>
          </p:cNvPr>
          <p:cNvSpPr/>
          <p:nvPr/>
        </p:nvSpPr>
        <p:spPr>
          <a:xfrm rot="524887">
            <a:off x="-2680257" y="2563825"/>
            <a:ext cx="967810" cy="1367358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810" h="1367358">
                <a:moveTo>
                  <a:pt x="0" y="106680"/>
                </a:moveTo>
                <a:cubicBezTo>
                  <a:pt x="223520" y="617220"/>
                  <a:pt x="180340" y="655320"/>
                  <a:pt x="76200" y="1303020"/>
                </a:cubicBezTo>
                <a:cubicBezTo>
                  <a:pt x="374766" y="1364875"/>
                  <a:pt x="476935" y="1402982"/>
                  <a:pt x="876300" y="1318260"/>
                </a:cubicBezTo>
                <a:cubicBezTo>
                  <a:pt x="975360" y="871220"/>
                  <a:pt x="1036320" y="637540"/>
                  <a:pt x="830580" y="0"/>
                </a:cubicBez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84" name="Рисунок 283">
            <a:extLst>
              <a:ext uri="{FF2B5EF4-FFF2-40B4-BE49-F238E27FC236}">
                <a16:creationId xmlns:a16="http://schemas.microsoft.com/office/drawing/2014/main" id="{C4947233-9AB6-3BA0-C673-795A682A44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2003" y="4359820"/>
            <a:ext cx="1320843" cy="1774280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:a16="http://schemas.microsoft.com/office/drawing/2014/main" id="{619769A8-5B5E-969D-98C2-925AD56D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1210" y="3695488"/>
            <a:ext cx="1804274" cy="2438612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pic>
        <p:nvPicPr>
          <p:cNvPr id="286" name="Рисунок 285">
            <a:extLst>
              <a:ext uri="{FF2B5EF4-FFF2-40B4-BE49-F238E27FC236}">
                <a16:creationId xmlns:a16="http://schemas.microsoft.com/office/drawing/2014/main" id="{5DEC114A-4051-602B-470E-CC4A22932C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6030" y="2561834"/>
            <a:ext cx="2569715" cy="3572266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763CB7E6-B1BE-51DE-0B9A-6877712D54B4}"/>
              </a:ext>
            </a:extLst>
          </p:cNvPr>
          <p:cNvSpPr/>
          <p:nvPr/>
        </p:nvSpPr>
        <p:spPr>
          <a:xfrm>
            <a:off x="-103414" y="6134100"/>
            <a:ext cx="12854214" cy="77386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6587F85E-A2C5-C157-FFA3-55A25C76EB40}"/>
              </a:ext>
            </a:extLst>
          </p:cNvPr>
          <p:cNvSpPr/>
          <p:nvPr/>
        </p:nvSpPr>
        <p:spPr>
          <a:xfrm>
            <a:off x="-2222500" y="0"/>
            <a:ext cx="21190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ПЕРВЫЙ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F8E4E9-3E0E-0437-5BF8-CBFD0BFA6D72}"/>
              </a:ext>
            </a:extLst>
          </p:cNvPr>
          <p:cNvSpPr/>
          <p:nvPr/>
        </p:nvSpPr>
        <p:spPr>
          <a:xfrm>
            <a:off x="302148" y="7320719"/>
            <a:ext cx="8648030" cy="4996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11E600-8B17-1005-FD45-6E50D287D2CA}"/>
              </a:ext>
            </a:extLst>
          </p:cNvPr>
          <p:cNvSpPr/>
          <p:nvPr/>
        </p:nvSpPr>
        <p:spPr>
          <a:xfrm>
            <a:off x="195636" y="-2864589"/>
            <a:ext cx="8644565" cy="2514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C97CC6-A182-2EB3-C787-1D4A2A17D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1996" y="3668066"/>
            <a:ext cx="1891644" cy="28653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E3081-9867-B9CB-FF0F-98D4EE77F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6" y="7497536"/>
            <a:ext cx="2017951" cy="2426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EDF322-10CA-64E7-A439-1E976F6CE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883" y="7874934"/>
            <a:ext cx="2292295" cy="3706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462380-D83E-04F6-6490-2091C18FDD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222" y="-2150953"/>
            <a:ext cx="2749534" cy="14509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4EE54C-0203-D43F-6E88-01DD655CB4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793" y="7123797"/>
            <a:ext cx="1798476" cy="1993565"/>
          </a:xfrm>
          <a:prstGeom prst="rect">
            <a:avLst/>
          </a:prstGeom>
        </p:spPr>
      </p:pic>
      <p:pic>
        <p:nvPicPr>
          <p:cNvPr id="209" name="Рисунок 208">
            <a:extLst>
              <a:ext uri="{FF2B5EF4-FFF2-40B4-BE49-F238E27FC236}">
                <a16:creationId xmlns:a16="http://schemas.microsoft.com/office/drawing/2014/main" id="{1CF72293-0E51-E003-4917-2FE80B3658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05492" y="4359820"/>
            <a:ext cx="3535986" cy="2298391"/>
          </a:xfrm>
          <a:prstGeom prst="rect">
            <a:avLst/>
          </a:prstGeom>
        </p:spPr>
      </p:pic>
      <p:sp>
        <p:nvSpPr>
          <p:cNvPr id="210" name="Подзаголовок 2">
            <a:extLst>
              <a:ext uri="{FF2B5EF4-FFF2-40B4-BE49-F238E27FC236}">
                <a16:creationId xmlns:a16="http://schemas.microsoft.com/office/drawing/2014/main" id="{93C4835B-D00C-47E2-0E90-5BEB975B4F99}"/>
              </a:ext>
            </a:extLst>
          </p:cNvPr>
          <p:cNvSpPr txBox="1">
            <a:spLocks/>
          </p:cNvSpPr>
          <p:nvPr/>
        </p:nvSpPr>
        <p:spPr>
          <a:xfrm>
            <a:off x="12348935" y="1308100"/>
            <a:ext cx="2970917" cy="5365533"/>
          </a:xfrm>
          <a:prstGeom prst="rect">
            <a:avLst/>
          </a:prstGeom>
          <a:solidFill>
            <a:srgbClr val="77C2E8">
              <a:alpha val="85098"/>
            </a:srgb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МОШЕННИЧЕСТВО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ХИЩЕНИЕ ЧУЖОГО ИМУЩЕСТВА ИЛИ ПРИОБРЕТЕНИЕ ПРАВА НА ЧУЖОЕ ИМУЩЕСТВО ПУТЁМ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ОБМАНА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ЗЛОУПОТРЕБЛЕНИЯ ДОВЕРИЕМ</a:t>
            </a:r>
          </a:p>
          <a:p>
            <a:pPr algn="ctr">
              <a:spcBef>
                <a:spcPts val="0"/>
              </a:spcBef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ЕДИНСТВЕННЫЙ СПОСОБ ПРОТИВОДЕЙСТВИЯ МОШЕННИЧЕСТВУ: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ПРОФИЛАКТИКА!</a:t>
            </a:r>
          </a:p>
          <a:p>
            <a:pPr marL="342900" indent="-342900" algn="ctr">
              <a:spcBef>
                <a:spcPts val="0"/>
              </a:spcBef>
              <a:buFontTx/>
              <a:buChar char="-"/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6B1F2B-D427-B1D8-6EF1-818CE8045292}"/>
              </a:ext>
            </a:extLst>
          </p:cNvPr>
          <p:cNvSpPr/>
          <p:nvPr/>
        </p:nvSpPr>
        <p:spPr>
          <a:xfrm>
            <a:off x="-38100" y="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СОЦИАЛЬНАЯ ИНЖЕНЕРИЯ</a:t>
            </a: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id="{311F436F-703F-EC69-AFCA-D0B7BF0F4792}"/>
              </a:ext>
            </a:extLst>
          </p:cNvPr>
          <p:cNvSpPr/>
          <p:nvPr/>
        </p:nvSpPr>
        <p:spPr>
          <a:xfrm>
            <a:off x="9426830" y="7124378"/>
            <a:ext cx="2153362" cy="53898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5" name="Прямоугольник 264">
            <a:extLst>
              <a:ext uri="{FF2B5EF4-FFF2-40B4-BE49-F238E27FC236}">
                <a16:creationId xmlns:a16="http://schemas.microsoft.com/office/drawing/2014/main" id="{84208D49-9CCE-4855-E4A2-B5C8C51D268A}"/>
              </a:ext>
            </a:extLst>
          </p:cNvPr>
          <p:cNvSpPr/>
          <p:nvPr/>
        </p:nvSpPr>
        <p:spPr>
          <a:xfrm>
            <a:off x="9574824" y="7466696"/>
            <a:ext cx="1857375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6" name="Прямоугольник 265">
            <a:extLst>
              <a:ext uri="{FF2B5EF4-FFF2-40B4-BE49-F238E27FC236}">
                <a16:creationId xmlns:a16="http://schemas.microsoft.com/office/drawing/2014/main" id="{876E605C-9070-8C0A-080B-CA6F327BAC6A}"/>
              </a:ext>
            </a:extLst>
          </p:cNvPr>
          <p:cNvSpPr/>
          <p:nvPr/>
        </p:nvSpPr>
        <p:spPr>
          <a:xfrm>
            <a:off x="9574824" y="8029777"/>
            <a:ext cx="1857375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7" name="Прямоугольник 266">
            <a:extLst>
              <a:ext uri="{FF2B5EF4-FFF2-40B4-BE49-F238E27FC236}">
                <a16:creationId xmlns:a16="http://schemas.microsoft.com/office/drawing/2014/main" id="{7952DE78-B4DE-60FD-BBA7-4A58D6BCF3CE}"/>
              </a:ext>
            </a:extLst>
          </p:cNvPr>
          <p:cNvSpPr/>
          <p:nvPr/>
        </p:nvSpPr>
        <p:spPr>
          <a:xfrm>
            <a:off x="9574824" y="8592858"/>
            <a:ext cx="1857375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3F792850-F07B-37B4-86B8-FDE05FB0297F}"/>
              </a:ext>
            </a:extLst>
          </p:cNvPr>
          <p:cNvSpPr/>
          <p:nvPr/>
        </p:nvSpPr>
        <p:spPr>
          <a:xfrm>
            <a:off x="9574824" y="9145841"/>
            <a:ext cx="1857375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24FBFC33-69C0-058B-4CD1-38CE73437B03}"/>
              </a:ext>
            </a:extLst>
          </p:cNvPr>
          <p:cNvSpPr/>
          <p:nvPr/>
        </p:nvSpPr>
        <p:spPr>
          <a:xfrm>
            <a:off x="9574824" y="9708922"/>
            <a:ext cx="1857375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455EA60C-2CB5-B113-7EB1-E9B3B8B8DF38}"/>
              </a:ext>
            </a:extLst>
          </p:cNvPr>
          <p:cNvSpPr/>
          <p:nvPr/>
        </p:nvSpPr>
        <p:spPr>
          <a:xfrm>
            <a:off x="9574824" y="10272003"/>
            <a:ext cx="1857375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E9DA1720-B0CE-349E-6603-755DFFC8920D}"/>
              </a:ext>
            </a:extLst>
          </p:cNvPr>
          <p:cNvSpPr/>
          <p:nvPr/>
        </p:nvSpPr>
        <p:spPr>
          <a:xfrm>
            <a:off x="9574824" y="10791071"/>
            <a:ext cx="1857375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B09B69D2-DDCF-CAC1-25A8-B2ED98FAD753}"/>
              </a:ext>
            </a:extLst>
          </p:cNvPr>
          <p:cNvSpPr/>
          <p:nvPr/>
        </p:nvSpPr>
        <p:spPr>
          <a:xfrm>
            <a:off x="9574824" y="11354152"/>
            <a:ext cx="1857375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FE5A1460-81DA-0232-1DC2-009BB2A38CBC}"/>
              </a:ext>
            </a:extLst>
          </p:cNvPr>
          <p:cNvSpPr/>
          <p:nvPr/>
        </p:nvSpPr>
        <p:spPr>
          <a:xfrm>
            <a:off x="9574824" y="11917233"/>
            <a:ext cx="1857375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4" name="Прямоугольник 273">
            <a:extLst>
              <a:ext uri="{FF2B5EF4-FFF2-40B4-BE49-F238E27FC236}">
                <a16:creationId xmlns:a16="http://schemas.microsoft.com/office/drawing/2014/main" id="{588F3930-473F-8364-3ECC-037F375FE452}"/>
              </a:ext>
            </a:extLst>
          </p:cNvPr>
          <p:cNvSpPr/>
          <p:nvPr/>
        </p:nvSpPr>
        <p:spPr>
          <a:xfrm>
            <a:off x="9944100" y="7288896"/>
            <a:ext cx="190500" cy="5130800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id="{AAF99542-837A-9D0C-ECDB-6536AEFB8695}"/>
              </a:ext>
            </a:extLst>
          </p:cNvPr>
          <p:cNvSpPr/>
          <p:nvPr/>
        </p:nvSpPr>
        <p:spPr>
          <a:xfrm>
            <a:off x="10896508" y="7288896"/>
            <a:ext cx="190500" cy="5130800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6" name="Полилиния: фигура 275">
            <a:extLst>
              <a:ext uri="{FF2B5EF4-FFF2-40B4-BE49-F238E27FC236}">
                <a16:creationId xmlns:a16="http://schemas.microsoft.com/office/drawing/2014/main" id="{D0C74A76-AEA2-5C44-195A-0A2E7AB48F0F}"/>
              </a:ext>
            </a:extLst>
          </p:cNvPr>
          <p:cNvSpPr/>
          <p:nvPr/>
        </p:nvSpPr>
        <p:spPr>
          <a:xfrm>
            <a:off x="11572875" y="7123797"/>
            <a:ext cx="476250" cy="5389852"/>
          </a:xfrm>
          <a:custGeom>
            <a:avLst/>
            <a:gdLst>
              <a:gd name="connsiteX0" fmla="*/ 9525 w 476250"/>
              <a:gd name="connsiteY0" fmla="*/ 0 h 5400675"/>
              <a:gd name="connsiteX1" fmla="*/ 476250 w 476250"/>
              <a:gd name="connsiteY1" fmla="*/ 295275 h 5400675"/>
              <a:gd name="connsiteX2" fmla="*/ 457200 w 476250"/>
              <a:gd name="connsiteY2" fmla="*/ 5353050 h 5400675"/>
              <a:gd name="connsiteX3" fmla="*/ 0 w 476250"/>
              <a:gd name="connsiteY3" fmla="*/ 5400675 h 5400675"/>
              <a:gd name="connsiteX4" fmla="*/ 9525 w 476250"/>
              <a:gd name="connsiteY4" fmla="*/ 0 h 54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5400675">
                <a:moveTo>
                  <a:pt x="9525" y="0"/>
                </a:moveTo>
                <a:lnTo>
                  <a:pt x="476250" y="295275"/>
                </a:lnTo>
                <a:lnTo>
                  <a:pt x="457200" y="5353050"/>
                </a:lnTo>
                <a:lnTo>
                  <a:pt x="0" y="5400675"/>
                </a:lnTo>
                <a:lnTo>
                  <a:pt x="952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82" name="Рисунок 281">
            <a:extLst>
              <a:ext uri="{FF2B5EF4-FFF2-40B4-BE49-F238E27FC236}">
                <a16:creationId xmlns:a16="http://schemas.microsoft.com/office/drawing/2014/main" id="{812377E7-1FA3-673B-3294-1AC0CD76A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185" y="916177"/>
            <a:ext cx="3173549" cy="5323049"/>
          </a:xfrm>
          <a:prstGeom prst="rect">
            <a:avLst/>
          </a:prstGeom>
        </p:spPr>
      </p:pic>
      <p:pic>
        <p:nvPicPr>
          <p:cNvPr id="283" name="Рисунок 282">
            <a:extLst>
              <a:ext uri="{FF2B5EF4-FFF2-40B4-BE49-F238E27FC236}">
                <a16:creationId xmlns:a16="http://schemas.microsoft.com/office/drawing/2014/main" id="{7E261BC0-5BE3-2A5B-56BB-941C6CDAE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70887" y="839217"/>
            <a:ext cx="2754854" cy="5389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87" name="Рисунок 286">
            <a:extLst>
              <a:ext uri="{FF2B5EF4-FFF2-40B4-BE49-F238E27FC236}">
                <a16:creationId xmlns:a16="http://schemas.microsoft.com/office/drawing/2014/main" id="{4EBD908D-6834-BB3A-29A3-5D78B51F9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801" y="-236600"/>
            <a:ext cx="4036227" cy="67700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88" name="Рисунок 287">
            <a:extLst>
              <a:ext uri="{FF2B5EF4-FFF2-40B4-BE49-F238E27FC236}">
                <a16:creationId xmlns:a16="http://schemas.microsoft.com/office/drawing/2014/main" id="{5A4DA095-24E4-31B8-BE3C-3BB63FFBD0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797924" y="5555697"/>
            <a:ext cx="973611" cy="1085355"/>
          </a:xfrm>
          <a:prstGeom prst="rect">
            <a:avLst/>
          </a:prstGeom>
        </p:spPr>
      </p:pic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97D3E2EE-4FA8-5BB3-7AB3-C1E535D36350}"/>
              </a:ext>
            </a:extLst>
          </p:cNvPr>
          <p:cNvGrpSpPr/>
          <p:nvPr/>
        </p:nvGrpSpPr>
        <p:grpSpPr>
          <a:xfrm rot="21350072">
            <a:off x="-3137497" y="2727344"/>
            <a:ext cx="1180016" cy="117475"/>
            <a:chOff x="-3137499" y="2727325"/>
            <a:chExt cx="1180537" cy="117475"/>
          </a:xfrm>
        </p:grpSpPr>
        <p:cxnSp>
          <p:nvCxnSpPr>
            <p:cNvPr id="306" name="Прямая соединительная линия 305">
              <a:extLst>
                <a:ext uri="{FF2B5EF4-FFF2-40B4-BE49-F238E27FC236}">
                  <a16:creationId xmlns:a16="http://schemas.microsoft.com/office/drawing/2014/main" id="{24AB71AE-A4E0-254A-C58C-0FEF289309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Прямая соединительная линия 306">
              <a:extLst>
                <a:ext uri="{FF2B5EF4-FFF2-40B4-BE49-F238E27FC236}">
                  <a16:creationId xmlns:a16="http://schemas.microsoft.com/office/drawing/2014/main" id="{33897C1D-EDAA-AE66-E3DE-1A6A6B145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8449" y="2727325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4" name="Рисунок 263">
            <a:extLst>
              <a:ext uri="{FF2B5EF4-FFF2-40B4-BE49-F238E27FC236}">
                <a16:creationId xmlns:a16="http://schemas.microsoft.com/office/drawing/2014/main" id="{D4DFFB34-AACE-E3E3-B15C-1070189D9D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7961" y="3949213"/>
            <a:ext cx="2026733" cy="2968112"/>
          </a:xfrm>
          <a:prstGeom prst="rect">
            <a:avLst/>
          </a:prstGeom>
        </p:spPr>
      </p:pic>
      <p:sp>
        <p:nvSpPr>
          <p:cNvPr id="289" name="Овал 288">
            <a:extLst>
              <a:ext uri="{FF2B5EF4-FFF2-40B4-BE49-F238E27FC236}">
                <a16:creationId xmlns:a16="http://schemas.microsoft.com/office/drawing/2014/main" id="{408474A5-9421-4915-85D8-A49BBB971DB6}"/>
              </a:ext>
            </a:extLst>
          </p:cNvPr>
          <p:cNvSpPr/>
          <p:nvPr/>
        </p:nvSpPr>
        <p:spPr>
          <a:xfrm>
            <a:off x="-2888343" y="1308100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0" name="Овал 289">
            <a:extLst>
              <a:ext uri="{FF2B5EF4-FFF2-40B4-BE49-F238E27FC236}">
                <a16:creationId xmlns:a16="http://schemas.microsoft.com/office/drawing/2014/main" id="{07506A43-EC3E-0B24-C535-66253A42C119}"/>
              </a:ext>
            </a:extLst>
          </p:cNvPr>
          <p:cNvSpPr/>
          <p:nvPr/>
        </p:nvSpPr>
        <p:spPr>
          <a:xfrm>
            <a:off x="-2743200" y="1828800"/>
            <a:ext cx="203200" cy="24674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1" name="Овал 290">
            <a:extLst>
              <a:ext uri="{FF2B5EF4-FFF2-40B4-BE49-F238E27FC236}">
                <a16:creationId xmlns:a16="http://schemas.microsoft.com/office/drawing/2014/main" id="{453CC105-EE1A-5B7F-CC06-CB9F6939D89F}"/>
              </a:ext>
            </a:extLst>
          </p:cNvPr>
          <p:cNvSpPr/>
          <p:nvPr/>
        </p:nvSpPr>
        <p:spPr>
          <a:xfrm>
            <a:off x="-2160162" y="1909173"/>
            <a:ext cx="203200" cy="24674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id="{50867ED5-45A7-5114-95AC-B9F1C5C15C5F}"/>
              </a:ext>
            </a:extLst>
          </p:cNvPr>
          <p:cNvCxnSpPr>
            <a:cxnSpLocks/>
          </p:cNvCxnSpPr>
          <p:nvPr/>
        </p:nvCxnSpPr>
        <p:spPr>
          <a:xfrm>
            <a:off x="-2058562" y="1507352"/>
            <a:ext cx="257194" cy="2239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>
            <a:extLst>
              <a:ext uri="{FF2B5EF4-FFF2-40B4-BE49-F238E27FC236}">
                <a16:creationId xmlns:a16="http://schemas.microsoft.com/office/drawing/2014/main" id="{0FE297ED-E34B-AAE0-BE54-A4F10EA5FD0C}"/>
              </a:ext>
            </a:extLst>
          </p:cNvPr>
          <p:cNvCxnSpPr>
            <a:cxnSpLocks/>
          </p:cNvCxnSpPr>
          <p:nvPr/>
        </p:nvCxnSpPr>
        <p:spPr>
          <a:xfrm flipV="1">
            <a:off x="-2700656" y="1505631"/>
            <a:ext cx="276042" cy="1136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Дуга 297">
            <a:extLst>
              <a:ext uri="{FF2B5EF4-FFF2-40B4-BE49-F238E27FC236}">
                <a16:creationId xmlns:a16="http://schemas.microsoft.com/office/drawing/2014/main" id="{99F64203-F745-A426-D3B6-BD453C3F765E}"/>
              </a:ext>
            </a:extLst>
          </p:cNvPr>
          <p:cNvSpPr/>
          <p:nvPr/>
        </p:nvSpPr>
        <p:spPr>
          <a:xfrm rot="3145586">
            <a:off x="-2274270" y="1844246"/>
            <a:ext cx="379838" cy="404259"/>
          </a:xfrm>
          <a:prstGeom prst="arc">
            <a:avLst>
              <a:gd name="adj1" fmla="val 16200000"/>
              <a:gd name="adj2" fmla="val 199822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Дуга 298">
            <a:extLst>
              <a:ext uri="{FF2B5EF4-FFF2-40B4-BE49-F238E27FC236}">
                <a16:creationId xmlns:a16="http://schemas.microsoft.com/office/drawing/2014/main" id="{7D9B9F64-C37E-807C-43BA-F3256676B793}"/>
              </a:ext>
            </a:extLst>
          </p:cNvPr>
          <p:cNvSpPr/>
          <p:nvPr/>
        </p:nvSpPr>
        <p:spPr>
          <a:xfrm rot="14010654">
            <a:off x="-2790251" y="1750041"/>
            <a:ext cx="379838" cy="404259"/>
          </a:xfrm>
          <a:prstGeom prst="arc">
            <a:avLst>
              <a:gd name="adj1" fmla="val 16200000"/>
              <a:gd name="adj2" fmla="val 199822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Прямоугольник 300">
            <a:extLst>
              <a:ext uri="{FF2B5EF4-FFF2-40B4-BE49-F238E27FC236}">
                <a16:creationId xmlns:a16="http://schemas.microsoft.com/office/drawing/2014/main" id="{2F06105D-A4B6-3356-E187-0EDC8BE519C5}"/>
              </a:ext>
            </a:extLst>
          </p:cNvPr>
          <p:cNvSpPr/>
          <p:nvPr/>
        </p:nvSpPr>
        <p:spPr>
          <a:xfrm>
            <a:off x="-2669030" y="2283661"/>
            <a:ext cx="552022" cy="275238"/>
          </a:xfrm>
          <a:custGeom>
            <a:avLst/>
            <a:gdLst>
              <a:gd name="connsiteX0" fmla="*/ 0 w 550892"/>
              <a:gd name="connsiteY0" fmla="*/ 0 h 371181"/>
              <a:gd name="connsiteX1" fmla="*/ 550892 w 550892"/>
              <a:gd name="connsiteY1" fmla="*/ 0 h 371181"/>
              <a:gd name="connsiteX2" fmla="*/ 550892 w 550892"/>
              <a:gd name="connsiteY2" fmla="*/ 371181 h 371181"/>
              <a:gd name="connsiteX3" fmla="*/ 0 w 550892"/>
              <a:gd name="connsiteY3" fmla="*/ 371181 h 371181"/>
              <a:gd name="connsiteX4" fmla="*/ 0 w 550892"/>
              <a:gd name="connsiteY4" fmla="*/ 0 h 371181"/>
              <a:gd name="connsiteX0" fmla="*/ 0 w 550892"/>
              <a:gd name="connsiteY0" fmla="*/ 0 h 470241"/>
              <a:gd name="connsiteX1" fmla="*/ 550892 w 550892"/>
              <a:gd name="connsiteY1" fmla="*/ 99060 h 470241"/>
              <a:gd name="connsiteX2" fmla="*/ 550892 w 550892"/>
              <a:gd name="connsiteY2" fmla="*/ 470241 h 470241"/>
              <a:gd name="connsiteX3" fmla="*/ 0 w 550892"/>
              <a:gd name="connsiteY3" fmla="*/ 470241 h 470241"/>
              <a:gd name="connsiteX4" fmla="*/ 0 w 550892"/>
              <a:gd name="connsiteY4" fmla="*/ 0 h 470241"/>
              <a:gd name="connsiteX0" fmla="*/ 30480 w 581372"/>
              <a:gd name="connsiteY0" fmla="*/ 0 h 470241"/>
              <a:gd name="connsiteX1" fmla="*/ 581372 w 581372"/>
              <a:gd name="connsiteY1" fmla="*/ 99060 h 470241"/>
              <a:gd name="connsiteX2" fmla="*/ 581372 w 581372"/>
              <a:gd name="connsiteY2" fmla="*/ 470241 h 470241"/>
              <a:gd name="connsiteX3" fmla="*/ 0 w 581372"/>
              <a:gd name="connsiteY3" fmla="*/ 371181 h 470241"/>
              <a:gd name="connsiteX4" fmla="*/ 30480 w 581372"/>
              <a:gd name="connsiteY4" fmla="*/ 0 h 47024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9686 h 617087"/>
              <a:gd name="connsiteX1" fmla="*/ 581372 w 611852"/>
              <a:gd name="connsiteY1" fmla="*/ 108746 h 617087"/>
              <a:gd name="connsiteX2" fmla="*/ 611852 w 611852"/>
              <a:gd name="connsiteY2" fmla="*/ 617087 h 617087"/>
              <a:gd name="connsiteX3" fmla="*/ 0 w 611852"/>
              <a:gd name="connsiteY3" fmla="*/ 380867 h 617087"/>
              <a:gd name="connsiteX4" fmla="*/ 30480 w 611852"/>
              <a:gd name="connsiteY4" fmla="*/ 9686 h 617087"/>
              <a:gd name="connsiteX0" fmla="*/ 30480 w 703292"/>
              <a:gd name="connsiteY0" fmla="*/ 7860 h 615261"/>
              <a:gd name="connsiteX1" fmla="*/ 703292 w 703292"/>
              <a:gd name="connsiteY1" fmla="*/ 117649 h 615261"/>
              <a:gd name="connsiteX2" fmla="*/ 611852 w 703292"/>
              <a:gd name="connsiteY2" fmla="*/ 615261 h 615261"/>
              <a:gd name="connsiteX3" fmla="*/ 0 w 703292"/>
              <a:gd name="connsiteY3" fmla="*/ 379041 h 615261"/>
              <a:gd name="connsiteX4" fmla="*/ 30480 w 703292"/>
              <a:gd name="connsiteY4" fmla="*/ 7860 h 61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92" h="615261">
                <a:moveTo>
                  <a:pt x="30480" y="7860"/>
                </a:moveTo>
                <a:cubicBezTo>
                  <a:pt x="236971" y="-12460"/>
                  <a:pt x="481561" y="809"/>
                  <a:pt x="703292" y="117649"/>
                </a:cubicBezTo>
                <a:lnTo>
                  <a:pt x="611852" y="615261"/>
                </a:lnTo>
                <a:cubicBezTo>
                  <a:pt x="293601" y="246961"/>
                  <a:pt x="120131" y="366341"/>
                  <a:pt x="0" y="379041"/>
                </a:cubicBezTo>
                <a:lnTo>
                  <a:pt x="30480" y="786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18" name="Рисунок 317">
            <a:extLst>
              <a:ext uri="{FF2B5EF4-FFF2-40B4-BE49-F238E27FC236}">
                <a16:creationId xmlns:a16="http://schemas.microsoft.com/office/drawing/2014/main" id="{8454B42E-3D8E-E317-04EA-0A18A484D4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2245" y="4867934"/>
            <a:ext cx="1118194" cy="1678921"/>
          </a:xfrm>
          <a:prstGeom prst="rect">
            <a:avLst/>
          </a:prstGeom>
        </p:spPr>
      </p:pic>
      <p:grpSp>
        <p:nvGrpSpPr>
          <p:cNvPr id="335" name="Группа 334">
            <a:extLst>
              <a:ext uri="{FF2B5EF4-FFF2-40B4-BE49-F238E27FC236}">
                <a16:creationId xmlns:a16="http://schemas.microsoft.com/office/drawing/2014/main" id="{E885C0A6-9E1C-7938-5AAA-A6E1BED428C7}"/>
              </a:ext>
            </a:extLst>
          </p:cNvPr>
          <p:cNvGrpSpPr/>
          <p:nvPr/>
        </p:nvGrpSpPr>
        <p:grpSpPr>
          <a:xfrm>
            <a:off x="5005705" y="5345060"/>
            <a:ext cx="1799820" cy="752570"/>
            <a:chOff x="6004210" y="5654158"/>
            <a:chExt cx="1799820" cy="752570"/>
          </a:xfrm>
        </p:grpSpPr>
        <p:cxnSp>
          <p:nvCxnSpPr>
            <p:cNvPr id="320" name="Прямая соединительная линия 319">
              <a:extLst>
                <a:ext uri="{FF2B5EF4-FFF2-40B4-BE49-F238E27FC236}">
                  <a16:creationId xmlns:a16="http://schemas.microsoft.com/office/drawing/2014/main" id="{27ADA910-6F53-0419-5777-B54D0F5BE540}"/>
                </a:ext>
              </a:extLst>
            </p:cNvPr>
            <p:cNvCxnSpPr/>
            <p:nvPr/>
          </p:nvCxnSpPr>
          <p:spPr>
            <a:xfrm>
              <a:off x="6323693" y="5718629"/>
              <a:ext cx="1480337" cy="0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>
              <a:extLst>
                <a:ext uri="{FF2B5EF4-FFF2-40B4-BE49-F238E27FC236}">
                  <a16:creationId xmlns:a16="http://schemas.microsoft.com/office/drawing/2014/main" id="{114BCC11-67DC-948D-C3DF-271FCC01FB2B}"/>
                </a:ext>
              </a:extLst>
            </p:cNvPr>
            <p:cNvCxnSpPr>
              <a:cxnSpLocks/>
            </p:cNvCxnSpPr>
            <p:nvPr/>
          </p:nvCxnSpPr>
          <p:spPr>
            <a:xfrm>
              <a:off x="6259492" y="5654158"/>
              <a:ext cx="468580" cy="0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>
              <a:extLst>
                <a:ext uri="{FF2B5EF4-FFF2-40B4-BE49-F238E27FC236}">
                  <a16:creationId xmlns:a16="http://schemas.microsoft.com/office/drawing/2014/main" id="{2FCFA1F6-DA38-2D9E-E31E-829EF7D438C0}"/>
                </a:ext>
              </a:extLst>
            </p:cNvPr>
            <p:cNvCxnSpPr>
              <a:cxnSpLocks/>
            </p:cNvCxnSpPr>
            <p:nvPr/>
          </p:nvCxnSpPr>
          <p:spPr>
            <a:xfrm>
              <a:off x="6089403" y="5913479"/>
              <a:ext cx="468580" cy="0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>
              <a:extLst>
                <a:ext uri="{FF2B5EF4-FFF2-40B4-BE49-F238E27FC236}">
                  <a16:creationId xmlns:a16="http://schemas.microsoft.com/office/drawing/2014/main" id="{B970C28B-35C1-39E5-A295-D5A849CE60BA}"/>
                </a:ext>
              </a:extLst>
            </p:cNvPr>
            <p:cNvCxnSpPr>
              <a:cxnSpLocks/>
            </p:cNvCxnSpPr>
            <p:nvPr/>
          </p:nvCxnSpPr>
          <p:spPr>
            <a:xfrm>
              <a:off x="6240442" y="6082208"/>
              <a:ext cx="929172" cy="10157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Прямая соединительная линия 326">
              <a:extLst>
                <a:ext uri="{FF2B5EF4-FFF2-40B4-BE49-F238E27FC236}">
                  <a16:creationId xmlns:a16="http://schemas.microsoft.com/office/drawing/2014/main" id="{8B751AEF-8245-3C5C-D04A-849ECD293F2A}"/>
                </a:ext>
              </a:extLst>
            </p:cNvPr>
            <p:cNvCxnSpPr>
              <a:cxnSpLocks/>
            </p:cNvCxnSpPr>
            <p:nvPr/>
          </p:nvCxnSpPr>
          <p:spPr>
            <a:xfrm>
              <a:off x="6218363" y="5956717"/>
              <a:ext cx="939409" cy="7452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>
              <a:extLst>
                <a:ext uri="{FF2B5EF4-FFF2-40B4-BE49-F238E27FC236}">
                  <a16:creationId xmlns:a16="http://schemas.microsoft.com/office/drawing/2014/main" id="{8E0EE692-4BE7-087F-D830-0E9D572FE19E}"/>
                </a:ext>
              </a:extLst>
            </p:cNvPr>
            <p:cNvCxnSpPr>
              <a:cxnSpLocks/>
            </p:cNvCxnSpPr>
            <p:nvPr/>
          </p:nvCxnSpPr>
          <p:spPr>
            <a:xfrm>
              <a:off x="6077612" y="6396571"/>
              <a:ext cx="687177" cy="10157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>
              <a:extLst>
                <a:ext uri="{FF2B5EF4-FFF2-40B4-BE49-F238E27FC236}">
                  <a16:creationId xmlns:a16="http://schemas.microsoft.com/office/drawing/2014/main" id="{D55E5395-4CE5-5287-D754-646ECD8CE26B}"/>
                </a:ext>
              </a:extLst>
            </p:cNvPr>
            <p:cNvCxnSpPr>
              <a:cxnSpLocks/>
            </p:cNvCxnSpPr>
            <p:nvPr/>
          </p:nvCxnSpPr>
          <p:spPr>
            <a:xfrm>
              <a:off x="6004210" y="6356841"/>
              <a:ext cx="458539" cy="0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9" name="!!Рисунок 338" descr="Изображение выглядит как текст, снимок экрана, эмотикон, Операционная систе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E5C4A0-5B94-761F-A05A-9880DA6233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3556" y="3288501"/>
            <a:ext cx="1950724" cy="3453391"/>
          </a:xfrm>
          <a:prstGeom prst="rect">
            <a:avLst/>
          </a:prstGeom>
        </p:spPr>
      </p:pic>
      <p:pic>
        <p:nvPicPr>
          <p:cNvPr id="340" name="Рисунок 339">
            <a:extLst>
              <a:ext uri="{FF2B5EF4-FFF2-40B4-BE49-F238E27FC236}">
                <a16:creationId xmlns:a16="http://schemas.microsoft.com/office/drawing/2014/main" id="{A3AD05A5-7468-6727-4554-A8C020C391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6565155" y="-304432"/>
            <a:ext cx="1670449" cy="3225064"/>
          </a:xfrm>
          <a:prstGeom prst="rect">
            <a:avLst/>
          </a:prstGeom>
        </p:spPr>
      </p:pic>
      <p:sp>
        <p:nvSpPr>
          <p:cNvPr id="342" name="Прямоугольник 341">
            <a:extLst>
              <a:ext uri="{FF2B5EF4-FFF2-40B4-BE49-F238E27FC236}">
                <a16:creationId xmlns:a16="http://schemas.microsoft.com/office/drawing/2014/main" id="{9A9D1890-FB1A-3C87-D25F-7AF96E7329E4}"/>
              </a:ext>
            </a:extLst>
          </p:cNvPr>
          <p:cNvSpPr/>
          <p:nvPr/>
        </p:nvSpPr>
        <p:spPr>
          <a:xfrm>
            <a:off x="5515529" y="1207801"/>
            <a:ext cx="6422560" cy="96136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манипулирование людьми с целью совершения ими определенных действий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AB4A07C6-14B3-40D4-9FC5-18A78EC8FE45}"/>
              </a:ext>
            </a:extLst>
          </p:cNvPr>
          <p:cNvCxnSpPr>
            <a:cxnSpLocks/>
          </p:cNvCxnSpPr>
          <p:nvPr/>
        </p:nvCxnSpPr>
        <p:spPr>
          <a:xfrm flipH="1">
            <a:off x="5114218" y="4750886"/>
            <a:ext cx="1811975" cy="35294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BA6DB19-9053-4FF8-A293-B36890BC67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964335" y="4269948"/>
            <a:ext cx="1170452" cy="22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917DF-18E1-690D-DD85-A5FD4E68D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0D43F44E-4DE0-4507-9D52-278367B57E56}"/>
              </a:ext>
            </a:extLst>
          </p:cNvPr>
          <p:cNvCxnSpPr>
            <a:cxnSpLocks/>
          </p:cNvCxnSpPr>
          <p:nvPr/>
        </p:nvCxnSpPr>
        <p:spPr>
          <a:xfrm rot="16715226" flipH="1">
            <a:off x="-1925375" y="8492189"/>
            <a:ext cx="7078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62742D20-5745-45FE-8CF3-9D4183ACF6F2}"/>
              </a:ext>
            </a:extLst>
          </p:cNvPr>
          <p:cNvCxnSpPr>
            <a:cxnSpLocks/>
          </p:cNvCxnSpPr>
          <p:nvPr/>
        </p:nvCxnSpPr>
        <p:spPr>
          <a:xfrm>
            <a:off x="-1152760" y="8095575"/>
            <a:ext cx="121924" cy="7932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9C455AC6-7ED7-4D43-BD67-F68FE8BFB353}"/>
              </a:ext>
            </a:extLst>
          </p:cNvPr>
          <p:cNvSpPr/>
          <p:nvPr/>
        </p:nvSpPr>
        <p:spPr>
          <a:xfrm rot="308019">
            <a:off x="-1937837" y="3328070"/>
            <a:ext cx="1539795" cy="608275"/>
          </a:xfrm>
          <a:custGeom>
            <a:avLst/>
            <a:gdLst>
              <a:gd name="connsiteX0" fmla="*/ 52388 w 1476375"/>
              <a:gd name="connsiteY0" fmla="*/ 342900 h 342900"/>
              <a:gd name="connsiteX1" fmla="*/ 561975 w 1476375"/>
              <a:gd name="connsiteY1" fmla="*/ 142875 h 342900"/>
              <a:gd name="connsiteX2" fmla="*/ 1466850 w 1476375"/>
              <a:gd name="connsiteY2" fmla="*/ 300037 h 342900"/>
              <a:gd name="connsiteX3" fmla="*/ 1476375 w 1476375"/>
              <a:gd name="connsiteY3" fmla="*/ 123825 h 342900"/>
              <a:gd name="connsiteX4" fmla="*/ 504825 w 1476375"/>
              <a:gd name="connsiteY4" fmla="*/ 0 h 342900"/>
              <a:gd name="connsiteX5" fmla="*/ 0 w 1476375"/>
              <a:gd name="connsiteY5" fmla="*/ 266700 h 342900"/>
              <a:gd name="connsiteX6" fmla="*/ 52388 w 1476375"/>
              <a:gd name="connsiteY6" fmla="*/ 342900 h 342900"/>
              <a:gd name="connsiteX0" fmla="*/ 52388 w 1466850"/>
              <a:gd name="connsiteY0" fmla="*/ 608275 h 608275"/>
              <a:gd name="connsiteX1" fmla="*/ 561975 w 1466850"/>
              <a:gd name="connsiteY1" fmla="*/ 408250 h 608275"/>
              <a:gd name="connsiteX2" fmla="*/ 1466850 w 1466850"/>
              <a:gd name="connsiteY2" fmla="*/ 565412 h 608275"/>
              <a:gd name="connsiteX3" fmla="*/ 1417502 w 1466850"/>
              <a:gd name="connsiteY3" fmla="*/ 0 h 608275"/>
              <a:gd name="connsiteX4" fmla="*/ 504825 w 1466850"/>
              <a:gd name="connsiteY4" fmla="*/ 265375 h 608275"/>
              <a:gd name="connsiteX5" fmla="*/ 0 w 1466850"/>
              <a:gd name="connsiteY5" fmla="*/ 532075 h 608275"/>
              <a:gd name="connsiteX6" fmla="*/ 52388 w 1466850"/>
              <a:gd name="connsiteY6" fmla="*/ 608275 h 608275"/>
              <a:gd name="connsiteX0" fmla="*/ 52388 w 1486214"/>
              <a:gd name="connsiteY0" fmla="*/ 608275 h 608275"/>
              <a:gd name="connsiteX1" fmla="*/ 561975 w 1486214"/>
              <a:gd name="connsiteY1" fmla="*/ 408250 h 608275"/>
              <a:gd name="connsiteX2" fmla="*/ 1486214 w 1486214"/>
              <a:gd name="connsiteY2" fmla="*/ 195482 h 608275"/>
              <a:gd name="connsiteX3" fmla="*/ 1417502 w 1486214"/>
              <a:gd name="connsiteY3" fmla="*/ 0 h 608275"/>
              <a:gd name="connsiteX4" fmla="*/ 504825 w 1486214"/>
              <a:gd name="connsiteY4" fmla="*/ 265375 h 608275"/>
              <a:gd name="connsiteX5" fmla="*/ 0 w 1486214"/>
              <a:gd name="connsiteY5" fmla="*/ 532075 h 608275"/>
              <a:gd name="connsiteX6" fmla="*/ 52388 w 1486214"/>
              <a:gd name="connsiteY6" fmla="*/ 608275 h 608275"/>
              <a:gd name="connsiteX0" fmla="*/ 52388 w 1508798"/>
              <a:gd name="connsiteY0" fmla="*/ 608275 h 608275"/>
              <a:gd name="connsiteX1" fmla="*/ 561975 w 1508798"/>
              <a:gd name="connsiteY1" fmla="*/ 408250 h 608275"/>
              <a:gd name="connsiteX2" fmla="*/ 1486214 w 1508798"/>
              <a:gd name="connsiteY2" fmla="*/ 195482 h 608275"/>
              <a:gd name="connsiteX3" fmla="*/ 1417502 w 1508798"/>
              <a:gd name="connsiteY3" fmla="*/ 0 h 608275"/>
              <a:gd name="connsiteX4" fmla="*/ 504825 w 1508798"/>
              <a:gd name="connsiteY4" fmla="*/ 265375 h 608275"/>
              <a:gd name="connsiteX5" fmla="*/ 0 w 1508798"/>
              <a:gd name="connsiteY5" fmla="*/ 532075 h 608275"/>
              <a:gd name="connsiteX6" fmla="*/ 52388 w 1508798"/>
              <a:gd name="connsiteY6" fmla="*/ 608275 h 608275"/>
              <a:gd name="connsiteX0" fmla="*/ 52388 w 1525462"/>
              <a:gd name="connsiteY0" fmla="*/ 608275 h 608275"/>
              <a:gd name="connsiteX1" fmla="*/ 561975 w 1525462"/>
              <a:gd name="connsiteY1" fmla="*/ 408250 h 608275"/>
              <a:gd name="connsiteX2" fmla="*/ 1486214 w 1525462"/>
              <a:gd name="connsiteY2" fmla="*/ 195482 h 608275"/>
              <a:gd name="connsiteX3" fmla="*/ 1417502 w 1525462"/>
              <a:gd name="connsiteY3" fmla="*/ 0 h 608275"/>
              <a:gd name="connsiteX4" fmla="*/ 504825 w 1525462"/>
              <a:gd name="connsiteY4" fmla="*/ 265375 h 608275"/>
              <a:gd name="connsiteX5" fmla="*/ 0 w 1525462"/>
              <a:gd name="connsiteY5" fmla="*/ 532075 h 608275"/>
              <a:gd name="connsiteX6" fmla="*/ 52388 w 1525462"/>
              <a:gd name="connsiteY6" fmla="*/ 608275 h 608275"/>
              <a:gd name="connsiteX0" fmla="*/ 52388 w 1539795"/>
              <a:gd name="connsiteY0" fmla="*/ 608275 h 608275"/>
              <a:gd name="connsiteX1" fmla="*/ 561975 w 1539795"/>
              <a:gd name="connsiteY1" fmla="*/ 408250 h 608275"/>
              <a:gd name="connsiteX2" fmla="*/ 1486214 w 1539795"/>
              <a:gd name="connsiteY2" fmla="*/ 195482 h 608275"/>
              <a:gd name="connsiteX3" fmla="*/ 1417502 w 1539795"/>
              <a:gd name="connsiteY3" fmla="*/ 0 h 608275"/>
              <a:gd name="connsiteX4" fmla="*/ 504825 w 1539795"/>
              <a:gd name="connsiteY4" fmla="*/ 265375 h 608275"/>
              <a:gd name="connsiteX5" fmla="*/ 0 w 1539795"/>
              <a:gd name="connsiteY5" fmla="*/ 532075 h 608275"/>
              <a:gd name="connsiteX6" fmla="*/ 52388 w 1539795"/>
              <a:gd name="connsiteY6" fmla="*/ 608275 h 608275"/>
              <a:gd name="connsiteX0" fmla="*/ 52388 w 1539795"/>
              <a:gd name="connsiteY0" fmla="*/ 608275 h 608275"/>
              <a:gd name="connsiteX1" fmla="*/ 561975 w 1539795"/>
              <a:gd name="connsiteY1" fmla="*/ 408250 h 608275"/>
              <a:gd name="connsiteX2" fmla="*/ 1486214 w 1539795"/>
              <a:gd name="connsiteY2" fmla="*/ 195482 h 608275"/>
              <a:gd name="connsiteX3" fmla="*/ 1417502 w 1539795"/>
              <a:gd name="connsiteY3" fmla="*/ 0 h 608275"/>
              <a:gd name="connsiteX4" fmla="*/ 510365 w 1539795"/>
              <a:gd name="connsiteY4" fmla="*/ 327038 h 608275"/>
              <a:gd name="connsiteX5" fmla="*/ 0 w 1539795"/>
              <a:gd name="connsiteY5" fmla="*/ 532075 h 608275"/>
              <a:gd name="connsiteX6" fmla="*/ 52388 w 1539795"/>
              <a:gd name="connsiteY6" fmla="*/ 608275 h 608275"/>
              <a:gd name="connsiteX0" fmla="*/ 52388 w 1539795"/>
              <a:gd name="connsiteY0" fmla="*/ 608275 h 608275"/>
              <a:gd name="connsiteX1" fmla="*/ 535960 w 1539795"/>
              <a:gd name="connsiteY1" fmla="*/ 544474 h 608275"/>
              <a:gd name="connsiteX2" fmla="*/ 1486214 w 1539795"/>
              <a:gd name="connsiteY2" fmla="*/ 195482 h 608275"/>
              <a:gd name="connsiteX3" fmla="*/ 1417502 w 1539795"/>
              <a:gd name="connsiteY3" fmla="*/ 0 h 608275"/>
              <a:gd name="connsiteX4" fmla="*/ 510365 w 1539795"/>
              <a:gd name="connsiteY4" fmla="*/ 327038 h 608275"/>
              <a:gd name="connsiteX5" fmla="*/ 0 w 1539795"/>
              <a:gd name="connsiteY5" fmla="*/ 532075 h 608275"/>
              <a:gd name="connsiteX6" fmla="*/ 52388 w 1539795"/>
              <a:gd name="connsiteY6" fmla="*/ 608275 h 608275"/>
              <a:gd name="connsiteX0" fmla="*/ 52388 w 1539795"/>
              <a:gd name="connsiteY0" fmla="*/ 608275 h 608275"/>
              <a:gd name="connsiteX1" fmla="*/ 535960 w 1539795"/>
              <a:gd name="connsiteY1" fmla="*/ 544474 h 608275"/>
              <a:gd name="connsiteX2" fmla="*/ 1486214 w 1539795"/>
              <a:gd name="connsiteY2" fmla="*/ 195482 h 608275"/>
              <a:gd name="connsiteX3" fmla="*/ 1417502 w 1539795"/>
              <a:gd name="connsiteY3" fmla="*/ 0 h 608275"/>
              <a:gd name="connsiteX4" fmla="*/ 678246 w 1539795"/>
              <a:gd name="connsiteY4" fmla="*/ 386072 h 608275"/>
              <a:gd name="connsiteX5" fmla="*/ 0 w 1539795"/>
              <a:gd name="connsiteY5" fmla="*/ 532075 h 608275"/>
              <a:gd name="connsiteX6" fmla="*/ 52388 w 1539795"/>
              <a:gd name="connsiteY6" fmla="*/ 608275 h 608275"/>
              <a:gd name="connsiteX0" fmla="*/ 52388 w 1539795"/>
              <a:gd name="connsiteY0" fmla="*/ 608275 h 608275"/>
              <a:gd name="connsiteX1" fmla="*/ 697449 w 1539795"/>
              <a:gd name="connsiteY1" fmla="*/ 532357 h 608275"/>
              <a:gd name="connsiteX2" fmla="*/ 1486214 w 1539795"/>
              <a:gd name="connsiteY2" fmla="*/ 195482 h 608275"/>
              <a:gd name="connsiteX3" fmla="*/ 1417502 w 1539795"/>
              <a:gd name="connsiteY3" fmla="*/ 0 h 608275"/>
              <a:gd name="connsiteX4" fmla="*/ 678246 w 1539795"/>
              <a:gd name="connsiteY4" fmla="*/ 386072 h 608275"/>
              <a:gd name="connsiteX5" fmla="*/ 0 w 1539795"/>
              <a:gd name="connsiteY5" fmla="*/ 532075 h 608275"/>
              <a:gd name="connsiteX6" fmla="*/ 52388 w 1539795"/>
              <a:gd name="connsiteY6" fmla="*/ 608275 h 608275"/>
              <a:gd name="connsiteX0" fmla="*/ 52388 w 1539795"/>
              <a:gd name="connsiteY0" fmla="*/ 608275 h 608275"/>
              <a:gd name="connsiteX1" fmla="*/ 697449 w 1539795"/>
              <a:gd name="connsiteY1" fmla="*/ 532357 h 608275"/>
              <a:gd name="connsiteX2" fmla="*/ 1486214 w 1539795"/>
              <a:gd name="connsiteY2" fmla="*/ 195482 h 608275"/>
              <a:gd name="connsiteX3" fmla="*/ 1417502 w 1539795"/>
              <a:gd name="connsiteY3" fmla="*/ 0 h 608275"/>
              <a:gd name="connsiteX4" fmla="*/ 678246 w 1539795"/>
              <a:gd name="connsiteY4" fmla="*/ 386072 h 608275"/>
              <a:gd name="connsiteX5" fmla="*/ 0 w 1539795"/>
              <a:gd name="connsiteY5" fmla="*/ 532075 h 608275"/>
              <a:gd name="connsiteX6" fmla="*/ 52388 w 1539795"/>
              <a:gd name="connsiteY6" fmla="*/ 608275 h 608275"/>
              <a:gd name="connsiteX0" fmla="*/ 52388 w 1539795"/>
              <a:gd name="connsiteY0" fmla="*/ 608275 h 608275"/>
              <a:gd name="connsiteX1" fmla="*/ 697449 w 1539795"/>
              <a:gd name="connsiteY1" fmla="*/ 532357 h 608275"/>
              <a:gd name="connsiteX2" fmla="*/ 1486214 w 1539795"/>
              <a:gd name="connsiteY2" fmla="*/ 195482 h 608275"/>
              <a:gd name="connsiteX3" fmla="*/ 1417502 w 1539795"/>
              <a:gd name="connsiteY3" fmla="*/ 0 h 608275"/>
              <a:gd name="connsiteX4" fmla="*/ 678246 w 1539795"/>
              <a:gd name="connsiteY4" fmla="*/ 386072 h 608275"/>
              <a:gd name="connsiteX5" fmla="*/ 0 w 1539795"/>
              <a:gd name="connsiteY5" fmla="*/ 532075 h 608275"/>
              <a:gd name="connsiteX6" fmla="*/ 52388 w 1539795"/>
              <a:gd name="connsiteY6" fmla="*/ 608275 h 608275"/>
              <a:gd name="connsiteX0" fmla="*/ 52388 w 1539795"/>
              <a:gd name="connsiteY0" fmla="*/ 608275 h 608275"/>
              <a:gd name="connsiteX1" fmla="*/ 697449 w 1539795"/>
              <a:gd name="connsiteY1" fmla="*/ 532357 h 608275"/>
              <a:gd name="connsiteX2" fmla="*/ 1486214 w 1539795"/>
              <a:gd name="connsiteY2" fmla="*/ 195482 h 608275"/>
              <a:gd name="connsiteX3" fmla="*/ 1417502 w 1539795"/>
              <a:gd name="connsiteY3" fmla="*/ 0 h 608275"/>
              <a:gd name="connsiteX4" fmla="*/ 678246 w 1539795"/>
              <a:gd name="connsiteY4" fmla="*/ 386072 h 608275"/>
              <a:gd name="connsiteX5" fmla="*/ 0 w 1539795"/>
              <a:gd name="connsiteY5" fmla="*/ 532075 h 608275"/>
              <a:gd name="connsiteX6" fmla="*/ 52388 w 1539795"/>
              <a:gd name="connsiteY6" fmla="*/ 608275 h 60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795" h="608275">
                <a:moveTo>
                  <a:pt x="52388" y="608275"/>
                </a:moveTo>
                <a:cubicBezTo>
                  <a:pt x="267408" y="582969"/>
                  <a:pt x="369598" y="632352"/>
                  <a:pt x="697449" y="532357"/>
                </a:cubicBezTo>
                <a:cubicBezTo>
                  <a:pt x="857054" y="467600"/>
                  <a:pt x="1223292" y="307774"/>
                  <a:pt x="1486214" y="195482"/>
                </a:cubicBezTo>
                <a:cubicBezTo>
                  <a:pt x="1589623" y="152445"/>
                  <a:pt x="1530587" y="4461"/>
                  <a:pt x="1417502" y="0"/>
                </a:cubicBezTo>
                <a:lnTo>
                  <a:pt x="678246" y="386072"/>
                </a:lnTo>
                <a:cubicBezTo>
                  <a:pt x="404008" y="510794"/>
                  <a:pt x="226082" y="483407"/>
                  <a:pt x="0" y="532075"/>
                </a:cubicBezTo>
                <a:lnTo>
                  <a:pt x="52388" y="608275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33" name="Рисунок 332">
            <a:extLst>
              <a:ext uri="{FF2B5EF4-FFF2-40B4-BE49-F238E27FC236}">
                <a16:creationId xmlns:a16="http://schemas.microsoft.com/office/drawing/2014/main" id="{D8E971E9-CCDD-710C-864C-571718FA09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1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645" y="-5836731"/>
            <a:ext cx="1487874" cy="3911800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pic>
        <p:nvPicPr>
          <p:cNvPr id="334" name="Рисунок 333">
            <a:extLst>
              <a:ext uri="{FF2B5EF4-FFF2-40B4-BE49-F238E27FC236}">
                <a16:creationId xmlns:a16="http://schemas.microsoft.com/office/drawing/2014/main" id="{6FCEC66D-7CD4-A312-D127-2960F6AC43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11992" y="-7067459"/>
            <a:ext cx="2119086" cy="5730305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sp>
        <p:nvSpPr>
          <p:cNvPr id="316" name="Дуга 315">
            <a:extLst>
              <a:ext uri="{FF2B5EF4-FFF2-40B4-BE49-F238E27FC236}">
                <a16:creationId xmlns:a16="http://schemas.microsoft.com/office/drawing/2014/main" id="{84D0BF31-5421-486E-2309-CAB8DBEB3A3E}"/>
              </a:ext>
            </a:extLst>
          </p:cNvPr>
          <p:cNvSpPr/>
          <p:nvPr/>
        </p:nvSpPr>
        <p:spPr>
          <a:xfrm rot="6459407">
            <a:off x="-2210959" y="3579187"/>
            <a:ext cx="990600" cy="574163"/>
          </a:xfrm>
          <a:prstGeom prst="arc">
            <a:avLst>
              <a:gd name="adj1" fmla="val 19372174"/>
              <a:gd name="adj2" fmla="val 43230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Дуга 316">
            <a:extLst>
              <a:ext uri="{FF2B5EF4-FFF2-40B4-BE49-F238E27FC236}">
                <a16:creationId xmlns:a16="http://schemas.microsoft.com/office/drawing/2014/main" id="{7C981718-FDB0-2E70-60AA-12F08B985018}"/>
              </a:ext>
            </a:extLst>
          </p:cNvPr>
          <p:cNvSpPr/>
          <p:nvPr/>
        </p:nvSpPr>
        <p:spPr>
          <a:xfrm rot="11089371">
            <a:off x="-2706952" y="3736938"/>
            <a:ext cx="371857" cy="542789"/>
          </a:xfrm>
          <a:prstGeom prst="arc">
            <a:avLst>
              <a:gd name="adj1" fmla="val 15649329"/>
              <a:gd name="adj2" fmla="val 43230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4" name="Прямая соединительная линия 313">
            <a:extLst>
              <a:ext uri="{FF2B5EF4-FFF2-40B4-BE49-F238E27FC236}">
                <a16:creationId xmlns:a16="http://schemas.microsoft.com/office/drawing/2014/main" id="{B164637B-5A03-ACD4-BD4D-C243798CB146}"/>
              </a:ext>
            </a:extLst>
          </p:cNvPr>
          <p:cNvCxnSpPr>
            <a:cxnSpLocks/>
          </p:cNvCxnSpPr>
          <p:nvPr/>
        </p:nvCxnSpPr>
        <p:spPr>
          <a:xfrm flipH="1" flipV="1">
            <a:off x="-3087789" y="2296293"/>
            <a:ext cx="563664" cy="3908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>
            <a:extLst>
              <a:ext uri="{FF2B5EF4-FFF2-40B4-BE49-F238E27FC236}">
                <a16:creationId xmlns:a16="http://schemas.microsoft.com/office/drawing/2014/main" id="{22A79A27-5971-B672-0BFA-3202739A2917}"/>
              </a:ext>
            </a:extLst>
          </p:cNvPr>
          <p:cNvCxnSpPr>
            <a:cxnSpLocks/>
          </p:cNvCxnSpPr>
          <p:nvPr/>
        </p:nvCxnSpPr>
        <p:spPr>
          <a:xfrm flipV="1">
            <a:off x="-3331437" y="2296293"/>
            <a:ext cx="274883" cy="231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Полилиния: фигура 303">
            <a:extLst>
              <a:ext uri="{FF2B5EF4-FFF2-40B4-BE49-F238E27FC236}">
                <a16:creationId xmlns:a16="http://schemas.microsoft.com/office/drawing/2014/main" id="{2CBCFF03-2535-0ED0-2338-A12D316473EB}"/>
              </a:ext>
            </a:extLst>
          </p:cNvPr>
          <p:cNvSpPr/>
          <p:nvPr/>
        </p:nvSpPr>
        <p:spPr>
          <a:xfrm rot="524887">
            <a:off x="-2680257" y="2563825"/>
            <a:ext cx="967810" cy="1367358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810" h="1367358">
                <a:moveTo>
                  <a:pt x="0" y="106680"/>
                </a:moveTo>
                <a:cubicBezTo>
                  <a:pt x="223520" y="617220"/>
                  <a:pt x="180340" y="655320"/>
                  <a:pt x="76200" y="1303020"/>
                </a:cubicBezTo>
                <a:cubicBezTo>
                  <a:pt x="374766" y="1364875"/>
                  <a:pt x="476935" y="1402982"/>
                  <a:pt x="876300" y="1318260"/>
                </a:cubicBezTo>
                <a:cubicBezTo>
                  <a:pt x="975360" y="871220"/>
                  <a:pt x="1036320" y="637540"/>
                  <a:pt x="830580" y="0"/>
                </a:cubicBez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84" name="Рисунок 283">
            <a:extLst>
              <a:ext uri="{FF2B5EF4-FFF2-40B4-BE49-F238E27FC236}">
                <a16:creationId xmlns:a16="http://schemas.microsoft.com/office/drawing/2014/main" id="{5EA8CB03-5387-26F1-F245-20486A67C5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5202" y="-4036197"/>
            <a:ext cx="1320843" cy="1774280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:a16="http://schemas.microsoft.com/office/drawing/2014/main" id="{1B40E8A2-7BC9-569A-30E5-C4AF3A6C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9034" y="-5371817"/>
            <a:ext cx="1804274" cy="2438612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pic>
        <p:nvPicPr>
          <p:cNvPr id="286" name="Рисунок 285">
            <a:extLst>
              <a:ext uri="{FF2B5EF4-FFF2-40B4-BE49-F238E27FC236}">
                <a16:creationId xmlns:a16="http://schemas.microsoft.com/office/drawing/2014/main" id="{9D944A61-9F8E-24BF-6FEA-EC114A7A44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8357" y="-6101303"/>
            <a:ext cx="2569715" cy="3572266"/>
          </a:xfrm>
          <a:prstGeom prst="rect">
            <a:avLst/>
          </a:prstGeom>
          <a:effectLst>
            <a:outerShdw blurRad="1054100" dist="127000" dir="13500000" sx="124000" sy="124000" algn="br" rotWithShape="0">
              <a:prstClr val="black">
                <a:alpha val="15000"/>
              </a:prstClr>
            </a:outerShdw>
          </a:effectLst>
        </p:spPr>
      </p:pic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7844261A-8B5F-8D02-8F45-10011A31EE9C}"/>
              </a:ext>
            </a:extLst>
          </p:cNvPr>
          <p:cNvSpPr/>
          <p:nvPr/>
        </p:nvSpPr>
        <p:spPr>
          <a:xfrm>
            <a:off x="117071" y="642849"/>
            <a:ext cx="11929786" cy="609430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6D6E02-E9C8-EE90-F9DC-D77531348C39}"/>
              </a:ext>
            </a:extLst>
          </p:cNvPr>
          <p:cNvSpPr/>
          <p:nvPr/>
        </p:nvSpPr>
        <p:spPr>
          <a:xfrm>
            <a:off x="-6272125" y="28134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СОЦИАЛЬНАЯ ИНЖЕНЕРИЯ</a:t>
            </a:r>
          </a:p>
        </p:txBody>
      </p:sp>
      <p:grpSp>
        <p:nvGrpSpPr>
          <p:cNvPr id="208" name="Группа 207">
            <a:extLst>
              <a:ext uri="{FF2B5EF4-FFF2-40B4-BE49-F238E27FC236}">
                <a16:creationId xmlns:a16="http://schemas.microsoft.com/office/drawing/2014/main" id="{F98E6639-F799-4852-9CF1-34EDD9F34ADE}"/>
              </a:ext>
            </a:extLst>
          </p:cNvPr>
          <p:cNvGrpSpPr/>
          <p:nvPr/>
        </p:nvGrpSpPr>
        <p:grpSpPr>
          <a:xfrm flipH="1">
            <a:off x="193921" y="667955"/>
            <a:ext cx="7607772" cy="3129634"/>
            <a:chOff x="-426998" y="582941"/>
            <a:chExt cx="12694137" cy="3129634"/>
          </a:xfrm>
          <a:solidFill>
            <a:schemeClr val="bg2">
              <a:lumMod val="75000"/>
            </a:schemeClr>
          </a:solidFill>
        </p:grpSpPr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16B29894-9C97-4C01-8383-41F143775D69}"/>
                </a:ext>
              </a:extLst>
            </p:cNvPr>
            <p:cNvGrpSpPr/>
            <p:nvPr/>
          </p:nvGrpSpPr>
          <p:grpSpPr>
            <a:xfrm>
              <a:off x="-426998" y="582941"/>
              <a:ext cx="6551720" cy="2929631"/>
              <a:chOff x="142043" y="825623"/>
              <a:chExt cx="6551720" cy="2929631"/>
            </a:xfrm>
            <a:grpFill/>
          </p:grpSpPr>
          <p:sp>
            <p:nvSpPr>
              <p:cNvPr id="217" name="Полилиния: фигура 216">
                <a:extLst>
                  <a:ext uri="{FF2B5EF4-FFF2-40B4-BE49-F238E27FC236}">
                    <a16:creationId xmlns:a16="http://schemas.microsoft.com/office/drawing/2014/main" id="{F4CF9E14-104F-4FCE-9637-0D47FA1318C5}"/>
                  </a:ext>
                </a:extLst>
              </p:cNvPr>
              <p:cNvSpPr/>
              <p:nvPr/>
            </p:nvSpPr>
            <p:spPr>
              <a:xfrm>
                <a:off x="142043" y="834501"/>
                <a:ext cx="6551720" cy="2920753"/>
              </a:xfrm>
              <a:custGeom>
                <a:avLst/>
                <a:gdLst>
                  <a:gd name="connsiteX0" fmla="*/ 35510 w 6551720"/>
                  <a:gd name="connsiteY0" fmla="*/ 2645546 h 2920753"/>
                  <a:gd name="connsiteX1" fmla="*/ 1642369 w 6551720"/>
                  <a:gd name="connsiteY1" fmla="*/ 0 h 2920753"/>
                  <a:gd name="connsiteX2" fmla="*/ 2778710 w 6551720"/>
                  <a:gd name="connsiteY2" fmla="*/ 1198485 h 2920753"/>
                  <a:gd name="connsiteX3" fmla="*/ 3595456 w 6551720"/>
                  <a:gd name="connsiteY3" fmla="*/ 674703 h 2920753"/>
                  <a:gd name="connsiteX4" fmla="*/ 6551720 w 6551720"/>
                  <a:gd name="connsiteY4" fmla="*/ 2920753 h 2920753"/>
                  <a:gd name="connsiteX5" fmla="*/ 0 w 6551720"/>
                  <a:gd name="connsiteY5" fmla="*/ 2725445 h 2920753"/>
                  <a:gd name="connsiteX6" fmla="*/ 35510 w 6551720"/>
                  <a:gd name="connsiteY6" fmla="*/ 2645546 h 292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1720" h="2920753">
                    <a:moveTo>
                      <a:pt x="35510" y="2645546"/>
                    </a:moveTo>
                    <a:lnTo>
                      <a:pt x="1642369" y="0"/>
                    </a:lnTo>
                    <a:lnTo>
                      <a:pt x="2778710" y="1198485"/>
                    </a:lnTo>
                    <a:lnTo>
                      <a:pt x="3595456" y="674703"/>
                    </a:lnTo>
                    <a:lnTo>
                      <a:pt x="6551720" y="2920753"/>
                    </a:lnTo>
                    <a:lnTo>
                      <a:pt x="0" y="2725445"/>
                    </a:lnTo>
                    <a:lnTo>
                      <a:pt x="35510" y="2645546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: фигура 217">
                <a:extLst>
                  <a:ext uri="{FF2B5EF4-FFF2-40B4-BE49-F238E27FC236}">
                    <a16:creationId xmlns:a16="http://schemas.microsoft.com/office/drawing/2014/main" id="{C0F277AE-E0A5-4AC8-936B-C35161562221}"/>
                  </a:ext>
                </a:extLst>
              </p:cNvPr>
              <p:cNvSpPr/>
              <p:nvPr/>
            </p:nvSpPr>
            <p:spPr>
              <a:xfrm>
                <a:off x="1100831" y="825623"/>
                <a:ext cx="1580225" cy="1615736"/>
              </a:xfrm>
              <a:custGeom>
                <a:avLst/>
                <a:gdLst>
                  <a:gd name="connsiteX0" fmla="*/ 213064 w 1580225"/>
                  <a:gd name="connsiteY0" fmla="*/ 790113 h 1615736"/>
                  <a:gd name="connsiteX1" fmla="*/ 0 w 1580225"/>
                  <a:gd name="connsiteY1" fmla="*/ 1420427 h 1615736"/>
                  <a:gd name="connsiteX2" fmla="*/ 532660 w 1580225"/>
                  <a:gd name="connsiteY2" fmla="*/ 781235 h 1615736"/>
                  <a:gd name="connsiteX3" fmla="*/ 914400 w 1580225"/>
                  <a:gd name="connsiteY3" fmla="*/ 1615736 h 1615736"/>
                  <a:gd name="connsiteX4" fmla="*/ 932155 w 1580225"/>
                  <a:gd name="connsiteY4" fmla="*/ 1518082 h 1615736"/>
                  <a:gd name="connsiteX5" fmla="*/ 941033 w 1580225"/>
                  <a:gd name="connsiteY5" fmla="*/ 719092 h 1615736"/>
                  <a:gd name="connsiteX6" fmla="*/ 1580225 w 1580225"/>
                  <a:gd name="connsiteY6" fmla="*/ 976544 h 1615736"/>
                  <a:gd name="connsiteX7" fmla="*/ 683581 w 1580225"/>
                  <a:gd name="connsiteY7" fmla="*/ 0 h 1615736"/>
                  <a:gd name="connsiteX8" fmla="*/ 213064 w 1580225"/>
                  <a:gd name="connsiteY8" fmla="*/ 790113 h 161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0225" h="1615736">
                    <a:moveTo>
                      <a:pt x="213064" y="790113"/>
                    </a:moveTo>
                    <a:lnTo>
                      <a:pt x="0" y="1420427"/>
                    </a:lnTo>
                    <a:lnTo>
                      <a:pt x="532660" y="781235"/>
                    </a:lnTo>
                    <a:lnTo>
                      <a:pt x="914400" y="1615736"/>
                    </a:lnTo>
                    <a:lnTo>
                      <a:pt x="932155" y="1518082"/>
                    </a:lnTo>
                    <a:cubicBezTo>
                      <a:pt x="935114" y="1251752"/>
                      <a:pt x="938074" y="985422"/>
                      <a:pt x="941033" y="719092"/>
                    </a:cubicBezTo>
                    <a:lnTo>
                      <a:pt x="1580225" y="976544"/>
                    </a:lnTo>
                    <a:lnTo>
                      <a:pt x="683581" y="0"/>
                    </a:lnTo>
                    <a:lnTo>
                      <a:pt x="213064" y="790113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19" name="Полилиния: фигура 218">
                <a:extLst>
                  <a:ext uri="{FF2B5EF4-FFF2-40B4-BE49-F238E27FC236}">
                    <a16:creationId xmlns:a16="http://schemas.microsoft.com/office/drawing/2014/main" id="{85657912-744D-4488-A987-55142046DC00}"/>
                  </a:ext>
                </a:extLst>
              </p:cNvPr>
              <p:cNvSpPr/>
              <p:nvPr/>
            </p:nvSpPr>
            <p:spPr>
              <a:xfrm>
                <a:off x="3177834" y="1505064"/>
                <a:ext cx="1100831" cy="559293"/>
              </a:xfrm>
              <a:custGeom>
                <a:avLst/>
                <a:gdLst>
                  <a:gd name="connsiteX0" fmla="*/ 541538 w 1100831"/>
                  <a:gd name="connsiteY0" fmla="*/ 0 h 559293"/>
                  <a:gd name="connsiteX1" fmla="*/ 1100831 w 1100831"/>
                  <a:gd name="connsiteY1" fmla="*/ 417250 h 559293"/>
                  <a:gd name="connsiteX2" fmla="*/ 701336 w 1100831"/>
                  <a:gd name="connsiteY2" fmla="*/ 292963 h 559293"/>
                  <a:gd name="connsiteX3" fmla="*/ 426128 w 1100831"/>
                  <a:gd name="connsiteY3" fmla="*/ 550415 h 559293"/>
                  <a:gd name="connsiteX4" fmla="*/ 461639 w 1100831"/>
                  <a:gd name="connsiteY4" fmla="*/ 292963 h 559293"/>
                  <a:gd name="connsiteX5" fmla="*/ 150921 w 1100831"/>
                  <a:gd name="connsiteY5" fmla="*/ 559293 h 559293"/>
                  <a:gd name="connsiteX6" fmla="*/ 292963 w 1100831"/>
                  <a:gd name="connsiteY6" fmla="*/ 301840 h 559293"/>
                  <a:gd name="connsiteX7" fmla="*/ 0 w 1100831"/>
                  <a:gd name="connsiteY7" fmla="*/ 363984 h 559293"/>
                  <a:gd name="connsiteX8" fmla="*/ 541538 w 1100831"/>
                  <a:gd name="connsiteY8" fmla="*/ 0 h 55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0831" h="559293">
                    <a:moveTo>
                      <a:pt x="541538" y="0"/>
                    </a:moveTo>
                    <a:lnTo>
                      <a:pt x="1100831" y="417250"/>
                    </a:lnTo>
                    <a:lnTo>
                      <a:pt x="701336" y="292963"/>
                    </a:lnTo>
                    <a:lnTo>
                      <a:pt x="426128" y="550415"/>
                    </a:lnTo>
                    <a:lnTo>
                      <a:pt x="461639" y="292963"/>
                    </a:lnTo>
                    <a:lnTo>
                      <a:pt x="150921" y="559293"/>
                    </a:lnTo>
                    <a:lnTo>
                      <a:pt x="292963" y="301840"/>
                    </a:lnTo>
                    <a:lnTo>
                      <a:pt x="0" y="363984"/>
                    </a:lnTo>
                    <a:lnTo>
                      <a:pt x="541538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0" name="Группа 209">
              <a:extLst>
                <a:ext uri="{FF2B5EF4-FFF2-40B4-BE49-F238E27FC236}">
                  <a16:creationId xmlns:a16="http://schemas.microsoft.com/office/drawing/2014/main" id="{736C2E7C-C3D6-48B5-8AC8-72D06B0181D3}"/>
                </a:ext>
              </a:extLst>
            </p:cNvPr>
            <p:cNvGrpSpPr/>
            <p:nvPr/>
          </p:nvGrpSpPr>
          <p:grpSpPr>
            <a:xfrm rot="21448714">
              <a:off x="4673374" y="1466525"/>
              <a:ext cx="7593765" cy="2246050"/>
              <a:chOff x="5433134" y="763480"/>
              <a:chExt cx="6676008" cy="2246050"/>
            </a:xfrm>
            <a:grpFill/>
          </p:grpSpPr>
          <p:sp>
            <p:nvSpPr>
              <p:cNvPr id="211" name="Полилиния: фигура 210">
                <a:extLst>
                  <a:ext uri="{FF2B5EF4-FFF2-40B4-BE49-F238E27FC236}">
                    <a16:creationId xmlns:a16="http://schemas.microsoft.com/office/drawing/2014/main" id="{01CC9AEF-9AD7-4948-9F02-021FF49BE2BA}"/>
                  </a:ext>
                </a:extLst>
              </p:cNvPr>
              <p:cNvSpPr/>
              <p:nvPr/>
            </p:nvSpPr>
            <p:spPr>
              <a:xfrm>
                <a:off x="5433134" y="781235"/>
                <a:ext cx="6676008" cy="2228295"/>
              </a:xfrm>
              <a:custGeom>
                <a:avLst/>
                <a:gdLst>
                  <a:gd name="connsiteX0" fmla="*/ 0 w 6676008"/>
                  <a:gd name="connsiteY0" fmla="*/ 1855433 h 2228295"/>
                  <a:gd name="connsiteX1" fmla="*/ 577049 w 6676008"/>
                  <a:gd name="connsiteY1" fmla="*/ 0 h 2228295"/>
                  <a:gd name="connsiteX2" fmla="*/ 1091953 w 6676008"/>
                  <a:gd name="connsiteY2" fmla="*/ 1296140 h 2228295"/>
                  <a:gd name="connsiteX3" fmla="*/ 1207363 w 6676008"/>
                  <a:gd name="connsiteY3" fmla="*/ 577048 h 2228295"/>
                  <a:gd name="connsiteX4" fmla="*/ 2121763 w 6676008"/>
                  <a:gd name="connsiteY4" fmla="*/ 1660124 h 2228295"/>
                  <a:gd name="connsiteX5" fmla="*/ 3524435 w 6676008"/>
                  <a:gd name="connsiteY5" fmla="*/ 53266 h 2228295"/>
                  <a:gd name="connsiteX6" fmla="*/ 4154749 w 6676008"/>
                  <a:gd name="connsiteY6" fmla="*/ 1127464 h 2228295"/>
                  <a:gd name="connsiteX7" fmla="*/ 4483223 w 6676008"/>
                  <a:gd name="connsiteY7" fmla="*/ 656948 h 2228295"/>
                  <a:gd name="connsiteX8" fmla="*/ 4900474 w 6676008"/>
                  <a:gd name="connsiteY8" fmla="*/ 1233996 h 2228295"/>
                  <a:gd name="connsiteX9" fmla="*/ 5930283 w 6676008"/>
                  <a:gd name="connsiteY9" fmla="*/ 35511 h 2228295"/>
                  <a:gd name="connsiteX10" fmla="*/ 6676008 w 6676008"/>
                  <a:gd name="connsiteY10" fmla="*/ 2228295 h 2228295"/>
                  <a:gd name="connsiteX11" fmla="*/ 0 w 6676008"/>
                  <a:gd name="connsiteY11" fmla="*/ 1855433 h 222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76008" h="2228295">
                    <a:moveTo>
                      <a:pt x="0" y="1855433"/>
                    </a:moveTo>
                    <a:lnTo>
                      <a:pt x="577049" y="0"/>
                    </a:lnTo>
                    <a:lnTo>
                      <a:pt x="1091953" y="1296140"/>
                    </a:lnTo>
                    <a:lnTo>
                      <a:pt x="1207363" y="577048"/>
                    </a:lnTo>
                    <a:lnTo>
                      <a:pt x="2121763" y="1660124"/>
                    </a:lnTo>
                    <a:lnTo>
                      <a:pt x="3524435" y="53266"/>
                    </a:lnTo>
                    <a:lnTo>
                      <a:pt x="4154749" y="1127464"/>
                    </a:lnTo>
                    <a:lnTo>
                      <a:pt x="4483223" y="656948"/>
                    </a:lnTo>
                    <a:lnTo>
                      <a:pt x="4900474" y="1233996"/>
                    </a:lnTo>
                    <a:lnTo>
                      <a:pt x="5930283" y="35511"/>
                    </a:lnTo>
                    <a:lnTo>
                      <a:pt x="6676008" y="2228295"/>
                    </a:lnTo>
                    <a:lnTo>
                      <a:pt x="0" y="1855433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12" name="Полилиния: фигура 211">
                <a:extLst>
                  <a:ext uri="{FF2B5EF4-FFF2-40B4-BE49-F238E27FC236}">
                    <a16:creationId xmlns:a16="http://schemas.microsoft.com/office/drawing/2014/main" id="{517B99DD-8E31-482A-A5E2-14C738C0E97E}"/>
                  </a:ext>
                </a:extLst>
              </p:cNvPr>
              <p:cNvSpPr/>
              <p:nvPr/>
            </p:nvSpPr>
            <p:spPr>
              <a:xfrm>
                <a:off x="5752730" y="763480"/>
                <a:ext cx="577049" cy="870011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67625 w 577049"/>
                  <a:gd name="connsiteY2" fmla="*/ 665362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049" h="870011">
                    <a:moveTo>
                      <a:pt x="257453" y="0"/>
                    </a:moveTo>
                    <a:lnTo>
                      <a:pt x="0" y="870011"/>
                    </a:lnTo>
                    <a:lnTo>
                      <a:pt x="267625" y="665362"/>
                    </a:lnTo>
                    <a:lnTo>
                      <a:pt x="577049" y="825623"/>
                    </a:lnTo>
                    <a:lnTo>
                      <a:pt x="257453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13" name="Полилиния: фигура 212">
                <a:extLst>
                  <a:ext uri="{FF2B5EF4-FFF2-40B4-BE49-F238E27FC236}">
                    <a16:creationId xmlns:a16="http://schemas.microsoft.com/office/drawing/2014/main" id="{6B93148C-B4C5-40D4-ABAB-CD771CDF3C5A}"/>
                  </a:ext>
                </a:extLst>
              </p:cNvPr>
              <p:cNvSpPr/>
              <p:nvPr/>
            </p:nvSpPr>
            <p:spPr>
              <a:xfrm>
                <a:off x="6572893" y="1371811"/>
                <a:ext cx="372261" cy="424167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257453 w 548474"/>
                  <a:gd name="connsiteY0" fmla="*/ 0 h 870011"/>
                  <a:gd name="connsiteX1" fmla="*/ 0 w 548474"/>
                  <a:gd name="connsiteY1" fmla="*/ 870011 h 870011"/>
                  <a:gd name="connsiteX2" fmla="*/ 248575 w 548474"/>
                  <a:gd name="connsiteY2" fmla="*/ 541537 h 870011"/>
                  <a:gd name="connsiteX3" fmla="*/ 548474 w 548474"/>
                  <a:gd name="connsiteY3" fmla="*/ 377948 h 870011"/>
                  <a:gd name="connsiteX4" fmla="*/ 257453 w 548474"/>
                  <a:gd name="connsiteY4" fmla="*/ 0 h 870011"/>
                  <a:gd name="connsiteX0" fmla="*/ 133628 w 424649"/>
                  <a:gd name="connsiteY0" fmla="*/ 0 h 541537"/>
                  <a:gd name="connsiteX1" fmla="*/ 0 w 424649"/>
                  <a:gd name="connsiteY1" fmla="*/ 450911 h 541537"/>
                  <a:gd name="connsiteX2" fmla="*/ 124750 w 424649"/>
                  <a:gd name="connsiteY2" fmla="*/ 541537 h 541537"/>
                  <a:gd name="connsiteX3" fmla="*/ 424649 w 424649"/>
                  <a:gd name="connsiteY3" fmla="*/ 377948 h 541537"/>
                  <a:gd name="connsiteX4" fmla="*/ 133628 w 424649"/>
                  <a:gd name="connsiteY4" fmla="*/ 0 h 541537"/>
                  <a:gd name="connsiteX0" fmla="*/ 133628 w 424649"/>
                  <a:gd name="connsiteY0" fmla="*/ 0 h 450911"/>
                  <a:gd name="connsiteX1" fmla="*/ 0 w 424649"/>
                  <a:gd name="connsiteY1" fmla="*/ 450911 h 450911"/>
                  <a:gd name="connsiteX2" fmla="*/ 220000 w 424649"/>
                  <a:gd name="connsiteY2" fmla="*/ 251025 h 450911"/>
                  <a:gd name="connsiteX3" fmla="*/ 424649 w 424649"/>
                  <a:gd name="connsiteY3" fmla="*/ 377948 h 450911"/>
                  <a:gd name="connsiteX4" fmla="*/ 133628 w 424649"/>
                  <a:gd name="connsiteY4" fmla="*/ 0 h 450911"/>
                  <a:gd name="connsiteX0" fmla="*/ 81240 w 372261"/>
                  <a:gd name="connsiteY0" fmla="*/ 0 h 450911"/>
                  <a:gd name="connsiteX1" fmla="*/ 0 w 372261"/>
                  <a:gd name="connsiteY1" fmla="*/ 450911 h 450911"/>
                  <a:gd name="connsiteX2" fmla="*/ 167612 w 372261"/>
                  <a:gd name="connsiteY2" fmla="*/ 251025 h 450911"/>
                  <a:gd name="connsiteX3" fmla="*/ 372261 w 372261"/>
                  <a:gd name="connsiteY3" fmla="*/ 377948 h 450911"/>
                  <a:gd name="connsiteX4" fmla="*/ 81240 w 372261"/>
                  <a:gd name="connsiteY4" fmla="*/ 0 h 45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261" h="450911">
                    <a:moveTo>
                      <a:pt x="81240" y="0"/>
                    </a:moveTo>
                    <a:lnTo>
                      <a:pt x="0" y="450911"/>
                    </a:lnTo>
                    <a:lnTo>
                      <a:pt x="167612" y="251025"/>
                    </a:lnTo>
                    <a:lnTo>
                      <a:pt x="372261" y="377948"/>
                    </a:lnTo>
                    <a:lnTo>
                      <a:pt x="8124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: фигура 213">
                <a:extLst>
                  <a:ext uri="{FF2B5EF4-FFF2-40B4-BE49-F238E27FC236}">
                    <a16:creationId xmlns:a16="http://schemas.microsoft.com/office/drawing/2014/main" id="{8D35EB40-9BE8-4074-ADEA-56B8E8C89B8D}"/>
                  </a:ext>
                </a:extLst>
              </p:cNvPr>
              <p:cNvSpPr/>
              <p:nvPr/>
            </p:nvSpPr>
            <p:spPr>
              <a:xfrm>
                <a:off x="8250936" y="833078"/>
                <a:ext cx="1100925" cy="824768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402710 w 577049"/>
                  <a:gd name="connsiteY0" fmla="*/ 0 h 877155"/>
                  <a:gd name="connsiteX1" fmla="*/ 0 w 577049"/>
                  <a:gd name="connsiteY1" fmla="*/ 877155 h 877155"/>
                  <a:gd name="connsiteX2" fmla="*/ 248575 w 577049"/>
                  <a:gd name="connsiteY2" fmla="*/ 548681 h 877155"/>
                  <a:gd name="connsiteX3" fmla="*/ 577049 w 577049"/>
                  <a:gd name="connsiteY3" fmla="*/ 832767 h 877155"/>
                  <a:gd name="connsiteX4" fmla="*/ 402710 w 577049"/>
                  <a:gd name="connsiteY4" fmla="*/ 0 h 877155"/>
                  <a:gd name="connsiteX0" fmla="*/ 402710 w 791362"/>
                  <a:gd name="connsiteY0" fmla="*/ 0 h 877155"/>
                  <a:gd name="connsiteX1" fmla="*/ 0 w 791362"/>
                  <a:gd name="connsiteY1" fmla="*/ 877155 h 877155"/>
                  <a:gd name="connsiteX2" fmla="*/ 248575 w 791362"/>
                  <a:gd name="connsiteY2" fmla="*/ 548681 h 877155"/>
                  <a:gd name="connsiteX3" fmla="*/ 791362 w 791362"/>
                  <a:gd name="connsiteY3" fmla="*/ 677986 h 877155"/>
                  <a:gd name="connsiteX4" fmla="*/ 402710 w 791362"/>
                  <a:gd name="connsiteY4" fmla="*/ 0 h 877155"/>
                  <a:gd name="connsiteX0" fmla="*/ 712273 w 1100925"/>
                  <a:gd name="connsiteY0" fmla="*/ 0 h 824768"/>
                  <a:gd name="connsiteX1" fmla="*/ 0 w 1100925"/>
                  <a:gd name="connsiteY1" fmla="*/ 824768 h 824768"/>
                  <a:gd name="connsiteX2" fmla="*/ 558138 w 1100925"/>
                  <a:gd name="connsiteY2" fmla="*/ 548681 h 824768"/>
                  <a:gd name="connsiteX3" fmla="*/ 1100925 w 1100925"/>
                  <a:gd name="connsiteY3" fmla="*/ 677986 h 824768"/>
                  <a:gd name="connsiteX4" fmla="*/ 712273 w 1100925"/>
                  <a:gd name="connsiteY4" fmla="*/ 0 h 82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925" h="824768">
                    <a:moveTo>
                      <a:pt x="712273" y="0"/>
                    </a:moveTo>
                    <a:lnTo>
                      <a:pt x="0" y="824768"/>
                    </a:lnTo>
                    <a:lnTo>
                      <a:pt x="558138" y="548681"/>
                    </a:lnTo>
                    <a:lnTo>
                      <a:pt x="1100925" y="677986"/>
                    </a:lnTo>
                    <a:lnTo>
                      <a:pt x="712273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16" name="Полилиния: фигура 215">
                <a:extLst>
                  <a:ext uri="{FF2B5EF4-FFF2-40B4-BE49-F238E27FC236}">
                    <a16:creationId xmlns:a16="http://schemas.microsoft.com/office/drawing/2014/main" id="{C0DDE425-F39A-4B2E-9B46-40D6C5A26ECC}"/>
                  </a:ext>
                </a:extLst>
              </p:cNvPr>
              <p:cNvSpPr/>
              <p:nvPr/>
            </p:nvSpPr>
            <p:spPr>
              <a:xfrm>
                <a:off x="10682681" y="808908"/>
                <a:ext cx="958049" cy="816097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355084 w 577049"/>
                  <a:gd name="connsiteY0" fmla="*/ 0 h 922398"/>
                  <a:gd name="connsiteX1" fmla="*/ 0 w 577049"/>
                  <a:gd name="connsiteY1" fmla="*/ 922398 h 922398"/>
                  <a:gd name="connsiteX2" fmla="*/ 248575 w 577049"/>
                  <a:gd name="connsiteY2" fmla="*/ 593924 h 922398"/>
                  <a:gd name="connsiteX3" fmla="*/ 577049 w 577049"/>
                  <a:gd name="connsiteY3" fmla="*/ 878010 h 922398"/>
                  <a:gd name="connsiteX4" fmla="*/ 355084 w 577049"/>
                  <a:gd name="connsiteY4" fmla="*/ 0 h 922398"/>
                  <a:gd name="connsiteX0" fmla="*/ 355084 w 636580"/>
                  <a:gd name="connsiteY0" fmla="*/ 0 h 922398"/>
                  <a:gd name="connsiteX1" fmla="*/ 0 w 636580"/>
                  <a:gd name="connsiteY1" fmla="*/ 922398 h 922398"/>
                  <a:gd name="connsiteX2" fmla="*/ 248575 w 636580"/>
                  <a:gd name="connsiteY2" fmla="*/ 593924 h 922398"/>
                  <a:gd name="connsiteX3" fmla="*/ 636580 w 636580"/>
                  <a:gd name="connsiteY3" fmla="*/ 816097 h 922398"/>
                  <a:gd name="connsiteX4" fmla="*/ 355084 w 636580"/>
                  <a:gd name="connsiteY4" fmla="*/ 0 h 922398"/>
                  <a:gd name="connsiteX0" fmla="*/ 676553 w 958049"/>
                  <a:gd name="connsiteY0" fmla="*/ 0 h 816097"/>
                  <a:gd name="connsiteX1" fmla="*/ 0 w 958049"/>
                  <a:gd name="connsiteY1" fmla="*/ 803335 h 816097"/>
                  <a:gd name="connsiteX2" fmla="*/ 570044 w 958049"/>
                  <a:gd name="connsiteY2" fmla="*/ 593924 h 816097"/>
                  <a:gd name="connsiteX3" fmla="*/ 958049 w 958049"/>
                  <a:gd name="connsiteY3" fmla="*/ 816097 h 816097"/>
                  <a:gd name="connsiteX4" fmla="*/ 676553 w 958049"/>
                  <a:gd name="connsiteY4" fmla="*/ 0 h 8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49" h="816097">
                    <a:moveTo>
                      <a:pt x="676553" y="0"/>
                    </a:moveTo>
                    <a:lnTo>
                      <a:pt x="0" y="803335"/>
                    </a:lnTo>
                    <a:lnTo>
                      <a:pt x="570044" y="593924"/>
                    </a:lnTo>
                    <a:lnTo>
                      <a:pt x="958049" y="816097"/>
                    </a:lnTo>
                    <a:lnTo>
                      <a:pt x="676553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: фигура 214">
                <a:extLst>
                  <a:ext uri="{FF2B5EF4-FFF2-40B4-BE49-F238E27FC236}">
                    <a16:creationId xmlns:a16="http://schemas.microsoft.com/office/drawing/2014/main" id="{A3D86EFD-D479-4FF5-B2E8-C6830EC96D9A}"/>
                  </a:ext>
                </a:extLst>
              </p:cNvPr>
              <p:cNvSpPr/>
              <p:nvPr/>
            </p:nvSpPr>
            <p:spPr>
              <a:xfrm>
                <a:off x="9610728" y="1421054"/>
                <a:ext cx="622293" cy="453292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257453 w 579430"/>
                  <a:gd name="connsiteY0" fmla="*/ 0 h 870011"/>
                  <a:gd name="connsiteX1" fmla="*/ 0 w 579430"/>
                  <a:gd name="connsiteY1" fmla="*/ 870011 h 870011"/>
                  <a:gd name="connsiteX2" fmla="*/ 248575 w 579430"/>
                  <a:gd name="connsiteY2" fmla="*/ 541537 h 870011"/>
                  <a:gd name="connsiteX3" fmla="*/ 579430 w 579430"/>
                  <a:gd name="connsiteY3" fmla="*/ 525585 h 870011"/>
                  <a:gd name="connsiteX4" fmla="*/ 257453 w 579430"/>
                  <a:gd name="connsiteY4" fmla="*/ 0 h 870011"/>
                  <a:gd name="connsiteX0" fmla="*/ 247928 w 579430"/>
                  <a:gd name="connsiteY0" fmla="*/ 0 h 789049"/>
                  <a:gd name="connsiteX1" fmla="*/ 0 w 579430"/>
                  <a:gd name="connsiteY1" fmla="*/ 789049 h 789049"/>
                  <a:gd name="connsiteX2" fmla="*/ 248575 w 579430"/>
                  <a:gd name="connsiteY2" fmla="*/ 460575 h 789049"/>
                  <a:gd name="connsiteX3" fmla="*/ 579430 w 579430"/>
                  <a:gd name="connsiteY3" fmla="*/ 444623 h 789049"/>
                  <a:gd name="connsiteX4" fmla="*/ 247928 w 579430"/>
                  <a:gd name="connsiteY4" fmla="*/ 0 h 789049"/>
                  <a:gd name="connsiteX0" fmla="*/ 266978 w 579430"/>
                  <a:gd name="connsiteY0" fmla="*/ 0 h 796193"/>
                  <a:gd name="connsiteX1" fmla="*/ 0 w 579430"/>
                  <a:gd name="connsiteY1" fmla="*/ 796193 h 796193"/>
                  <a:gd name="connsiteX2" fmla="*/ 248575 w 579430"/>
                  <a:gd name="connsiteY2" fmla="*/ 467719 h 796193"/>
                  <a:gd name="connsiteX3" fmla="*/ 579430 w 579430"/>
                  <a:gd name="connsiteY3" fmla="*/ 451767 h 796193"/>
                  <a:gd name="connsiteX4" fmla="*/ 266978 w 579430"/>
                  <a:gd name="connsiteY4" fmla="*/ 0 h 796193"/>
                  <a:gd name="connsiteX0" fmla="*/ 336035 w 648487"/>
                  <a:gd name="connsiteY0" fmla="*/ 0 h 491393"/>
                  <a:gd name="connsiteX1" fmla="*/ 0 w 648487"/>
                  <a:gd name="connsiteY1" fmla="*/ 491393 h 491393"/>
                  <a:gd name="connsiteX2" fmla="*/ 317632 w 648487"/>
                  <a:gd name="connsiteY2" fmla="*/ 467719 h 491393"/>
                  <a:gd name="connsiteX3" fmla="*/ 648487 w 648487"/>
                  <a:gd name="connsiteY3" fmla="*/ 451767 h 491393"/>
                  <a:gd name="connsiteX4" fmla="*/ 336035 w 648487"/>
                  <a:gd name="connsiteY4" fmla="*/ 0 h 491393"/>
                  <a:gd name="connsiteX0" fmla="*/ 336035 w 648487"/>
                  <a:gd name="connsiteY0" fmla="*/ 0 h 491393"/>
                  <a:gd name="connsiteX1" fmla="*/ 0 w 648487"/>
                  <a:gd name="connsiteY1" fmla="*/ 491393 h 491393"/>
                  <a:gd name="connsiteX2" fmla="*/ 331920 w 648487"/>
                  <a:gd name="connsiteY2" fmla="*/ 312938 h 491393"/>
                  <a:gd name="connsiteX3" fmla="*/ 648487 w 648487"/>
                  <a:gd name="connsiteY3" fmla="*/ 451767 h 491393"/>
                  <a:gd name="connsiteX4" fmla="*/ 336035 w 648487"/>
                  <a:gd name="connsiteY4" fmla="*/ 0 h 491393"/>
                  <a:gd name="connsiteX0" fmla="*/ 297935 w 610387"/>
                  <a:gd name="connsiteY0" fmla="*/ 0 h 455674"/>
                  <a:gd name="connsiteX1" fmla="*/ 0 w 610387"/>
                  <a:gd name="connsiteY1" fmla="*/ 455674 h 455674"/>
                  <a:gd name="connsiteX2" fmla="*/ 293820 w 610387"/>
                  <a:gd name="connsiteY2" fmla="*/ 312938 h 455674"/>
                  <a:gd name="connsiteX3" fmla="*/ 610387 w 610387"/>
                  <a:gd name="connsiteY3" fmla="*/ 451767 h 455674"/>
                  <a:gd name="connsiteX4" fmla="*/ 297935 w 610387"/>
                  <a:gd name="connsiteY4" fmla="*/ 0 h 455674"/>
                  <a:gd name="connsiteX0" fmla="*/ 309841 w 622293"/>
                  <a:gd name="connsiteY0" fmla="*/ 0 h 453292"/>
                  <a:gd name="connsiteX1" fmla="*/ 0 w 622293"/>
                  <a:gd name="connsiteY1" fmla="*/ 453292 h 453292"/>
                  <a:gd name="connsiteX2" fmla="*/ 305726 w 622293"/>
                  <a:gd name="connsiteY2" fmla="*/ 312938 h 453292"/>
                  <a:gd name="connsiteX3" fmla="*/ 622293 w 622293"/>
                  <a:gd name="connsiteY3" fmla="*/ 451767 h 453292"/>
                  <a:gd name="connsiteX4" fmla="*/ 309841 w 622293"/>
                  <a:gd name="connsiteY4" fmla="*/ 0 h 4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293" h="453292">
                    <a:moveTo>
                      <a:pt x="309841" y="0"/>
                    </a:moveTo>
                    <a:lnTo>
                      <a:pt x="0" y="453292"/>
                    </a:lnTo>
                    <a:lnTo>
                      <a:pt x="305726" y="312938"/>
                    </a:lnTo>
                    <a:lnTo>
                      <a:pt x="622293" y="451767"/>
                    </a:lnTo>
                    <a:lnTo>
                      <a:pt x="309841" y="0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id="{6158BC97-71FA-4BD8-8BF4-31DAF0E411B0}"/>
              </a:ext>
            </a:extLst>
          </p:cNvPr>
          <p:cNvGrpSpPr/>
          <p:nvPr/>
        </p:nvGrpSpPr>
        <p:grpSpPr>
          <a:xfrm flipH="1">
            <a:off x="6923308" y="604724"/>
            <a:ext cx="7607772" cy="3129634"/>
            <a:chOff x="-426998" y="582941"/>
            <a:chExt cx="12694137" cy="3129634"/>
          </a:xfrm>
          <a:solidFill>
            <a:schemeClr val="bg2">
              <a:lumMod val="75000"/>
            </a:schemeClr>
          </a:solidFill>
        </p:grpSpPr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557B357A-45A6-4CF4-8EE7-63260D471F6A}"/>
                </a:ext>
              </a:extLst>
            </p:cNvPr>
            <p:cNvGrpSpPr/>
            <p:nvPr/>
          </p:nvGrpSpPr>
          <p:grpSpPr>
            <a:xfrm>
              <a:off x="-426998" y="582941"/>
              <a:ext cx="6551720" cy="2929631"/>
              <a:chOff x="142043" y="825623"/>
              <a:chExt cx="6551720" cy="2929631"/>
            </a:xfrm>
            <a:grpFill/>
          </p:grpSpPr>
          <p:sp>
            <p:nvSpPr>
              <p:cNvPr id="230" name="Полилиния: фигура 229">
                <a:extLst>
                  <a:ext uri="{FF2B5EF4-FFF2-40B4-BE49-F238E27FC236}">
                    <a16:creationId xmlns:a16="http://schemas.microsoft.com/office/drawing/2014/main" id="{1ECE4B65-9890-48E3-99A2-9577F4CF8346}"/>
                  </a:ext>
                </a:extLst>
              </p:cNvPr>
              <p:cNvSpPr/>
              <p:nvPr/>
            </p:nvSpPr>
            <p:spPr>
              <a:xfrm>
                <a:off x="142043" y="834501"/>
                <a:ext cx="6551720" cy="2920753"/>
              </a:xfrm>
              <a:custGeom>
                <a:avLst/>
                <a:gdLst>
                  <a:gd name="connsiteX0" fmla="*/ 35510 w 6551720"/>
                  <a:gd name="connsiteY0" fmla="*/ 2645546 h 2920753"/>
                  <a:gd name="connsiteX1" fmla="*/ 1642369 w 6551720"/>
                  <a:gd name="connsiteY1" fmla="*/ 0 h 2920753"/>
                  <a:gd name="connsiteX2" fmla="*/ 2778710 w 6551720"/>
                  <a:gd name="connsiteY2" fmla="*/ 1198485 h 2920753"/>
                  <a:gd name="connsiteX3" fmla="*/ 3595456 w 6551720"/>
                  <a:gd name="connsiteY3" fmla="*/ 674703 h 2920753"/>
                  <a:gd name="connsiteX4" fmla="*/ 6551720 w 6551720"/>
                  <a:gd name="connsiteY4" fmla="*/ 2920753 h 2920753"/>
                  <a:gd name="connsiteX5" fmla="*/ 0 w 6551720"/>
                  <a:gd name="connsiteY5" fmla="*/ 2725445 h 2920753"/>
                  <a:gd name="connsiteX6" fmla="*/ 35510 w 6551720"/>
                  <a:gd name="connsiteY6" fmla="*/ 2645546 h 292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1720" h="2920753">
                    <a:moveTo>
                      <a:pt x="35510" y="2645546"/>
                    </a:moveTo>
                    <a:lnTo>
                      <a:pt x="1642369" y="0"/>
                    </a:lnTo>
                    <a:lnTo>
                      <a:pt x="2778710" y="1198485"/>
                    </a:lnTo>
                    <a:lnTo>
                      <a:pt x="3595456" y="674703"/>
                    </a:lnTo>
                    <a:lnTo>
                      <a:pt x="6551720" y="2920753"/>
                    </a:lnTo>
                    <a:lnTo>
                      <a:pt x="0" y="2725445"/>
                    </a:lnTo>
                    <a:lnTo>
                      <a:pt x="35510" y="2645546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: фигура 230">
                <a:extLst>
                  <a:ext uri="{FF2B5EF4-FFF2-40B4-BE49-F238E27FC236}">
                    <a16:creationId xmlns:a16="http://schemas.microsoft.com/office/drawing/2014/main" id="{3F333DD4-C049-42DB-B868-C7868CF5A40C}"/>
                  </a:ext>
                </a:extLst>
              </p:cNvPr>
              <p:cNvSpPr/>
              <p:nvPr/>
            </p:nvSpPr>
            <p:spPr>
              <a:xfrm>
                <a:off x="1100831" y="825623"/>
                <a:ext cx="1580225" cy="1615736"/>
              </a:xfrm>
              <a:custGeom>
                <a:avLst/>
                <a:gdLst>
                  <a:gd name="connsiteX0" fmla="*/ 213064 w 1580225"/>
                  <a:gd name="connsiteY0" fmla="*/ 790113 h 1615736"/>
                  <a:gd name="connsiteX1" fmla="*/ 0 w 1580225"/>
                  <a:gd name="connsiteY1" fmla="*/ 1420427 h 1615736"/>
                  <a:gd name="connsiteX2" fmla="*/ 532660 w 1580225"/>
                  <a:gd name="connsiteY2" fmla="*/ 781235 h 1615736"/>
                  <a:gd name="connsiteX3" fmla="*/ 914400 w 1580225"/>
                  <a:gd name="connsiteY3" fmla="*/ 1615736 h 1615736"/>
                  <a:gd name="connsiteX4" fmla="*/ 932155 w 1580225"/>
                  <a:gd name="connsiteY4" fmla="*/ 1518082 h 1615736"/>
                  <a:gd name="connsiteX5" fmla="*/ 941033 w 1580225"/>
                  <a:gd name="connsiteY5" fmla="*/ 719092 h 1615736"/>
                  <a:gd name="connsiteX6" fmla="*/ 1580225 w 1580225"/>
                  <a:gd name="connsiteY6" fmla="*/ 976544 h 1615736"/>
                  <a:gd name="connsiteX7" fmla="*/ 683581 w 1580225"/>
                  <a:gd name="connsiteY7" fmla="*/ 0 h 1615736"/>
                  <a:gd name="connsiteX8" fmla="*/ 213064 w 1580225"/>
                  <a:gd name="connsiteY8" fmla="*/ 790113 h 161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0225" h="1615736">
                    <a:moveTo>
                      <a:pt x="213064" y="790113"/>
                    </a:moveTo>
                    <a:lnTo>
                      <a:pt x="0" y="1420427"/>
                    </a:lnTo>
                    <a:lnTo>
                      <a:pt x="532660" y="781235"/>
                    </a:lnTo>
                    <a:lnTo>
                      <a:pt x="914400" y="1615736"/>
                    </a:lnTo>
                    <a:lnTo>
                      <a:pt x="932155" y="1518082"/>
                    </a:lnTo>
                    <a:cubicBezTo>
                      <a:pt x="935114" y="1251752"/>
                      <a:pt x="938074" y="985422"/>
                      <a:pt x="941033" y="719092"/>
                    </a:cubicBezTo>
                    <a:lnTo>
                      <a:pt x="1580225" y="976544"/>
                    </a:lnTo>
                    <a:lnTo>
                      <a:pt x="683581" y="0"/>
                    </a:lnTo>
                    <a:lnTo>
                      <a:pt x="213064" y="790113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32" name="Полилиния: фигура 231">
                <a:extLst>
                  <a:ext uri="{FF2B5EF4-FFF2-40B4-BE49-F238E27FC236}">
                    <a16:creationId xmlns:a16="http://schemas.microsoft.com/office/drawing/2014/main" id="{77C4C906-6878-4AF6-A8CB-8F95A81DAD81}"/>
                  </a:ext>
                </a:extLst>
              </p:cNvPr>
              <p:cNvSpPr/>
              <p:nvPr/>
            </p:nvSpPr>
            <p:spPr>
              <a:xfrm>
                <a:off x="3177834" y="1505064"/>
                <a:ext cx="1100831" cy="559293"/>
              </a:xfrm>
              <a:custGeom>
                <a:avLst/>
                <a:gdLst>
                  <a:gd name="connsiteX0" fmla="*/ 541538 w 1100831"/>
                  <a:gd name="connsiteY0" fmla="*/ 0 h 559293"/>
                  <a:gd name="connsiteX1" fmla="*/ 1100831 w 1100831"/>
                  <a:gd name="connsiteY1" fmla="*/ 417250 h 559293"/>
                  <a:gd name="connsiteX2" fmla="*/ 701336 w 1100831"/>
                  <a:gd name="connsiteY2" fmla="*/ 292963 h 559293"/>
                  <a:gd name="connsiteX3" fmla="*/ 426128 w 1100831"/>
                  <a:gd name="connsiteY3" fmla="*/ 550415 h 559293"/>
                  <a:gd name="connsiteX4" fmla="*/ 461639 w 1100831"/>
                  <a:gd name="connsiteY4" fmla="*/ 292963 h 559293"/>
                  <a:gd name="connsiteX5" fmla="*/ 150921 w 1100831"/>
                  <a:gd name="connsiteY5" fmla="*/ 559293 h 559293"/>
                  <a:gd name="connsiteX6" fmla="*/ 292963 w 1100831"/>
                  <a:gd name="connsiteY6" fmla="*/ 301840 h 559293"/>
                  <a:gd name="connsiteX7" fmla="*/ 0 w 1100831"/>
                  <a:gd name="connsiteY7" fmla="*/ 363984 h 559293"/>
                  <a:gd name="connsiteX8" fmla="*/ 541538 w 1100831"/>
                  <a:gd name="connsiteY8" fmla="*/ 0 h 55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0831" h="559293">
                    <a:moveTo>
                      <a:pt x="541538" y="0"/>
                    </a:moveTo>
                    <a:lnTo>
                      <a:pt x="1100831" y="417250"/>
                    </a:lnTo>
                    <a:lnTo>
                      <a:pt x="701336" y="292963"/>
                    </a:lnTo>
                    <a:lnTo>
                      <a:pt x="426128" y="550415"/>
                    </a:lnTo>
                    <a:lnTo>
                      <a:pt x="461639" y="292963"/>
                    </a:lnTo>
                    <a:lnTo>
                      <a:pt x="150921" y="559293"/>
                    </a:lnTo>
                    <a:lnTo>
                      <a:pt x="292963" y="301840"/>
                    </a:lnTo>
                    <a:lnTo>
                      <a:pt x="0" y="363984"/>
                    </a:lnTo>
                    <a:lnTo>
                      <a:pt x="541538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3" name="Группа 222">
              <a:extLst>
                <a:ext uri="{FF2B5EF4-FFF2-40B4-BE49-F238E27FC236}">
                  <a16:creationId xmlns:a16="http://schemas.microsoft.com/office/drawing/2014/main" id="{D68846BC-15B9-4129-AA40-8B685A3AD9B5}"/>
                </a:ext>
              </a:extLst>
            </p:cNvPr>
            <p:cNvGrpSpPr/>
            <p:nvPr/>
          </p:nvGrpSpPr>
          <p:grpSpPr>
            <a:xfrm rot="21448714">
              <a:off x="4673374" y="1466525"/>
              <a:ext cx="7593765" cy="2246050"/>
              <a:chOff x="5433134" y="763480"/>
              <a:chExt cx="6676008" cy="2246050"/>
            </a:xfrm>
            <a:grpFill/>
          </p:grpSpPr>
          <p:sp>
            <p:nvSpPr>
              <p:cNvPr id="224" name="Полилиния: фигура 223">
                <a:extLst>
                  <a:ext uri="{FF2B5EF4-FFF2-40B4-BE49-F238E27FC236}">
                    <a16:creationId xmlns:a16="http://schemas.microsoft.com/office/drawing/2014/main" id="{326A9955-540F-41E4-B8A9-7323C791D85D}"/>
                  </a:ext>
                </a:extLst>
              </p:cNvPr>
              <p:cNvSpPr/>
              <p:nvPr/>
            </p:nvSpPr>
            <p:spPr>
              <a:xfrm>
                <a:off x="5433134" y="781235"/>
                <a:ext cx="6676008" cy="2228295"/>
              </a:xfrm>
              <a:custGeom>
                <a:avLst/>
                <a:gdLst>
                  <a:gd name="connsiteX0" fmla="*/ 0 w 6676008"/>
                  <a:gd name="connsiteY0" fmla="*/ 1855433 h 2228295"/>
                  <a:gd name="connsiteX1" fmla="*/ 577049 w 6676008"/>
                  <a:gd name="connsiteY1" fmla="*/ 0 h 2228295"/>
                  <a:gd name="connsiteX2" fmla="*/ 1091953 w 6676008"/>
                  <a:gd name="connsiteY2" fmla="*/ 1296140 h 2228295"/>
                  <a:gd name="connsiteX3" fmla="*/ 1207363 w 6676008"/>
                  <a:gd name="connsiteY3" fmla="*/ 577048 h 2228295"/>
                  <a:gd name="connsiteX4" fmla="*/ 2121763 w 6676008"/>
                  <a:gd name="connsiteY4" fmla="*/ 1660124 h 2228295"/>
                  <a:gd name="connsiteX5" fmla="*/ 3524435 w 6676008"/>
                  <a:gd name="connsiteY5" fmla="*/ 53266 h 2228295"/>
                  <a:gd name="connsiteX6" fmla="*/ 4154749 w 6676008"/>
                  <a:gd name="connsiteY6" fmla="*/ 1127464 h 2228295"/>
                  <a:gd name="connsiteX7" fmla="*/ 4483223 w 6676008"/>
                  <a:gd name="connsiteY7" fmla="*/ 656948 h 2228295"/>
                  <a:gd name="connsiteX8" fmla="*/ 4900474 w 6676008"/>
                  <a:gd name="connsiteY8" fmla="*/ 1233996 h 2228295"/>
                  <a:gd name="connsiteX9" fmla="*/ 5930283 w 6676008"/>
                  <a:gd name="connsiteY9" fmla="*/ 35511 h 2228295"/>
                  <a:gd name="connsiteX10" fmla="*/ 6676008 w 6676008"/>
                  <a:gd name="connsiteY10" fmla="*/ 2228295 h 2228295"/>
                  <a:gd name="connsiteX11" fmla="*/ 0 w 6676008"/>
                  <a:gd name="connsiteY11" fmla="*/ 1855433 h 222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76008" h="2228295">
                    <a:moveTo>
                      <a:pt x="0" y="1855433"/>
                    </a:moveTo>
                    <a:lnTo>
                      <a:pt x="577049" y="0"/>
                    </a:lnTo>
                    <a:lnTo>
                      <a:pt x="1091953" y="1296140"/>
                    </a:lnTo>
                    <a:lnTo>
                      <a:pt x="1207363" y="577048"/>
                    </a:lnTo>
                    <a:lnTo>
                      <a:pt x="2121763" y="1660124"/>
                    </a:lnTo>
                    <a:lnTo>
                      <a:pt x="3524435" y="53266"/>
                    </a:lnTo>
                    <a:lnTo>
                      <a:pt x="4154749" y="1127464"/>
                    </a:lnTo>
                    <a:lnTo>
                      <a:pt x="4483223" y="656948"/>
                    </a:lnTo>
                    <a:lnTo>
                      <a:pt x="4900474" y="1233996"/>
                    </a:lnTo>
                    <a:lnTo>
                      <a:pt x="5930283" y="35511"/>
                    </a:lnTo>
                    <a:lnTo>
                      <a:pt x="6676008" y="2228295"/>
                    </a:lnTo>
                    <a:lnTo>
                      <a:pt x="0" y="1855433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25" name="Полилиния: фигура 224">
                <a:extLst>
                  <a:ext uri="{FF2B5EF4-FFF2-40B4-BE49-F238E27FC236}">
                    <a16:creationId xmlns:a16="http://schemas.microsoft.com/office/drawing/2014/main" id="{12100A49-B67E-44B9-9979-9465179941B8}"/>
                  </a:ext>
                </a:extLst>
              </p:cNvPr>
              <p:cNvSpPr/>
              <p:nvPr/>
            </p:nvSpPr>
            <p:spPr>
              <a:xfrm>
                <a:off x="5752730" y="763480"/>
                <a:ext cx="577049" cy="870011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67625 w 577049"/>
                  <a:gd name="connsiteY2" fmla="*/ 665362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049" h="870011">
                    <a:moveTo>
                      <a:pt x="257453" y="0"/>
                    </a:moveTo>
                    <a:lnTo>
                      <a:pt x="0" y="870011"/>
                    </a:lnTo>
                    <a:lnTo>
                      <a:pt x="267625" y="665362"/>
                    </a:lnTo>
                    <a:lnTo>
                      <a:pt x="577049" y="825623"/>
                    </a:lnTo>
                    <a:lnTo>
                      <a:pt x="257453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26" name="Полилиния: фигура 225">
                <a:extLst>
                  <a:ext uri="{FF2B5EF4-FFF2-40B4-BE49-F238E27FC236}">
                    <a16:creationId xmlns:a16="http://schemas.microsoft.com/office/drawing/2014/main" id="{C5C2BB9A-4C2E-4D52-ACBA-41F0938FCF98}"/>
                  </a:ext>
                </a:extLst>
              </p:cNvPr>
              <p:cNvSpPr/>
              <p:nvPr/>
            </p:nvSpPr>
            <p:spPr>
              <a:xfrm>
                <a:off x="6572893" y="1371811"/>
                <a:ext cx="372261" cy="424167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257453 w 548474"/>
                  <a:gd name="connsiteY0" fmla="*/ 0 h 870011"/>
                  <a:gd name="connsiteX1" fmla="*/ 0 w 548474"/>
                  <a:gd name="connsiteY1" fmla="*/ 870011 h 870011"/>
                  <a:gd name="connsiteX2" fmla="*/ 248575 w 548474"/>
                  <a:gd name="connsiteY2" fmla="*/ 541537 h 870011"/>
                  <a:gd name="connsiteX3" fmla="*/ 548474 w 548474"/>
                  <a:gd name="connsiteY3" fmla="*/ 377948 h 870011"/>
                  <a:gd name="connsiteX4" fmla="*/ 257453 w 548474"/>
                  <a:gd name="connsiteY4" fmla="*/ 0 h 870011"/>
                  <a:gd name="connsiteX0" fmla="*/ 133628 w 424649"/>
                  <a:gd name="connsiteY0" fmla="*/ 0 h 541537"/>
                  <a:gd name="connsiteX1" fmla="*/ 0 w 424649"/>
                  <a:gd name="connsiteY1" fmla="*/ 450911 h 541537"/>
                  <a:gd name="connsiteX2" fmla="*/ 124750 w 424649"/>
                  <a:gd name="connsiteY2" fmla="*/ 541537 h 541537"/>
                  <a:gd name="connsiteX3" fmla="*/ 424649 w 424649"/>
                  <a:gd name="connsiteY3" fmla="*/ 377948 h 541537"/>
                  <a:gd name="connsiteX4" fmla="*/ 133628 w 424649"/>
                  <a:gd name="connsiteY4" fmla="*/ 0 h 541537"/>
                  <a:gd name="connsiteX0" fmla="*/ 133628 w 424649"/>
                  <a:gd name="connsiteY0" fmla="*/ 0 h 450911"/>
                  <a:gd name="connsiteX1" fmla="*/ 0 w 424649"/>
                  <a:gd name="connsiteY1" fmla="*/ 450911 h 450911"/>
                  <a:gd name="connsiteX2" fmla="*/ 220000 w 424649"/>
                  <a:gd name="connsiteY2" fmla="*/ 251025 h 450911"/>
                  <a:gd name="connsiteX3" fmla="*/ 424649 w 424649"/>
                  <a:gd name="connsiteY3" fmla="*/ 377948 h 450911"/>
                  <a:gd name="connsiteX4" fmla="*/ 133628 w 424649"/>
                  <a:gd name="connsiteY4" fmla="*/ 0 h 450911"/>
                  <a:gd name="connsiteX0" fmla="*/ 81240 w 372261"/>
                  <a:gd name="connsiteY0" fmla="*/ 0 h 450911"/>
                  <a:gd name="connsiteX1" fmla="*/ 0 w 372261"/>
                  <a:gd name="connsiteY1" fmla="*/ 450911 h 450911"/>
                  <a:gd name="connsiteX2" fmla="*/ 167612 w 372261"/>
                  <a:gd name="connsiteY2" fmla="*/ 251025 h 450911"/>
                  <a:gd name="connsiteX3" fmla="*/ 372261 w 372261"/>
                  <a:gd name="connsiteY3" fmla="*/ 377948 h 450911"/>
                  <a:gd name="connsiteX4" fmla="*/ 81240 w 372261"/>
                  <a:gd name="connsiteY4" fmla="*/ 0 h 45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261" h="450911">
                    <a:moveTo>
                      <a:pt x="81240" y="0"/>
                    </a:moveTo>
                    <a:lnTo>
                      <a:pt x="0" y="450911"/>
                    </a:lnTo>
                    <a:lnTo>
                      <a:pt x="167612" y="251025"/>
                    </a:lnTo>
                    <a:lnTo>
                      <a:pt x="372261" y="377948"/>
                    </a:lnTo>
                    <a:lnTo>
                      <a:pt x="8124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27" name="Полилиния: фигура 226">
                <a:extLst>
                  <a:ext uri="{FF2B5EF4-FFF2-40B4-BE49-F238E27FC236}">
                    <a16:creationId xmlns:a16="http://schemas.microsoft.com/office/drawing/2014/main" id="{B81B36FE-646F-4E80-8EE3-53BFCA2A1938}"/>
                  </a:ext>
                </a:extLst>
              </p:cNvPr>
              <p:cNvSpPr/>
              <p:nvPr/>
            </p:nvSpPr>
            <p:spPr>
              <a:xfrm>
                <a:off x="8250936" y="833078"/>
                <a:ext cx="1100925" cy="824768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402710 w 577049"/>
                  <a:gd name="connsiteY0" fmla="*/ 0 h 877155"/>
                  <a:gd name="connsiteX1" fmla="*/ 0 w 577049"/>
                  <a:gd name="connsiteY1" fmla="*/ 877155 h 877155"/>
                  <a:gd name="connsiteX2" fmla="*/ 248575 w 577049"/>
                  <a:gd name="connsiteY2" fmla="*/ 548681 h 877155"/>
                  <a:gd name="connsiteX3" fmla="*/ 577049 w 577049"/>
                  <a:gd name="connsiteY3" fmla="*/ 832767 h 877155"/>
                  <a:gd name="connsiteX4" fmla="*/ 402710 w 577049"/>
                  <a:gd name="connsiteY4" fmla="*/ 0 h 877155"/>
                  <a:gd name="connsiteX0" fmla="*/ 402710 w 791362"/>
                  <a:gd name="connsiteY0" fmla="*/ 0 h 877155"/>
                  <a:gd name="connsiteX1" fmla="*/ 0 w 791362"/>
                  <a:gd name="connsiteY1" fmla="*/ 877155 h 877155"/>
                  <a:gd name="connsiteX2" fmla="*/ 248575 w 791362"/>
                  <a:gd name="connsiteY2" fmla="*/ 548681 h 877155"/>
                  <a:gd name="connsiteX3" fmla="*/ 791362 w 791362"/>
                  <a:gd name="connsiteY3" fmla="*/ 677986 h 877155"/>
                  <a:gd name="connsiteX4" fmla="*/ 402710 w 791362"/>
                  <a:gd name="connsiteY4" fmla="*/ 0 h 877155"/>
                  <a:gd name="connsiteX0" fmla="*/ 712273 w 1100925"/>
                  <a:gd name="connsiteY0" fmla="*/ 0 h 824768"/>
                  <a:gd name="connsiteX1" fmla="*/ 0 w 1100925"/>
                  <a:gd name="connsiteY1" fmla="*/ 824768 h 824768"/>
                  <a:gd name="connsiteX2" fmla="*/ 558138 w 1100925"/>
                  <a:gd name="connsiteY2" fmla="*/ 548681 h 824768"/>
                  <a:gd name="connsiteX3" fmla="*/ 1100925 w 1100925"/>
                  <a:gd name="connsiteY3" fmla="*/ 677986 h 824768"/>
                  <a:gd name="connsiteX4" fmla="*/ 712273 w 1100925"/>
                  <a:gd name="connsiteY4" fmla="*/ 0 h 82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925" h="824768">
                    <a:moveTo>
                      <a:pt x="712273" y="0"/>
                    </a:moveTo>
                    <a:lnTo>
                      <a:pt x="0" y="824768"/>
                    </a:lnTo>
                    <a:lnTo>
                      <a:pt x="558138" y="548681"/>
                    </a:lnTo>
                    <a:lnTo>
                      <a:pt x="1100925" y="677986"/>
                    </a:lnTo>
                    <a:lnTo>
                      <a:pt x="712273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28" name="Полилиния: фигура 227">
                <a:extLst>
                  <a:ext uri="{FF2B5EF4-FFF2-40B4-BE49-F238E27FC236}">
                    <a16:creationId xmlns:a16="http://schemas.microsoft.com/office/drawing/2014/main" id="{B1DB119C-2B8F-4F9B-9F20-99CD6B9474E6}"/>
                  </a:ext>
                </a:extLst>
              </p:cNvPr>
              <p:cNvSpPr/>
              <p:nvPr/>
            </p:nvSpPr>
            <p:spPr>
              <a:xfrm>
                <a:off x="10682681" y="808908"/>
                <a:ext cx="958049" cy="816097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355084 w 577049"/>
                  <a:gd name="connsiteY0" fmla="*/ 0 h 922398"/>
                  <a:gd name="connsiteX1" fmla="*/ 0 w 577049"/>
                  <a:gd name="connsiteY1" fmla="*/ 922398 h 922398"/>
                  <a:gd name="connsiteX2" fmla="*/ 248575 w 577049"/>
                  <a:gd name="connsiteY2" fmla="*/ 593924 h 922398"/>
                  <a:gd name="connsiteX3" fmla="*/ 577049 w 577049"/>
                  <a:gd name="connsiteY3" fmla="*/ 878010 h 922398"/>
                  <a:gd name="connsiteX4" fmla="*/ 355084 w 577049"/>
                  <a:gd name="connsiteY4" fmla="*/ 0 h 922398"/>
                  <a:gd name="connsiteX0" fmla="*/ 355084 w 636580"/>
                  <a:gd name="connsiteY0" fmla="*/ 0 h 922398"/>
                  <a:gd name="connsiteX1" fmla="*/ 0 w 636580"/>
                  <a:gd name="connsiteY1" fmla="*/ 922398 h 922398"/>
                  <a:gd name="connsiteX2" fmla="*/ 248575 w 636580"/>
                  <a:gd name="connsiteY2" fmla="*/ 593924 h 922398"/>
                  <a:gd name="connsiteX3" fmla="*/ 636580 w 636580"/>
                  <a:gd name="connsiteY3" fmla="*/ 816097 h 922398"/>
                  <a:gd name="connsiteX4" fmla="*/ 355084 w 636580"/>
                  <a:gd name="connsiteY4" fmla="*/ 0 h 922398"/>
                  <a:gd name="connsiteX0" fmla="*/ 676553 w 958049"/>
                  <a:gd name="connsiteY0" fmla="*/ 0 h 816097"/>
                  <a:gd name="connsiteX1" fmla="*/ 0 w 958049"/>
                  <a:gd name="connsiteY1" fmla="*/ 803335 h 816097"/>
                  <a:gd name="connsiteX2" fmla="*/ 570044 w 958049"/>
                  <a:gd name="connsiteY2" fmla="*/ 593924 h 816097"/>
                  <a:gd name="connsiteX3" fmla="*/ 958049 w 958049"/>
                  <a:gd name="connsiteY3" fmla="*/ 816097 h 816097"/>
                  <a:gd name="connsiteX4" fmla="*/ 676553 w 958049"/>
                  <a:gd name="connsiteY4" fmla="*/ 0 h 8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49" h="816097">
                    <a:moveTo>
                      <a:pt x="676553" y="0"/>
                    </a:moveTo>
                    <a:lnTo>
                      <a:pt x="0" y="803335"/>
                    </a:lnTo>
                    <a:lnTo>
                      <a:pt x="570044" y="593924"/>
                    </a:lnTo>
                    <a:lnTo>
                      <a:pt x="958049" y="816097"/>
                    </a:lnTo>
                    <a:lnTo>
                      <a:pt x="676553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29" name="Полилиния: фигура 228">
                <a:extLst>
                  <a:ext uri="{FF2B5EF4-FFF2-40B4-BE49-F238E27FC236}">
                    <a16:creationId xmlns:a16="http://schemas.microsoft.com/office/drawing/2014/main" id="{828CF6A2-D1BD-4E1D-935C-3146CCFF5EBD}"/>
                  </a:ext>
                </a:extLst>
              </p:cNvPr>
              <p:cNvSpPr/>
              <p:nvPr/>
            </p:nvSpPr>
            <p:spPr>
              <a:xfrm>
                <a:off x="9610728" y="1421054"/>
                <a:ext cx="622293" cy="453292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257453 w 579430"/>
                  <a:gd name="connsiteY0" fmla="*/ 0 h 870011"/>
                  <a:gd name="connsiteX1" fmla="*/ 0 w 579430"/>
                  <a:gd name="connsiteY1" fmla="*/ 870011 h 870011"/>
                  <a:gd name="connsiteX2" fmla="*/ 248575 w 579430"/>
                  <a:gd name="connsiteY2" fmla="*/ 541537 h 870011"/>
                  <a:gd name="connsiteX3" fmla="*/ 579430 w 579430"/>
                  <a:gd name="connsiteY3" fmla="*/ 525585 h 870011"/>
                  <a:gd name="connsiteX4" fmla="*/ 257453 w 579430"/>
                  <a:gd name="connsiteY4" fmla="*/ 0 h 870011"/>
                  <a:gd name="connsiteX0" fmla="*/ 247928 w 579430"/>
                  <a:gd name="connsiteY0" fmla="*/ 0 h 789049"/>
                  <a:gd name="connsiteX1" fmla="*/ 0 w 579430"/>
                  <a:gd name="connsiteY1" fmla="*/ 789049 h 789049"/>
                  <a:gd name="connsiteX2" fmla="*/ 248575 w 579430"/>
                  <a:gd name="connsiteY2" fmla="*/ 460575 h 789049"/>
                  <a:gd name="connsiteX3" fmla="*/ 579430 w 579430"/>
                  <a:gd name="connsiteY3" fmla="*/ 444623 h 789049"/>
                  <a:gd name="connsiteX4" fmla="*/ 247928 w 579430"/>
                  <a:gd name="connsiteY4" fmla="*/ 0 h 789049"/>
                  <a:gd name="connsiteX0" fmla="*/ 266978 w 579430"/>
                  <a:gd name="connsiteY0" fmla="*/ 0 h 796193"/>
                  <a:gd name="connsiteX1" fmla="*/ 0 w 579430"/>
                  <a:gd name="connsiteY1" fmla="*/ 796193 h 796193"/>
                  <a:gd name="connsiteX2" fmla="*/ 248575 w 579430"/>
                  <a:gd name="connsiteY2" fmla="*/ 467719 h 796193"/>
                  <a:gd name="connsiteX3" fmla="*/ 579430 w 579430"/>
                  <a:gd name="connsiteY3" fmla="*/ 451767 h 796193"/>
                  <a:gd name="connsiteX4" fmla="*/ 266978 w 579430"/>
                  <a:gd name="connsiteY4" fmla="*/ 0 h 796193"/>
                  <a:gd name="connsiteX0" fmla="*/ 336035 w 648487"/>
                  <a:gd name="connsiteY0" fmla="*/ 0 h 491393"/>
                  <a:gd name="connsiteX1" fmla="*/ 0 w 648487"/>
                  <a:gd name="connsiteY1" fmla="*/ 491393 h 491393"/>
                  <a:gd name="connsiteX2" fmla="*/ 317632 w 648487"/>
                  <a:gd name="connsiteY2" fmla="*/ 467719 h 491393"/>
                  <a:gd name="connsiteX3" fmla="*/ 648487 w 648487"/>
                  <a:gd name="connsiteY3" fmla="*/ 451767 h 491393"/>
                  <a:gd name="connsiteX4" fmla="*/ 336035 w 648487"/>
                  <a:gd name="connsiteY4" fmla="*/ 0 h 491393"/>
                  <a:gd name="connsiteX0" fmla="*/ 336035 w 648487"/>
                  <a:gd name="connsiteY0" fmla="*/ 0 h 491393"/>
                  <a:gd name="connsiteX1" fmla="*/ 0 w 648487"/>
                  <a:gd name="connsiteY1" fmla="*/ 491393 h 491393"/>
                  <a:gd name="connsiteX2" fmla="*/ 331920 w 648487"/>
                  <a:gd name="connsiteY2" fmla="*/ 312938 h 491393"/>
                  <a:gd name="connsiteX3" fmla="*/ 648487 w 648487"/>
                  <a:gd name="connsiteY3" fmla="*/ 451767 h 491393"/>
                  <a:gd name="connsiteX4" fmla="*/ 336035 w 648487"/>
                  <a:gd name="connsiteY4" fmla="*/ 0 h 491393"/>
                  <a:gd name="connsiteX0" fmla="*/ 297935 w 610387"/>
                  <a:gd name="connsiteY0" fmla="*/ 0 h 455674"/>
                  <a:gd name="connsiteX1" fmla="*/ 0 w 610387"/>
                  <a:gd name="connsiteY1" fmla="*/ 455674 h 455674"/>
                  <a:gd name="connsiteX2" fmla="*/ 293820 w 610387"/>
                  <a:gd name="connsiteY2" fmla="*/ 312938 h 455674"/>
                  <a:gd name="connsiteX3" fmla="*/ 610387 w 610387"/>
                  <a:gd name="connsiteY3" fmla="*/ 451767 h 455674"/>
                  <a:gd name="connsiteX4" fmla="*/ 297935 w 610387"/>
                  <a:gd name="connsiteY4" fmla="*/ 0 h 455674"/>
                  <a:gd name="connsiteX0" fmla="*/ 309841 w 622293"/>
                  <a:gd name="connsiteY0" fmla="*/ 0 h 453292"/>
                  <a:gd name="connsiteX1" fmla="*/ 0 w 622293"/>
                  <a:gd name="connsiteY1" fmla="*/ 453292 h 453292"/>
                  <a:gd name="connsiteX2" fmla="*/ 305726 w 622293"/>
                  <a:gd name="connsiteY2" fmla="*/ 312938 h 453292"/>
                  <a:gd name="connsiteX3" fmla="*/ 622293 w 622293"/>
                  <a:gd name="connsiteY3" fmla="*/ 451767 h 453292"/>
                  <a:gd name="connsiteX4" fmla="*/ 309841 w 622293"/>
                  <a:gd name="connsiteY4" fmla="*/ 0 h 4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293" h="453292">
                    <a:moveTo>
                      <a:pt x="309841" y="0"/>
                    </a:moveTo>
                    <a:lnTo>
                      <a:pt x="0" y="453292"/>
                    </a:lnTo>
                    <a:lnTo>
                      <a:pt x="305726" y="312938"/>
                    </a:lnTo>
                    <a:lnTo>
                      <a:pt x="622293" y="451767"/>
                    </a:lnTo>
                    <a:lnTo>
                      <a:pt x="309841" y="0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B5D7545-D2DF-4D11-B21B-514038012B84}"/>
              </a:ext>
            </a:extLst>
          </p:cNvPr>
          <p:cNvGrpSpPr/>
          <p:nvPr/>
        </p:nvGrpSpPr>
        <p:grpSpPr>
          <a:xfrm>
            <a:off x="-264891" y="1681217"/>
            <a:ext cx="12694137" cy="2261961"/>
            <a:chOff x="-426998" y="582941"/>
            <a:chExt cx="12694137" cy="3129634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E53BC98A-1A4B-4BDA-8BDF-86D934E6CD6B}"/>
                </a:ext>
              </a:extLst>
            </p:cNvPr>
            <p:cNvGrpSpPr/>
            <p:nvPr/>
          </p:nvGrpSpPr>
          <p:grpSpPr>
            <a:xfrm>
              <a:off x="-426998" y="582941"/>
              <a:ext cx="6551720" cy="2929631"/>
              <a:chOff x="142043" y="825623"/>
              <a:chExt cx="6551720" cy="2929631"/>
            </a:xfrm>
          </p:grpSpPr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02A28B87-BD53-4AF5-A2C2-F8004F0D2259}"/>
                  </a:ext>
                </a:extLst>
              </p:cNvPr>
              <p:cNvSpPr/>
              <p:nvPr/>
            </p:nvSpPr>
            <p:spPr>
              <a:xfrm>
                <a:off x="142043" y="834501"/>
                <a:ext cx="6551720" cy="2920753"/>
              </a:xfrm>
              <a:custGeom>
                <a:avLst/>
                <a:gdLst>
                  <a:gd name="connsiteX0" fmla="*/ 35510 w 6551720"/>
                  <a:gd name="connsiteY0" fmla="*/ 2645546 h 2920753"/>
                  <a:gd name="connsiteX1" fmla="*/ 1642369 w 6551720"/>
                  <a:gd name="connsiteY1" fmla="*/ 0 h 2920753"/>
                  <a:gd name="connsiteX2" fmla="*/ 2778710 w 6551720"/>
                  <a:gd name="connsiteY2" fmla="*/ 1198485 h 2920753"/>
                  <a:gd name="connsiteX3" fmla="*/ 3595456 w 6551720"/>
                  <a:gd name="connsiteY3" fmla="*/ 674703 h 2920753"/>
                  <a:gd name="connsiteX4" fmla="*/ 6551720 w 6551720"/>
                  <a:gd name="connsiteY4" fmla="*/ 2920753 h 2920753"/>
                  <a:gd name="connsiteX5" fmla="*/ 0 w 6551720"/>
                  <a:gd name="connsiteY5" fmla="*/ 2725445 h 2920753"/>
                  <a:gd name="connsiteX6" fmla="*/ 35510 w 6551720"/>
                  <a:gd name="connsiteY6" fmla="*/ 2645546 h 292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1720" h="2920753">
                    <a:moveTo>
                      <a:pt x="35510" y="2645546"/>
                    </a:moveTo>
                    <a:lnTo>
                      <a:pt x="1642369" y="0"/>
                    </a:lnTo>
                    <a:lnTo>
                      <a:pt x="2778710" y="1198485"/>
                    </a:lnTo>
                    <a:lnTo>
                      <a:pt x="3595456" y="674703"/>
                    </a:lnTo>
                    <a:lnTo>
                      <a:pt x="6551720" y="2920753"/>
                    </a:lnTo>
                    <a:lnTo>
                      <a:pt x="0" y="2725445"/>
                    </a:lnTo>
                    <a:lnTo>
                      <a:pt x="35510" y="2645546"/>
                    </a:lnTo>
                    <a:close/>
                  </a:path>
                </a:pathLst>
              </a:custGeom>
              <a:solidFill>
                <a:srgbClr val="76717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2D433835-FC87-47E3-8F26-9B75486058A4}"/>
                  </a:ext>
                </a:extLst>
              </p:cNvPr>
              <p:cNvSpPr/>
              <p:nvPr/>
            </p:nvSpPr>
            <p:spPr>
              <a:xfrm>
                <a:off x="1100831" y="825623"/>
                <a:ext cx="1580225" cy="1615736"/>
              </a:xfrm>
              <a:custGeom>
                <a:avLst/>
                <a:gdLst>
                  <a:gd name="connsiteX0" fmla="*/ 213064 w 1580225"/>
                  <a:gd name="connsiteY0" fmla="*/ 790113 h 1615736"/>
                  <a:gd name="connsiteX1" fmla="*/ 0 w 1580225"/>
                  <a:gd name="connsiteY1" fmla="*/ 1420427 h 1615736"/>
                  <a:gd name="connsiteX2" fmla="*/ 532660 w 1580225"/>
                  <a:gd name="connsiteY2" fmla="*/ 781235 h 1615736"/>
                  <a:gd name="connsiteX3" fmla="*/ 914400 w 1580225"/>
                  <a:gd name="connsiteY3" fmla="*/ 1615736 h 1615736"/>
                  <a:gd name="connsiteX4" fmla="*/ 932155 w 1580225"/>
                  <a:gd name="connsiteY4" fmla="*/ 1518082 h 1615736"/>
                  <a:gd name="connsiteX5" fmla="*/ 941033 w 1580225"/>
                  <a:gd name="connsiteY5" fmla="*/ 719092 h 1615736"/>
                  <a:gd name="connsiteX6" fmla="*/ 1580225 w 1580225"/>
                  <a:gd name="connsiteY6" fmla="*/ 976544 h 1615736"/>
                  <a:gd name="connsiteX7" fmla="*/ 683581 w 1580225"/>
                  <a:gd name="connsiteY7" fmla="*/ 0 h 1615736"/>
                  <a:gd name="connsiteX8" fmla="*/ 213064 w 1580225"/>
                  <a:gd name="connsiteY8" fmla="*/ 790113 h 161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0225" h="1615736">
                    <a:moveTo>
                      <a:pt x="213064" y="790113"/>
                    </a:moveTo>
                    <a:lnTo>
                      <a:pt x="0" y="1420427"/>
                    </a:lnTo>
                    <a:lnTo>
                      <a:pt x="532660" y="781235"/>
                    </a:lnTo>
                    <a:lnTo>
                      <a:pt x="914400" y="1615736"/>
                    </a:lnTo>
                    <a:lnTo>
                      <a:pt x="932155" y="1518082"/>
                    </a:lnTo>
                    <a:cubicBezTo>
                      <a:pt x="935114" y="1251752"/>
                      <a:pt x="938074" y="985422"/>
                      <a:pt x="941033" y="719092"/>
                    </a:cubicBezTo>
                    <a:lnTo>
                      <a:pt x="1580225" y="976544"/>
                    </a:lnTo>
                    <a:lnTo>
                      <a:pt x="683581" y="0"/>
                    </a:lnTo>
                    <a:lnTo>
                      <a:pt x="213064" y="790113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5A560127-4B1C-4CD8-847D-088B64DAC352}"/>
                  </a:ext>
                </a:extLst>
              </p:cNvPr>
              <p:cNvSpPr/>
              <p:nvPr/>
            </p:nvSpPr>
            <p:spPr>
              <a:xfrm>
                <a:off x="3177834" y="1505064"/>
                <a:ext cx="1100831" cy="559293"/>
              </a:xfrm>
              <a:custGeom>
                <a:avLst/>
                <a:gdLst>
                  <a:gd name="connsiteX0" fmla="*/ 541538 w 1100831"/>
                  <a:gd name="connsiteY0" fmla="*/ 0 h 559293"/>
                  <a:gd name="connsiteX1" fmla="*/ 1100831 w 1100831"/>
                  <a:gd name="connsiteY1" fmla="*/ 417250 h 559293"/>
                  <a:gd name="connsiteX2" fmla="*/ 701336 w 1100831"/>
                  <a:gd name="connsiteY2" fmla="*/ 292963 h 559293"/>
                  <a:gd name="connsiteX3" fmla="*/ 426128 w 1100831"/>
                  <a:gd name="connsiteY3" fmla="*/ 550415 h 559293"/>
                  <a:gd name="connsiteX4" fmla="*/ 461639 w 1100831"/>
                  <a:gd name="connsiteY4" fmla="*/ 292963 h 559293"/>
                  <a:gd name="connsiteX5" fmla="*/ 150921 w 1100831"/>
                  <a:gd name="connsiteY5" fmla="*/ 559293 h 559293"/>
                  <a:gd name="connsiteX6" fmla="*/ 292963 w 1100831"/>
                  <a:gd name="connsiteY6" fmla="*/ 301840 h 559293"/>
                  <a:gd name="connsiteX7" fmla="*/ 0 w 1100831"/>
                  <a:gd name="connsiteY7" fmla="*/ 363984 h 559293"/>
                  <a:gd name="connsiteX8" fmla="*/ 541538 w 1100831"/>
                  <a:gd name="connsiteY8" fmla="*/ 0 h 55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0831" h="559293">
                    <a:moveTo>
                      <a:pt x="541538" y="0"/>
                    </a:moveTo>
                    <a:lnTo>
                      <a:pt x="1100831" y="417250"/>
                    </a:lnTo>
                    <a:lnTo>
                      <a:pt x="701336" y="292963"/>
                    </a:lnTo>
                    <a:lnTo>
                      <a:pt x="426128" y="550415"/>
                    </a:lnTo>
                    <a:lnTo>
                      <a:pt x="461639" y="292963"/>
                    </a:lnTo>
                    <a:lnTo>
                      <a:pt x="150921" y="559293"/>
                    </a:lnTo>
                    <a:lnTo>
                      <a:pt x="292963" y="301840"/>
                    </a:lnTo>
                    <a:lnTo>
                      <a:pt x="0" y="363984"/>
                    </a:lnTo>
                    <a:lnTo>
                      <a:pt x="5415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1624495B-8A92-440D-AD0E-2A264086A3E1}"/>
                </a:ext>
              </a:extLst>
            </p:cNvPr>
            <p:cNvGrpSpPr/>
            <p:nvPr/>
          </p:nvGrpSpPr>
          <p:grpSpPr>
            <a:xfrm rot="21448714">
              <a:off x="4673374" y="1466525"/>
              <a:ext cx="7593765" cy="2246050"/>
              <a:chOff x="5433134" y="763480"/>
              <a:chExt cx="6676008" cy="2246050"/>
            </a:xfrm>
          </p:grpSpPr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0744D383-BEFA-4C3D-8F5D-F85866106924}"/>
                  </a:ext>
                </a:extLst>
              </p:cNvPr>
              <p:cNvSpPr/>
              <p:nvPr/>
            </p:nvSpPr>
            <p:spPr>
              <a:xfrm>
                <a:off x="5433134" y="781235"/>
                <a:ext cx="6676008" cy="2228295"/>
              </a:xfrm>
              <a:custGeom>
                <a:avLst/>
                <a:gdLst>
                  <a:gd name="connsiteX0" fmla="*/ 0 w 6676008"/>
                  <a:gd name="connsiteY0" fmla="*/ 1855433 h 2228295"/>
                  <a:gd name="connsiteX1" fmla="*/ 577049 w 6676008"/>
                  <a:gd name="connsiteY1" fmla="*/ 0 h 2228295"/>
                  <a:gd name="connsiteX2" fmla="*/ 1091953 w 6676008"/>
                  <a:gd name="connsiteY2" fmla="*/ 1296140 h 2228295"/>
                  <a:gd name="connsiteX3" fmla="*/ 1207363 w 6676008"/>
                  <a:gd name="connsiteY3" fmla="*/ 577048 h 2228295"/>
                  <a:gd name="connsiteX4" fmla="*/ 2121763 w 6676008"/>
                  <a:gd name="connsiteY4" fmla="*/ 1660124 h 2228295"/>
                  <a:gd name="connsiteX5" fmla="*/ 3524435 w 6676008"/>
                  <a:gd name="connsiteY5" fmla="*/ 53266 h 2228295"/>
                  <a:gd name="connsiteX6" fmla="*/ 4154749 w 6676008"/>
                  <a:gd name="connsiteY6" fmla="*/ 1127464 h 2228295"/>
                  <a:gd name="connsiteX7" fmla="*/ 4483223 w 6676008"/>
                  <a:gd name="connsiteY7" fmla="*/ 656948 h 2228295"/>
                  <a:gd name="connsiteX8" fmla="*/ 4900474 w 6676008"/>
                  <a:gd name="connsiteY8" fmla="*/ 1233996 h 2228295"/>
                  <a:gd name="connsiteX9" fmla="*/ 5930283 w 6676008"/>
                  <a:gd name="connsiteY9" fmla="*/ 35511 h 2228295"/>
                  <a:gd name="connsiteX10" fmla="*/ 6676008 w 6676008"/>
                  <a:gd name="connsiteY10" fmla="*/ 2228295 h 2228295"/>
                  <a:gd name="connsiteX11" fmla="*/ 0 w 6676008"/>
                  <a:gd name="connsiteY11" fmla="*/ 1855433 h 222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76008" h="2228295">
                    <a:moveTo>
                      <a:pt x="0" y="1855433"/>
                    </a:moveTo>
                    <a:lnTo>
                      <a:pt x="577049" y="0"/>
                    </a:lnTo>
                    <a:lnTo>
                      <a:pt x="1091953" y="1296140"/>
                    </a:lnTo>
                    <a:lnTo>
                      <a:pt x="1207363" y="577048"/>
                    </a:lnTo>
                    <a:lnTo>
                      <a:pt x="2121763" y="1660124"/>
                    </a:lnTo>
                    <a:lnTo>
                      <a:pt x="3524435" y="53266"/>
                    </a:lnTo>
                    <a:lnTo>
                      <a:pt x="4154749" y="1127464"/>
                    </a:lnTo>
                    <a:lnTo>
                      <a:pt x="4483223" y="656948"/>
                    </a:lnTo>
                    <a:lnTo>
                      <a:pt x="4900474" y="1233996"/>
                    </a:lnTo>
                    <a:lnTo>
                      <a:pt x="5930283" y="35511"/>
                    </a:lnTo>
                    <a:lnTo>
                      <a:pt x="6676008" y="2228295"/>
                    </a:lnTo>
                    <a:lnTo>
                      <a:pt x="0" y="1855433"/>
                    </a:lnTo>
                    <a:close/>
                  </a:path>
                </a:pathLst>
              </a:custGeom>
              <a:solidFill>
                <a:srgbClr val="76717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49059517-2F8C-464C-AD35-DADEE989BDEF}"/>
                  </a:ext>
                </a:extLst>
              </p:cNvPr>
              <p:cNvSpPr/>
              <p:nvPr/>
            </p:nvSpPr>
            <p:spPr>
              <a:xfrm>
                <a:off x="5752730" y="763480"/>
                <a:ext cx="577049" cy="870011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67625 w 577049"/>
                  <a:gd name="connsiteY2" fmla="*/ 665362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049" h="870011">
                    <a:moveTo>
                      <a:pt x="257453" y="0"/>
                    </a:moveTo>
                    <a:lnTo>
                      <a:pt x="0" y="870011"/>
                    </a:lnTo>
                    <a:lnTo>
                      <a:pt x="267625" y="665362"/>
                    </a:lnTo>
                    <a:lnTo>
                      <a:pt x="577049" y="825623"/>
                    </a:lnTo>
                    <a:lnTo>
                      <a:pt x="2574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02" name="Полилиния: фигура 201">
                <a:extLst>
                  <a:ext uri="{FF2B5EF4-FFF2-40B4-BE49-F238E27FC236}">
                    <a16:creationId xmlns:a16="http://schemas.microsoft.com/office/drawing/2014/main" id="{2D6923C2-7E82-456B-8C61-A7DB87ADD6D5}"/>
                  </a:ext>
                </a:extLst>
              </p:cNvPr>
              <p:cNvSpPr/>
              <p:nvPr/>
            </p:nvSpPr>
            <p:spPr>
              <a:xfrm>
                <a:off x="6572893" y="1371811"/>
                <a:ext cx="372261" cy="424167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257453 w 548474"/>
                  <a:gd name="connsiteY0" fmla="*/ 0 h 870011"/>
                  <a:gd name="connsiteX1" fmla="*/ 0 w 548474"/>
                  <a:gd name="connsiteY1" fmla="*/ 870011 h 870011"/>
                  <a:gd name="connsiteX2" fmla="*/ 248575 w 548474"/>
                  <a:gd name="connsiteY2" fmla="*/ 541537 h 870011"/>
                  <a:gd name="connsiteX3" fmla="*/ 548474 w 548474"/>
                  <a:gd name="connsiteY3" fmla="*/ 377948 h 870011"/>
                  <a:gd name="connsiteX4" fmla="*/ 257453 w 548474"/>
                  <a:gd name="connsiteY4" fmla="*/ 0 h 870011"/>
                  <a:gd name="connsiteX0" fmla="*/ 133628 w 424649"/>
                  <a:gd name="connsiteY0" fmla="*/ 0 h 541537"/>
                  <a:gd name="connsiteX1" fmla="*/ 0 w 424649"/>
                  <a:gd name="connsiteY1" fmla="*/ 450911 h 541537"/>
                  <a:gd name="connsiteX2" fmla="*/ 124750 w 424649"/>
                  <a:gd name="connsiteY2" fmla="*/ 541537 h 541537"/>
                  <a:gd name="connsiteX3" fmla="*/ 424649 w 424649"/>
                  <a:gd name="connsiteY3" fmla="*/ 377948 h 541537"/>
                  <a:gd name="connsiteX4" fmla="*/ 133628 w 424649"/>
                  <a:gd name="connsiteY4" fmla="*/ 0 h 541537"/>
                  <a:gd name="connsiteX0" fmla="*/ 133628 w 424649"/>
                  <a:gd name="connsiteY0" fmla="*/ 0 h 450911"/>
                  <a:gd name="connsiteX1" fmla="*/ 0 w 424649"/>
                  <a:gd name="connsiteY1" fmla="*/ 450911 h 450911"/>
                  <a:gd name="connsiteX2" fmla="*/ 220000 w 424649"/>
                  <a:gd name="connsiteY2" fmla="*/ 251025 h 450911"/>
                  <a:gd name="connsiteX3" fmla="*/ 424649 w 424649"/>
                  <a:gd name="connsiteY3" fmla="*/ 377948 h 450911"/>
                  <a:gd name="connsiteX4" fmla="*/ 133628 w 424649"/>
                  <a:gd name="connsiteY4" fmla="*/ 0 h 450911"/>
                  <a:gd name="connsiteX0" fmla="*/ 81240 w 372261"/>
                  <a:gd name="connsiteY0" fmla="*/ 0 h 450911"/>
                  <a:gd name="connsiteX1" fmla="*/ 0 w 372261"/>
                  <a:gd name="connsiteY1" fmla="*/ 450911 h 450911"/>
                  <a:gd name="connsiteX2" fmla="*/ 167612 w 372261"/>
                  <a:gd name="connsiteY2" fmla="*/ 251025 h 450911"/>
                  <a:gd name="connsiteX3" fmla="*/ 372261 w 372261"/>
                  <a:gd name="connsiteY3" fmla="*/ 377948 h 450911"/>
                  <a:gd name="connsiteX4" fmla="*/ 81240 w 372261"/>
                  <a:gd name="connsiteY4" fmla="*/ 0 h 45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261" h="450911">
                    <a:moveTo>
                      <a:pt x="81240" y="0"/>
                    </a:moveTo>
                    <a:lnTo>
                      <a:pt x="0" y="450911"/>
                    </a:lnTo>
                    <a:lnTo>
                      <a:pt x="167612" y="251025"/>
                    </a:lnTo>
                    <a:lnTo>
                      <a:pt x="372261" y="377948"/>
                    </a:lnTo>
                    <a:lnTo>
                      <a:pt x="812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03" name="Полилиния: фигура 202">
                <a:extLst>
                  <a:ext uri="{FF2B5EF4-FFF2-40B4-BE49-F238E27FC236}">
                    <a16:creationId xmlns:a16="http://schemas.microsoft.com/office/drawing/2014/main" id="{6ADCD36A-7267-43B0-819B-AEE5C81577FF}"/>
                  </a:ext>
                </a:extLst>
              </p:cNvPr>
              <p:cNvSpPr/>
              <p:nvPr/>
            </p:nvSpPr>
            <p:spPr>
              <a:xfrm>
                <a:off x="8250936" y="833078"/>
                <a:ext cx="1100925" cy="824768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402710 w 577049"/>
                  <a:gd name="connsiteY0" fmla="*/ 0 h 877155"/>
                  <a:gd name="connsiteX1" fmla="*/ 0 w 577049"/>
                  <a:gd name="connsiteY1" fmla="*/ 877155 h 877155"/>
                  <a:gd name="connsiteX2" fmla="*/ 248575 w 577049"/>
                  <a:gd name="connsiteY2" fmla="*/ 548681 h 877155"/>
                  <a:gd name="connsiteX3" fmla="*/ 577049 w 577049"/>
                  <a:gd name="connsiteY3" fmla="*/ 832767 h 877155"/>
                  <a:gd name="connsiteX4" fmla="*/ 402710 w 577049"/>
                  <a:gd name="connsiteY4" fmla="*/ 0 h 877155"/>
                  <a:gd name="connsiteX0" fmla="*/ 402710 w 791362"/>
                  <a:gd name="connsiteY0" fmla="*/ 0 h 877155"/>
                  <a:gd name="connsiteX1" fmla="*/ 0 w 791362"/>
                  <a:gd name="connsiteY1" fmla="*/ 877155 h 877155"/>
                  <a:gd name="connsiteX2" fmla="*/ 248575 w 791362"/>
                  <a:gd name="connsiteY2" fmla="*/ 548681 h 877155"/>
                  <a:gd name="connsiteX3" fmla="*/ 791362 w 791362"/>
                  <a:gd name="connsiteY3" fmla="*/ 677986 h 877155"/>
                  <a:gd name="connsiteX4" fmla="*/ 402710 w 791362"/>
                  <a:gd name="connsiteY4" fmla="*/ 0 h 877155"/>
                  <a:gd name="connsiteX0" fmla="*/ 712273 w 1100925"/>
                  <a:gd name="connsiteY0" fmla="*/ 0 h 824768"/>
                  <a:gd name="connsiteX1" fmla="*/ 0 w 1100925"/>
                  <a:gd name="connsiteY1" fmla="*/ 824768 h 824768"/>
                  <a:gd name="connsiteX2" fmla="*/ 558138 w 1100925"/>
                  <a:gd name="connsiteY2" fmla="*/ 548681 h 824768"/>
                  <a:gd name="connsiteX3" fmla="*/ 1100925 w 1100925"/>
                  <a:gd name="connsiteY3" fmla="*/ 677986 h 824768"/>
                  <a:gd name="connsiteX4" fmla="*/ 712273 w 1100925"/>
                  <a:gd name="connsiteY4" fmla="*/ 0 h 82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925" h="824768">
                    <a:moveTo>
                      <a:pt x="712273" y="0"/>
                    </a:moveTo>
                    <a:lnTo>
                      <a:pt x="0" y="824768"/>
                    </a:lnTo>
                    <a:lnTo>
                      <a:pt x="558138" y="548681"/>
                    </a:lnTo>
                    <a:lnTo>
                      <a:pt x="1100925" y="677986"/>
                    </a:lnTo>
                    <a:lnTo>
                      <a:pt x="7122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04" name="Полилиния: фигура 203">
                <a:extLst>
                  <a:ext uri="{FF2B5EF4-FFF2-40B4-BE49-F238E27FC236}">
                    <a16:creationId xmlns:a16="http://schemas.microsoft.com/office/drawing/2014/main" id="{69C7ED20-2A83-43A0-81C9-126662B210D1}"/>
                  </a:ext>
                </a:extLst>
              </p:cNvPr>
              <p:cNvSpPr/>
              <p:nvPr/>
            </p:nvSpPr>
            <p:spPr>
              <a:xfrm>
                <a:off x="9610728" y="1421054"/>
                <a:ext cx="622293" cy="453292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257453 w 579430"/>
                  <a:gd name="connsiteY0" fmla="*/ 0 h 870011"/>
                  <a:gd name="connsiteX1" fmla="*/ 0 w 579430"/>
                  <a:gd name="connsiteY1" fmla="*/ 870011 h 870011"/>
                  <a:gd name="connsiteX2" fmla="*/ 248575 w 579430"/>
                  <a:gd name="connsiteY2" fmla="*/ 541537 h 870011"/>
                  <a:gd name="connsiteX3" fmla="*/ 579430 w 579430"/>
                  <a:gd name="connsiteY3" fmla="*/ 525585 h 870011"/>
                  <a:gd name="connsiteX4" fmla="*/ 257453 w 579430"/>
                  <a:gd name="connsiteY4" fmla="*/ 0 h 870011"/>
                  <a:gd name="connsiteX0" fmla="*/ 247928 w 579430"/>
                  <a:gd name="connsiteY0" fmla="*/ 0 h 789049"/>
                  <a:gd name="connsiteX1" fmla="*/ 0 w 579430"/>
                  <a:gd name="connsiteY1" fmla="*/ 789049 h 789049"/>
                  <a:gd name="connsiteX2" fmla="*/ 248575 w 579430"/>
                  <a:gd name="connsiteY2" fmla="*/ 460575 h 789049"/>
                  <a:gd name="connsiteX3" fmla="*/ 579430 w 579430"/>
                  <a:gd name="connsiteY3" fmla="*/ 444623 h 789049"/>
                  <a:gd name="connsiteX4" fmla="*/ 247928 w 579430"/>
                  <a:gd name="connsiteY4" fmla="*/ 0 h 789049"/>
                  <a:gd name="connsiteX0" fmla="*/ 266978 w 579430"/>
                  <a:gd name="connsiteY0" fmla="*/ 0 h 796193"/>
                  <a:gd name="connsiteX1" fmla="*/ 0 w 579430"/>
                  <a:gd name="connsiteY1" fmla="*/ 796193 h 796193"/>
                  <a:gd name="connsiteX2" fmla="*/ 248575 w 579430"/>
                  <a:gd name="connsiteY2" fmla="*/ 467719 h 796193"/>
                  <a:gd name="connsiteX3" fmla="*/ 579430 w 579430"/>
                  <a:gd name="connsiteY3" fmla="*/ 451767 h 796193"/>
                  <a:gd name="connsiteX4" fmla="*/ 266978 w 579430"/>
                  <a:gd name="connsiteY4" fmla="*/ 0 h 796193"/>
                  <a:gd name="connsiteX0" fmla="*/ 336035 w 648487"/>
                  <a:gd name="connsiteY0" fmla="*/ 0 h 491393"/>
                  <a:gd name="connsiteX1" fmla="*/ 0 w 648487"/>
                  <a:gd name="connsiteY1" fmla="*/ 491393 h 491393"/>
                  <a:gd name="connsiteX2" fmla="*/ 317632 w 648487"/>
                  <a:gd name="connsiteY2" fmla="*/ 467719 h 491393"/>
                  <a:gd name="connsiteX3" fmla="*/ 648487 w 648487"/>
                  <a:gd name="connsiteY3" fmla="*/ 451767 h 491393"/>
                  <a:gd name="connsiteX4" fmla="*/ 336035 w 648487"/>
                  <a:gd name="connsiteY4" fmla="*/ 0 h 491393"/>
                  <a:gd name="connsiteX0" fmla="*/ 336035 w 648487"/>
                  <a:gd name="connsiteY0" fmla="*/ 0 h 491393"/>
                  <a:gd name="connsiteX1" fmla="*/ 0 w 648487"/>
                  <a:gd name="connsiteY1" fmla="*/ 491393 h 491393"/>
                  <a:gd name="connsiteX2" fmla="*/ 331920 w 648487"/>
                  <a:gd name="connsiteY2" fmla="*/ 312938 h 491393"/>
                  <a:gd name="connsiteX3" fmla="*/ 648487 w 648487"/>
                  <a:gd name="connsiteY3" fmla="*/ 451767 h 491393"/>
                  <a:gd name="connsiteX4" fmla="*/ 336035 w 648487"/>
                  <a:gd name="connsiteY4" fmla="*/ 0 h 491393"/>
                  <a:gd name="connsiteX0" fmla="*/ 297935 w 610387"/>
                  <a:gd name="connsiteY0" fmla="*/ 0 h 455674"/>
                  <a:gd name="connsiteX1" fmla="*/ 0 w 610387"/>
                  <a:gd name="connsiteY1" fmla="*/ 455674 h 455674"/>
                  <a:gd name="connsiteX2" fmla="*/ 293820 w 610387"/>
                  <a:gd name="connsiteY2" fmla="*/ 312938 h 455674"/>
                  <a:gd name="connsiteX3" fmla="*/ 610387 w 610387"/>
                  <a:gd name="connsiteY3" fmla="*/ 451767 h 455674"/>
                  <a:gd name="connsiteX4" fmla="*/ 297935 w 610387"/>
                  <a:gd name="connsiteY4" fmla="*/ 0 h 455674"/>
                  <a:gd name="connsiteX0" fmla="*/ 309841 w 622293"/>
                  <a:gd name="connsiteY0" fmla="*/ 0 h 453292"/>
                  <a:gd name="connsiteX1" fmla="*/ 0 w 622293"/>
                  <a:gd name="connsiteY1" fmla="*/ 453292 h 453292"/>
                  <a:gd name="connsiteX2" fmla="*/ 305726 w 622293"/>
                  <a:gd name="connsiteY2" fmla="*/ 312938 h 453292"/>
                  <a:gd name="connsiteX3" fmla="*/ 622293 w 622293"/>
                  <a:gd name="connsiteY3" fmla="*/ 451767 h 453292"/>
                  <a:gd name="connsiteX4" fmla="*/ 309841 w 622293"/>
                  <a:gd name="connsiteY4" fmla="*/ 0 h 4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293" h="453292">
                    <a:moveTo>
                      <a:pt x="309841" y="0"/>
                    </a:moveTo>
                    <a:lnTo>
                      <a:pt x="0" y="453292"/>
                    </a:lnTo>
                    <a:lnTo>
                      <a:pt x="305726" y="312938"/>
                    </a:lnTo>
                    <a:lnTo>
                      <a:pt x="622293" y="451767"/>
                    </a:lnTo>
                    <a:lnTo>
                      <a:pt x="3098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05" name="Полилиния: фигура 204">
                <a:extLst>
                  <a:ext uri="{FF2B5EF4-FFF2-40B4-BE49-F238E27FC236}">
                    <a16:creationId xmlns:a16="http://schemas.microsoft.com/office/drawing/2014/main" id="{55701B72-690D-47D3-BF1D-EAE374D8CEB4}"/>
                  </a:ext>
                </a:extLst>
              </p:cNvPr>
              <p:cNvSpPr/>
              <p:nvPr/>
            </p:nvSpPr>
            <p:spPr>
              <a:xfrm>
                <a:off x="10682681" y="808908"/>
                <a:ext cx="958049" cy="816097"/>
              </a:xfrm>
              <a:custGeom>
                <a:avLst/>
                <a:gdLst>
                  <a:gd name="connsiteX0" fmla="*/ 257453 w 577049"/>
                  <a:gd name="connsiteY0" fmla="*/ 0 h 870011"/>
                  <a:gd name="connsiteX1" fmla="*/ 0 w 577049"/>
                  <a:gd name="connsiteY1" fmla="*/ 870011 h 870011"/>
                  <a:gd name="connsiteX2" fmla="*/ 248575 w 577049"/>
                  <a:gd name="connsiteY2" fmla="*/ 541537 h 870011"/>
                  <a:gd name="connsiteX3" fmla="*/ 577049 w 577049"/>
                  <a:gd name="connsiteY3" fmla="*/ 825623 h 870011"/>
                  <a:gd name="connsiteX4" fmla="*/ 257453 w 577049"/>
                  <a:gd name="connsiteY4" fmla="*/ 0 h 870011"/>
                  <a:gd name="connsiteX0" fmla="*/ 355084 w 577049"/>
                  <a:gd name="connsiteY0" fmla="*/ 0 h 922398"/>
                  <a:gd name="connsiteX1" fmla="*/ 0 w 577049"/>
                  <a:gd name="connsiteY1" fmla="*/ 922398 h 922398"/>
                  <a:gd name="connsiteX2" fmla="*/ 248575 w 577049"/>
                  <a:gd name="connsiteY2" fmla="*/ 593924 h 922398"/>
                  <a:gd name="connsiteX3" fmla="*/ 577049 w 577049"/>
                  <a:gd name="connsiteY3" fmla="*/ 878010 h 922398"/>
                  <a:gd name="connsiteX4" fmla="*/ 355084 w 577049"/>
                  <a:gd name="connsiteY4" fmla="*/ 0 h 922398"/>
                  <a:gd name="connsiteX0" fmla="*/ 355084 w 636580"/>
                  <a:gd name="connsiteY0" fmla="*/ 0 h 922398"/>
                  <a:gd name="connsiteX1" fmla="*/ 0 w 636580"/>
                  <a:gd name="connsiteY1" fmla="*/ 922398 h 922398"/>
                  <a:gd name="connsiteX2" fmla="*/ 248575 w 636580"/>
                  <a:gd name="connsiteY2" fmla="*/ 593924 h 922398"/>
                  <a:gd name="connsiteX3" fmla="*/ 636580 w 636580"/>
                  <a:gd name="connsiteY3" fmla="*/ 816097 h 922398"/>
                  <a:gd name="connsiteX4" fmla="*/ 355084 w 636580"/>
                  <a:gd name="connsiteY4" fmla="*/ 0 h 922398"/>
                  <a:gd name="connsiteX0" fmla="*/ 676553 w 958049"/>
                  <a:gd name="connsiteY0" fmla="*/ 0 h 816097"/>
                  <a:gd name="connsiteX1" fmla="*/ 0 w 958049"/>
                  <a:gd name="connsiteY1" fmla="*/ 803335 h 816097"/>
                  <a:gd name="connsiteX2" fmla="*/ 570044 w 958049"/>
                  <a:gd name="connsiteY2" fmla="*/ 593924 h 816097"/>
                  <a:gd name="connsiteX3" fmla="*/ 958049 w 958049"/>
                  <a:gd name="connsiteY3" fmla="*/ 816097 h 816097"/>
                  <a:gd name="connsiteX4" fmla="*/ 676553 w 958049"/>
                  <a:gd name="connsiteY4" fmla="*/ 0 h 8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49" h="816097">
                    <a:moveTo>
                      <a:pt x="676553" y="0"/>
                    </a:moveTo>
                    <a:lnTo>
                      <a:pt x="0" y="803335"/>
                    </a:lnTo>
                    <a:lnTo>
                      <a:pt x="570044" y="593924"/>
                    </a:lnTo>
                    <a:lnTo>
                      <a:pt x="958049" y="816097"/>
                    </a:lnTo>
                    <a:lnTo>
                      <a:pt x="676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92" name="Блок-схема: сохраненные данные 191">
            <a:extLst>
              <a:ext uri="{FF2B5EF4-FFF2-40B4-BE49-F238E27FC236}">
                <a16:creationId xmlns:a16="http://schemas.microsoft.com/office/drawing/2014/main" id="{0BA6801E-BB55-6E50-80EA-3C77D466E652}"/>
              </a:ext>
            </a:extLst>
          </p:cNvPr>
          <p:cNvSpPr/>
          <p:nvPr/>
        </p:nvSpPr>
        <p:spPr>
          <a:xfrm>
            <a:off x="14662927" y="2239382"/>
            <a:ext cx="228600" cy="575872"/>
          </a:xfrm>
          <a:prstGeom prst="flowChartOnlineStorag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8668DF-65B5-42B9-8CF5-F132862245BC}"/>
              </a:ext>
            </a:extLst>
          </p:cNvPr>
          <p:cNvGrpSpPr/>
          <p:nvPr/>
        </p:nvGrpSpPr>
        <p:grpSpPr>
          <a:xfrm>
            <a:off x="3543148" y="2695429"/>
            <a:ext cx="7990344" cy="801133"/>
            <a:chOff x="3543148" y="2695429"/>
            <a:chExt cx="7990344" cy="80113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13DC8C0-D86D-41F9-9219-E613EAE99876}"/>
                </a:ext>
              </a:extLst>
            </p:cNvPr>
            <p:cNvSpPr/>
            <p:nvPr/>
          </p:nvSpPr>
          <p:spPr>
            <a:xfrm>
              <a:off x="3543148" y="2695429"/>
              <a:ext cx="1527708" cy="349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A245EA62-8C03-46E2-A346-AD9425B1823F}"/>
                </a:ext>
              </a:extLst>
            </p:cNvPr>
            <p:cNvSpPr/>
            <p:nvPr/>
          </p:nvSpPr>
          <p:spPr>
            <a:xfrm>
              <a:off x="6971893" y="2695429"/>
              <a:ext cx="1527708" cy="349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08E15C2F-230F-4E90-89C4-BF39E1319268}"/>
                </a:ext>
              </a:extLst>
            </p:cNvPr>
            <p:cNvSpPr/>
            <p:nvPr/>
          </p:nvSpPr>
          <p:spPr>
            <a:xfrm>
              <a:off x="3628198" y="2774712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F4205C9F-E1E4-4CC1-A513-7FD4A03EF753}"/>
                </a:ext>
              </a:extLst>
            </p:cNvPr>
            <p:cNvSpPr/>
            <p:nvPr/>
          </p:nvSpPr>
          <p:spPr>
            <a:xfrm>
              <a:off x="3821696" y="2774712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id="{9298084C-CA27-4C9D-AEEF-BD6A5926E754}"/>
                </a:ext>
              </a:extLst>
            </p:cNvPr>
            <p:cNvSpPr/>
            <p:nvPr/>
          </p:nvSpPr>
          <p:spPr>
            <a:xfrm>
              <a:off x="4015194" y="27747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9C939CE1-45D6-49FB-9DA9-AB591F84C19F}"/>
                </a:ext>
              </a:extLst>
            </p:cNvPr>
            <p:cNvSpPr/>
            <p:nvPr/>
          </p:nvSpPr>
          <p:spPr>
            <a:xfrm>
              <a:off x="4208692" y="27747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6F8CB81C-2071-4E9B-BDE6-5077BF1DA21C}"/>
                </a:ext>
              </a:extLst>
            </p:cNvPr>
            <p:cNvSpPr/>
            <p:nvPr/>
          </p:nvSpPr>
          <p:spPr>
            <a:xfrm>
              <a:off x="4402190" y="27747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id="{BC126DF7-F0CC-4DCB-A55D-30F0D62B5175}"/>
                </a:ext>
              </a:extLst>
            </p:cNvPr>
            <p:cNvSpPr/>
            <p:nvPr/>
          </p:nvSpPr>
          <p:spPr>
            <a:xfrm>
              <a:off x="4595687" y="27747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>
              <a:extLst>
                <a:ext uri="{FF2B5EF4-FFF2-40B4-BE49-F238E27FC236}">
                  <a16:creationId xmlns:a16="http://schemas.microsoft.com/office/drawing/2014/main" id="{8EDCAF6F-C131-4BB6-AE2E-F2BA729B26F4}"/>
                </a:ext>
              </a:extLst>
            </p:cNvPr>
            <p:cNvSpPr/>
            <p:nvPr/>
          </p:nvSpPr>
          <p:spPr>
            <a:xfrm>
              <a:off x="7032172" y="2770566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B43353FE-F6DB-4032-851E-CFC62B53C5AF}"/>
                </a:ext>
              </a:extLst>
            </p:cNvPr>
            <p:cNvSpPr/>
            <p:nvPr/>
          </p:nvSpPr>
          <p:spPr>
            <a:xfrm>
              <a:off x="7225670" y="2770566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id="{4CB57331-13F0-4B52-937D-FE9C2E73F2E7}"/>
                </a:ext>
              </a:extLst>
            </p:cNvPr>
            <p:cNvSpPr/>
            <p:nvPr/>
          </p:nvSpPr>
          <p:spPr>
            <a:xfrm>
              <a:off x="7419168" y="2770566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040D7326-59DF-4A8F-87C3-7AE9B0C29B3F}"/>
                </a:ext>
              </a:extLst>
            </p:cNvPr>
            <p:cNvSpPr/>
            <p:nvPr/>
          </p:nvSpPr>
          <p:spPr>
            <a:xfrm>
              <a:off x="7612666" y="2770566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id="{3E318AD7-7E63-4480-A08F-18604BCE7908}"/>
                </a:ext>
              </a:extLst>
            </p:cNvPr>
            <p:cNvSpPr/>
            <p:nvPr/>
          </p:nvSpPr>
          <p:spPr>
            <a:xfrm>
              <a:off x="10005784" y="3147329"/>
              <a:ext cx="1527708" cy="349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EFED66BD-3136-42CC-B866-D19C01038F74}"/>
                </a:ext>
              </a:extLst>
            </p:cNvPr>
            <p:cNvSpPr/>
            <p:nvPr/>
          </p:nvSpPr>
          <p:spPr>
            <a:xfrm>
              <a:off x="10066063" y="3226612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>
              <a:extLst>
                <a:ext uri="{FF2B5EF4-FFF2-40B4-BE49-F238E27FC236}">
                  <a16:creationId xmlns:a16="http://schemas.microsoft.com/office/drawing/2014/main" id="{AF32726C-BCBC-45B0-87C0-37C9C1C64D00}"/>
                </a:ext>
              </a:extLst>
            </p:cNvPr>
            <p:cNvSpPr/>
            <p:nvPr/>
          </p:nvSpPr>
          <p:spPr>
            <a:xfrm>
              <a:off x="10259561" y="3226612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>
              <a:extLst>
                <a:ext uri="{FF2B5EF4-FFF2-40B4-BE49-F238E27FC236}">
                  <a16:creationId xmlns:a16="http://schemas.microsoft.com/office/drawing/2014/main" id="{682A870B-1E3A-4550-8754-D8EE726F3F5C}"/>
                </a:ext>
              </a:extLst>
            </p:cNvPr>
            <p:cNvSpPr/>
            <p:nvPr/>
          </p:nvSpPr>
          <p:spPr>
            <a:xfrm>
              <a:off x="10453059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>
              <a:extLst>
                <a:ext uri="{FF2B5EF4-FFF2-40B4-BE49-F238E27FC236}">
                  <a16:creationId xmlns:a16="http://schemas.microsoft.com/office/drawing/2014/main" id="{4CC59589-CFDF-47DE-9BCF-FD0EACF5EB4C}"/>
                </a:ext>
              </a:extLst>
            </p:cNvPr>
            <p:cNvSpPr/>
            <p:nvPr/>
          </p:nvSpPr>
          <p:spPr>
            <a:xfrm>
              <a:off x="10646557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9" name="Прямоугольник 188">
              <a:extLst>
                <a:ext uri="{FF2B5EF4-FFF2-40B4-BE49-F238E27FC236}">
                  <a16:creationId xmlns:a16="http://schemas.microsoft.com/office/drawing/2014/main" id="{2F517540-B450-4F66-A49C-EA69E7882981}"/>
                </a:ext>
              </a:extLst>
            </p:cNvPr>
            <p:cNvSpPr/>
            <p:nvPr/>
          </p:nvSpPr>
          <p:spPr>
            <a:xfrm>
              <a:off x="10840055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id="{A8018544-CBB8-4D41-8441-6D09FA9C4AC2}"/>
                </a:ext>
              </a:extLst>
            </p:cNvPr>
            <p:cNvSpPr/>
            <p:nvPr/>
          </p:nvSpPr>
          <p:spPr>
            <a:xfrm>
              <a:off x="11033552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>
              <a:extLst>
                <a:ext uri="{FF2B5EF4-FFF2-40B4-BE49-F238E27FC236}">
                  <a16:creationId xmlns:a16="http://schemas.microsoft.com/office/drawing/2014/main" id="{426B359D-D009-4321-A0D9-5539B5A6FF16}"/>
                </a:ext>
              </a:extLst>
            </p:cNvPr>
            <p:cNvSpPr/>
            <p:nvPr/>
          </p:nvSpPr>
          <p:spPr>
            <a:xfrm>
              <a:off x="11224197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282" name="Рисунок 281">
            <a:extLst>
              <a:ext uri="{FF2B5EF4-FFF2-40B4-BE49-F238E27FC236}">
                <a16:creationId xmlns:a16="http://schemas.microsoft.com/office/drawing/2014/main" id="{38FB61A8-11BD-BDBA-300C-BCF940F0F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61" y="-6542355"/>
            <a:ext cx="3173549" cy="5323049"/>
          </a:xfrm>
          <a:prstGeom prst="rect">
            <a:avLst/>
          </a:prstGeom>
        </p:spPr>
      </p:pic>
      <p:pic>
        <p:nvPicPr>
          <p:cNvPr id="283" name="Рисунок 282">
            <a:extLst>
              <a:ext uri="{FF2B5EF4-FFF2-40B4-BE49-F238E27FC236}">
                <a16:creationId xmlns:a16="http://schemas.microsoft.com/office/drawing/2014/main" id="{900B08F7-E938-D540-25CB-DD463C78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78318" y="-7107911"/>
            <a:ext cx="2754854" cy="5389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87" name="Рисунок 286">
            <a:extLst>
              <a:ext uri="{FF2B5EF4-FFF2-40B4-BE49-F238E27FC236}">
                <a16:creationId xmlns:a16="http://schemas.microsoft.com/office/drawing/2014/main" id="{E2D7C90F-40FB-9695-4AD7-D77044B15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534" y="-8488614"/>
            <a:ext cx="4036227" cy="6770034"/>
          </a:xfrm>
          <a:prstGeom prst="rect">
            <a:avLst/>
          </a:prstGeom>
        </p:spPr>
      </p:pic>
      <p:pic>
        <p:nvPicPr>
          <p:cNvPr id="288" name="Рисунок 287">
            <a:extLst>
              <a:ext uri="{FF2B5EF4-FFF2-40B4-BE49-F238E27FC236}">
                <a16:creationId xmlns:a16="http://schemas.microsoft.com/office/drawing/2014/main" id="{67309697-D06E-9CD7-D751-86F34F401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75576" y="8427745"/>
            <a:ext cx="973611" cy="1085355"/>
          </a:xfrm>
          <a:prstGeom prst="rect">
            <a:avLst/>
          </a:prstGeom>
        </p:spPr>
      </p:pic>
      <p:pic>
        <p:nvPicPr>
          <p:cNvPr id="264" name="Рисунок 263">
            <a:extLst>
              <a:ext uri="{FF2B5EF4-FFF2-40B4-BE49-F238E27FC236}">
                <a16:creationId xmlns:a16="http://schemas.microsoft.com/office/drawing/2014/main" id="{1878F4A0-06C4-A84E-17DF-86B61B21C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711" y="7486367"/>
            <a:ext cx="2026733" cy="2968112"/>
          </a:xfrm>
          <a:prstGeom prst="rect">
            <a:avLst/>
          </a:prstGeom>
        </p:spPr>
      </p:pic>
      <p:sp>
        <p:nvSpPr>
          <p:cNvPr id="289" name="Овал 288">
            <a:extLst>
              <a:ext uri="{FF2B5EF4-FFF2-40B4-BE49-F238E27FC236}">
                <a16:creationId xmlns:a16="http://schemas.microsoft.com/office/drawing/2014/main" id="{9EFE9871-BF5E-F282-41B8-D8466DB86708}"/>
              </a:ext>
            </a:extLst>
          </p:cNvPr>
          <p:cNvSpPr/>
          <p:nvPr/>
        </p:nvSpPr>
        <p:spPr>
          <a:xfrm>
            <a:off x="-2898566" y="1221058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0" name="Овал 289">
            <a:extLst>
              <a:ext uri="{FF2B5EF4-FFF2-40B4-BE49-F238E27FC236}">
                <a16:creationId xmlns:a16="http://schemas.microsoft.com/office/drawing/2014/main" id="{F5D90D5D-B1D8-E874-8D9E-A4564FF1A672}"/>
              </a:ext>
            </a:extLst>
          </p:cNvPr>
          <p:cNvSpPr/>
          <p:nvPr/>
        </p:nvSpPr>
        <p:spPr>
          <a:xfrm>
            <a:off x="-2603813" y="1784912"/>
            <a:ext cx="203200" cy="19290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1" name="Овал 290">
            <a:extLst>
              <a:ext uri="{FF2B5EF4-FFF2-40B4-BE49-F238E27FC236}">
                <a16:creationId xmlns:a16="http://schemas.microsoft.com/office/drawing/2014/main" id="{6F9E9B3C-FF58-D5CC-5D70-023F1FC6454C}"/>
              </a:ext>
            </a:extLst>
          </p:cNvPr>
          <p:cNvSpPr/>
          <p:nvPr/>
        </p:nvSpPr>
        <p:spPr>
          <a:xfrm>
            <a:off x="-2150212" y="1806287"/>
            <a:ext cx="203200" cy="24674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id="{419D844B-E5D5-15DA-81A9-8354BE08C7E2}"/>
              </a:ext>
            </a:extLst>
          </p:cNvPr>
          <p:cNvCxnSpPr>
            <a:cxnSpLocks/>
          </p:cNvCxnSpPr>
          <p:nvPr/>
        </p:nvCxnSpPr>
        <p:spPr>
          <a:xfrm flipV="1">
            <a:off x="-2131885" y="1731307"/>
            <a:ext cx="330517" cy="77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>
            <a:extLst>
              <a:ext uri="{FF2B5EF4-FFF2-40B4-BE49-F238E27FC236}">
                <a16:creationId xmlns:a16="http://schemas.microsoft.com/office/drawing/2014/main" id="{D1A14003-6D0F-2856-0E0D-631F4D2D07A4}"/>
              </a:ext>
            </a:extLst>
          </p:cNvPr>
          <p:cNvCxnSpPr>
            <a:cxnSpLocks/>
          </p:cNvCxnSpPr>
          <p:nvPr/>
        </p:nvCxnSpPr>
        <p:spPr>
          <a:xfrm>
            <a:off x="-2554857" y="1672226"/>
            <a:ext cx="157434" cy="1524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1" name="Прямоугольник 300">
            <a:extLst>
              <a:ext uri="{FF2B5EF4-FFF2-40B4-BE49-F238E27FC236}">
                <a16:creationId xmlns:a16="http://schemas.microsoft.com/office/drawing/2014/main" id="{B325F0D4-9FE0-BFFD-66EF-2FB7E2DCA52A}"/>
              </a:ext>
            </a:extLst>
          </p:cNvPr>
          <p:cNvSpPr/>
          <p:nvPr/>
        </p:nvSpPr>
        <p:spPr>
          <a:xfrm>
            <a:off x="-2647751" y="2079330"/>
            <a:ext cx="552022" cy="275238"/>
          </a:xfrm>
          <a:custGeom>
            <a:avLst/>
            <a:gdLst>
              <a:gd name="connsiteX0" fmla="*/ 0 w 550892"/>
              <a:gd name="connsiteY0" fmla="*/ 0 h 371181"/>
              <a:gd name="connsiteX1" fmla="*/ 550892 w 550892"/>
              <a:gd name="connsiteY1" fmla="*/ 0 h 371181"/>
              <a:gd name="connsiteX2" fmla="*/ 550892 w 550892"/>
              <a:gd name="connsiteY2" fmla="*/ 371181 h 371181"/>
              <a:gd name="connsiteX3" fmla="*/ 0 w 550892"/>
              <a:gd name="connsiteY3" fmla="*/ 371181 h 371181"/>
              <a:gd name="connsiteX4" fmla="*/ 0 w 550892"/>
              <a:gd name="connsiteY4" fmla="*/ 0 h 371181"/>
              <a:gd name="connsiteX0" fmla="*/ 0 w 550892"/>
              <a:gd name="connsiteY0" fmla="*/ 0 h 470241"/>
              <a:gd name="connsiteX1" fmla="*/ 550892 w 550892"/>
              <a:gd name="connsiteY1" fmla="*/ 99060 h 470241"/>
              <a:gd name="connsiteX2" fmla="*/ 550892 w 550892"/>
              <a:gd name="connsiteY2" fmla="*/ 470241 h 470241"/>
              <a:gd name="connsiteX3" fmla="*/ 0 w 550892"/>
              <a:gd name="connsiteY3" fmla="*/ 470241 h 470241"/>
              <a:gd name="connsiteX4" fmla="*/ 0 w 550892"/>
              <a:gd name="connsiteY4" fmla="*/ 0 h 470241"/>
              <a:gd name="connsiteX0" fmla="*/ 30480 w 581372"/>
              <a:gd name="connsiteY0" fmla="*/ 0 h 470241"/>
              <a:gd name="connsiteX1" fmla="*/ 581372 w 581372"/>
              <a:gd name="connsiteY1" fmla="*/ 99060 h 470241"/>
              <a:gd name="connsiteX2" fmla="*/ 581372 w 581372"/>
              <a:gd name="connsiteY2" fmla="*/ 470241 h 470241"/>
              <a:gd name="connsiteX3" fmla="*/ 0 w 581372"/>
              <a:gd name="connsiteY3" fmla="*/ 371181 h 470241"/>
              <a:gd name="connsiteX4" fmla="*/ 30480 w 581372"/>
              <a:gd name="connsiteY4" fmla="*/ 0 h 47024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9686 h 617087"/>
              <a:gd name="connsiteX1" fmla="*/ 581372 w 611852"/>
              <a:gd name="connsiteY1" fmla="*/ 108746 h 617087"/>
              <a:gd name="connsiteX2" fmla="*/ 611852 w 611852"/>
              <a:gd name="connsiteY2" fmla="*/ 617087 h 617087"/>
              <a:gd name="connsiteX3" fmla="*/ 0 w 611852"/>
              <a:gd name="connsiteY3" fmla="*/ 380867 h 617087"/>
              <a:gd name="connsiteX4" fmla="*/ 30480 w 611852"/>
              <a:gd name="connsiteY4" fmla="*/ 9686 h 617087"/>
              <a:gd name="connsiteX0" fmla="*/ 30480 w 703292"/>
              <a:gd name="connsiteY0" fmla="*/ 7860 h 615261"/>
              <a:gd name="connsiteX1" fmla="*/ 703292 w 703292"/>
              <a:gd name="connsiteY1" fmla="*/ 117649 h 615261"/>
              <a:gd name="connsiteX2" fmla="*/ 611852 w 703292"/>
              <a:gd name="connsiteY2" fmla="*/ 615261 h 615261"/>
              <a:gd name="connsiteX3" fmla="*/ 0 w 703292"/>
              <a:gd name="connsiteY3" fmla="*/ 379041 h 615261"/>
              <a:gd name="connsiteX4" fmla="*/ 30480 w 703292"/>
              <a:gd name="connsiteY4" fmla="*/ 7860 h 61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92" h="615261">
                <a:moveTo>
                  <a:pt x="30480" y="7860"/>
                </a:moveTo>
                <a:cubicBezTo>
                  <a:pt x="236971" y="-12460"/>
                  <a:pt x="481561" y="809"/>
                  <a:pt x="703292" y="117649"/>
                </a:cubicBezTo>
                <a:lnTo>
                  <a:pt x="611852" y="615261"/>
                </a:lnTo>
                <a:cubicBezTo>
                  <a:pt x="293601" y="246961"/>
                  <a:pt x="120131" y="366341"/>
                  <a:pt x="0" y="379041"/>
                </a:cubicBezTo>
                <a:lnTo>
                  <a:pt x="30480" y="786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18" name="Рисунок 317">
            <a:extLst>
              <a:ext uri="{FF2B5EF4-FFF2-40B4-BE49-F238E27FC236}">
                <a16:creationId xmlns:a16="http://schemas.microsoft.com/office/drawing/2014/main" id="{B0548E4C-1CAD-49C3-9104-867F78CBC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533" y="3351516"/>
            <a:ext cx="1489124" cy="2235857"/>
          </a:xfrm>
          <a:prstGeom prst="rect">
            <a:avLst/>
          </a:prstGeom>
        </p:spPr>
      </p:pic>
      <p:pic>
        <p:nvPicPr>
          <p:cNvPr id="339" name="!!Рисунок 338" descr="Изображение выглядит как текст, снимок экрана, мультфильм, эмотик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7099F5-BAC1-B2A0-5CDC-B912D978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73547">
            <a:off x="-1141649" y="2317152"/>
            <a:ext cx="487362" cy="904269"/>
          </a:xfrm>
          <a:prstGeom prst="rect">
            <a:avLst/>
          </a:prstGeom>
        </p:spPr>
      </p:pic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F6305872-94A0-E610-B683-2E6B9EF823A9}"/>
              </a:ext>
            </a:extLst>
          </p:cNvPr>
          <p:cNvCxnSpPr/>
          <p:nvPr/>
        </p:nvCxnSpPr>
        <p:spPr>
          <a:xfrm>
            <a:off x="15426492" y="4280429"/>
            <a:ext cx="0" cy="697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B25A6EA4-0138-1E4A-93F8-B8DF89793064}"/>
              </a:ext>
            </a:extLst>
          </p:cNvPr>
          <p:cNvCxnSpPr>
            <a:cxnSpLocks/>
          </p:cNvCxnSpPr>
          <p:nvPr/>
        </p:nvCxnSpPr>
        <p:spPr>
          <a:xfrm flipH="1">
            <a:off x="15719917" y="4348999"/>
            <a:ext cx="256514" cy="642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олилиния: фигура 118">
            <a:extLst>
              <a:ext uri="{FF2B5EF4-FFF2-40B4-BE49-F238E27FC236}">
                <a16:creationId xmlns:a16="http://schemas.microsoft.com/office/drawing/2014/main" id="{3DB2D3AD-E576-78A0-96D0-2F53010158F6}"/>
              </a:ext>
            </a:extLst>
          </p:cNvPr>
          <p:cNvSpPr/>
          <p:nvPr/>
        </p:nvSpPr>
        <p:spPr>
          <a:xfrm rot="21444198">
            <a:off x="15164070" y="3028223"/>
            <a:ext cx="967810" cy="1367358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810" h="1367358">
                <a:moveTo>
                  <a:pt x="0" y="106680"/>
                </a:moveTo>
                <a:cubicBezTo>
                  <a:pt x="223520" y="617220"/>
                  <a:pt x="180340" y="655320"/>
                  <a:pt x="76200" y="1303020"/>
                </a:cubicBezTo>
                <a:cubicBezTo>
                  <a:pt x="374766" y="1364875"/>
                  <a:pt x="476935" y="1402982"/>
                  <a:pt x="876300" y="1318260"/>
                </a:cubicBezTo>
                <a:cubicBezTo>
                  <a:pt x="975360" y="871220"/>
                  <a:pt x="1036320" y="637540"/>
                  <a:pt x="830580" y="0"/>
                </a:cubicBez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8DCF43B2-2EDB-F7DA-08DF-1028C845D854}"/>
              </a:ext>
            </a:extLst>
          </p:cNvPr>
          <p:cNvSpPr/>
          <p:nvPr/>
        </p:nvSpPr>
        <p:spPr>
          <a:xfrm>
            <a:off x="14813238" y="1770525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5C6F52C1-A40E-E00C-C956-C4371F1475F3}"/>
              </a:ext>
            </a:extLst>
          </p:cNvPr>
          <p:cNvSpPr/>
          <p:nvPr/>
        </p:nvSpPr>
        <p:spPr>
          <a:xfrm rot="20779044">
            <a:off x="15220613" y="2203823"/>
            <a:ext cx="207160" cy="19315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81D033DA-FC3E-970B-09C5-D9A1C4F00BA0}"/>
              </a:ext>
            </a:extLst>
          </p:cNvPr>
          <p:cNvSpPr/>
          <p:nvPr/>
        </p:nvSpPr>
        <p:spPr>
          <a:xfrm rot="215900">
            <a:off x="15682031" y="2187152"/>
            <a:ext cx="203200" cy="2048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FA4F2137-A587-943C-144A-30A4F3CF8050}"/>
              </a:ext>
            </a:extLst>
          </p:cNvPr>
          <p:cNvCxnSpPr>
            <a:cxnSpLocks/>
          </p:cNvCxnSpPr>
          <p:nvPr/>
        </p:nvCxnSpPr>
        <p:spPr>
          <a:xfrm flipV="1">
            <a:off x="15647975" y="2133867"/>
            <a:ext cx="328456" cy="79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D442875C-6FB6-3AA4-F277-FEC399C689CE}"/>
              </a:ext>
            </a:extLst>
          </p:cNvPr>
          <p:cNvCxnSpPr>
            <a:cxnSpLocks/>
          </p:cNvCxnSpPr>
          <p:nvPr/>
        </p:nvCxnSpPr>
        <p:spPr>
          <a:xfrm>
            <a:off x="15148518" y="2126719"/>
            <a:ext cx="281326" cy="866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Прямоугольник 300">
            <a:extLst>
              <a:ext uri="{FF2B5EF4-FFF2-40B4-BE49-F238E27FC236}">
                <a16:creationId xmlns:a16="http://schemas.microsoft.com/office/drawing/2014/main" id="{FB865A4A-182D-2D1A-73E3-07F361BFEF3A}"/>
              </a:ext>
            </a:extLst>
          </p:cNvPr>
          <p:cNvSpPr/>
          <p:nvPr/>
        </p:nvSpPr>
        <p:spPr>
          <a:xfrm rot="21288541">
            <a:off x="15251943" y="2645317"/>
            <a:ext cx="599453" cy="225494"/>
          </a:xfrm>
          <a:custGeom>
            <a:avLst/>
            <a:gdLst>
              <a:gd name="connsiteX0" fmla="*/ 0 w 550892"/>
              <a:gd name="connsiteY0" fmla="*/ 0 h 371181"/>
              <a:gd name="connsiteX1" fmla="*/ 550892 w 550892"/>
              <a:gd name="connsiteY1" fmla="*/ 0 h 371181"/>
              <a:gd name="connsiteX2" fmla="*/ 550892 w 550892"/>
              <a:gd name="connsiteY2" fmla="*/ 371181 h 371181"/>
              <a:gd name="connsiteX3" fmla="*/ 0 w 550892"/>
              <a:gd name="connsiteY3" fmla="*/ 371181 h 371181"/>
              <a:gd name="connsiteX4" fmla="*/ 0 w 550892"/>
              <a:gd name="connsiteY4" fmla="*/ 0 h 371181"/>
              <a:gd name="connsiteX0" fmla="*/ 0 w 550892"/>
              <a:gd name="connsiteY0" fmla="*/ 0 h 470241"/>
              <a:gd name="connsiteX1" fmla="*/ 550892 w 550892"/>
              <a:gd name="connsiteY1" fmla="*/ 99060 h 470241"/>
              <a:gd name="connsiteX2" fmla="*/ 550892 w 550892"/>
              <a:gd name="connsiteY2" fmla="*/ 470241 h 470241"/>
              <a:gd name="connsiteX3" fmla="*/ 0 w 550892"/>
              <a:gd name="connsiteY3" fmla="*/ 470241 h 470241"/>
              <a:gd name="connsiteX4" fmla="*/ 0 w 550892"/>
              <a:gd name="connsiteY4" fmla="*/ 0 h 470241"/>
              <a:gd name="connsiteX0" fmla="*/ 30480 w 581372"/>
              <a:gd name="connsiteY0" fmla="*/ 0 h 470241"/>
              <a:gd name="connsiteX1" fmla="*/ 581372 w 581372"/>
              <a:gd name="connsiteY1" fmla="*/ 99060 h 470241"/>
              <a:gd name="connsiteX2" fmla="*/ 581372 w 581372"/>
              <a:gd name="connsiteY2" fmla="*/ 470241 h 470241"/>
              <a:gd name="connsiteX3" fmla="*/ 0 w 581372"/>
              <a:gd name="connsiteY3" fmla="*/ 371181 h 470241"/>
              <a:gd name="connsiteX4" fmla="*/ 30480 w 581372"/>
              <a:gd name="connsiteY4" fmla="*/ 0 h 47024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9686 h 617087"/>
              <a:gd name="connsiteX1" fmla="*/ 581372 w 611852"/>
              <a:gd name="connsiteY1" fmla="*/ 108746 h 617087"/>
              <a:gd name="connsiteX2" fmla="*/ 611852 w 611852"/>
              <a:gd name="connsiteY2" fmla="*/ 617087 h 617087"/>
              <a:gd name="connsiteX3" fmla="*/ 0 w 611852"/>
              <a:gd name="connsiteY3" fmla="*/ 380867 h 617087"/>
              <a:gd name="connsiteX4" fmla="*/ 30480 w 611852"/>
              <a:gd name="connsiteY4" fmla="*/ 9686 h 617087"/>
              <a:gd name="connsiteX0" fmla="*/ 30480 w 703292"/>
              <a:gd name="connsiteY0" fmla="*/ 7860 h 615261"/>
              <a:gd name="connsiteX1" fmla="*/ 703292 w 703292"/>
              <a:gd name="connsiteY1" fmla="*/ 117649 h 615261"/>
              <a:gd name="connsiteX2" fmla="*/ 611852 w 703292"/>
              <a:gd name="connsiteY2" fmla="*/ 615261 h 615261"/>
              <a:gd name="connsiteX3" fmla="*/ 0 w 703292"/>
              <a:gd name="connsiteY3" fmla="*/ 379041 h 615261"/>
              <a:gd name="connsiteX4" fmla="*/ 30480 w 703292"/>
              <a:gd name="connsiteY4" fmla="*/ 7860 h 615261"/>
              <a:gd name="connsiteX0" fmla="*/ 30480 w 703292"/>
              <a:gd name="connsiteY0" fmla="*/ 7860 h 979781"/>
              <a:gd name="connsiteX1" fmla="*/ 703292 w 703292"/>
              <a:gd name="connsiteY1" fmla="*/ 117649 h 979781"/>
              <a:gd name="connsiteX2" fmla="*/ 594649 w 703292"/>
              <a:gd name="connsiteY2" fmla="*/ 979780 h 979781"/>
              <a:gd name="connsiteX3" fmla="*/ 0 w 703292"/>
              <a:gd name="connsiteY3" fmla="*/ 379041 h 979781"/>
              <a:gd name="connsiteX4" fmla="*/ 30480 w 703292"/>
              <a:gd name="connsiteY4" fmla="*/ 7860 h 979781"/>
              <a:gd name="connsiteX0" fmla="*/ 30480 w 703292"/>
              <a:gd name="connsiteY0" fmla="*/ 7860 h 979781"/>
              <a:gd name="connsiteX1" fmla="*/ 703292 w 703292"/>
              <a:gd name="connsiteY1" fmla="*/ 117649 h 979781"/>
              <a:gd name="connsiteX2" fmla="*/ 594649 w 703292"/>
              <a:gd name="connsiteY2" fmla="*/ 979780 h 979781"/>
              <a:gd name="connsiteX3" fmla="*/ 0 w 703292"/>
              <a:gd name="connsiteY3" fmla="*/ 379041 h 979781"/>
              <a:gd name="connsiteX4" fmla="*/ 30480 w 703292"/>
              <a:gd name="connsiteY4" fmla="*/ 7860 h 979781"/>
              <a:gd name="connsiteX0" fmla="*/ 30480 w 707306"/>
              <a:gd name="connsiteY0" fmla="*/ 7860 h 979781"/>
              <a:gd name="connsiteX1" fmla="*/ 703292 w 707306"/>
              <a:gd name="connsiteY1" fmla="*/ 117649 h 979781"/>
              <a:gd name="connsiteX2" fmla="*/ 594649 w 707306"/>
              <a:gd name="connsiteY2" fmla="*/ 979780 h 979781"/>
              <a:gd name="connsiteX3" fmla="*/ 0 w 707306"/>
              <a:gd name="connsiteY3" fmla="*/ 379041 h 979781"/>
              <a:gd name="connsiteX4" fmla="*/ 30480 w 707306"/>
              <a:gd name="connsiteY4" fmla="*/ 7860 h 979781"/>
              <a:gd name="connsiteX0" fmla="*/ 0 w 676826"/>
              <a:gd name="connsiteY0" fmla="*/ 7860 h 979781"/>
              <a:gd name="connsiteX1" fmla="*/ 672812 w 676826"/>
              <a:gd name="connsiteY1" fmla="*/ 117649 h 979781"/>
              <a:gd name="connsiteX2" fmla="*/ 564169 w 676826"/>
              <a:gd name="connsiteY2" fmla="*/ 979780 h 979781"/>
              <a:gd name="connsiteX3" fmla="*/ 21165 w 676826"/>
              <a:gd name="connsiteY3" fmla="*/ 749089 h 979781"/>
              <a:gd name="connsiteX4" fmla="*/ 0 w 676826"/>
              <a:gd name="connsiteY4" fmla="*/ 7860 h 979781"/>
              <a:gd name="connsiteX0" fmla="*/ 0 w 676826"/>
              <a:gd name="connsiteY0" fmla="*/ 7860 h 979781"/>
              <a:gd name="connsiteX1" fmla="*/ 672812 w 676826"/>
              <a:gd name="connsiteY1" fmla="*/ 117649 h 979781"/>
              <a:gd name="connsiteX2" fmla="*/ 564169 w 676826"/>
              <a:gd name="connsiteY2" fmla="*/ 979780 h 979781"/>
              <a:gd name="connsiteX3" fmla="*/ 21165 w 676826"/>
              <a:gd name="connsiteY3" fmla="*/ 749089 h 979781"/>
              <a:gd name="connsiteX4" fmla="*/ 0 w 676826"/>
              <a:gd name="connsiteY4" fmla="*/ 7860 h 979781"/>
              <a:gd name="connsiteX0" fmla="*/ 0 w 676826"/>
              <a:gd name="connsiteY0" fmla="*/ 7860 h 979781"/>
              <a:gd name="connsiteX1" fmla="*/ 672812 w 676826"/>
              <a:gd name="connsiteY1" fmla="*/ 117649 h 979781"/>
              <a:gd name="connsiteX2" fmla="*/ 564169 w 676826"/>
              <a:gd name="connsiteY2" fmla="*/ 979780 h 979781"/>
              <a:gd name="connsiteX3" fmla="*/ 21165 w 676826"/>
              <a:gd name="connsiteY3" fmla="*/ 749089 h 979781"/>
              <a:gd name="connsiteX4" fmla="*/ 0 w 676826"/>
              <a:gd name="connsiteY4" fmla="*/ 7860 h 979781"/>
              <a:gd name="connsiteX0" fmla="*/ 0 w 681930"/>
              <a:gd name="connsiteY0" fmla="*/ 7860 h 979781"/>
              <a:gd name="connsiteX1" fmla="*/ 672812 w 681930"/>
              <a:gd name="connsiteY1" fmla="*/ 117649 h 979781"/>
              <a:gd name="connsiteX2" fmla="*/ 564169 w 681930"/>
              <a:gd name="connsiteY2" fmla="*/ 979780 h 979781"/>
              <a:gd name="connsiteX3" fmla="*/ 21165 w 681930"/>
              <a:gd name="connsiteY3" fmla="*/ 749089 h 979781"/>
              <a:gd name="connsiteX4" fmla="*/ 0 w 681930"/>
              <a:gd name="connsiteY4" fmla="*/ 7860 h 979781"/>
              <a:gd name="connsiteX0" fmla="*/ 0 w 700651"/>
              <a:gd name="connsiteY0" fmla="*/ 7860 h 902253"/>
              <a:gd name="connsiteX1" fmla="*/ 672812 w 700651"/>
              <a:gd name="connsiteY1" fmla="*/ 117649 h 902253"/>
              <a:gd name="connsiteX2" fmla="*/ 627890 w 700651"/>
              <a:gd name="connsiteY2" fmla="*/ 902253 h 902253"/>
              <a:gd name="connsiteX3" fmla="*/ 21165 w 700651"/>
              <a:gd name="connsiteY3" fmla="*/ 749089 h 902253"/>
              <a:gd name="connsiteX4" fmla="*/ 0 w 700651"/>
              <a:gd name="connsiteY4" fmla="*/ 7860 h 902253"/>
              <a:gd name="connsiteX0" fmla="*/ 0 w 709960"/>
              <a:gd name="connsiteY0" fmla="*/ 7860 h 902253"/>
              <a:gd name="connsiteX1" fmla="*/ 672812 w 709960"/>
              <a:gd name="connsiteY1" fmla="*/ 117649 h 902253"/>
              <a:gd name="connsiteX2" fmla="*/ 627890 w 709960"/>
              <a:gd name="connsiteY2" fmla="*/ 902253 h 902253"/>
              <a:gd name="connsiteX3" fmla="*/ 21165 w 709960"/>
              <a:gd name="connsiteY3" fmla="*/ 749089 h 902253"/>
              <a:gd name="connsiteX4" fmla="*/ 0 w 709960"/>
              <a:gd name="connsiteY4" fmla="*/ 7860 h 902253"/>
              <a:gd name="connsiteX0" fmla="*/ 0 w 709960"/>
              <a:gd name="connsiteY0" fmla="*/ 72813 h 967206"/>
              <a:gd name="connsiteX1" fmla="*/ 672812 w 709960"/>
              <a:gd name="connsiteY1" fmla="*/ 182602 h 967206"/>
              <a:gd name="connsiteX2" fmla="*/ 627890 w 709960"/>
              <a:gd name="connsiteY2" fmla="*/ 967206 h 967206"/>
              <a:gd name="connsiteX3" fmla="*/ 21165 w 709960"/>
              <a:gd name="connsiteY3" fmla="*/ 814042 h 967206"/>
              <a:gd name="connsiteX4" fmla="*/ 0 w 709960"/>
              <a:gd name="connsiteY4" fmla="*/ 72813 h 967206"/>
              <a:gd name="connsiteX0" fmla="*/ 0 w 709960"/>
              <a:gd name="connsiteY0" fmla="*/ 101276 h 995669"/>
              <a:gd name="connsiteX1" fmla="*/ 672812 w 709960"/>
              <a:gd name="connsiteY1" fmla="*/ 211065 h 995669"/>
              <a:gd name="connsiteX2" fmla="*/ 627890 w 709960"/>
              <a:gd name="connsiteY2" fmla="*/ 995669 h 995669"/>
              <a:gd name="connsiteX3" fmla="*/ 21165 w 709960"/>
              <a:gd name="connsiteY3" fmla="*/ 842505 h 995669"/>
              <a:gd name="connsiteX4" fmla="*/ 0 w 709960"/>
              <a:gd name="connsiteY4" fmla="*/ 101276 h 995669"/>
              <a:gd name="connsiteX0" fmla="*/ 26946 w 736906"/>
              <a:gd name="connsiteY0" fmla="*/ 101276 h 995669"/>
              <a:gd name="connsiteX1" fmla="*/ 699758 w 736906"/>
              <a:gd name="connsiteY1" fmla="*/ 211065 h 995669"/>
              <a:gd name="connsiteX2" fmla="*/ 654836 w 736906"/>
              <a:gd name="connsiteY2" fmla="*/ 995669 h 995669"/>
              <a:gd name="connsiteX3" fmla="*/ 48111 w 736906"/>
              <a:gd name="connsiteY3" fmla="*/ 842505 h 995669"/>
              <a:gd name="connsiteX4" fmla="*/ 26946 w 736906"/>
              <a:gd name="connsiteY4" fmla="*/ 101276 h 995669"/>
              <a:gd name="connsiteX0" fmla="*/ 16981 w 726941"/>
              <a:gd name="connsiteY0" fmla="*/ 101276 h 998469"/>
              <a:gd name="connsiteX1" fmla="*/ 689793 w 726941"/>
              <a:gd name="connsiteY1" fmla="*/ 211065 h 998469"/>
              <a:gd name="connsiteX2" fmla="*/ 644871 w 726941"/>
              <a:gd name="connsiteY2" fmla="*/ 995669 h 998469"/>
              <a:gd name="connsiteX3" fmla="*/ 115421 w 726941"/>
              <a:gd name="connsiteY3" fmla="*/ 998468 h 998469"/>
              <a:gd name="connsiteX4" fmla="*/ 16981 w 726941"/>
              <a:gd name="connsiteY4" fmla="*/ 101276 h 998469"/>
              <a:gd name="connsiteX0" fmla="*/ 23108 w 733068"/>
              <a:gd name="connsiteY0" fmla="*/ 101276 h 998469"/>
              <a:gd name="connsiteX1" fmla="*/ 695920 w 733068"/>
              <a:gd name="connsiteY1" fmla="*/ 211065 h 998469"/>
              <a:gd name="connsiteX2" fmla="*/ 650998 w 733068"/>
              <a:gd name="connsiteY2" fmla="*/ 995669 h 998469"/>
              <a:gd name="connsiteX3" fmla="*/ 121548 w 733068"/>
              <a:gd name="connsiteY3" fmla="*/ 998468 h 998469"/>
              <a:gd name="connsiteX4" fmla="*/ 23108 w 733068"/>
              <a:gd name="connsiteY4" fmla="*/ 101276 h 998469"/>
              <a:gd name="connsiteX0" fmla="*/ 23108 w 733068"/>
              <a:gd name="connsiteY0" fmla="*/ -1 h 897192"/>
              <a:gd name="connsiteX1" fmla="*/ 695920 w 733068"/>
              <a:gd name="connsiteY1" fmla="*/ 109788 h 897192"/>
              <a:gd name="connsiteX2" fmla="*/ 650998 w 733068"/>
              <a:gd name="connsiteY2" fmla="*/ 894392 h 897192"/>
              <a:gd name="connsiteX3" fmla="*/ 121548 w 733068"/>
              <a:gd name="connsiteY3" fmla="*/ 897191 h 897192"/>
              <a:gd name="connsiteX4" fmla="*/ 23108 w 733068"/>
              <a:gd name="connsiteY4" fmla="*/ -1 h 897192"/>
              <a:gd name="connsiteX0" fmla="*/ 23108 w 733068"/>
              <a:gd name="connsiteY0" fmla="*/ -1 h 897192"/>
              <a:gd name="connsiteX1" fmla="*/ 695920 w 733068"/>
              <a:gd name="connsiteY1" fmla="*/ 109788 h 897192"/>
              <a:gd name="connsiteX2" fmla="*/ 650998 w 733068"/>
              <a:gd name="connsiteY2" fmla="*/ 894392 h 897192"/>
              <a:gd name="connsiteX3" fmla="*/ 121548 w 733068"/>
              <a:gd name="connsiteY3" fmla="*/ 897191 h 897192"/>
              <a:gd name="connsiteX4" fmla="*/ 23108 w 733068"/>
              <a:gd name="connsiteY4" fmla="*/ -1 h 897192"/>
              <a:gd name="connsiteX0" fmla="*/ 16624 w 726584"/>
              <a:gd name="connsiteY0" fmla="*/ -1 h 897192"/>
              <a:gd name="connsiteX1" fmla="*/ 689436 w 726584"/>
              <a:gd name="connsiteY1" fmla="*/ 109788 h 897192"/>
              <a:gd name="connsiteX2" fmla="*/ 644514 w 726584"/>
              <a:gd name="connsiteY2" fmla="*/ 894392 h 897192"/>
              <a:gd name="connsiteX3" fmla="*/ 115064 w 726584"/>
              <a:gd name="connsiteY3" fmla="*/ 897191 h 897192"/>
              <a:gd name="connsiteX4" fmla="*/ 16624 w 726584"/>
              <a:gd name="connsiteY4" fmla="*/ -1 h 897192"/>
              <a:gd name="connsiteX0" fmla="*/ 0 w 709960"/>
              <a:gd name="connsiteY0" fmla="*/ -1 h 897192"/>
              <a:gd name="connsiteX1" fmla="*/ 672812 w 709960"/>
              <a:gd name="connsiteY1" fmla="*/ 109788 h 897192"/>
              <a:gd name="connsiteX2" fmla="*/ 627890 w 709960"/>
              <a:gd name="connsiteY2" fmla="*/ 894392 h 897192"/>
              <a:gd name="connsiteX3" fmla="*/ 98440 w 709960"/>
              <a:gd name="connsiteY3" fmla="*/ 897191 h 897192"/>
              <a:gd name="connsiteX4" fmla="*/ 0 w 709960"/>
              <a:gd name="connsiteY4" fmla="*/ -1 h 897192"/>
              <a:gd name="connsiteX0" fmla="*/ 0 w 709960"/>
              <a:gd name="connsiteY0" fmla="*/ -1 h 897192"/>
              <a:gd name="connsiteX1" fmla="*/ 672812 w 709960"/>
              <a:gd name="connsiteY1" fmla="*/ 109788 h 897192"/>
              <a:gd name="connsiteX2" fmla="*/ 627890 w 709960"/>
              <a:gd name="connsiteY2" fmla="*/ 894392 h 897192"/>
              <a:gd name="connsiteX3" fmla="*/ 98440 w 709960"/>
              <a:gd name="connsiteY3" fmla="*/ 897191 h 897192"/>
              <a:gd name="connsiteX4" fmla="*/ 0 w 709960"/>
              <a:gd name="connsiteY4" fmla="*/ -1 h 897192"/>
              <a:gd name="connsiteX0" fmla="*/ 0 w 709960"/>
              <a:gd name="connsiteY0" fmla="*/ 66027 h 963220"/>
              <a:gd name="connsiteX1" fmla="*/ 334651 w 709960"/>
              <a:gd name="connsiteY1" fmla="*/ 19553 h 963220"/>
              <a:gd name="connsiteX2" fmla="*/ 672812 w 709960"/>
              <a:gd name="connsiteY2" fmla="*/ 175816 h 963220"/>
              <a:gd name="connsiteX3" fmla="*/ 627890 w 709960"/>
              <a:gd name="connsiteY3" fmla="*/ 960420 h 963220"/>
              <a:gd name="connsiteX4" fmla="*/ 98440 w 709960"/>
              <a:gd name="connsiteY4" fmla="*/ 963219 h 963220"/>
              <a:gd name="connsiteX5" fmla="*/ 0 w 709960"/>
              <a:gd name="connsiteY5" fmla="*/ 66027 h 963220"/>
              <a:gd name="connsiteX0" fmla="*/ 8650 w 651211"/>
              <a:gd name="connsiteY0" fmla="*/ 911859 h 1158633"/>
              <a:gd name="connsiteX1" fmla="*/ 275902 w 651211"/>
              <a:gd name="connsiteY1" fmla="*/ 296 h 1158633"/>
              <a:gd name="connsiteX2" fmla="*/ 614063 w 651211"/>
              <a:gd name="connsiteY2" fmla="*/ 156559 h 1158633"/>
              <a:gd name="connsiteX3" fmla="*/ 569141 w 651211"/>
              <a:gd name="connsiteY3" fmla="*/ 941163 h 1158633"/>
              <a:gd name="connsiteX4" fmla="*/ 39691 w 651211"/>
              <a:gd name="connsiteY4" fmla="*/ 943962 h 1158633"/>
              <a:gd name="connsiteX5" fmla="*/ 8650 w 651211"/>
              <a:gd name="connsiteY5" fmla="*/ 911859 h 1158633"/>
              <a:gd name="connsiteX0" fmla="*/ 8650 w 651211"/>
              <a:gd name="connsiteY0" fmla="*/ 911859 h 1158633"/>
              <a:gd name="connsiteX1" fmla="*/ 275902 w 651211"/>
              <a:gd name="connsiteY1" fmla="*/ 296 h 1158633"/>
              <a:gd name="connsiteX2" fmla="*/ 614063 w 651211"/>
              <a:gd name="connsiteY2" fmla="*/ 156559 h 1158633"/>
              <a:gd name="connsiteX3" fmla="*/ 569141 w 651211"/>
              <a:gd name="connsiteY3" fmla="*/ 941163 h 1158633"/>
              <a:gd name="connsiteX4" fmla="*/ 364170 w 651211"/>
              <a:gd name="connsiteY4" fmla="*/ 523271 h 1158633"/>
              <a:gd name="connsiteX5" fmla="*/ 39691 w 651211"/>
              <a:gd name="connsiteY5" fmla="*/ 943962 h 1158633"/>
              <a:gd name="connsiteX6" fmla="*/ 8650 w 651211"/>
              <a:gd name="connsiteY6" fmla="*/ 911859 h 1158633"/>
              <a:gd name="connsiteX0" fmla="*/ 8650 w 651211"/>
              <a:gd name="connsiteY0" fmla="*/ 911859 h 1158633"/>
              <a:gd name="connsiteX1" fmla="*/ 275902 w 651211"/>
              <a:gd name="connsiteY1" fmla="*/ 296 h 1158633"/>
              <a:gd name="connsiteX2" fmla="*/ 614063 w 651211"/>
              <a:gd name="connsiteY2" fmla="*/ 156559 h 1158633"/>
              <a:gd name="connsiteX3" fmla="*/ 569141 w 651211"/>
              <a:gd name="connsiteY3" fmla="*/ 941163 h 1158633"/>
              <a:gd name="connsiteX4" fmla="*/ 364170 w 651211"/>
              <a:gd name="connsiteY4" fmla="*/ 523271 h 1158633"/>
              <a:gd name="connsiteX5" fmla="*/ 39691 w 651211"/>
              <a:gd name="connsiteY5" fmla="*/ 943962 h 1158633"/>
              <a:gd name="connsiteX6" fmla="*/ 8650 w 651211"/>
              <a:gd name="connsiteY6" fmla="*/ 911859 h 1158633"/>
              <a:gd name="connsiteX0" fmla="*/ 0 w 742916"/>
              <a:gd name="connsiteY0" fmla="*/ 385439 h 948966"/>
              <a:gd name="connsiteX1" fmla="*/ 367607 w 742916"/>
              <a:gd name="connsiteY1" fmla="*/ 784 h 948966"/>
              <a:gd name="connsiteX2" fmla="*/ 705768 w 742916"/>
              <a:gd name="connsiteY2" fmla="*/ 157047 h 948966"/>
              <a:gd name="connsiteX3" fmla="*/ 660846 w 742916"/>
              <a:gd name="connsiteY3" fmla="*/ 941651 h 948966"/>
              <a:gd name="connsiteX4" fmla="*/ 455875 w 742916"/>
              <a:gd name="connsiteY4" fmla="*/ 523759 h 948966"/>
              <a:gd name="connsiteX5" fmla="*/ 131396 w 742916"/>
              <a:gd name="connsiteY5" fmla="*/ 944450 h 948966"/>
              <a:gd name="connsiteX6" fmla="*/ 0 w 742916"/>
              <a:gd name="connsiteY6" fmla="*/ 385439 h 948966"/>
              <a:gd name="connsiteX0" fmla="*/ 577 w 743493"/>
              <a:gd name="connsiteY0" fmla="*/ 385421 h 948948"/>
              <a:gd name="connsiteX1" fmla="*/ 368184 w 743493"/>
              <a:gd name="connsiteY1" fmla="*/ 766 h 948948"/>
              <a:gd name="connsiteX2" fmla="*/ 706345 w 743493"/>
              <a:gd name="connsiteY2" fmla="*/ 157029 h 948948"/>
              <a:gd name="connsiteX3" fmla="*/ 661423 w 743493"/>
              <a:gd name="connsiteY3" fmla="*/ 941633 h 948948"/>
              <a:gd name="connsiteX4" fmla="*/ 456452 w 743493"/>
              <a:gd name="connsiteY4" fmla="*/ 523741 h 948948"/>
              <a:gd name="connsiteX5" fmla="*/ 577 w 743493"/>
              <a:gd name="connsiteY5" fmla="*/ 385421 h 948948"/>
              <a:gd name="connsiteX0" fmla="*/ 5268 w 748184"/>
              <a:gd name="connsiteY0" fmla="*/ 385617 h 944165"/>
              <a:gd name="connsiteX1" fmla="*/ 372875 w 748184"/>
              <a:gd name="connsiteY1" fmla="*/ 962 h 944165"/>
              <a:gd name="connsiteX2" fmla="*/ 711036 w 748184"/>
              <a:gd name="connsiteY2" fmla="*/ 157225 h 944165"/>
              <a:gd name="connsiteX3" fmla="*/ 666114 w 748184"/>
              <a:gd name="connsiteY3" fmla="*/ 941829 h 944165"/>
              <a:gd name="connsiteX4" fmla="*/ 5268 w 748184"/>
              <a:gd name="connsiteY4" fmla="*/ 385617 h 944165"/>
              <a:gd name="connsiteX0" fmla="*/ 0 w 742916"/>
              <a:gd name="connsiteY0" fmla="*/ 252954 h 811502"/>
              <a:gd name="connsiteX1" fmla="*/ 705768 w 742916"/>
              <a:gd name="connsiteY1" fmla="*/ 24562 h 811502"/>
              <a:gd name="connsiteX2" fmla="*/ 660846 w 742916"/>
              <a:gd name="connsiteY2" fmla="*/ 809166 h 811502"/>
              <a:gd name="connsiteX3" fmla="*/ 0 w 742916"/>
              <a:gd name="connsiteY3" fmla="*/ 252954 h 811502"/>
              <a:gd name="connsiteX0" fmla="*/ 0 w 754671"/>
              <a:gd name="connsiteY0" fmla="*/ 507127 h 1065675"/>
              <a:gd name="connsiteX1" fmla="*/ 724715 w 754671"/>
              <a:gd name="connsiteY1" fmla="*/ 12318 h 1065675"/>
              <a:gd name="connsiteX2" fmla="*/ 660846 w 754671"/>
              <a:gd name="connsiteY2" fmla="*/ 1063339 h 1065675"/>
              <a:gd name="connsiteX3" fmla="*/ 0 w 754671"/>
              <a:gd name="connsiteY3" fmla="*/ 507127 h 1065675"/>
              <a:gd name="connsiteX0" fmla="*/ 0 w 724715"/>
              <a:gd name="connsiteY0" fmla="*/ 507127 h 1065675"/>
              <a:gd name="connsiteX1" fmla="*/ 724715 w 724715"/>
              <a:gd name="connsiteY1" fmla="*/ 12318 h 1065675"/>
              <a:gd name="connsiteX2" fmla="*/ 660846 w 724715"/>
              <a:gd name="connsiteY2" fmla="*/ 1063339 h 1065675"/>
              <a:gd name="connsiteX3" fmla="*/ 0 w 724715"/>
              <a:gd name="connsiteY3" fmla="*/ 507127 h 1065675"/>
              <a:gd name="connsiteX0" fmla="*/ 0 w 724715"/>
              <a:gd name="connsiteY0" fmla="*/ 507127 h 1065675"/>
              <a:gd name="connsiteX1" fmla="*/ 724715 w 724715"/>
              <a:gd name="connsiteY1" fmla="*/ 12318 h 1065675"/>
              <a:gd name="connsiteX2" fmla="*/ 660846 w 724715"/>
              <a:gd name="connsiteY2" fmla="*/ 1063339 h 1065675"/>
              <a:gd name="connsiteX3" fmla="*/ 0 w 724715"/>
              <a:gd name="connsiteY3" fmla="*/ 507127 h 1065675"/>
              <a:gd name="connsiteX0" fmla="*/ 0 w 763721"/>
              <a:gd name="connsiteY0" fmla="*/ 368175 h 926723"/>
              <a:gd name="connsiteX1" fmla="*/ 763721 w 763721"/>
              <a:gd name="connsiteY1" fmla="*/ 16885 h 926723"/>
              <a:gd name="connsiteX2" fmla="*/ 660846 w 763721"/>
              <a:gd name="connsiteY2" fmla="*/ 924387 h 926723"/>
              <a:gd name="connsiteX3" fmla="*/ 0 w 763721"/>
              <a:gd name="connsiteY3" fmla="*/ 368175 h 926723"/>
              <a:gd name="connsiteX0" fmla="*/ 0 w 763721"/>
              <a:gd name="connsiteY0" fmla="*/ 368175 h 926723"/>
              <a:gd name="connsiteX1" fmla="*/ 763721 w 763721"/>
              <a:gd name="connsiteY1" fmla="*/ 16885 h 926723"/>
              <a:gd name="connsiteX2" fmla="*/ 660846 w 763721"/>
              <a:gd name="connsiteY2" fmla="*/ 924387 h 926723"/>
              <a:gd name="connsiteX3" fmla="*/ 0 w 763721"/>
              <a:gd name="connsiteY3" fmla="*/ 368175 h 926723"/>
              <a:gd name="connsiteX0" fmla="*/ 0 w 763721"/>
              <a:gd name="connsiteY0" fmla="*/ 470925 h 1029473"/>
              <a:gd name="connsiteX1" fmla="*/ 763721 w 763721"/>
              <a:gd name="connsiteY1" fmla="*/ 119635 h 1029473"/>
              <a:gd name="connsiteX2" fmla="*/ 660846 w 763721"/>
              <a:gd name="connsiteY2" fmla="*/ 1027137 h 1029473"/>
              <a:gd name="connsiteX3" fmla="*/ 0 w 763721"/>
              <a:gd name="connsiteY3" fmla="*/ 470925 h 1029473"/>
              <a:gd name="connsiteX0" fmla="*/ 0 w 763721"/>
              <a:gd name="connsiteY0" fmla="*/ 470925 h 1028246"/>
              <a:gd name="connsiteX1" fmla="*/ 763721 w 763721"/>
              <a:gd name="connsiteY1" fmla="*/ 119635 h 1028246"/>
              <a:gd name="connsiteX2" fmla="*/ 660846 w 763721"/>
              <a:gd name="connsiteY2" fmla="*/ 1027137 h 1028246"/>
              <a:gd name="connsiteX3" fmla="*/ 0 w 763721"/>
              <a:gd name="connsiteY3" fmla="*/ 470925 h 10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721" h="1028246">
                <a:moveTo>
                  <a:pt x="0" y="470925"/>
                </a:moveTo>
                <a:cubicBezTo>
                  <a:pt x="94821" y="-220217"/>
                  <a:pt x="653580" y="26933"/>
                  <a:pt x="763721" y="119635"/>
                </a:cubicBezTo>
                <a:cubicBezTo>
                  <a:pt x="614681" y="455365"/>
                  <a:pt x="631989" y="510289"/>
                  <a:pt x="660846" y="1027137"/>
                </a:cubicBezTo>
                <a:cubicBezTo>
                  <a:pt x="543218" y="1065202"/>
                  <a:pt x="235637" y="110599"/>
                  <a:pt x="0" y="470925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6" name="Дуга 109">
            <a:extLst>
              <a:ext uri="{FF2B5EF4-FFF2-40B4-BE49-F238E27FC236}">
                <a16:creationId xmlns:a16="http://schemas.microsoft.com/office/drawing/2014/main" id="{996AAA3D-CB32-6C59-FD75-A608ACBA72F2}"/>
              </a:ext>
            </a:extLst>
          </p:cNvPr>
          <p:cNvSpPr/>
          <p:nvPr/>
        </p:nvSpPr>
        <p:spPr>
          <a:xfrm rot="19041842">
            <a:off x="15893134" y="3095207"/>
            <a:ext cx="578692" cy="514969"/>
          </a:xfrm>
          <a:custGeom>
            <a:avLst/>
            <a:gdLst>
              <a:gd name="connsiteX0" fmla="*/ 796377 w 990600"/>
              <a:gd name="connsiteY0" fmla="*/ 59128 h 574163"/>
              <a:gd name="connsiteX1" fmla="*/ 861930 w 990600"/>
              <a:gd name="connsiteY1" fmla="*/ 480107 h 574163"/>
              <a:gd name="connsiteX2" fmla="*/ 481955 w 990600"/>
              <a:gd name="connsiteY2" fmla="*/ 574060 h 574163"/>
              <a:gd name="connsiteX3" fmla="*/ 495300 w 990600"/>
              <a:gd name="connsiteY3" fmla="*/ 287082 h 574163"/>
              <a:gd name="connsiteX4" fmla="*/ 796377 w 990600"/>
              <a:gd name="connsiteY4" fmla="*/ 59128 h 574163"/>
              <a:gd name="connsiteX0" fmla="*/ 796377 w 990600"/>
              <a:gd name="connsiteY0" fmla="*/ 59128 h 574163"/>
              <a:gd name="connsiteX1" fmla="*/ 861930 w 990600"/>
              <a:gd name="connsiteY1" fmla="*/ 480107 h 574163"/>
              <a:gd name="connsiteX2" fmla="*/ 481955 w 990600"/>
              <a:gd name="connsiteY2" fmla="*/ 574060 h 574163"/>
              <a:gd name="connsiteX0" fmla="*/ 314422 w 508660"/>
              <a:gd name="connsiteY0" fmla="*/ 0 h 515036"/>
              <a:gd name="connsiteX1" fmla="*/ 379975 w 508660"/>
              <a:gd name="connsiteY1" fmla="*/ 420979 h 515036"/>
              <a:gd name="connsiteX2" fmla="*/ 0 w 508660"/>
              <a:gd name="connsiteY2" fmla="*/ 514932 h 515036"/>
              <a:gd name="connsiteX3" fmla="*/ 13345 w 508660"/>
              <a:gd name="connsiteY3" fmla="*/ 227954 h 515036"/>
              <a:gd name="connsiteX4" fmla="*/ 314422 w 508660"/>
              <a:gd name="connsiteY4" fmla="*/ 0 h 515036"/>
              <a:gd name="connsiteX0" fmla="*/ 314422 w 508660"/>
              <a:gd name="connsiteY0" fmla="*/ 0 h 515036"/>
              <a:gd name="connsiteX1" fmla="*/ 379975 w 508660"/>
              <a:gd name="connsiteY1" fmla="*/ 420979 h 515036"/>
              <a:gd name="connsiteX2" fmla="*/ 0 w 508660"/>
              <a:gd name="connsiteY2" fmla="*/ 514932 h 515036"/>
              <a:gd name="connsiteX0" fmla="*/ 314422 w 578692"/>
              <a:gd name="connsiteY0" fmla="*/ 0 h 514969"/>
              <a:gd name="connsiteX1" fmla="*/ 379975 w 578692"/>
              <a:gd name="connsiteY1" fmla="*/ 420979 h 514969"/>
              <a:gd name="connsiteX2" fmla="*/ 0 w 578692"/>
              <a:gd name="connsiteY2" fmla="*/ 514932 h 514969"/>
              <a:gd name="connsiteX3" fmla="*/ 13345 w 578692"/>
              <a:gd name="connsiteY3" fmla="*/ 227954 h 514969"/>
              <a:gd name="connsiteX4" fmla="*/ 314422 w 578692"/>
              <a:gd name="connsiteY4" fmla="*/ 0 h 514969"/>
              <a:gd name="connsiteX0" fmla="*/ 314422 w 578692"/>
              <a:gd name="connsiteY0" fmla="*/ 0 h 514969"/>
              <a:gd name="connsiteX1" fmla="*/ 485146 w 578692"/>
              <a:gd name="connsiteY1" fmla="*/ 355970 h 514969"/>
              <a:gd name="connsiteX2" fmla="*/ 0 w 578692"/>
              <a:gd name="connsiteY2" fmla="*/ 514932 h 5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92" h="514969" stroke="0" extrusionOk="0">
                <a:moveTo>
                  <a:pt x="314422" y="0"/>
                </a:moveTo>
                <a:cubicBezTo>
                  <a:pt x="544650" y="102156"/>
                  <a:pt x="574925" y="296581"/>
                  <a:pt x="379975" y="420979"/>
                </a:cubicBezTo>
                <a:cubicBezTo>
                  <a:pt x="282970" y="482878"/>
                  <a:pt x="198056" y="514963"/>
                  <a:pt x="0" y="514932"/>
                </a:cubicBezTo>
                <a:lnTo>
                  <a:pt x="13345" y="227954"/>
                </a:lnTo>
                <a:lnTo>
                  <a:pt x="314422" y="0"/>
                </a:lnTo>
                <a:close/>
              </a:path>
              <a:path w="578692" h="514969" fill="none">
                <a:moveTo>
                  <a:pt x="314422" y="0"/>
                </a:moveTo>
                <a:cubicBezTo>
                  <a:pt x="544650" y="102156"/>
                  <a:pt x="680096" y="231572"/>
                  <a:pt x="485146" y="355970"/>
                </a:cubicBezTo>
                <a:cubicBezTo>
                  <a:pt x="388141" y="417869"/>
                  <a:pt x="144221" y="517185"/>
                  <a:pt x="0" y="51493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Дуга 110">
            <a:extLst>
              <a:ext uri="{FF2B5EF4-FFF2-40B4-BE49-F238E27FC236}">
                <a16:creationId xmlns:a16="http://schemas.microsoft.com/office/drawing/2014/main" id="{F192C252-3E54-BA37-016C-DE6A71A1B6DB}"/>
              </a:ext>
            </a:extLst>
          </p:cNvPr>
          <p:cNvSpPr/>
          <p:nvPr/>
        </p:nvSpPr>
        <p:spPr>
          <a:xfrm rot="9269992">
            <a:off x="14993183" y="3237244"/>
            <a:ext cx="329241" cy="677621"/>
          </a:xfrm>
          <a:custGeom>
            <a:avLst/>
            <a:gdLst>
              <a:gd name="connsiteX0" fmla="*/ 435437 w 599283"/>
              <a:gd name="connsiteY0" fmla="*/ 38721 h 713169"/>
              <a:gd name="connsiteX1" fmla="*/ 593886 w 599283"/>
              <a:gd name="connsiteY1" fmla="*/ 423964 h 713169"/>
              <a:gd name="connsiteX2" fmla="*/ 283084 w 599283"/>
              <a:gd name="connsiteY2" fmla="*/ 712626 h 713169"/>
              <a:gd name="connsiteX3" fmla="*/ 299642 w 599283"/>
              <a:gd name="connsiteY3" fmla="*/ 356585 h 713169"/>
              <a:gd name="connsiteX4" fmla="*/ 435437 w 599283"/>
              <a:gd name="connsiteY4" fmla="*/ 38721 h 713169"/>
              <a:gd name="connsiteX0" fmla="*/ 435437 w 599283"/>
              <a:gd name="connsiteY0" fmla="*/ 38721 h 713169"/>
              <a:gd name="connsiteX1" fmla="*/ 593886 w 599283"/>
              <a:gd name="connsiteY1" fmla="*/ 423964 h 713169"/>
              <a:gd name="connsiteX2" fmla="*/ 283084 w 599283"/>
              <a:gd name="connsiteY2" fmla="*/ 712626 h 713169"/>
              <a:gd name="connsiteX0" fmla="*/ 152353 w 316220"/>
              <a:gd name="connsiteY0" fmla="*/ 0 h 683859"/>
              <a:gd name="connsiteX1" fmla="*/ 310802 w 316220"/>
              <a:gd name="connsiteY1" fmla="*/ 385243 h 683859"/>
              <a:gd name="connsiteX2" fmla="*/ 0 w 316220"/>
              <a:gd name="connsiteY2" fmla="*/ 673905 h 683859"/>
              <a:gd name="connsiteX3" fmla="*/ 16558 w 316220"/>
              <a:gd name="connsiteY3" fmla="*/ 317864 h 683859"/>
              <a:gd name="connsiteX4" fmla="*/ 152353 w 316220"/>
              <a:gd name="connsiteY4" fmla="*/ 0 h 683859"/>
              <a:gd name="connsiteX0" fmla="*/ 152353 w 316220"/>
              <a:gd name="connsiteY0" fmla="*/ 0 h 683859"/>
              <a:gd name="connsiteX1" fmla="*/ 303124 w 316220"/>
              <a:gd name="connsiteY1" fmla="*/ 545152 h 683859"/>
              <a:gd name="connsiteX2" fmla="*/ 0 w 316220"/>
              <a:gd name="connsiteY2" fmla="*/ 673905 h 683859"/>
              <a:gd name="connsiteX0" fmla="*/ 152353 w 329241"/>
              <a:gd name="connsiteY0" fmla="*/ 0 h 683859"/>
              <a:gd name="connsiteX1" fmla="*/ 310802 w 329241"/>
              <a:gd name="connsiteY1" fmla="*/ 385243 h 683859"/>
              <a:gd name="connsiteX2" fmla="*/ 0 w 329241"/>
              <a:gd name="connsiteY2" fmla="*/ 673905 h 683859"/>
              <a:gd name="connsiteX3" fmla="*/ 16558 w 329241"/>
              <a:gd name="connsiteY3" fmla="*/ 317864 h 683859"/>
              <a:gd name="connsiteX4" fmla="*/ 152353 w 329241"/>
              <a:gd name="connsiteY4" fmla="*/ 0 h 683859"/>
              <a:gd name="connsiteX0" fmla="*/ 152353 w 329241"/>
              <a:gd name="connsiteY0" fmla="*/ 0 h 683859"/>
              <a:gd name="connsiteX1" fmla="*/ 303124 w 329241"/>
              <a:gd name="connsiteY1" fmla="*/ 545152 h 683859"/>
              <a:gd name="connsiteX2" fmla="*/ 0 w 329241"/>
              <a:gd name="connsiteY2" fmla="*/ 673905 h 683859"/>
              <a:gd name="connsiteX0" fmla="*/ 152353 w 329241"/>
              <a:gd name="connsiteY0" fmla="*/ 0 h 677442"/>
              <a:gd name="connsiteX1" fmla="*/ 310802 w 329241"/>
              <a:gd name="connsiteY1" fmla="*/ 385243 h 677442"/>
              <a:gd name="connsiteX2" fmla="*/ 0 w 329241"/>
              <a:gd name="connsiteY2" fmla="*/ 673905 h 677442"/>
              <a:gd name="connsiteX3" fmla="*/ 16558 w 329241"/>
              <a:gd name="connsiteY3" fmla="*/ 317864 h 677442"/>
              <a:gd name="connsiteX4" fmla="*/ 152353 w 329241"/>
              <a:gd name="connsiteY4" fmla="*/ 0 h 677442"/>
              <a:gd name="connsiteX0" fmla="*/ 152353 w 329241"/>
              <a:gd name="connsiteY0" fmla="*/ 0 h 677442"/>
              <a:gd name="connsiteX1" fmla="*/ 303124 w 329241"/>
              <a:gd name="connsiteY1" fmla="*/ 545152 h 677442"/>
              <a:gd name="connsiteX2" fmla="*/ 0 w 329241"/>
              <a:gd name="connsiteY2" fmla="*/ 673905 h 677442"/>
              <a:gd name="connsiteX0" fmla="*/ 152353 w 329241"/>
              <a:gd name="connsiteY0" fmla="*/ 0 h 677621"/>
              <a:gd name="connsiteX1" fmla="*/ 310802 w 329241"/>
              <a:gd name="connsiteY1" fmla="*/ 385243 h 677621"/>
              <a:gd name="connsiteX2" fmla="*/ 0 w 329241"/>
              <a:gd name="connsiteY2" fmla="*/ 673905 h 677621"/>
              <a:gd name="connsiteX3" fmla="*/ 16558 w 329241"/>
              <a:gd name="connsiteY3" fmla="*/ 317864 h 677621"/>
              <a:gd name="connsiteX4" fmla="*/ 152353 w 329241"/>
              <a:gd name="connsiteY4" fmla="*/ 0 h 677621"/>
              <a:gd name="connsiteX0" fmla="*/ 152353 w 329241"/>
              <a:gd name="connsiteY0" fmla="*/ 0 h 677621"/>
              <a:gd name="connsiteX1" fmla="*/ 303124 w 329241"/>
              <a:gd name="connsiteY1" fmla="*/ 545152 h 677621"/>
              <a:gd name="connsiteX2" fmla="*/ 0 w 329241"/>
              <a:gd name="connsiteY2" fmla="*/ 673905 h 6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241" h="677621" stroke="0" extrusionOk="0">
                <a:moveTo>
                  <a:pt x="152353" y="0"/>
                </a:moveTo>
                <a:cubicBezTo>
                  <a:pt x="271417" y="72035"/>
                  <a:pt x="336040" y="229155"/>
                  <a:pt x="310802" y="385243"/>
                </a:cubicBezTo>
                <a:cubicBezTo>
                  <a:pt x="282473" y="560444"/>
                  <a:pt x="149695" y="683764"/>
                  <a:pt x="0" y="673905"/>
                </a:cubicBezTo>
                <a:lnTo>
                  <a:pt x="16558" y="317864"/>
                </a:lnTo>
                <a:lnTo>
                  <a:pt x="152353" y="0"/>
                </a:lnTo>
                <a:close/>
              </a:path>
              <a:path w="329241" h="677621" fill="none">
                <a:moveTo>
                  <a:pt x="152353" y="0"/>
                </a:moveTo>
                <a:cubicBezTo>
                  <a:pt x="271417" y="72035"/>
                  <a:pt x="380906" y="350807"/>
                  <a:pt x="303124" y="545152"/>
                </a:cubicBezTo>
                <a:cubicBezTo>
                  <a:pt x="236836" y="683780"/>
                  <a:pt x="149695" y="683764"/>
                  <a:pt x="0" y="67390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Блок-схема: сохраненные данные 192">
            <a:extLst>
              <a:ext uri="{FF2B5EF4-FFF2-40B4-BE49-F238E27FC236}">
                <a16:creationId xmlns:a16="http://schemas.microsoft.com/office/drawing/2014/main" id="{E48C87A3-21A5-5BB8-7A95-257C639C2592}"/>
              </a:ext>
            </a:extLst>
          </p:cNvPr>
          <p:cNvSpPr/>
          <p:nvPr/>
        </p:nvSpPr>
        <p:spPr>
          <a:xfrm rot="10308741">
            <a:off x="16234403" y="2143317"/>
            <a:ext cx="228600" cy="575872"/>
          </a:xfrm>
          <a:prstGeom prst="flowChartOnlineStorag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4" name="Дуга 193">
            <a:extLst>
              <a:ext uri="{FF2B5EF4-FFF2-40B4-BE49-F238E27FC236}">
                <a16:creationId xmlns:a16="http://schemas.microsoft.com/office/drawing/2014/main" id="{0F2B6378-444D-BACB-5AAF-E9380D5988B5}"/>
              </a:ext>
            </a:extLst>
          </p:cNvPr>
          <p:cNvSpPr/>
          <p:nvPr/>
        </p:nvSpPr>
        <p:spPr>
          <a:xfrm>
            <a:off x="14747977" y="1633836"/>
            <a:ext cx="1607173" cy="1804260"/>
          </a:xfrm>
          <a:prstGeom prst="arc">
            <a:avLst>
              <a:gd name="adj1" fmla="val 11527125"/>
              <a:gd name="adj2" fmla="val 2044036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Дуга 194">
            <a:extLst>
              <a:ext uri="{FF2B5EF4-FFF2-40B4-BE49-F238E27FC236}">
                <a16:creationId xmlns:a16="http://schemas.microsoft.com/office/drawing/2014/main" id="{43644427-0861-6B49-D3A1-06112C7BB334}"/>
              </a:ext>
            </a:extLst>
          </p:cNvPr>
          <p:cNvSpPr/>
          <p:nvPr/>
        </p:nvSpPr>
        <p:spPr>
          <a:xfrm rot="7651929">
            <a:off x="14821437" y="1209687"/>
            <a:ext cx="1423467" cy="1916026"/>
          </a:xfrm>
          <a:prstGeom prst="arc">
            <a:avLst>
              <a:gd name="adj1" fmla="val 15399021"/>
              <a:gd name="adj2" fmla="val 1924047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6" name="Овал 195">
            <a:extLst>
              <a:ext uri="{FF2B5EF4-FFF2-40B4-BE49-F238E27FC236}">
                <a16:creationId xmlns:a16="http://schemas.microsoft.com/office/drawing/2014/main" id="{8FBA73D9-93A4-D3DB-76CB-93407178A5B2}"/>
              </a:ext>
            </a:extLst>
          </p:cNvPr>
          <p:cNvSpPr/>
          <p:nvPr/>
        </p:nvSpPr>
        <p:spPr>
          <a:xfrm>
            <a:off x="15464416" y="2879638"/>
            <a:ext cx="137508" cy="12535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19F34A3B-CF43-4B96-4719-424E311B54CF}"/>
              </a:ext>
            </a:extLst>
          </p:cNvPr>
          <p:cNvSpPr/>
          <p:nvPr/>
        </p:nvSpPr>
        <p:spPr>
          <a:xfrm>
            <a:off x="12396166" y="610286"/>
            <a:ext cx="11929785" cy="4812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манипулирование людьми с целью совершения ими определенных действий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61FC43D-FA7F-43D7-9211-8F1876A57537}"/>
              </a:ext>
            </a:extLst>
          </p:cNvPr>
          <p:cNvSpPr/>
          <p:nvPr/>
        </p:nvSpPr>
        <p:spPr>
          <a:xfrm>
            <a:off x="22618" y="-7839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БЕГИ ИЛИ УМРИ</a:t>
            </a: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7C5B230-FA72-4073-93AB-A7A7234DA8D4}"/>
              </a:ext>
            </a:extLst>
          </p:cNvPr>
          <p:cNvGrpSpPr/>
          <p:nvPr/>
        </p:nvGrpSpPr>
        <p:grpSpPr>
          <a:xfrm>
            <a:off x="4716037" y="4221464"/>
            <a:ext cx="1799820" cy="752570"/>
            <a:chOff x="6004210" y="5654158"/>
            <a:chExt cx="1799820" cy="752570"/>
          </a:xfrm>
        </p:grpSpPr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5CB7F938-70D5-4960-B850-C458943ADD98}"/>
                </a:ext>
              </a:extLst>
            </p:cNvPr>
            <p:cNvCxnSpPr/>
            <p:nvPr/>
          </p:nvCxnSpPr>
          <p:spPr>
            <a:xfrm>
              <a:off x="6323693" y="5718629"/>
              <a:ext cx="1480337" cy="0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E9F62E06-9EAD-453A-AAB0-D6D77DDE8C04}"/>
                </a:ext>
              </a:extLst>
            </p:cNvPr>
            <p:cNvCxnSpPr>
              <a:cxnSpLocks/>
            </p:cNvCxnSpPr>
            <p:nvPr/>
          </p:nvCxnSpPr>
          <p:spPr>
            <a:xfrm>
              <a:off x="6259492" y="5654158"/>
              <a:ext cx="468580" cy="0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AD61D033-8A6A-4EFB-8FD8-F8C1E92381E4}"/>
                </a:ext>
              </a:extLst>
            </p:cNvPr>
            <p:cNvCxnSpPr>
              <a:cxnSpLocks/>
            </p:cNvCxnSpPr>
            <p:nvPr/>
          </p:nvCxnSpPr>
          <p:spPr>
            <a:xfrm>
              <a:off x="6089403" y="5913479"/>
              <a:ext cx="468580" cy="0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3DD438B7-9EC7-494C-A97C-A8126D95AD96}"/>
                </a:ext>
              </a:extLst>
            </p:cNvPr>
            <p:cNvCxnSpPr>
              <a:cxnSpLocks/>
            </p:cNvCxnSpPr>
            <p:nvPr/>
          </p:nvCxnSpPr>
          <p:spPr>
            <a:xfrm>
              <a:off x="6240442" y="6082208"/>
              <a:ext cx="929172" cy="10157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959F3A6A-1132-4D8B-A255-4CC64295AC74}"/>
                </a:ext>
              </a:extLst>
            </p:cNvPr>
            <p:cNvCxnSpPr>
              <a:cxnSpLocks/>
            </p:cNvCxnSpPr>
            <p:nvPr/>
          </p:nvCxnSpPr>
          <p:spPr>
            <a:xfrm>
              <a:off x="6218363" y="5956717"/>
              <a:ext cx="939409" cy="7452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A17DFA65-4140-43B9-8760-6F68C2E86557}"/>
                </a:ext>
              </a:extLst>
            </p:cNvPr>
            <p:cNvCxnSpPr>
              <a:cxnSpLocks/>
            </p:cNvCxnSpPr>
            <p:nvPr/>
          </p:nvCxnSpPr>
          <p:spPr>
            <a:xfrm>
              <a:off x="6077612" y="6396571"/>
              <a:ext cx="687177" cy="10157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60EE98B4-2CCB-4AF2-B7B0-C144DFC5A1D1}"/>
                </a:ext>
              </a:extLst>
            </p:cNvPr>
            <p:cNvCxnSpPr>
              <a:cxnSpLocks/>
            </p:cNvCxnSpPr>
            <p:nvPr/>
          </p:nvCxnSpPr>
          <p:spPr>
            <a:xfrm>
              <a:off x="6004210" y="6356841"/>
              <a:ext cx="458539" cy="0"/>
            </a:xfrm>
            <a:prstGeom prst="line">
              <a:avLst/>
            </a:prstGeom>
            <a:ln>
              <a:solidFill>
                <a:srgbClr val="000000">
                  <a:alpha val="5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3F931BC-FDD8-4958-9F81-BCA4204C723B}"/>
              </a:ext>
            </a:extLst>
          </p:cNvPr>
          <p:cNvSpPr/>
          <p:nvPr/>
        </p:nvSpPr>
        <p:spPr>
          <a:xfrm rot="19595668">
            <a:off x="-2768095" y="1122409"/>
            <a:ext cx="320197" cy="238496"/>
          </a:xfrm>
          <a:prstGeom prst="triangl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>
            <a:extLst>
              <a:ext uri="{FF2B5EF4-FFF2-40B4-BE49-F238E27FC236}">
                <a16:creationId xmlns:a16="http://schemas.microsoft.com/office/drawing/2014/main" id="{6E35F854-C36C-415D-9AF2-65AC0E56021F}"/>
              </a:ext>
            </a:extLst>
          </p:cNvPr>
          <p:cNvSpPr/>
          <p:nvPr/>
        </p:nvSpPr>
        <p:spPr>
          <a:xfrm rot="3939725">
            <a:off x="-1636524" y="1408498"/>
            <a:ext cx="351340" cy="277164"/>
          </a:xfrm>
          <a:prstGeom prst="triangl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0" name="Равнобедренный треугольник 89">
            <a:extLst>
              <a:ext uri="{FF2B5EF4-FFF2-40B4-BE49-F238E27FC236}">
                <a16:creationId xmlns:a16="http://schemas.microsoft.com/office/drawing/2014/main" id="{8ADCF4CB-C10F-445E-8DFF-F8FBD4C4DE87}"/>
              </a:ext>
            </a:extLst>
          </p:cNvPr>
          <p:cNvSpPr/>
          <p:nvPr/>
        </p:nvSpPr>
        <p:spPr>
          <a:xfrm rot="17500435">
            <a:off x="-2669740" y="2072944"/>
            <a:ext cx="176116" cy="123571"/>
          </a:xfrm>
          <a:prstGeom prst="triangle">
            <a:avLst>
              <a:gd name="adj" fmla="val 66486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1" name="Равнобедренный треугольник 90">
            <a:extLst>
              <a:ext uri="{FF2B5EF4-FFF2-40B4-BE49-F238E27FC236}">
                <a16:creationId xmlns:a16="http://schemas.microsoft.com/office/drawing/2014/main" id="{6D438E74-169F-43D2-81C3-E355C9802EB6}"/>
              </a:ext>
            </a:extLst>
          </p:cNvPr>
          <p:cNvSpPr/>
          <p:nvPr/>
        </p:nvSpPr>
        <p:spPr>
          <a:xfrm rot="18525015">
            <a:off x="-2336215" y="2091452"/>
            <a:ext cx="218359" cy="161249"/>
          </a:xfrm>
          <a:prstGeom prst="triangle">
            <a:avLst>
              <a:gd name="adj" fmla="val 66486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6DDFE3-E686-45A5-9D8D-DF32509B0B19}"/>
              </a:ext>
            </a:extLst>
          </p:cNvPr>
          <p:cNvCxnSpPr>
            <a:cxnSpLocks/>
          </p:cNvCxnSpPr>
          <p:nvPr/>
        </p:nvCxnSpPr>
        <p:spPr>
          <a:xfrm flipH="1" flipV="1">
            <a:off x="-2354191" y="2832738"/>
            <a:ext cx="552823" cy="921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B5E941F1-BF2B-43E6-B4B3-FF2CEA199CEF}"/>
              </a:ext>
            </a:extLst>
          </p:cNvPr>
          <p:cNvCxnSpPr>
            <a:cxnSpLocks/>
          </p:cNvCxnSpPr>
          <p:nvPr/>
        </p:nvCxnSpPr>
        <p:spPr>
          <a:xfrm flipV="1">
            <a:off x="-2715365" y="2830768"/>
            <a:ext cx="383522" cy="156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Равнобедренный треугольник 103">
            <a:extLst>
              <a:ext uri="{FF2B5EF4-FFF2-40B4-BE49-F238E27FC236}">
                <a16:creationId xmlns:a16="http://schemas.microsoft.com/office/drawing/2014/main" id="{1C331AD0-9380-4AA8-95A9-8536EEB1AFF1}"/>
              </a:ext>
            </a:extLst>
          </p:cNvPr>
          <p:cNvSpPr/>
          <p:nvPr/>
        </p:nvSpPr>
        <p:spPr>
          <a:xfrm rot="16200000">
            <a:off x="-2107285" y="2906877"/>
            <a:ext cx="283180" cy="494262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5" name="Равнобедренный треугольник 104">
            <a:extLst>
              <a:ext uri="{FF2B5EF4-FFF2-40B4-BE49-F238E27FC236}">
                <a16:creationId xmlns:a16="http://schemas.microsoft.com/office/drawing/2014/main" id="{0DE7444B-737E-484A-9FF2-24279B004B13}"/>
              </a:ext>
            </a:extLst>
          </p:cNvPr>
          <p:cNvSpPr/>
          <p:nvPr/>
        </p:nvSpPr>
        <p:spPr>
          <a:xfrm rot="17365880">
            <a:off x="-2166357" y="3248803"/>
            <a:ext cx="283180" cy="494262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6" name="Равнобедренный треугольник 105">
            <a:extLst>
              <a:ext uri="{FF2B5EF4-FFF2-40B4-BE49-F238E27FC236}">
                <a16:creationId xmlns:a16="http://schemas.microsoft.com/office/drawing/2014/main" id="{F6A33FBE-B81E-4EBC-8E4B-26565A0847AB}"/>
              </a:ext>
            </a:extLst>
          </p:cNvPr>
          <p:cNvSpPr/>
          <p:nvPr/>
        </p:nvSpPr>
        <p:spPr>
          <a:xfrm rot="17259502">
            <a:off x="-1724005" y="2062709"/>
            <a:ext cx="259748" cy="236535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Равнобедренный треугольник 106">
            <a:extLst>
              <a:ext uri="{FF2B5EF4-FFF2-40B4-BE49-F238E27FC236}">
                <a16:creationId xmlns:a16="http://schemas.microsoft.com/office/drawing/2014/main" id="{35BB795A-B22A-45C9-9D47-850A255EA743}"/>
              </a:ext>
            </a:extLst>
          </p:cNvPr>
          <p:cNvSpPr/>
          <p:nvPr/>
        </p:nvSpPr>
        <p:spPr>
          <a:xfrm rot="15594049">
            <a:off x="-1582845" y="1886463"/>
            <a:ext cx="162193" cy="138602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8" name="Равнобедренный треугольник 107">
            <a:extLst>
              <a:ext uri="{FF2B5EF4-FFF2-40B4-BE49-F238E27FC236}">
                <a16:creationId xmlns:a16="http://schemas.microsoft.com/office/drawing/2014/main" id="{523ADBD4-F913-4F94-8759-4426CBAE94AF}"/>
              </a:ext>
            </a:extLst>
          </p:cNvPr>
          <p:cNvSpPr/>
          <p:nvPr/>
        </p:nvSpPr>
        <p:spPr>
          <a:xfrm rot="18863606">
            <a:off x="-1746390" y="2351587"/>
            <a:ext cx="162193" cy="138602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9" name="Равнобедренный треугольник 108">
            <a:extLst>
              <a:ext uri="{FF2B5EF4-FFF2-40B4-BE49-F238E27FC236}">
                <a16:creationId xmlns:a16="http://schemas.microsoft.com/office/drawing/2014/main" id="{4B7D855A-140F-45B4-86EB-26BE2DCC9A4E}"/>
              </a:ext>
            </a:extLst>
          </p:cNvPr>
          <p:cNvSpPr/>
          <p:nvPr/>
        </p:nvSpPr>
        <p:spPr>
          <a:xfrm rot="6985672">
            <a:off x="-2817620" y="1577988"/>
            <a:ext cx="164172" cy="94210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0" name="Равнобедренный треугольник 109">
            <a:extLst>
              <a:ext uri="{FF2B5EF4-FFF2-40B4-BE49-F238E27FC236}">
                <a16:creationId xmlns:a16="http://schemas.microsoft.com/office/drawing/2014/main" id="{821721FE-1588-4AFF-A6DF-61D098089C51}"/>
              </a:ext>
            </a:extLst>
          </p:cNvPr>
          <p:cNvSpPr/>
          <p:nvPr/>
        </p:nvSpPr>
        <p:spPr>
          <a:xfrm rot="5883439">
            <a:off x="-2865062" y="1819613"/>
            <a:ext cx="136468" cy="128484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1" name="Равнобедренный треугольник 110">
            <a:extLst>
              <a:ext uri="{FF2B5EF4-FFF2-40B4-BE49-F238E27FC236}">
                <a16:creationId xmlns:a16="http://schemas.microsoft.com/office/drawing/2014/main" id="{AB73907A-E0D2-4CFB-B15B-9C936CD194D8}"/>
              </a:ext>
            </a:extLst>
          </p:cNvPr>
          <p:cNvSpPr/>
          <p:nvPr/>
        </p:nvSpPr>
        <p:spPr>
          <a:xfrm rot="4595801">
            <a:off x="-2881098" y="2046136"/>
            <a:ext cx="117082" cy="92658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2" name="Равнобедренный треугольник 111">
            <a:extLst>
              <a:ext uri="{FF2B5EF4-FFF2-40B4-BE49-F238E27FC236}">
                <a16:creationId xmlns:a16="http://schemas.microsoft.com/office/drawing/2014/main" id="{3AFC420B-8E9A-4021-AB53-B75DF6F9CA19}"/>
              </a:ext>
            </a:extLst>
          </p:cNvPr>
          <p:cNvSpPr/>
          <p:nvPr/>
        </p:nvSpPr>
        <p:spPr>
          <a:xfrm rot="4105768">
            <a:off x="-1571031" y="1481324"/>
            <a:ext cx="162193" cy="138602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3" name="Равнобедренный треугольник 112">
            <a:extLst>
              <a:ext uri="{FF2B5EF4-FFF2-40B4-BE49-F238E27FC236}">
                <a16:creationId xmlns:a16="http://schemas.microsoft.com/office/drawing/2014/main" id="{3D46B016-5A79-4A24-B8F2-99AAC2F82353}"/>
              </a:ext>
            </a:extLst>
          </p:cNvPr>
          <p:cNvSpPr/>
          <p:nvPr/>
        </p:nvSpPr>
        <p:spPr>
          <a:xfrm rot="5228748">
            <a:off x="-2636751" y="1226798"/>
            <a:ext cx="118349" cy="96860"/>
          </a:xfrm>
          <a:prstGeom prst="triangle">
            <a:avLst>
              <a:gd name="adj" fmla="val 46912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26057B5D-3BE8-4BB8-A29D-FD0A18F4CCE0}"/>
              </a:ext>
            </a:extLst>
          </p:cNvPr>
          <p:cNvSpPr/>
          <p:nvPr/>
        </p:nvSpPr>
        <p:spPr>
          <a:xfrm rot="770492">
            <a:off x="-2532218" y="1784912"/>
            <a:ext cx="45719" cy="192906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id="{4463F1FA-2146-456E-8248-EAA6C232AD2E}"/>
              </a:ext>
            </a:extLst>
          </p:cNvPr>
          <p:cNvSpPr/>
          <p:nvPr/>
        </p:nvSpPr>
        <p:spPr>
          <a:xfrm rot="784083">
            <a:off x="-2107597" y="1823548"/>
            <a:ext cx="45719" cy="192906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6" name="Равнобедренный треугольник 115">
            <a:extLst>
              <a:ext uri="{FF2B5EF4-FFF2-40B4-BE49-F238E27FC236}">
                <a16:creationId xmlns:a16="http://schemas.microsoft.com/office/drawing/2014/main" id="{FD510A77-D372-426B-8D4A-0FE6E8080959}"/>
              </a:ext>
            </a:extLst>
          </p:cNvPr>
          <p:cNvSpPr/>
          <p:nvPr/>
        </p:nvSpPr>
        <p:spPr>
          <a:xfrm rot="9470197">
            <a:off x="-1015063" y="3593273"/>
            <a:ext cx="54866" cy="77866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8" name="Равнобедренный треугольник 127">
            <a:extLst>
              <a:ext uri="{FF2B5EF4-FFF2-40B4-BE49-F238E27FC236}">
                <a16:creationId xmlns:a16="http://schemas.microsoft.com/office/drawing/2014/main" id="{529E8DCB-E679-49AB-A23A-005BDF055F2F}"/>
              </a:ext>
            </a:extLst>
          </p:cNvPr>
          <p:cNvSpPr/>
          <p:nvPr/>
        </p:nvSpPr>
        <p:spPr>
          <a:xfrm rot="9470197">
            <a:off x="-798915" y="3532751"/>
            <a:ext cx="45720" cy="77866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9" name="Равнобедренный треугольник 128">
            <a:extLst>
              <a:ext uri="{FF2B5EF4-FFF2-40B4-BE49-F238E27FC236}">
                <a16:creationId xmlns:a16="http://schemas.microsoft.com/office/drawing/2014/main" id="{94220F29-3A99-4D33-B0D1-A93558909A01}"/>
              </a:ext>
            </a:extLst>
          </p:cNvPr>
          <p:cNvSpPr/>
          <p:nvPr/>
        </p:nvSpPr>
        <p:spPr>
          <a:xfrm rot="9470197">
            <a:off x="-612347" y="3443390"/>
            <a:ext cx="45720" cy="77866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0" name="Равнобедренный треугольник 129">
            <a:extLst>
              <a:ext uri="{FF2B5EF4-FFF2-40B4-BE49-F238E27FC236}">
                <a16:creationId xmlns:a16="http://schemas.microsoft.com/office/drawing/2014/main" id="{B404F45A-B67D-479A-B7DA-B088A9E1762F}"/>
              </a:ext>
            </a:extLst>
          </p:cNvPr>
          <p:cNvSpPr/>
          <p:nvPr/>
        </p:nvSpPr>
        <p:spPr>
          <a:xfrm rot="9470197">
            <a:off x="-1182977" y="3673159"/>
            <a:ext cx="46967" cy="60190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0" name="!!Рисунок 19">
            <a:extLst>
              <a:ext uri="{FF2B5EF4-FFF2-40B4-BE49-F238E27FC236}">
                <a16:creationId xmlns:a16="http://schemas.microsoft.com/office/drawing/2014/main" id="{A8815132-DCBA-4E06-A60B-7D9450C02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9020" y="3646325"/>
            <a:ext cx="2375696" cy="264290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A919C77-23C8-4387-BF8B-3793B6DD08A0}"/>
              </a:ext>
            </a:extLst>
          </p:cNvPr>
          <p:cNvGrpSpPr/>
          <p:nvPr/>
        </p:nvGrpSpPr>
        <p:grpSpPr>
          <a:xfrm>
            <a:off x="7396272" y="4225579"/>
            <a:ext cx="6185255" cy="4036640"/>
            <a:chOff x="7550518" y="4129625"/>
            <a:chExt cx="6185255" cy="403664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70FBE0B-DAA9-467C-BD14-ECAC3B9EDF01}"/>
                </a:ext>
              </a:extLst>
            </p:cNvPr>
            <p:cNvGrpSpPr/>
            <p:nvPr/>
          </p:nvGrpSpPr>
          <p:grpSpPr>
            <a:xfrm>
              <a:off x="7550518" y="4129625"/>
              <a:ext cx="2775557" cy="3072981"/>
              <a:chOff x="9493618" y="4038780"/>
              <a:chExt cx="2775557" cy="3072981"/>
            </a:xfrm>
          </p:grpSpPr>
          <p:sp>
            <p:nvSpPr>
              <p:cNvPr id="2" name="Полилиния: фигура 1">
                <a:extLst>
                  <a:ext uri="{FF2B5EF4-FFF2-40B4-BE49-F238E27FC236}">
                    <a16:creationId xmlns:a16="http://schemas.microsoft.com/office/drawing/2014/main" id="{DFDE5E2E-B96F-4478-9944-54C5A45C1A21}"/>
                  </a:ext>
                </a:extLst>
              </p:cNvPr>
              <p:cNvSpPr/>
              <p:nvPr/>
            </p:nvSpPr>
            <p:spPr>
              <a:xfrm>
                <a:off x="10234719" y="4622143"/>
                <a:ext cx="1609725" cy="2019300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6C100186-9C3E-4278-AA94-3D4552F6D09A}"/>
                  </a:ext>
                </a:extLst>
              </p:cNvPr>
              <p:cNvSpPr/>
              <p:nvPr/>
            </p:nvSpPr>
            <p:spPr>
              <a:xfrm>
                <a:off x="9493618" y="4629063"/>
                <a:ext cx="1609725" cy="2019300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CB229D87-32E6-4D84-AB96-5EEF6CFB047D}"/>
                  </a:ext>
                </a:extLst>
              </p:cNvPr>
              <p:cNvSpPr/>
              <p:nvPr/>
            </p:nvSpPr>
            <p:spPr>
              <a:xfrm>
                <a:off x="10465204" y="5516949"/>
                <a:ext cx="1609725" cy="1377001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186E329E-915C-4D74-8B23-E57A1DE8FD94}"/>
                  </a:ext>
                </a:extLst>
              </p:cNvPr>
              <p:cNvSpPr/>
              <p:nvPr/>
            </p:nvSpPr>
            <p:spPr>
              <a:xfrm rot="20214151">
                <a:off x="9854587" y="5734760"/>
                <a:ext cx="1609725" cy="1377001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583DD4AE-E037-4FE0-9A8E-903A52810BF8}"/>
                  </a:ext>
                </a:extLst>
              </p:cNvPr>
              <p:cNvSpPr/>
              <p:nvPr/>
            </p:nvSpPr>
            <p:spPr>
              <a:xfrm rot="519787">
                <a:off x="10659450" y="4038780"/>
                <a:ext cx="1609725" cy="2870851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1" name="Группа 130">
              <a:extLst>
                <a:ext uri="{FF2B5EF4-FFF2-40B4-BE49-F238E27FC236}">
                  <a16:creationId xmlns:a16="http://schemas.microsoft.com/office/drawing/2014/main" id="{24582783-9840-410C-B968-12823A6F6414}"/>
                </a:ext>
              </a:extLst>
            </p:cNvPr>
            <p:cNvGrpSpPr/>
            <p:nvPr/>
          </p:nvGrpSpPr>
          <p:grpSpPr>
            <a:xfrm rot="20730709" flipH="1">
              <a:off x="9660512" y="5468201"/>
              <a:ext cx="2958255" cy="2698064"/>
              <a:chOff x="9493618" y="4038780"/>
              <a:chExt cx="2775557" cy="3072981"/>
            </a:xfrm>
          </p:grpSpPr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id="{E8EC2499-9BF0-46D5-A817-9BC20CAD6733}"/>
                  </a:ext>
                </a:extLst>
              </p:cNvPr>
              <p:cNvSpPr/>
              <p:nvPr/>
            </p:nvSpPr>
            <p:spPr>
              <a:xfrm>
                <a:off x="10234719" y="4622143"/>
                <a:ext cx="1609725" cy="2019300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id="{2E909EB8-3F39-490B-B215-5A49981C1EC6}"/>
                  </a:ext>
                </a:extLst>
              </p:cNvPr>
              <p:cNvSpPr/>
              <p:nvPr/>
            </p:nvSpPr>
            <p:spPr>
              <a:xfrm>
                <a:off x="9493618" y="4629063"/>
                <a:ext cx="1609725" cy="2019300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F217507E-B449-4066-B0E2-F04384178AD2}"/>
                  </a:ext>
                </a:extLst>
              </p:cNvPr>
              <p:cNvSpPr/>
              <p:nvPr/>
            </p:nvSpPr>
            <p:spPr>
              <a:xfrm>
                <a:off x="10465204" y="5516949"/>
                <a:ext cx="1609725" cy="1377001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AE8544FD-1904-4E85-A5B1-665ED50A27BB}"/>
                  </a:ext>
                </a:extLst>
              </p:cNvPr>
              <p:cNvSpPr/>
              <p:nvPr/>
            </p:nvSpPr>
            <p:spPr>
              <a:xfrm rot="20214151">
                <a:off x="9854587" y="5734760"/>
                <a:ext cx="1609725" cy="1377001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41705487-DCEA-46BE-8051-2153910F4BFB}"/>
                  </a:ext>
                </a:extLst>
              </p:cNvPr>
              <p:cNvSpPr/>
              <p:nvPr/>
            </p:nvSpPr>
            <p:spPr>
              <a:xfrm rot="519787">
                <a:off x="10659450" y="4038780"/>
                <a:ext cx="1609725" cy="2870851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DECFB13F-5DEB-4652-935D-BA1860734246}"/>
                </a:ext>
              </a:extLst>
            </p:cNvPr>
            <p:cNvGrpSpPr/>
            <p:nvPr/>
          </p:nvGrpSpPr>
          <p:grpSpPr>
            <a:xfrm rot="20730709" flipH="1">
              <a:off x="10777518" y="4865118"/>
              <a:ext cx="2958255" cy="2698064"/>
              <a:chOff x="9493618" y="4038780"/>
              <a:chExt cx="2775557" cy="3072981"/>
            </a:xfrm>
          </p:grpSpPr>
          <p:sp>
            <p:nvSpPr>
              <p:cNvPr id="138" name="Полилиния: фигура 137">
                <a:extLst>
                  <a:ext uri="{FF2B5EF4-FFF2-40B4-BE49-F238E27FC236}">
                    <a16:creationId xmlns:a16="http://schemas.microsoft.com/office/drawing/2014/main" id="{07F0C26E-F5A2-4274-A738-AD1943D57E59}"/>
                  </a:ext>
                </a:extLst>
              </p:cNvPr>
              <p:cNvSpPr/>
              <p:nvPr/>
            </p:nvSpPr>
            <p:spPr>
              <a:xfrm>
                <a:off x="10234719" y="4622143"/>
                <a:ext cx="1609725" cy="2019300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id="{1D6035F0-0364-42EF-824A-1D4CE7035D20}"/>
                  </a:ext>
                </a:extLst>
              </p:cNvPr>
              <p:cNvSpPr/>
              <p:nvPr/>
            </p:nvSpPr>
            <p:spPr>
              <a:xfrm>
                <a:off x="9493618" y="4629063"/>
                <a:ext cx="1609725" cy="2019300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олилиния: фигура 139">
                <a:extLst>
                  <a:ext uri="{FF2B5EF4-FFF2-40B4-BE49-F238E27FC236}">
                    <a16:creationId xmlns:a16="http://schemas.microsoft.com/office/drawing/2014/main" id="{19D8FBF9-AC77-4377-B781-EBB5F39ABD29}"/>
                  </a:ext>
                </a:extLst>
              </p:cNvPr>
              <p:cNvSpPr/>
              <p:nvPr/>
            </p:nvSpPr>
            <p:spPr>
              <a:xfrm>
                <a:off x="10465204" y="5516949"/>
                <a:ext cx="1609725" cy="1377001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: фигура 140">
                <a:extLst>
                  <a:ext uri="{FF2B5EF4-FFF2-40B4-BE49-F238E27FC236}">
                    <a16:creationId xmlns:a16="http://schemas.microsoft.com/office/drawing/2014/main" id="{8B8B3A08-1818-4D04-BCDD-23191FD39890}"/>
                  </a:ext>
                </a:extLst>
              </p:cNvPr>
              <p:cNvSpPr/>
              <p:nvPr/>
            </p:nvSpPr>
            <p:spPr>
              <a:xfrm rot="20214151">
                <a:off x="9854587" y="5734760"/>
                <a:ext cx="1609725" cy="1377001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: фигура 141">
                <a:extLst>
                  <a:ext uri="{FF2B5EF4-FFF2-40B4-BE49-F238E27FC236}">
                    <a16:creationId xmlns:a16="http://schemas.microsoft.com/office/drawing/2014/main" id="{C22BD1EE-28B2-4249-AB1F-3D1356DC280E}"/>
                  </a:ext>
                </a:extLst>
              </p:cNvPr>
              <p:cNvSpPr/>
              <p:nvPr/>
            </p:nvSpPr>
            <p:spPr>
              <a:xfrm rot="519787">
                <a:off x="10659450" y="4038780"/>
                <a:ext cx="1609725" cy="2870851"/>
              </a:xfrm>
              <a:custGeom>
                <a:avLst/>
                <a:gdLst>
                  <a:gd name="connsiteX0" fmla="*/ 914400 w 1609725"/>
                  <a:gd name="connsiteY0" fmla="*/ 1885950 h 2019300"/>
                  <a:gd name="connsiteX1" fmla="*/ 819150 w 1609725"/>
                  <a:gd name="connsiteY1" fmla="*/ 1257300 h 2019300"/>
                  <a:gd name="connsiteX2" fmla="*/ 447675 w 1609725"/>
                  <a:gd name="connsiteY2" fmla="*/ 571500 h 2019300"/>
                  <a:gd name="connsiteX3" fmla="*/ 0 w 1609725"/>
                  <a:gd name="connsiteY3" fmla="*/ 0 h 2019300"/>
                  <a:gd name="connsiteX4" fmla="*/ 771525 w 1609725"/>
                  <a:gd name="connsiteY4" fmla="*/ 609600 h 2019300"/>
                  <a:gd name="connsiteX5" fmla="*/ 1047750 w 1609725"/>
                  <a:gd name="connsiteY5" fmla="*/ 1419225 h 2019300"/>
                  <a:gd name="connsiteX6" fmla="*/ 1066800 w 1609725"/>
                  <a:gd name="connsiteY6" fmla="*/ 1866900 h 2019300"/>
                  <a:gd name="connsiteX7" fmla="*/ 971550 w 1609725"/>
                  <a:gd name="connsiteY7" fmla="*/ 1323975 h 2019300"/>
                  <a:gd name="connsiteX8" fmla="*/ 923925 w 1609725"/>
                  <a:gd name="connsiteY8" fmla="*/ 733425 h 2019300"/>
                  <a:gd name="connsiteX9" fmla="*/ 561975 w 1609725"/>
                  <a:gd name="connsiteY9" fmla="*/ 104775 h 2019300"/>
                  <a:gd name="connsiteX10" fmla="*/ 1143000 w 1609725"/>
                  <a:gd name="connsiteY10" fmla="*/ 752475 h 2019300"/>
                  <a:gd name="connsiteX11" fmla="*/ 1200150 w 1609725"/>
                  <a:gd name="connsiteY11" fmla="*/ 1905000 h 2019300"/>
                  <a:gd name="connsiteX12" fmla="*/ 1323975 w 1609725"/>
                  <a:gd name="connsiteY12" fmla="*/ 809625 h 2019300"/>
                  <a:gd name="connsiteX13" fmla="*/ 1609725 w 1609725"/>
                  <a:gd name="connsiteY13" fmla="*/ 400050 h 2019300"/>
                  <a:gd name="connsiteX14" fmla="*/ 1419225 w 1609725"/>
                  <a:gd name="connsiteY14" fmla="*/ 1095375 h 2019300"/>
                  <a:gd name="connsiteX15" fmla="*/ 1343025 w 1609725"/>
                  <a:gd name="connsiteY15" fmla="*/ 1924050 h 2019300"/>
                  <a:gd name="connsiteX16" fmla="*/ 1219200 w 1609725"/>
                  <a:gd name="connsiteY16" fmla="*/ 857250 h 2019300"/>
                  <a:gd name="connsiteX17" fmla="*/ 962025 w 1609725"/>
                  <a:gd name="connsiteY17" fmla="*/ 152400 h 2019300"/>
                  <a:gd name="connsiteX18" fmla="*/ 1190625 w 1609725"/>
                  <a:gd name="connsiteY18" fmla="*/ 1943100 h 2019300"/>
                  <a:gd name="connsiteX19" fmla="*/ 847725 w 1609725"/>
                  <a:gd name="connsiteY19" fmla="*/ 1362075 h 2019300"/>
                  <a:gd name="connsiteX20" fmla="*/ 47625 w 1609725"/>
                  <a:gd name="connsiteY20" fmla="*/ 914400 h 2019300"/>
                  <a:gd name="connsiteX21" fmla="*/ 857250 w 1609725"/>
                  <a:gd name="connsiteY21" fmla="*/ 1504950 h 2019300"/>
                  <a:gd name="connsiteX22" fmla="*/ 1066800 w 1609725"/>
                  <a:gd name="connsiteY22" fmla="*/ 1971675 h 2019300"/>
                  <a:gd name="connsiteX23" fmla="*/ 838200 w 1609725"/>
                  <a:gd name="connsiteY23" fmla="*/ 1924050 h 2019300"/>
                  <a:gd name="connsiteX24" fmla="*/ 381000 w 1609725"/>
                  <a:gd name="connsiteY24" fmla="*/ 762000 h 2019300"/>
                  <a:gd name="connsiteX25" fmla="*/ 723900 w 1609725"/>
                  <a:gd name="connsiteY25" fmla="*/ 1990725 h 2019300"/>
                  <a:gd name="connsiteX26" fmla="*/ 342900 w 1609725"/>
                  <a:gd name="connsiteY26" fmla="*/ 1371600 h 2019300"/>
                  <a:gd name="connsiteX27" fmla="*/ 600075 w 1609725"/>
                  <a:gd name="connsiteY27" fmla="*/ 2019300 h 2019300"/>
                  <a:gd name="connsiteX28" fmla="*/ 304800 w 1609725"/>
                  <a:gd name="connsiteY28" fmla="*/ 1743075 h 2019300"/>
                  <a:gd name="connsiteX29" fmla="*/ 371475 w 1609725"/>
                  <a:gd name="connsiteY29" fmla="*/ 1962150 h 2019300"/>
                  <a:gd name="connsiteX30" fmla="*/ 1371600 w 1609725"/>
                  <a:gd name="connsiteY30" fmla="*/ 200025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9725" h="2019300">
                    <a:moveTo>
                      <a:pt x="914400" y="1885950"/>
                    </a:moveTo>
                    <a:lnTo>
                      <a:pt x="819150" y="1257300"/>
                    </a:lnTo>
                    <a:lnTo>
                      <a:pt x="447675" y="571500"/>
                    </a:lnTo>
                    <a:lnTo>
                      <a:pt x="0" y="0"/>
                    </a:lnTo>
                    <a:lnTo>
                      <a:pt x="771525" y="609600"/>
                    </a:lnTo>
                    <a:lnTo>
                      <a:pt x="1047750" y="1419225"/>
                    </a:lnTo>
                    <a:lnTo>
                      <a:pt x="1066800" y="1866900"/>
                    </a:lnTo>
                    <a:lnTo>
                      <a:pt x="971550" y="1323975"/>
                    </a:lnTo>
                    <a:lnTo>
                      <a:pt x="923925" y="733425"/>
                    </a:lnTo>
                    <a:lnTo>
                      <a:pt x="561975" y="104775"/>
                    </a:lnTo>
                    <a:lnTo>
                      <a:pt x="1143000" y="752475"/>
                    </a:lnTo>
                    <a:lnTo>
                      <a:pt x="1200150" y="1905000"/>
                    </a:lnTo>
                    <a:lnTo>
                      <a:pt x="1323975" y="809625"/>
                    </a:lnTo>
                    <a:lnTo>
                      <a:pt x="1609725" y="400050"/>
                    </a:lnTo>
                    <a:lnTo>
                      <a:pt x="1419225" y="1095375"/>
                    </a:lnTo>
                    <a:lnTo>
                      <a:pt x="1343025" y="1924050"/>
                    </a:lnTo>
                    <a:lnTo>
                      <a:pt x="1219200" y="857250"/>
                    </a:lnTo>
                    <a:lnTo>
                      <a:pt x="962025" y="152400"/>
                    </a:lnTo>
                    <a:lnTo>
                      <a:pt x="1190625" y="1943100"/>
                    </a:lnTo>
                    <a:lnTo>
                      <a:pt x="847725" y="1362075"/>
                    </a:lnTo>
                    <a:lnTo>
                      <a:pt x="47625" y="914400"/>
                    </a:lnTo>
                    <a:lnTo>
                      <a:pt x="857250" y="1504950"/>
                    </a:lnTo>
                    <a:lnTo>
                      <a:pt x="1066800" y="1971675"/>
                    </a:lnTo>
                    <a:lnTo>
                      <a:pt x="838200" y="1924050"/>
                    </a:lnTo>
                    <a:lnTo>
                      <a:pt x="381000" y="762000"/>
                    </a:lnTo>
                    <a:lnTo>
                      <a:pt x="723900" y="1990725"/>
                    </a:lnTo>
                    <a:lnTo>
                      <a:pt x="342900" y="1371600"/>
                    </a:lnTo>
                    <a:lnTo>
                      <a:pt x="600075" y="2019300"/>
                    </a:lnTo>
                    <a:lnTo>
                      <a:pt x="304800" y="1743075"/>
                    </a:lnTo>
                    <a:lnTo>
                      <a:pt x="371475" y="1962150"/>
                    </a:lnTo>
                    <a:lnTo>
                      <a:pt x="1371600" y="200025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69DD74E6-593B-4EEE-A955-E65F8F67341A}"/>
              </a:ext>
            </a:extLst>
          </p:cNvPr>
          <p:cNvGrpSpPr/>
          <p:nvPr/>
        </p:nvGrpSpPr>
        <p:grpSpPr>
          <a:xfrm rot="16715226">
            <a:off x="-2473955" y="7124982"/>
            <a:ext cx="1180016" cy="117475"/>
            <a:chOff x="-3137499" y="2727325"/>
            <a:chExt cx="1180537" cy="117475"/>
          </a:xfrm>
        </p:grpSpPr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id="{4705052B-B599-491E-8708-8BFC93119A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>
              <a:extLst>
                <a:ext uri="{FF2B5EF4-FFF2-40B4-BE49-F238E27FC236}">
                  <a16:creationId xmlns:a16="http://schemas.microsoft.com/office/drawing/2014/main" id="{A93C2B96-6689-4C88-B389-B7EE27FA3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8449" y="2727325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Полилиния: фигура 149">
            <a:extLst>
              <a:ext uri="{FF2B5EF4-FFF2-40B4-BE49-F238E27FC236}">
                <a16:creationId xmlns:a16="http://schemas.microsoft.com/office/drawing/2014/main" id="{3D040FED-6BBD-4974-8FBC-1F505D295C67}"/>
              </a:ext>
            </a:extLst>
          </p:cNvPr>
          <p:cNvSpPr/>
          <p:nvPr/>
        </p:nvSpPr>
        <p:spPr>
          <a:xfrm rot="524887">
            <a:off x="-1885282" y="6946447"/>
            <a:ext cx="1130724" cy="1285467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  <a:gd name="connsiteX0" fmla="*/ 0 w 1157442"/>
              <a:gd name="connsiteY0" fmla="*/ 106680 h 1338950"/>
              <a:gd name="connsiteX1" fmla="*/ 76200 w 1157442"/>
              <a:gd name="connsiteY1" fmla="*/ 1303020 h 1338950"/>
              <a:gd name="connsiteX2" fmla="*/ 1130724 w 1157442"/>
              <a:gd name="connsiteY2" fmla="*/ 1259835 h 1338950"/>
              <a:gd name="connsiteX3" fmla="*/ 830580 w 1157442"/>
              <a:gd name="connsiteY3" fmla="*/ 0 h 1338950"/>
              <a:gd name="connsiteX4" fmla="*/ 0 w 1157442"/>
              <a:gd name="connsiteY4" fmla="*/ 106680 h 1338950"/>
              <a:gd name="connsiteX0" fmla="*/ 0 w 1130724"/>
              <a:gd name="connsiteY0" fmla="*/ 106680 h 1338950"/>
              <a:gd name="connsiteX1" fmla="*/ 76200 w 1130724"/>
              <a:gd name="connsiteY1" fmla="*/ 1303020 h 1338950"/>
              <a:gd name="connsiteX2" fmla="*/ 1130724 w 1130724"/>
              <a:gd name="connsiteY2" fmla="*/ 1259835 h 1338950"/>
              <a:gd name="connsiteX3" fmla="*/ 830580 w 1130724"/>
              <a:gd name="connsiteY3" fmla="*/ 0 h 1338950"/>
              <a:gd name="connsiteX4" fmla="*/ 0 w 1130724"/>
              <a:gd name="connsiteY4" fmla="*/ 106680 h 1338950"/>
              <a:gd name="connsiteX0" fmla="*/ 0 w 1130724"/>
              <a:gd name="connsiteY0" fmla="*/ 106680 h 1338950"/>
              <a:gd name="connsiteX1" fmla="*/ 76200 w 1130724"/>
              <a:gd name="connsiteY1" fmla="*/ 1303020 h 1338950"/>
              <a:gd name="connsiteX2" fmla="*/ 1130724 w 1130724"/>
              <a:gd name="connsiteY2" fmla="*/ 1259835 h 1338950"/>
              <a:gd name="connsiteX3" fmla="*/ 830580 w 1130724"/>
              <a:gd name="connsiteY3" fmla="*/ 0 h 1338950"/>
              <a:gd name="connsiteX4" fmla="*/ 0 w 1130724"/>
              <a:gd name="connsiteY4" fmla="*/ 106680 h 1338950"/>
              <a:gd name="connsiteX0" fmla="*/ 0 w 1130724"/>
              <a:gd name="connsiteY0" fmla="*/ 106680 h 1368062"/>
              <a:gd name="connsiteX1" fmla="*/ 320006 w 1130724"/>
              <a:gd name="connsiteY1" fmla="*/ 1342600 h 1368062"/>
              <a:gd name="connsiteX2" fmla="*/ 1130724 w 1130724"/>
              <a:gd name="connsiteY2" fmla="*/ 1259835 h 1368062"/>
              <a:gd name="connsiteX3" fmla="*/ 830580 w 1130724"/>
              <a:gd name="connsiteY3" fmla="*/ 0 h 1368062"/>
              <a:gd name="connsiteX4" fmla="*/ 0 w 1130724"/>
              <a:gd name="connsiteY4" fmla="*/ 106680 h 1368062"/>
              <a:gd name="connsiteX0" fmla="*/ 0 w 1130724"/>
              <a:gd name="connsiteY0" fmla="*/ 106680 h 1368062"/>
              <a:gd name="connsiteX1" fmla="*/ 320006 w 1130724"/>
              <a:gd name="connsiteY1" fmla="*/ 1342600 h 1368062"/>
              <a:gd name="connsiteX2" fmla="*/ 1130724 w 1130724"/>
              <a:gd name="connsiteY2" fmla="*/ 1259835 h 1368062"/>
              <a:gd name="connsiteX3" fmla="*/ 830580 w 1130724"/>
              <a:gd name="connsiteY3" fmla="*/ 0 h 1368062"/>
              <a:gd name="connsiteX4" fmla="*/ 0 w 1130724"/>
              <a:gd name="connsiteY4" fmla="*/ 106680 h 1368062"/>
              <a:gd name="connsiteX0" fmla="*/ 0 w 1130724"/>
              <a:gd name="connsiteY0" fmla="*/ 106680 h 1376536"/>
              <a:gd name="connsiteX1" fmla="*/ 320006 w 1130724"/>
              <a:gd name="connsiteY1" fmla="*/ 1342600 h 1376536"/>
              <a:gd name="connsiteX2" fmla="*/ 1130724 w 1130724"/>
              <a:gd name="connsiteY2" fmla="*/ 1259835 h 1376536"/>
              <a:gd name="connsiteX3" fmla="*/ 830580 w 1130724"/>
              <a:gd name="connsiteY3" fmla="*/ 0 h 1376536"/>
              <a:gd name="connsiteX4" fmla="*/ 0 w 1130724"/>
              <a:gd name="connsiteY4" fmla="*/ 106680 h 137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724" h="1376536">
                <a:moveTo>
                  <a:pt x="0" y="106680"/>
                </a:moveTo>
                <a:cubicBezTo>
                  <a:pt x="223520" y="617220"/>
                  <a:pt x="183716" y="552005"/>
                  <a:pt x="320006" y="1342600"/>
                </a:cubicBezTo>
                <a:cubicBezTo>
                  <a:pt x="660092" y="1423764"/>
                  <a:pt x="731359" y="1344557"/>
                  <a:pt x="1130724" y="1259835"/>
                </a:cubicBezTo>
                <a:cubicBezTo>
                  <a:pt x="851749" y="318439"/>
                  <a:pt x="1036320" y="637540"/>
                  <a:pt x="830580" y="0"/>
                </a:cubicBez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C268D4F0-9366-4829-8FD7-5785772F82C9}"/>
              </a:ext>
            </a:extLst>
          </p:cNvPr>
          <p:cNvGrpSpPr/>
          <p:nvPr/>
        </p:nvGrpSpPr>
        <p:grpSpPr>
          <a:xfrm rot="15115974" flipV="1">
            <a:off x="-1542832" y="7151000"/>
            <a:ext cx="1189128" cy="117025"/>
            <a:chOff x="-3137499" y="2727325"/>
            <a:chExt cx="1180537" cy="117475"/>
          </a:xfrm>
        </p:grpSpPr>
        <p:cxnSp>
          <p:nvCxnSpPr>
            <p:cNvPr id="152" name="Прямая соединительная линия 151">
              <a:extLst>
                <a:ext uri="{FF2B5EF4-FFF2-40B4-BE49-F238E27FC236}">
                  <a16:creationId xmlns:a16="http://schemas.microsoft.com/office/drawing/2014/main" id="{8956492C-0245-4129-AEFF-D51ADAD7F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>
              <a:extLst>
                <a:ext uri="{FF2B5EF4-FFF2-40B4-BE49-F238E27FC236}">
                  <a16:creationId xmlns:a16="http://schemas.microsoft.com/office/drawing/2014/main" id="{F0C8E6F3-43C3-4FD3-92E8-E9BF0BE21E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8449" y="2727325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Овал 153">
            <a:extLst>
              <a:ext uri="{FF2B5EF4-FFF2-40B4-BE49-F238E27FC236}">
                <a16:creationId xmlns:a16="http://schemas.microsoft.com/office/drawing/2014/main" id="{18EBC194-E35A-48E0-A698-1C000FDB1F31}"/>
              </a:ext>
            </a:extLst>
          </p:cNvPr>
          <p:cNvSpPr/>
          <p:nvPr/>
        </p:nvSpPr>
        <p:spPr>
          <a:xfrm>
            <a:off x="-2114900" y="5564292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id="{77E2C835-9C48-4FC3-9840-33A65E1ABD07}"/>
              </a:ext>
            </a:extLst>
          </p:cNvPr>
          <p:cNvSpPr/>
          <p:nvPr/>
        </p:nvSpPr>
        <p:spPr>
          <a:xfrm>
            <a:off x="-1411135" y="6437805"/>
            <a:ext cx="203200" cy="15375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53422813-E954-4981-8397-241DED8784F0}"/>
              </a:ext>
            </a:extLst>
          </p:cNvPr>
          <p:cNvSpPr/>
          <p:nvPr/>
        </p:nvSpPr>
        <p:spPr>
          <a:xfrm rot="20709771">
            <a:off x="-1053222" y="6361262"/>
            <a:ext cx="203200" cy="14146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39BC6970-9ACC-4CBB-A165-76157804900F}"/>
              </a:ext>
            </a:extLst>
          </p:cNvPr>
          <p:cNvCxnSpPr>
            <a:cxnSpLocks/>
          </p:cNvCxnSpPr>
          <p:nvPr/>
        </p:nvCxnSpPr>
        <p:spPr>
          <a:xfrm>
            <a:off x="-1067948" y="6158390"/>
            <a:ext cx="254857" cy="823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9A3AC319-0BBF-4906-AFFD-C5B08712B40B}"/>
              </a:ext>
            </a:extLst>
          </p:cNvPr>
          <p:cNvCxnSpPr>
            <a:cxnSpLocks/>
          </p:cNvCxnSpPr>
          <p:nvPr/>
        </p:nvCxnSpPr>
        <p:spPr>
          <a:xfrm flipV="1">
            <a:off x="-1509717" y="6153580"/>
            <a:ext cx="276042" cy="1136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Дуга 158">
            <a:extLst>
              <a:ext uri="{FF2B5EF4-FFF2-40B4-BE49-F238E27FC236}">
                <a16:creationId xmlns:a16="http://schemas.microsoft.com/office/drawing/2014/main" id="{76C078B1-ACB9-405B-BA13-75AC60188981}"/>
              </a:ext>
            </a:extLst>
          </p:cNvPr>
          <p:cNvSpPr/>
          <p:nvPr/>
        </p:nvSpPr>
        <p:spPr>
          <a:xfrm rot="3145586">
            <a:off x="-1192978" y="6234259"/>
            <a:ext cx="379838" cy="404259"/>
          </a:xfrm>
          <a:prstGeom prst="arc">
            <a:avLst>
              <a:gd name="adj1" fmla="val 16200000"/>
              <a:gd name="adj2" fmla="val 199822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Дуга 159">
            <a:extLst>
              <a:ext uri="{FF2B5EF4-FFF2-40B4-BE49-F238E27FC236}">
                <a16:creationId xmlns:a16="http://schemas.microsoft.com/office/drawing/2014/main" id="{20291E22-3F15-4EA4-AE8B-1DF95446E17F}"/>
              </a:ext>
            </a:extLst>
          </p:cNvPr>
          <p:cNvSpPr/>
          <p:nvPr/>
        </p:nvSpPr>
        <p:spPr>
          <a:xfrm rot="14010654">
            <a:off x="-1446137" y="6377456"/>
            <a:ext cx="268030" cy="271591"/>
          </a:xfrm>
          <a:prstGeom prst="arc">
            <a:avLst>
              <a:gd name="adj1" fmla="val 17238507"/>
              <a:gd name="adj2" fmla="val 199822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8E15BB9-04A3-46C6-89D4-3A4E6D0D4213}"/>
              </a:ext>
            </a:extLst>
          </p:cNvPr>
          <p:cNvSpPr/>
          <p:nvPr/>
        </p:nvSpPr>
        <p:spPr>
          <a:xfrm>
            <a:off x="-1451769" y="6705599"/>
            <a:ext cx="550067" cy="220280"/>
          </a:xfrm>
          <a:custGeom>
            <a:avLst/>
            <a:gdLst>
              <a:gd name="connsiteX0" fmla="*/ 0 w 704850"/>
              <a:gd name="connsiteY0" fmla="*/ 133350 h 209550"/>
              <a:gd name="connsiteX1" fmla="*/ 311150 w 704850"/>
              <a:gd name="connsiteY1" fmla="*/ 209550 h 209550"/>
              <a:gd name="connsiteX2" fmla="*/ 704850 w 704850"/>
              <a:gd name="connsiteY2" fmla="*/ 0 h 209550"/>
              <a:gd name="connsiteX3" fmla="*/ 349250 w 704850"/>
              <a:gd name="connsiteY3" fmla="*/ 133350 h 209550"/>
              <a:gd name="connsiteX4" fmla="*/ 0 w 704850"/>
              <a:gd name="connsiteY4" fmla="*/ 133350 h 209550"/>
              <a:gd name="connsiteX0" fmla="*/ 0 w 704850"/>
              <a:gd name="connsiteY0" fmla="*/ 133350 h 209550"/>
              <a:gd name="connsiteX1" fmla="*/ 311150 w 704850"/>
              <a:gd name="connsiteY1" fmla="*/ 209550 h 209550"/>
              <a:gd name="connsiteX2" fmla="*/ 704850 w 704850"/>
              <a:gd name="connsiteY2" fmla="*/ 0 h 209550"/>
              <a:gd name="connsiteX3" fmla="*/ 349250 w 704850"/>
              <a:gd name="connsiteY3" fmla="*/ 133350 h 209550"/>
              <a:gd name="connsiteX4" fmla="*/ 0 w 704850"/>
              <a:gd name="connsiteY4" fmla="*/ 133350 h 209550"/>
              <a:gd name="connsiteX0" fmla="*/ 0 w 704850"/>
              <a:gd name="connsiteY0" fmla="*/ 133350 h 223670"/>
              <a:gd name="connsiteX1" fmla="*/ 311150 w 704850"/>
              <a:gd name="connsiteY1" fmla="*/ 209550 h 223670"/>
              <a:gd name="connsiteX2" fmla="*/ 704850 w 704850"/>
              <a:gd name="connsiteY2" fmla="*/ 0 h 223670"/>
              <a:gd name="connsiteX3" fmla="*/ 349250 w 704850"/>
              <a:gd name="connsiteY3" fmla="*/ 133350 h 223670"/>
              <a:gd name="connsiteX4" fmla="*/ 0 w 704850"/>
              <a:gd name="connsiteY4" fmla="*/ 133350 h 223670"/>
              <a:gd name="connsiteX0" fmla="*/ 0 w 704850"/>
              <a:gd name="connsiteY0" fmla="*/ 133350 h 223670"/>
              <a:gd name="connsiteX1" fmla="*/ 311150 w 704850"/>
              <a:gd name="connsiteY1" fmla="*/ 209550 h 223670"/>
              <a:gd name="connsiteX2" fmla="*/ 704850 w 704850"/>
              <a:gd name="connsiteY2" fmla="*/ 0 h 223670"/>
              <a:gd name="connsiteX3" fmla="*/ 349250 w 704850"/>
              <a:gd name="connsiteY3" fmla="*/ 133350 h 223670"/>
              <a:gd name="connsiteX4" fmla="*/ 0 w 704850"/>
              <a:gd name="connsiteY4" fmla="*/ 133350 h 223670"/>
              <a:gd name="connsiteX0" fmla="*/ 0 w 704850"/>
              <a:gd name="connsiteY0" fmla="*/ 133350 h 223670"/>
              <a:gd name="connsiteX1" fmla="*/ 311150 w 704850"/>
              <a:gd name="connsiteY1" fmla="*/ 209550 h 223670"/>
              <a:gd name="connsiteX2" fmla="*/ 704850 w 704850"/>
              <a:gd name="connsiteY2" fmla="*/ 0 h 223670"/>
              <a:gd name="connsiteX3" fmla="*/ 349250 w 704850"/>
              <a:gd name="connsiteY3" fmla="*/ 133350 h 223670"/>
              <a:gd name="connsiteX4" fmla="*/ 0 w 704850"/>
              <a:gd name="connsiteY4" fmla="*/ 133350 h 223670"/>
              <a:gd name="connsiteX0" fmla="*/ 0 w 704850"/>
              <a:gd name="connsiteY0" fmla="*/ 133350 h 233372"/>
              <a:gd name="connsiteX1" fmla="*/ 320675 w 704850"/>
              <a:gd name="connsiteY1" fmla="*/ 223837 h 233372"/>
              <a:gd name="connsiteX2" fmla="*/ 704850 w 704850"/>
              <a:gd name="connsiteY2" fmla="*/ 0 h 233372"/>
              <a:gd name="connsiteX3" fmla="*/ 349250 w 704850"/>
              <a:gd name="connsiteY3" fmla="*/ 133350 h 233372"/>
              <a:gd name="connsiteX4" fmla="*/ 0 w 704850"/>
              <a:gd name="connsiteY4" fmla="*/ 133350 h 233372"/>
              <a:gd name="connsiteX0" fmla="*/ 0 w 671512"/>
              <a:gd name="connsiteY0" fmla="*/ 123825 h 223847"/>
              <a:gd name="connsiteX1" fmla="*/ 320675 w 671512"/>
              <a:gd name="connsiteY1" fmla="*/ 214312 h 223847"/>
              <a:gd name="connsiteX2" fmla="*/ 671512 w 671512"/>
              <a:gd name="connsiteY2" fmla="*/ 0 h 223847"/>
              <a:gd name="connsiteX3" fmla="*/ 349250 w 671512"/>
              <a:gd name="connsiteY3" fmla="*/ 123825 h 223847"/>
              <a:gd name="connsiteX4" fmla="*/ 0 w 671512"/>
              <a:gd name="connsiteY4" fmla="*/ 123825 h 223847"/>
              <a:gd name="connsiteX0" fmla="*/ 0 w 671512"/>
              <a:gd name="connsiteY0" fmla="*/ 123825 h 223847"/>
              <a:gd name="connsiteX1" fmla="*/ 320675 w 671512"/>
              <a:gd name="connsiteY1" fmla="*/ 214312 h 223847"/>
              <a:gd name="connsiteX2" fmla="*/ 671512 w 671512"/>
              <a:gd name="connsiteY2" fmla="*/ 0 h 223847"/>
              <a:gd name="connsiteX3" fmla="*/ 349250 w 671512"/>
              <a:gd name="connsiteY3" fmla="*/ 123825 h 223847"/>
              <a:gd name="connsiteX4" fmla="*/ 0 w 671512"/>
              <a:gd name="connsiteY4" fmla="*/ 123825 h 223847"/>
              <a:gd name="connsiteX0" fmla="*/ 0 w 671512"/>
              <a:gd name="connsiteY0" fmla="*/ 125319 h 225341"/>
              <a:gd name="connsiteX1" fmla="*/ 320675 w 671512"/>
              <a:gd name="connsiteY1" fmla="*/ 215806 h 225341"/>
              <a:gd name="connsiteX2" fmla="*/ 671512 w 671512"/>
              <a:gd name="connsiteY2" fmla="*/ 1494 h 225341"/>
              <a:gd name="connsiteX3" fmla="*/ 0 w 671512"/>
              <a:gd name="connsiteY3" fmla="*/ 125319 h 225341"/>
              <a:gd name="connsiteX0" fmla="*/ 0 w 671512"/>
              <a:gd name="connsiteY0" fmla="*/ 123825 h 223847"/>
              <a:gd name="connsiteX1" fmla="*/ 320675 w 671512"/>
              <a:gd name="connsiteY1" fmla="*/ 214312 h 223847"/>
              <a:gd name="connsiteX2" fmla="*/ 671512 w 671512"/>
              <a:gd name="connsiteY2" fmla="*/ 0 h 223847"/>
              <a:gd name="connsiteX3" fmla="*/ 0 w 671512"/>
              <a:gd name="connsiteY3" fmla="*/ 123825 h 223847"/>
              <a:gd name="connsiteX0" fmla="*/ 0 w 671512"/>
              <a:gd name="connsiteY0" fmla="*/ 123825 h 223847"/>
              <a:gd name="connsiteX1" fmla="*/ 320675 w 671512"/>
              <a:gd name="connsiteY1" fmla="*/ 214312 h 223847"/>
              <a:gd name="connsiteX2" fmla="*/ 671512 w 671512"/>
              <a:gd name="connsiteY2" fmla="*/ 0 h 223847"/>
              <a:gd name="connsiteX3" fmla="*/ 0 w 671512"/>
              <a:gd name="connsiteY3" fmla="*/ 123825 h 223847"/>
              <a:gd name="connsiteX0" fmla="*/ 0 w 647699"/>
              <a:gd name="connsiteY0" fmla="*/ 152400 h 252422"/>
              <a:gd name="connsiteX1" fmla="*/ 320675 w 647699"/>
              <a:gd name="connsiteY1" fmla="*/ 242887 h 252422"/>
              <a:gd name="connsiteX2" fmla="*/ 647699 w 647699"/>
              <a:gd name="connsiteY2" fmla="*/ 0 h 252422"/>
              <a:gd name="connsiteX3" fmla="*/ 0 w 647699"/>
              <a:gd name="connsiteY3" fmla="*/ 152400 h 252422"/>
              <a:gd name="connsiteX0" fmla="*/ 0 w 647699"/>
              <a:gd name="connsiteY0" fmla="*/ 152400 h 252422"/>
              <a:gd name="connsiteX1" fmla="*/ 320675 w 647699"/>
              <a:gd name="connsiteY1" fmla="*/ 242887 h 252422"/>
              <a:gd name="connsiteX2" fmla="*/ 647699 w 647699"/>
              <a:gd name="connsiteY2" fmla="*/ 0 h 252422"/>
              <a:gd name="connsiteX3" fmla="*/ 0 w 647699"/>
              <a:gd name="connsiteY3" fmla="*/ 152400 h 252422"/>
              <a:gd name="connsiteX0" fmla="*/ 0 w 647699"/>
              <a:gd name="connsiteY0" fmla="*/ 152400 h 252422"/>
              <a:gd name="connsiteX1" fmla="*/ 320675 w 647699"/>
              <a:gd name="connsiteY1" fmla="*/ 242887 h 252422"/>
              <a:gd name="connsiteX2" fmla="*/ 647699 w 647699"/>
              <a:gd name="connsiteY2" fmla="*/ 0 h 252422"/>
              <a:gd name="connsiteX3" fmla="*/ 0 w 647699"/>
              <a:gd name="connsiteY3" fmla="*/ 152400 h 252422"/>
              <a:gd name="connsiteX0" fmla="*/ 0 w 647699"/>
              <a:gd name="connsiteY0" fmla="*/ 152400 h 185175"/>
              <a:gd name="connsiteX1" fmla="*/ 647699 w 647699"/>
              <a:gd name="connsiteY1" fmla="*/ 0 h 185175"/>
              <a:gd name="connsiteX2" fmla="*/ 0 w 647699"/>
              <a:gd name="connsiteY2" fmla="*/ 152400 h 185175"/>
              <a:gd name="connsiteX0" fmla="*/ 0 w 647699"/>
              <a:gd name="connsiteY0" fmla="*/ 152400 h 185175"/>
              <a:gd name="connsiteX1" fmla="*/ 647699 w 647699"/>
              <a:gd name="connsiteY1" fmla="*/ 0 h 185175"/>
              <a:gd name="connsiteX2" fmla="*/ 0 w 647699"/>
              <a:gd name="connsiteY2" fmla="*/ 152400 h 185175"/>
              <a:gd name="connsiteX0" fmla="*/ 0 w 647699"/>
              <a:gd name="connsiteY0" fmla="*/ 152400 h 185175"/>
              <a:gd name="connsiteX1" fmla="*/ 647699 w 647699"/>
              <a:gd name="connsiteY1" fmla="*/ 0 h 185175"/>
              <a:gd name="connsiteX2" fmla="*/ 0 w 647699"/>
              <a:gd name="connsiteY2" fmla="*/ 152400 h 185175"/>
              <a:gd name="connsiteX0" fmla="*/ 0 w 552449"/>
              <a:gd name="connsiteY0" fmla="*/ 111919 h 159915"/>
              <a:gd name="connsiteX1" fmla="*/ 552449 w 552449"/>
              <a:gd name="connsiteY1" fmla="*/ 0 h 159915"/>
              <a:gd name="connsiteX2" fmla="*/ 0 w 552449"/>
              <a:gd name="connsiteY2" fmla="*/ 111919 h 159915"/>
              <a:gd name="connsiteX0" fmla="*/ 0 w 545305"/>
              <a:gd name="connsiteY0" fmla="*/ 33337 h 123924"/>
              <a:gd name="connsiteX1" fmla="*/ 545305 w 545305"/>
              <a:gd name="connsiteY1" fmla="*/ 0 h 123924"/>
              <a:gd name="connsiteX2" fmla="*/ 0 w 545305"/>
              <a:gd name="connsiteY2" fmla="*/ 33337 h 123924"/>
              <a:gd name="connsiteX0" fmla="*/ 0 w 545305"/>
              <a:gd name="connsiteY0" fmla="*/ 33337 h 203218"/>
              <a:gd name="connsiteX1" fmla="*/ 545305 w 545305"/>
              <a:gd name="connsiteY1" fmla="*/ 0 h 203218"/>
              <a:gd name="connsiteX2" fmla="*/ 0 w 545305"/>
              <a:gd name="connsiteY2" fmla="*/ 33337 h 203218"/>
              <a:gd name="connsiteX0" fmla="*/ 0 w 545305"/>
              <a:gd name="connsiteY0" fmla="*/ 33337 h 203218"/>
              <a:gd name="connsiteX1" fmla="*/ 545305 w 545305"/>
              <a:gd name="connsiteY1" fmla="*/ 0 h 203218"/>
              <a:gd name="connsiteX2" fmla="*/ 0 w 545305"/>
              <a:gd name="connsiteY2" fmla="*/ 33337 h 203218"/>
              <a:gd name="connsiteX0" fmla="*/ 0 w 550067"/>
              <a:gd name="connsiteY0" fmla="*/ 61912 h 220280"/>
              <a:gd name="connsiteX1" fmla="*/ 550067 w 550067"/>
              <a:gd name="connsiteY1" fmla="*/ 0 h 220280"/>
              <a:gd name="connsiteX2" fmla="*/ 0 w 550067"/>
              <a:gd name="connsiteY2" fmla="*/ 61912 h 220280"/>
              <a:gd name="connsiteX0" fmla="*/ 0 w 550067"/>
              <a:gd name="connsiteY0" fmla="*/ 61912 h 220280"/>
              <a:gd name="connsiteX1" fmla="*/ 550067 w 550067"/>
              <a:gd name="connsiteY1" fmla="*/ 0 h 220280"/>
              <a:gd name="connsiteX2" fmla="*/ 0 w 550067"/>
              <a:gd name="connsiteY2" fmla="*/ 61912 h 220280"/>
              <a:gd name="connsiteX0" fmla="*/ 0 w 550067"/>
              <a:gd name="connsiteY0" fmla="*/ 61912 h 220280"/>
              <a:gd name="connsiteX1" fmla="*/ 550067 w 550067"/>
              <a:gd name="connsiteY1" fmla="*/ 0 h 220280"/>
              <a:gd name="connsiteX2" fmla="*/ 0 w 550067"/>
              <a:gd name="connsiteY2" fmla="*/ 61912 h 2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67" h="220280">
                <a:moveTo>
                  <a:pt x="0" y="61912"/>
                </a:moveTo>
                <a:cubicBezTo>
                  <a:pt x="354012" y="144462"/>
                  <a:pt x="277016" y="91282"/>
                  <a:pt x="550067" y="0"/>
                </a:cubicBezTo>
                <a:cubicBezTo>
                  <a:pt x="403752" y="227806"/>
                  <a:pt x="210873" y="326230"/>
                  <a:pt x="0" y="61912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2" name="Дуга 161">
            <a:extLst>
              <a:ext uri="{FF2B5EF4-FFF2-40B4-BE49-F238E27FC236}">
                <a16:creationId xmlns:a16="http://schemas.microsoft.com/office/drawing/2014/main" id="{7A404B72-6BAE-4064-ADFD-E8964ADE2355}"/>
              </a:ext>
            </a:extLst>
          </p:cNvPr>
          <p:cNvSpPr/>
          <p:nvPr/>
        </p:nvSpPr>
        <p:spPr>
          <a:xfrm rot="2508794">
            <a:off x="-1161737" y="6230049"/>
            <a:ext cx="379838" cy="404259"/>
          </a:xfrm>
          <a:prstGeom prst="arc">
            <a:avLst>
              <a:gd name="adj1" fmla="val 17753952"/>
              <a:gd name="adj2" fmla="val 199822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Дуга 162">
            <a:extLst>
              <a:ext uri="{FF2B5EF4-FFF2-40B4-BE49-F238E27FC236}">
                <a16:creationId xmlns:a16="http://schemas.microsoft.com/office/drawing/2014/main" id="{13F4F7BE-BC43-4BA5-86F5-39483A57839D}"/>
              </a:ext>
            </a:extLst>
          </p:cNvPr>
          <p:cNvSpPr/>
          <p:nvPr/>
        </p:nvSpPr>
        <p:spPr>
          <a:xfrm rot="14605385">
            <a:off x="-1472273" y="6377456"/>
            <a:ext cx="268030" cy="271591"/>
          </a:xfrm>
          <a:prstGeom prst="arc">
            <a:avLst>
              <a:gd name="adj1" fmla="val 17238507"/>
              <a:gd name="adj2" fmla="val 1874376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2125B91-5D06-44CF-91FC-1954E218E6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5956" y="3296654"/>
            <a:ext cx="1075119" cy="2301818"/>
          </a:xfrm>
          <a:prstGeom prst="rect">
            <a:avLst/>
          </a:prstGeom>
        </p:spPr>
      </p:pic>
      <p:sp>
        <p:nvSpPr>
          <p:cNvPr id="233" name="Полилиния: фигура 232">
            <a:extLst>
              <a:ext uri="{FF2B5EF4-FFF2-40B4-BE49-F238E27FC236}">
                <a16:creationId xmlns:a16="http://schemas.microsoft.com/office/drawing/2014/main" id="{24F497CE-1AA9-408F-80E2-4F163041DC11}"/>
              </a:ext>
            </a:extLst>
          </p:cNvPr>
          <p:cNvSpPr/>
          <p:nvPr/>
        </p:nvSpPr>
        <p:spPr>
          <a:xfrm>
            <a:off x="-776032" y="5548007"/>
            <a:ext cx="6551720" cy="637203"/>
          </a:xfrm>
          <a:custGeom>
            <a:avLst/>
            <a:gdLst>
              <a:gd name="connsiteX0" fmla="*/ 35510 w 6551720"/>
              <a:gd name="connsiteY0" fmla="*/ 2645546 h 2920753"/>
              <a:gd name="connsiteX1" fmla="*/ 1642369 w 6551720"/>
              <a:gd name="connsiteY1" fmla="*/ 0 h 2920753"/>
              <a:gd name="connsiteX2" fmla="*/ 2778710 w 6551720"/>
              <a:gd name="connsiteY2" fmla="*/ 1198485 h 2920753"/>
              <a:gd name="connsiteX3" fmla="*/ 3595456 w 6551720"/>
              <a:gd name="connsiteY3" fmla="*/ 674703 h 2920753"/>
              <a:gd name="connsiteX4" fmla="*/ 6551720 w 6551720"/>
              <a:gd name="connsiteY4" fmla="*/ 2920753 h 2920753"/>
              <a:gd name="connsiteX5" fmla="*/ 0 w 6551720"/>
              <a:gd name="connsiteY5" fmla="*/ 2725445 h 2920753"/>
              <a:gd name="connsiteX6" fmla="*/ 35510 w 6551720"/>
              <a:gd name="connsiteY6" fmla="*/ 2645546 h 292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1720" h="2920753">
                <a:moveTo>
                  <a:pt x="35510" y="2645546"/>
                </a:moveTo>
                <a:lnTo>
                  <a:pt x="1642369" y="0"/>
                </a:lnTo>
                <a:lnTo>
                  <a:pt x="2778710" y="1198485"/>
                </a:lnTo>
                <a:lnTo>
                  <a:pt x="3595456" y="674703"/>
                </a:lnTo>
                <a:lnTo>
                  <a:pt x="6551720" y="2920753"/>
                </a:lnTo>
                <a:lnTo>
                  <a:pt x="0" y="2725445"/>
                </a:lnTo>
                <a:lnTo>
                  <a:pt x="35510" y="2645546"/>
                </a:lnTo>
                <a:close/>
              </a:path>
            </a:pathLst>
          </a:custGeom>
          <a:solidFill>
            <a:srgbClr val="76717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5" name="Полилиния: фигура 234">
            <a:extLst>
              <a:ext uri="{FF2B5EF4-FFF2-40B4-BE49-F238E27FC236}">
                <a16:creationId xmlns:a16="http://schemas.microsoft.com/office/drawing/2014/main" id="{6E6D2B77-47CA-45F0-838F-F317C726C0EF}"/>
              </a:ext>
            </a:extLst>
          </p:cNvPr>
          <p:cNvSpPr/>
          <p:nvPr/>
        </p:nvSpPr>
        <p:spPr>
          <a:xfrm>
            <a:off x="4115475" y="6346195"/>
            <a:ext cx="3385909" cy="282163"/>
          </a:xfrm>
          <a:custGeom>
            <a:avLst/>
            <a:gdLst>
              <a:gd name="connsiteX0" fmla="*/ 35510 w 6551720"/>
              <a:gd name="connsiteY0" fmla="*/ 2645546 h 2920753"/>
              <a:gd name="connsiteX1" fmla="*/ 1642369 w 6551720"/>
              <a:gd name="connsiteY1" fmla="*/ 0 h 2920753"/>
              <a:gd name="connsiteX2" fmla="*/ 2778710 w 6551720"/>
              <a:gd name="connsiteY2" fmla="*/ 1198485 h 2920753"/>
              <a:gd name="connsiteX3" fmla="*/ 3595456 w 6551720"/>
              <a:gd name="connsiteY3" fmla="*/ 674703 h 2920753"/>
              <a:gd name="connsiteX4" fmla="*/ 6551720 w 6551720"/>
              <a:gd name="connsiteY4" fmla="*/ 2920753 h 2920753"/>
              <a:gd name="connsiteX5" fmla="*/ 0 w 6551720"/>
              <a:gd name="connsiteY5" fmla="*/ 2725445 h 2920753"/>
              <a:gd name="connsiteX6" fmla="*/ 35510 w 6551720"/>
              <a:gd name="connsiteY6" fmla="*/ 2645546 h 292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1720" h="2920753">
                <a:moveTo>
                  <a:pt x="35510" y="2645546"/>
                </a:moveTo>
                <a:lnTo>
                  <a:pt x="1642369" y="0"/>
                </a:lnTo>
                <a:lnTo>
                  <a:pt x="2778710" y="1198485"/>
                </a:lnTo>
                <a:lnTo>
                  <a:pt x="3595456" y="674703"/>
                </a:lnTo>
                <a:lnTo>
                  <a:pt x="6551720" y="2920753"/>
                </a:lnTo>
                <a:lnTo>
                  <a:pt x="0" y="2725445"/>
                </a:lnTo>
                <a:lnTo>
                  <a:pt x="35510" y="2645546"/>
                </a:lnTo>
                <a:close/>
              </a:path>
            </a:pathLst>
          </a:custGeom>
          <a:solidFill>
            <a:srgbClr val="76717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7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917DF-18E1-690D-DD85-A5FD4E68D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Дуга 315">
            <a:extLst>
              <a:ext uri="{FF2B5EF4-FFF2-40B4-BE49-F238E27FC236}">
                <a16:creationId xmlns:a16="http://schemas.microsoft.com/office/drawing/2014/main" id="{84D0BF31-5421-486E-2309-CAB8DBEB3A3E}"/>
              </a:ext>
            </a:extLst>
          </p:cNvPr>
          <p:cNvSpPr/>
          <p:nvPr/>
        </p:nvSpPr>
        <p:spPr>
          <a:xfrm rot="6459407">
            <a:off x="-2210959" y="3579187"/>
            <a:ext cx="990600" cy="574163"/>
          </a:xfrm>
          <a:prstGeom prst="arc">
            <a:avLst>
              <a:gd name="adj1" fmla="val 19372174"/>
              <a:gd name="adj2" fmla="val 43230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Дуга 316">
            <a:extLst>
              <a:ext uri="{FF2B5EF4-FFF2-40B4-BE49-F238E27FC236}">
                <a16:creationId xmlns:a16="http://schemas.microsoft.com/office/drawing/2014/main" id="{7C981718-FDB0-2E70-60AA-12F08B985018}"/>
              </a:ext>
            </a:extLst>
          </p:cNvPr>
          <p:cNvSpPr/>
          <p:nvPr/>
        </p:nvSpPr>
        <p:spPr>
          <a:xfrm rot="14218289">
            <a:off x="-3328777" y="3710754"/>
            <a:ext cx="990600" cy="642215"/>
          </a:xfrm>
          <a:prstGeom prst="arc">
            <a:avLst>
              <a:gd name="adj1" fmla="val 19372174"/>
              <a:gd name="adj2" fmla="val 43230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3" name="Группа 312">
            <a:extLst>
              <a:ext uri="{FF2B5EF4-FFF2-40B4-BE49-F238E27FC236}">
                <a16:creationId xmlns:a16="http://schemas.microsoft.com/office/drawing/2014/main" id="{BFE01DE9-ABCD-387A-1AC4-67BDB1A47205}"/>
              </a:ext>
            </a:extLst>
          </p:cNvPr>
          <p:cNvGrpSpPr/>
          <p:nvPr/>
        </p:nvGrpSpPr>
        <p:grpSpPr>
          <a:xfrm rot="21350072">
            <a:off x="-3455956" y="2592379"/>
            <a:ext cx="1180016" cy="117475"/>
            <a:chOff x="-3137499" y="2727325"/>
            <a:chExt cx="1180537" cy="117475"/>
          </a:xfrm>
        </p:grpSpPr>
        <p:cxnSp>
          <p:nvCxnSpPr>
            <p:cNvPr id="314" name="Прямая соединительная линия 313">
              <a:extLst>
                <a:ext uri="{FF2B5EF4-FFF2-40B4-BE49-F238E27FC236}">
                  <a16:creationId xmlns:a16="http://schemas.microsoft.com/office/drawing/2014/main" id="{B164637B-5A03-ACD4-BD4D-C243798CB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единительная линия 314">
              <a:extLst>
                <a:ext uri="{FF2B5EF4-FFF2-40B4-BE49-F238E27FC236}">
                  <a16:creationId xmlns:a16="http://schemas.microsoft.com/office/drawing/2014/main" id="{22A79A27-5971-B672-0BFA-3202739A29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8449" y="2727325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4" name="Полилиния: фигура 303">
            <a:extLst>
              <a:ext uri="{FF2B5EF4-FFF2-40B4-BE49-F238E27FC236}">
                <a16:creationId xmlns:a16="http://schemas.microsoft.com/office/drawing/2014/main" id="{2CBCFF03-2535-0ED0-2338-A12D316473EB}"/>
              </a:ext>
            </a:extLst>
          </p:cNvPr>
          <p:cNvSpPr/>
          <p:nvPr/>
        </p:nvSpPr>
        <p:spPr>
          <a:xfrm rot="524887">
            <a:off x="-2680257" y="2563825"/>
            <a:ext cx="967810" cy="1367358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810" h="1367358">
                <a:moveTo>
                  <a:pt x="0" y="106680"/>
                </a:moveTo>
                <a:cubicBezTo>
                  <a:pt x="223520" y="617220"/>
                  <a:pt x="180340" y="655320"/>
                  <a:pt x="76200" y="1303020"/>
                </a:cubicBezTo>
                <a:cubicBezTo>
                  <a:pt x="374766" y="1364875"/>
                  <a:pt x="476935" y="1402982"/>
                  <a:pt x="876300" y="1318260"/>
                </a:cubicBezTo>
                <a:cubicBezTo>
                  <a:pt x="975360" y="871220"/>
                  <a:pt x="1036320" y="637540"/>
                  <a:pt x="830580" y="0"/>
                </a:cubicBez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7844261A-8B5F-8D02-8F45-10011A31EE9C}"/>
              </a:ext>
            </a:extLst>
          </p:cNvPr>
          <p:cNvSpPr/>
          <p:nvPr/>
        </p:nvSpPr>
        <p:spPr>
          <a:xfrm>
            <a:off x="117071" y="1191884"/>
            <a:ext cx="11929786" cy="554527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6D6E02-E9C8-EE90-F9DC-D77531348C39}"/>
              </a:ext>
            </a:extLst>
          </p:cNvPr>
          <p:cNvSpPr/>
          <p:nvPr/>
        </p:nvSpPr>
        <p:spPr>
          <a:xfrm>
            <a:off x="38100" y="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НАПУГАТЬ - СПАСТИ</a:t>
            </a:r>
          </a:p>
        </p:txBody>
      </p: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73253299-B6B2-8A95-B943-052CB5901CA1}"/>
              </a:ext>
            </a:extLst>
          </p:cNvPr>
          <p:cNvGrpSpPr/>
          <p:nvPr/>
        </p:nvGrpSpPr>
        <p:grpSpPr>
          <a:xfrm rot="21350072">
            <a:off x="-3137497" y="2727344"/>
            <a:ext cx="1180016" cy="117475"/>
            <a:chOff x="-3137499" y="2727325"/>
            <a:chExt cx="1180537" cy="117475"/>
          </a:xfrm>
        </p:grpSpPr>
        <p:cxnSp>
          <p:nvCxnSpPr>
            <p:cNvPr id="306" name="Прямая соединительная линия 305">
              <a:extLst>
                <a:ext uri="{FF2B5EF4-FFF2-40B4-BE49-F238E27FC236}">
                  <a16:creationId xmlns:a16="http://schemas.microsoft.com/office/drawing/2014/main" id="{58CB3B2A-E340-14C3-17B1-85205F161B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Прямая соединительная линия 306">
              <a:extLst>
                <a:ext uri="{FF2B5EF4-FFF2-40B4-BE49-F238E27FC236}">
                  <a16:creationId xmlns:a16="http://schemas.microsoft.com/office/drawing/2014/main" id="{4627276A-938B-A86F-7CA0-C749659AC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8449" y="2727325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" name="Овал 288">
            <a:extLst>
              <a:ext uri="{FF2B5EF4-FFF2-40B4-BE49-F238E27FC236}">
                <a16:creationId xmlns:a16="http://schemas.microsoft.com/office/drawing/2014/main" id="{9EFE9871-BF5E-F282-41B8-D8466DB86708}"/>
              </a:ext>
            </a:extLst>
          </p:cNvPr>
          <p:cNvSpPr/>
          <p:nvPr/>
        </p:nvSpPr>
        <p:spPr>
          <a:xfrm>
            <a:off x="-2888343" y="1308100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0" name="Овал 289">
            <a:extLst>
              <a:ext uri="{FF2B5EF4-FFF2-40B4-BE49-F238E27FC236}">
                <a16:creationId xmlns:a16="http://schemas.microsoft.com/office/drawing/2014/main" id="{F5D90D5D-B1D8-E874-8D9E-A4564FF1A672}"/>
              </a:ext>
            </a:extLst>
          </p:cNvPr>
          <p:cNvSpPr/>
          <p:nvPr/>
        </p:nvSpPr>
        <p:spPr>
          <a:xfrm>
            <a:off x="-2743200" y="1828800"/>
            <a:ext cx="203200" cy="24674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1" name="Овал 290">
            <a:extLst>
              <a:ext uri="{FF2B5EF4-FFF2-40B4-BE49-F238E27FC236}">
                <a16:creationId xmlns:a16="http://schemas.microsoft.com/office/drawing/2014/main" id="{6F9E9B3C-FF58-D5CC-5D70-023F1FC6454C}"/>
              </a:ext>
            </a:extLst>
          </p:cNvPr>
          <p:cNvSpPr/>
          <p:nvPr/>
        </p:nvSpPr>
        <p:spPr>
          <a:xfrm>
            <a:off x="-2160162" y="1909173"/>
            <a:ext cx="203200" cy="24674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id="{419D844B-E5D5-15DA-81A9-8354BE08C7E2}"/>
              </a:ext>
            </a:extLst>
          </p:cNvPr>
          <p:cNvCxnSpPr>
            <a:cxnSpLocks/>
          </p:cNvCxnSpPr>
          <p:nvPr/>
        </p:nvCxnSpPr>
        <p:spPr>
          <a:xfrm>
            <a:off x="-2058562" y="1507352"/>
            <a:ext cx="257194" cy="2239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>
            <a:extLst>
              <a:ext uri="{FF2B5EF4-FFF2-40B4-BE49-F238E27FC236}">
                <a16:creationId xmlns:a16="http://schemas.microsoft.com/office/drawing/2014/main" id="{D1A14003-6D0F-2856-0E0D-631F4D2D07A4}"/>
              </a:ext>
            </a:extLst>
          </p:cNvPr>
          <p:cNvCxnSpPr>
            <a:cxnSpLocks/>
          </p:cNvCxnSpPr>
          <p:nvPr/>
        </p:nvCxnSpPr>
        <p:spPr>
          <a:xfrm flipV="1">
            <a:off x="-2700656" y="1505631"/>
            <a:ext cx="276042" cy="1136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Дуга 297">
            <a:extLst>
              <a:ext uri="{FF2B5EF4-FFF2-40B4-BE49-F238E27FC236}">
                <a16:creationId xmlns:a16="http://schemas.microsoft.com/office/drawing/2014/main" id="{3F4A8E7E-551D-5412-FEAE-21B0CF0D5627}"/>
              </a:ext>
            </a:extLst>
          </p:cNvPr>
          <p:cNvSpPr/>
          <p:nvPr/>
        </p:nvSpPr>
        <p:spPr>
          <a:xfrm rot="3145586">
            <a:off x="-2274270" y="1844246"/>
            <a:ext cx="379838" cy="404259"/>
          </a:xfrm>
          <a:prstGeom prst="arc">
            <a:avLst>
              <a:gd name="adj1" fmla="val 16200000"/>
              <a:gd name="adj2" fmla="val 199822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Дуга 298">
            <a:extLst>
              <a:ext uri="{FF2B5EF4-FFF2-40B4-BE49-F238E27FC236}">
                <a16:creationId xmlns:a16="http://schemas.microsoft.com/office/drawing/2014/main" id="{3A019631-0593-7094-E627-A173965D40B2}"/>
              </a:ext>
            </a:extLst>
          </p:cNvPr>
          <p:cNvSpPr/>
          <p:nvPr/>
        </p:nvSpPr>
        <p:spPr>
          <a:xfrm rot="14010654">
            <a:off x="-2790251" y="1750041"/>
            <a:ext cx="379838" cy="404259"/>
          </a:xfrm>
          <a:prstGeom prst="arc">
            <a:avLst>
              <a:gd name="adj1" fmla="val 16200000"/>
              <a:gd name="adj2" fmla="val 199822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Прямоугольник 300">
            <a:extLst>
              <a:ext uri="{FF2B5EF4-FFF2-40B4-BE49-F238E27FC236}">
                <a16:creationId xmlns:a16="http://schemas.microsoft.com/office/drawing/2014/main" id="{B325F0D4-9FE0-BFFD-66EF-2FB7E2DCA52A}"/>
              </a:ext>
            </a:extLst>
          </p:cNvPr>
          <p:cNvSpPr/>
          <p:nvPr/>
        </p:nvSpPr>
        <p:spPr>
          <a:xfrm>
            <a:off x="-2669030" y="2283661"/>
            <a:ext cx="552022" cy="275238"/>
          </a:xfrm>
          <a:custGeom>
            <a:avLst/>
            <a:gdLst>
              <a:gd name="connsiteX0" fmla="*/ 0 w 550892"/>
              <a:gd name="connsiteY0" fmla="*/ 0 h 371181"/>
              <a:gd name="connsiteX1" fmla="*/ 550892 w 550892"/>
              <a:gd name="connsiteY1" fmla="*/ 0 h 371181"/>
              <a:gd name="connsiteX2" fmla="*/ 550892 w 550892"/>
              <a:gd name="connsiteY2" fmla="*/ 371181 h 371181"/>
              <a:gd name="connsiteX3" fmla="*/ 0 w 550892"/>
              <a:gd name="connsiteY3" fmla="*/ 371181 h 371181"/>
              <a:gd name="connsiteX4" fmla="*/ 0 w 550892"/>
              <a:gd name="connsiteY4" fmla="*/ 0 h 371181"/>
              <a:gd name="connsiteX0" fmla="*/ 0 w 550892"/>
              <a:gd name="connsiteY0" fmla="*/ 0 h 470241"/>
              <a:gd name="connsiteX1" fmla="*/ 550892 w 550892"/>
              <a:gd name="connsiteY1" fmla="*/ 99060 h 470241"/>
              <a:gd name="connsiteX2" fmla="*/ 550892 w 550892"/>
              <a:gd name="connsiteY2" fmla="*/ 470241 h 470241"/>
              <a:gd name="connsiteX3" fmla="*/ 0 w 550892"/>
              <a:gd name="connsiteY3" fmla="*/ 470241 h 470241"/>
              <a:gd name="connsiteX4" fmla="*/ 0 w 550892"/>
              <a:gd name="connsiteY4" fmla="*/ 0 h 470241"/>
              <a:gd name="connsiteX0" fmla="*/ 30480 w 581372"/>
              <a:gd name="connsiteY0" fmla="*/ 0 h 470241"/>
              <a:gd name="connsiteX1" fmla="*/ 581372 w 581372"/>
              <a:gd name="connsiteY1" fmla="*/ 99060 h 470241"/>
              <a:gd name="connsiteX2" fmla="*/ 581372 w 581372"/>
              <a:gd name="connsiteY2" fmla="*/ 470241 h 470241"/>
              <a:gd name="connsiteX3" fmla="*/ 0 w 581372"/>
              <a:gd name="connsiteY3" fmla="*/ 371181 h 470241"/>
              <a:gd name="connsiteX4" fmla="*/ 30480 w 581372"/>
              <a:gd name="connsiteY4" fmla="*/ 0 h 47024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9686 h 617087"/>
              <a:gd name="connsiteX1" fmla="*/ 581372 w 611852"/>
              <a:gd name="connsiteY1" fmla="*/ 108746 h 617087"/>
              <a:gd name="connsiteX2" fmla="*/ 611852 w 611852"/>
              <a:gd name="connsiteY2" fmla="*/ 617087 h 617087"/>
              <a:gd name="connsiteX3" fmla="*/ 0 w 611852"/>
              <a:gd name="connsiteY3" fmla="*/ 380867 h 617087"/>
              <a:gd name="connsiteX4" fmla="*/ 30480 w 611852"/>
              <a:gd name="connsiteY4" fmla="*/ 9686 h 617087"/>
              <a:gd name="connsiteX0" fmla="*/ 30480 w 703292"/>
              <a:gd name="connsiteY0" fmla="*/ 7860 h 615261"/>
              <a:gd name="connsiteX1" fmla="*/ 703292 w 703292"/>
              <a:gd name="connsiteY1" fmla="*/ 117649 h 615261"/>
              <a:gd name="connsiteX2" fmla="*/ 611852 w 703292"/>
              <a:gd name="connsiteY2" fmla="*/ 615261 h 615261"/>
              <a:gd name="connsiteX3" fmla="*/ 0 w 703292"/>
              <a:gd name="connsiteY3" fmla="*/ 379041 h 615261"/>
              <a:gd name="connsiteX4" fmla="*/ 30480 w 703292"/>
              <a:gd name="connsiteY4" fmla="*/ 7860 h 61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92" h="615261">
                <a:moveTo>
                  <a:pt x="30480" y="7860"/>
                </a:moveTo>
                <a:cubicBezTo>
                  <a:pt x="236971" y="-12460"/>
                  <a:pt x="481561" y="809"/>
                  <a:pt x="703292" y="117649"/>
                </a:cubicBezTo>
                <a:lnTo>
                  <a:pt x="611852" y="615261"/>
                </a:lnTo>
                <a:cubicBezTo>
                  <a:pt x="293601" y="246961"/>
                  <a:pt x="120131" y="366341"/>
                  <a:pt x="0" y="379041"/>
                </a:cubicBezTo>
                <a:lnTo>
                  <a:pt x="30480" y="786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18" name="Рисунок 317">
            <a:extLst>
              <a:ext uri="{FF2B5EF4-FFF2-40B4-BE49-F238E27FC236}">
                <a16:creationId xmlns:a16="http://schemas.microsoft.com/office/drawing/2014/main" id="{B0548E4C-1CAD-49C3-9104-867F78CB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3171" y="4300453"/>
            <a:ext cx="1489124" cy="2235857"/>
          </a:xfrm>
          <a:prstGeom prst="rect">
            <a:avLst/>
          </a:prstGeom>
        </p:spPr>
      </p:pic>
      <p:pic>
        <p:nvPicPr>
          <p:cNvPr id="339" name="!!Рисунок 338" descr="Изображение выглядит как текст, снимок экрана, мультфильм, эмотик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7099F5-BAC1-B2A0-5CDC-B912D978A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3547">
            <a:off x="2111552" y="2184629"/>
            <a:ext cx="487362" cy="904269"/>
          </a:xfrm>
          <a:prstGeom prst="rect">
            <a:avLst/>
          </a:prstGeom>
        </p:spPr>
      </p:pic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1C4CD664-025F-D009-9156-54F951D6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15" y="1772658"/>
            <a:ext cx="1670449" cy="3225064"/>
          </a:xfrm>
          <a:prstGeom prst="rect">
            <a:avLst/>
          </a:prstGeom>
        </p:spPr>
      </p:pic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F6305872-94A0-E610-B683-2E6B9EF823A9}"/>
              </a:ext>
            </a:extLst>
          </p:cNvPr>
          <p:cNvCxnSpPr/>
          <p:nvPr/>
        </p:nvCxnSpPr>
        <p:spPr>
          <a:xfrm>
            <a:off x="15426492" y="4280429"/>
            <a:ext cx="0" cy="697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B25A6EA4-0138-1E4A-93F8-B8DF89793064}"/>
              </a:ext>
            </a:extLst>
          </p:cNvPr>
          <p:cNvCxnSpPr>
            <a:cxnSpLocks/>
          </p:cNvCxnSpPr>
          <p:nvPr/>
        </p:nvCxnSpPr>
        <p:spPr>
          <a:xfrm flipH="1">
            <a:off x="15719917" y="4348999"/>
            <a:ext cx="256514" cy="642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олилиния: фигура 118">
            <a:extLst>
              <a:ext uri="{FF2B5EF4-FFF2-40B4-BE49-F238E27FC236}">
                <a16:creationId xmlns:a16="http://schemas.microsoft.com/office/drawing/2014/main" id="{3DB2D3AD-E576-78A0-96D0-2F53010158F6}"/>
              </a:ext>
            </a:extLst>
          </p:cNvPr>
          <p:cNvSpPr/>
          <p:nvPr/>
        </p:nvSpPr>
        <p:spPr>
          <a:xfrm rot="21444198">
            <a:off x="15164070" y="3028223"/>
            <a:ext cx="967810" cy="1367358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810" h="1367358">
                <a:moveTo>
                  <a:pt x="0" y="106680"/>
                </a:moveTo>
                <a:cubicBezTo>
                  <a:pt x="223520" y="617220"/>
                  <a:pt x="180340" y="655320"/>
                  <a:pt x="76200" y="1303020"/>
                </a:cubicBezTo>
                <a:cubicBezTo>
                  <a:pt x="374766" y="1364875"/>
                  <a:pt x="476935" y="1402982"/>
                  <a:pt x="876300" y="1318260"/>
                </a:cubicBezTo>
                <a:cubicBezTo>
                  <a:pt x="975360" y="871220"/>
                  <a:pt x="1036320" y="637540"/>
                  <a:pt x="830580" y="0"/>
                </a:cubicBez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8DCF43B2-2EDB-F7DA-08DF-1028C845D854}"/>
              </a:ext>
            </a:extLst>
          </p:cNvPr>
          <p:cNvSpPr/>
          <p:nvPr/>
        </p:nvSpPr>
        <p:spPr>
          <a:xfrm>
            <a:off x="14813238" y="1770525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5C6F52C1-A40E-E00C-C956-C4371F1475F3}"/>
              </a:ext>
            </a:extLst>
          </p:cNvPr>
          <p:cNvSpPr/>
          <p:nvPr/>
        </p:nvSpPr>
        <p:spPr>
          <a:xfrm rot="20779044">
            <a:off x="15220613" y="2203823"/>
            <a:ext cx="207160" cy="19315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81D033DA-FC3E-970B-09C5-D9A1C4F00BA0}"/>
              </a:ext>
            </a:extLst>
          </p:cNvPr>
          <p:cNvSpPr/>
          <p:nvPr/>
        </p:nvSpPr>
        <p:spPr>
          <a:xfrm rot="215900">
            <a:off x="15682031" y="2187152"/>
            <a:ext cx="203200" cy="2048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FA4F2137-A587-943C-144A-30A4F3CF8050}"/>
              </a:ext>
            </a:extLst>
          </p:cNvPr>
          <p:cNvCxnSpPr>
            <a:cxnSpLocks/>
          </p:cNvCxnSpPr>
          <p:nvPr/>
        </p:nvCxnSpPr>
        <p:spPr>
          <a:xfrm flipV="1">
            <a:off x="15647975" y="2133867"/>
            <a:ext cx="328456" cy="79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D442875C-6FB6-3AA4-F277-FEC399C689CE}"/>
              </a:ext>
            </a:extLst>
          </p:cNvPr>
          <p:cNvCxnSpPr>
            <a:cxnSpLocks/>
          </p:cNvCxnSpPr>
          <p:nvPr/>
        </p:nvCxnSpPr>
        <p:spPr>
          <a:xfrm>
            <a:off x="15148518" y="2126719"/>
            <a:ext cx="281326" cy="866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Прямоугольник 300">
            <a:extLst>
              <a:ext uri="{FF2B5EF4-FFF2-40B4-BE49-F238E27FC236}">
                <a16:creationId xmlns:a16="http://schemas.microsoft.com/office/drawing/2014/main" id="{FB865A4A-182D-2D1A-73E3-07F361BFEF3A}"/>
              </a:ext>
            </a:extLst>
          </p:cNvPr>
          <p:cNvSpPr/>
          <p:nvPr/>
        </p:nvSpPr>
        <p:spPr>
          <a:xfrm rot="21288541">
            <a:off x="15251943" y="2645317"/>
            <a:ext cx="599453" cy="225494"/>
          </a:xfrm>
          <a:custGeom>
            <a:avLst/>
            <a:gdLst>
              <a:gd name="connsiteX0" fmla="*/ 0 w 550892"/>
              <a:gd name="connsiteY0" fmla="*/ 0 h 371181"/>
              <a:gd name="connsiteX1" fmla="*/ 550892 w 550892"/>
              <a:gd name="connsiteY1" fmla="*/ 0 h 371181"/>
              <a:gd name="connsiteX2" fmla="*/ 550892 w 550892"/>
              <a:gd name="connsiteY2" fmla="*/ 371181 h 371181"/>
              <a:gd name="connsiteX3" fmla="*/ 0 w 550892"/>
              <a:gd name="connsiteY3" fmla="*/ 371181 h 371181"/>
              <a:gd name="connsiteX4" fmla="*/ 0 w 550892"/>
              <a:gd name="connsiteY4" fmla="*/ 0 h 371181"/>
              <a:gd name="connsiteX0" fmla="*/ 0 w 550892"/>
              <a:gd name="connsiteY0" fmla="*/ 0 h 470241"/>
              <a:gd name="connsiteX1" fmla="*/ 550892 w 550892"/>
              <a:gd name="connsiteY1" fmla="*/ 99060 h 470241"/>
              <a:gd name="connsiteX2" fmla="*/ 550892 w 550892"/>
              <a:gd name="connsiteY2" fmla="*/ 470241 h 470241"/>
              <a:gd name="connsiteX3" fmla="*/ 0 w 550892"/>
              <a:gd name="connsiteY3" fmla="*/ 470241 h 470241"/>
              <a:gd name="connsiteX4" fmla="*/ 0 w 550892"/>
              <a:gd name="connsiteY4" fmla="*/ 0 h 470241"/>
              <a:gd name="connsiteX0" fmla="*/ 30480 w 581372"/>
              <a:gd name="connsiteY0" fmla="*/ 0 h 470241"/>
              <a:gd name="connsiteX1" fmla="*/ 581372 w 581372"/>
              <a:gd name="connsiteY1" fmla="*/ 99060 h 470241"/>
              <a:gd name="connsiteX2" fmla="*/ 581372 w 581372"/>
              <a:gd name="connsiteY2" fmla="*/ 470241 h 470241"/>
              <a:gd name="connsiteX3" fmla="*/ 0 w 581372"/>
              <a:gd name="connsiteY3" fmla="*/ 371181 h 470241"/>
              <a:gd name="connsiteX4" fmla="*/ 30480 w 581372"/>
              <a:gd name="connsiteY4" fmla="*/ 0 h 47024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0 h 607401"/>
              <a:gd name="connsiteX1" fmla="*/ 581372 w 611852"/>
              <a:gd name="connsiteY1" fmla="*/ 99060 h 607401"/>
              <a:gd name="connsiteX2" fmla="*/ 611852 w 611852"/>
              <a:gd name="connsiteY2" fmla="*/ 607401 h 607401"/>
              <a:gd name="connsiteX3" fmla="*/ 0 w 611852"/>
              <a:gd name="connsiteY3" fmla="*/ 371181 h 607401"/>
              <a:gd name="connsiteX4" fmla="*/ 30480 w 611852"/>
              <a:gd name="connsiteY4" fmla="*/ 0 h 607401"/>
              <a:gd name="connsiteX0" fmla="*/ 30480 w 611852"/>
              <a:gd name="connsiteY0" fmla="*/ 9686 h 617087"/>
              <a:gd name="connsiteX1" fmla="*/ 581372 w 611852"/>
              <a:gd name="connsiteY1" fmla="*/ 108746 h 617087"/>
              <a:gd name="connsiteX2" fmla="*/ 611852 w 611852"/>
              <a:gd name="connsiteY2" fmla="*/ 617087 h 617087"/>
              <a:gd name="connsiteX3" fmla="*/ 0 w 611852"/>
              <a:gd name="connsiteY3" fmla="*/ 380867 h 617087"/>
              <a:gd name="connsiteX4" fmla="*/ 30480 w 611852"/>
              <a:gd name="connsiteY4" fmla="*/ 9686 h 617087"/>
              <a:gd name="connsiteX0" fmla="*/ 30480 w 703292"/>
              <a:gd name="connsiteY0" fmla="*/ 7860 h 615261"/>
              <a:gd name="connsiteX1" fmla="*/ 703292 w 703292"/>
              <a:gd name="connsiteY1" fmla="*/ 117649 h 615261"/>
              <a:gd name="connsiteX2" fmla="*/ 611852 w 703292"/>
              <a:gd name="connsiteY2" fmla="*/ 615261 h 615261"/>
              <a:gd name="connsiteX3" fmla="*/ 0 w 703292"/>
              <a:gd name="connsiteY3" fmla="*/ 379041 h 615261"/>
              <a:gd name="connsiteX4" fmla="*/ 30480 w 703292"/>
              <a:gd name="connsiteY4" fmla="*/ 7860 h 615261"/>
              <a:gd name="connsiteX0" fmla="*/ 30480 w 703292"/>
              <a:gd name="connsiteY0" fmla="*/ 7860 h 979781"/>
              <a:gd name="connsiteX1" fmla="*/ 703292 w 703292"/>
              <a:gd name="connsiteY1" fmla="*/ 117649 h 979781"/>
              <a:gd name="connsiteX2" fmla="*/ 594649 w 703292"/>
              <a:gd name="connsiteY2" fmla="*/ 979780 h 979781"/>
              <a:gd name="connsiteX3" fmla="*/ 0 w 703292"/>
              <a:gd name="connsiteY3" fmla="*/ 379041 h 979781"/>
              <a:gd name="connsiteX4" fmla="*/ 30480 w 703292"/>
              <a:gd name="connsiteY4" fmla="*/ 7860 h 979781"/>
              <a:gd name="connsiteX0" fmla="*/ 30480 w 703292"/>
              <a:gd name="connsiteY0" fmla="*/ 7860 h 979781"/>
              <a:gd name="connsiteX1" fmla="*/ 703292 w 703292"/>
              <a:gd name="connsiteY1" fmla="*/ 117649 h 979781"/>
              <a:gd name="connsiteX2" fmla="*/ 594649 w 703292"/>
              <a:gd name="connsiteY2" fmla="*/ 979780 h 979781"/>
              <a:gd name="connsiteX3" fmla="*/ 0 w 703292"/>
              <a:gd name="connsiteY3" fmla="*/ 379041 h 979781"/>
              <a:gd name="connsiteX4" fmla="*/ 30480 w 703292"/>
              <a:gd name="connsiteY4" fmla="*/ 7860 h 979781"/>
              <a:gd name="connsiteX0" fmla="*/ 30480 w 707306"/>
              <a:gd name="connsiteY0" fmla="*/ 7860 h 979781"/>
              <a:gd name="connsiteX1" fmla="*/ 703292 w 707306"/>
              <a:gd name="connsiteY1" fmla="*/ 117649 h 979781"/>
              <a:gd name="connsiteX2" fmla="*/ 594649 w 707306"/>
              <a:gd name="connsiteY2" fmla="*/ 979780 h 979781"/>
              <a:gd name="connsiteX3" fmla="*/ 0 w 707306"/>
              <a:gd name="connsiteY3" fmla="*/ 379041 h 979781"/>
              <a:gd name="connsiteX4" fmla="*/ 30480 w 707306"/>
              <a:gd name="connsiteY4" fmla="*/ 7860 h 979781"/>
              <a:gd name="connsiteX0" fmla="*/ 0 w 676826"/>
              <a:gd name="connsiteY0" fmla="*/ 7860 h 979781"/>
              <a:gd name="connsiteX1" fmla="*/ 672812 w 676826"/>
              <a:gd name="connsiteY1" fmla="*/ 117649 h 979781"/>
              <a:gd name="connsiteX2" fmla="*/ 564169 w 676826"/>
              <a:gd name="connsiteY2" fmla="*/ 979780 h 979781"/>
              <a:gd name="connsiteX3" fmla="*/ 21165 w 676826"/>
              <a:gd name="connsiteY3" fmla="*/ 749089 h 979781"/>
              <a:gd name="connsiteX4" fmla="*/ 0 w 676826"/>
              <a:gd name="connsiteY4" fmla="*/ 7860 h 979781"/>
              <a:gd name="connsiteX0" fmla="*/ 0 w 676826"/>
              <a:gd name="connsiteY0" fmla="*/ 7860 h 979781"/>
              <a:gd name="connsiteX1" fmla="*/ 672812 w 676826"/>
              <a:gd name="connsiteY1" fmla="*/ 117649 h 979781"/>
              <a:gd name="connsiteX2" fmla="*/ 564169 w 676826"/>
              <a:gd name="connsiteY2" fmla="*/ 979780 h 979781"/>
              <a:gd name="connsiteX3" fmla="*/ 21165 w 676826"/>
              <a:gd name="connsiteY3" fmla="*/ 749089 h 979781"/>
              <a:gd name="connsiteX4" fmla="*/ 0 w 676826"/>
              <a:gd name="connsiteY4" fmla="*/ 7860 h 979781"/>
              <a:gd name="connsiteX0" fmla="*/ 0 w 676826"/>
              <a:gd name="connsiteY0" fmla="*/ 7860 h 979781"/>
              <a:gd name="connsiteX1" fmla="*/ 672812 w 676826"/>
              <a:gd name="connsiteY1" fmla="*/ 117649 h 979781"/>
              <a:gd name="connsiteX2" fmla="*/ 564169 w 676826"/>
              <a:gd name="connsiteY2" fmla="*/ 979780 h 979781"/>
              <a:gd name="connsiteX3" fmla="*/ 21165 w 676826"/>
              <a:gd name="connsiteY3" fmla="*/ 749089 h 979781"/>
              <a:gd name="connsiteX4" fmla="*/ 0 w 676826"/>
              <a:gd name="connsiteY4" fmla="*/ 7860 h 979781"/>
              <a:gd name="connsiteX0" fmla="*/ 0 w 681930"/>
              <a:gd name="connsiteY0" fmla="*/ 7860 h 979781"/>
              <a:gd name="connsiteX1" fmla="*/ 672812 w 681930"/>
              <a:gd name="connsiteY1" fmla="*/ 117649 h 979781"/>
              <a:gd name="connsiteX2" fmla="*/ 564169 w 681930"/>
              <a:gd name="connsiteY2" fmla="*/ 979780 h 979781"/>
              <a:gd name="connsiteX3" fmla="*/ 21165 w 681930"/>
              <a:gd name="connsiteY3" fmla="*/ 749089 h 979781"/>
              <a:gd name="connsiteX4" fmla="*/ 0 w 681930"/>
              <a:gd name="connsiteY4" fmla="*/ 7860 h 979781"/>
              <a:gd name="connsiteX0" fmla="*/ 0 w 700651"/>
              <a:gd name="connsiteY0" fmla="*/ 7860 h 902253"/>
              <a:gd name="connsiteX1" fmla="*/ 672812 w 700651"/>
              <a:gd name="connsiteY1" fmla="*/ 117649 h 902253"/>
              <a:gd name="connsiteX2" fmla="*/ 627890 w 700651"/>
              <a:gd name="connsiteY2" fmla="*/ 902253 h 902253"/>
              <a:gd name="connsiteX3" fmla="*/ 21165 w 700651"/>
              <a:gd name="connsiteY3" fmla="*/ 749089 h 902253"/>
              <a:gd name="connsiteX4" fmla="*/ 0 w 700651"/>
              <a:gd name="connsiteY4" fmla="*/ 7860 h 902253"/>
              <a:gd name="connsiteX0" fmla="*/ 0 w 709960"/>
              <a:gd name="connsiteY0" fmla="*/ 7860 h 902253"/>
              <a:gd name="connsiteX1" fmla="*/ 672812 w 709960"/>
              <a:gd name="connsiteY1" fmla="*/ 117649 h 902253"/>
              <a:gd name="connsiteX2" fmla="*/ 627890 w 709960"/>
              <a:gd name="connsiteY2" fmla="*/ 902253 h 902253"/>
              <a:gd name="connsiteX3" fmla="*/ 21165 w 709960"/>
              <a:gd name="connsiteY3" fmla="*/ 749089 h 902253"/>
              <a:gd name="connsiteX4" fmla="*/ 0 w 709960"/>
              <a:gd name="connsiteY4" fmla="*/ 7860 h 902253"/>
              <a:gd name="connsiteX0" fmla="*/ 0 w 709960"/>
              <a:gd name="connsiteY0" fmla="*/ 72813 h 967206"/>
              <a:gd name="connsiteX1" fmla="*/ 672812 w 709960"/>
              <a:gd name="connsiteY1" fmla="*/ 182602 h 967206"/>
              <a:gd name="connsiteX2" fmla="*/ 627890 w 709960"/>
              <a:gd name="connsiteY2" fmla="*/ 967206 h 967206"/>
              <a:gd name="connsiteX3" fmla="*/ 21165 w 709960"/>
              <a:gd name="connsiteY3" fmla="*/ 814042 h 967206"/>
              <a:gd name="connsiteX4" fmla="*/ 0 w 709960"/>
              <a:gd name="connsiteY4" fmla="*/ 72813 h 967206"/>
              <a:gd name="connsiteX0" fmla="*/ 0 w 709960"/>
              <a:gd name="connsiteY0" fmla="*/ 101276 h 995669"/>
              <a:gd name="connsiteX1" fmla="*/ 672812 w 709960"/>
              <a:gd name="connsiteY1" fmla="*/ 211065 h 995669"/>
              <a:gd name="connsiteX2" fmla="*/ 627890 w 709960"/>
              <a:gd name="connsiteY2" fmla="*/ 995669 h 995669"/>
              <a:gd name="connsiteX3" fmla="*/ 21165 w 709960"/>
              <a:gd name="connsiteY3" fmla="*/ 842505 h 995669"/>
              <a:gd name="connsiteX4" fmla="*/ 0 w 709960"/>
              <a:gd name="connsiteY4" fmla="*/ 101276 h 995669"/>
              <a:gd name="connsiteX0" fmla="*/ 26946 w 736906"/>
              <a:gd name="connsiteY0" fmla="*/ 101276 h 995669"/>
              <a:gd name="connsiteX1" fmla="*/ 699758 w 736906"/>
              <a:gd name="connsiteY1" fmla="*/ 211065 h 995669"/>
              <a:gd name="connsiteX2" fmla="*/ 654836 w 736906"/>
              <a:gd name="connsiteY2" fmla="*/ 995669 h 995669"/>
              <a:gd name="connsiteX3" fmla="*/ 48111 w 736906"/>
              <a:gd name="connsiteY3" fmla="*/ 842505 h 995669"/>
              <a:gd name="connsiteX4" fmla="*/ 26946 w 736906"/>
              <a:gd name="connsiteY4" fmla="*/ 101276 h 995669"/>
              <a:gd name="connsiteX0" fmla="*/ 16981 w 726941"/>
              <a:gd name="connsiteY0" fmla="*/ 101276 h 998469"/>
              <a:gd name="connsiteX1" fmla="*/ 689793 w 726941"/>
              <a:gd name="connsiteY1" fmla="*/ 211065 h 998469"/>
              <a:gd name="connsiteX2" fmla="*/ 644871 w 726941"/>
              <a:gd name="connsiteY2" fmla="*/ 995669 h 998469"/>
              <a:gd name="connsiteX3" fmla="*/ 115421 w 726941"/>
              <a:gd name="connsiteY3" fmla="*/ 998468 h 998469"/>
              <a:gd name="connsiteX4" fmla="*/ 16981 w 726941"/>
              <a:gd name="connsiteY4" fmla="*/ 101276 h 998469"/>
              <a:gd name="connsiteX0" fmla="*/ 23108 w 733068"/>
              <a:gd name="connsiteY0" fmla="*/ 101276 h 998469"/>
              <a:gd name="connsiteX1" fmla="*/ 695920 w 733068"/>
              <a:gd name="connsiteY1" fmla="*/ 211065 h 998469"/>
              <a:gd name="connsiteX2" fmla="*/ 650998 w 733068"/>
              <a:gd name="connsiteY2" fmla="*/ 995669 h 998469"/>
              <a:gd name="connsiteX3" fmla="*/ 121548 w 733068"/>
              <a:gd name="connsiteY3" fmla="*/ 998468 h 998469"/>
              <a:gd name="connsiteX4" fmla="*/ 23108 w 733068"/>
              <a:gd name="connsiteY4" fmla="*/ 101276 h 998469"/>
              <a:gd name="connsiteX0" fmla="*/ 23108 w 733068"/>
              <a:gd name="connsiteY0" fmla="*/ -1 h 897192"/>
              <a:gd name="connsiteX1" fmla="*/ 695920 w 733068"/>
              <a:gd name="connsiteY1" fmla="*/ 109788 h 897192"/>
              <a:gd name="connsiteX2" fmla="*/ 650998 w 733068"/>
              <a:gd name="connsiteY2" fmla="*/ 894392 h 897192"/>
              <a:gd name="connsiteX3" fmla="*/ 121548 w 733068"/>
              <a:gd name="connsiteY3" fmla="*/ 897191 h 897192"/>
              <a:gd name="connsiteX4" fmla="*/ 23108 w 733068"/>
              <a:gd name="connsiteY4" fmla="*/ -1 h 897192"/>
              <a:gd name="connsiteX0" fmla="*/ 23108 w 733068"/>
              <a:gd name="connsiteY0" fmla="*/ -1 h 897192"/>
              <a:gd name="connsiteX1" fmla="*/ 695920 w 733068"/>
              <a:gd name="connsiteY1" fmla="*/ 109788 h 897192"/>
              <a:gd name="connsiteX2" fmla="*/ 650998 w 733068"/>
              <a:gd name="connsiteY2" fmla="*/ 894392 h 897192"/>
              <a:gd name="connsiteX3" fmla="*/ 121548 w 733068"/>
              <a:gd name="connsiteY3" fmla="*/ 897191 h 897192"/>
              <a:gd name="connsiteX4" fmla="*/ 23108 w 733068"/>
              <a:gd name="connsiteY4" fmla="*/ -1 h 897192"/>
              <a:gd name="connsiteX0" fmla="*/ 16624 w 726584"/>
              <a:gd name="connsiteY0" fmla="*/ -1 h 897192"/>
              <a:gd name="connsiteX1" fmla="*/ 689436 w 726584"/>
              <a:gd name="connsiteY1" fmla="*/ 109788 h 897192"/>
              <a:gd name="connsiteX2" fmla="*/ 644514 w 726584"/>
              <a:gd name="connsiteY2" fmla="*/ 894392 h 897192"/>
              <a:gd name="connsiteX3" fmla="*/ 115064 w 726584"/>
              <a:gd name="connsiteY3" fmla="*/ 897191 h 897192"/>
              <a:gd name="connsiteX4" fmla="*/ 16624 w 726584"/>
              <a:gd name="connsiteY4" fmla="*/ -1 h 897192"/>
              <a:gd name="connsiteX0" fmla="*/ 0 w 709960"/>
              <a:gd name="connsiteY0" fmla="*/ -1 h 897192"/>
              <a:gd name="connsiteX1" fmla="*/ 672812 w 709960"/>
              <a:gd name="connsiteY1" fmla="*/ 109788 h 897192"/>
              <a:gd name="connsiteX2" fmla="*/ 627890 w 709960"/>
              <a:gd name="connsiteY2" fmla="*/ 894392 h 897192"/>
              <a:gd name="connsiteX3" fmla="*/ 98440 w 709960"/>
              <a:gd name="connsiteY3" fmla="*/ 897191 h 897192"/>
              <a:gd name="connsiteX4" fmla="*/ 0 w 709960"/>
              <a:gd name="connsiteY4" fmla="*/ -1 h 897192"/>
              <a:gd name="connsiteX0" fmla="*/ 0 w 709960"/>
              <a:gd name="connsiteY0" fmla="*/ -1 h 897192"/>
              <a:gd name="connsiteX1" fmla="*/ 672812 w 709960"/>
              <a:gd name="connsiteY1" fmla="*/ 109788 h 897192"/>
              <a:gd name="connsiteX2" fmla="*/ 627890 w 709960"/>
              <a:gd name="connsiteY2" fmla="*/ 894392 h 897192"/>
              <a:gd name="connsiteX3" fmla="*/ 98440 w 709960"/>
              <a:gd name="connsiteY3" fmla="*/ 897191 h 897192"/>
              <a:gd name="connsiteX4" fmla="*/ 0 w 709960"/>
              <a:gd name="connsiteY4" fmla="*/ -1 h 897192"/>
              <a:gd name="connsiteX0" fmla="*/ 0 w 709960"/>
              <a:gd name="connsiteY0" fmla="*/ 66027 h 963220"/>
              <a:gd name="connsiteX1" fmla="*/ 334651 w 709960"/>
              <a:gd name="connsiteY1" fmla="*/ 19553 h 963220"/>
              <a:gd name="connsiteX2" fmla="*/ 672812 w 709960"/>
              <a:gd name="connsiteY2" fmla="*/ 175816 h 963220"/>
              <a:gd name="connsiteX3" fmla="*/ 627890 w 709960"/>
              <a:gd name="connsiteY3" fmla="*/ 960420 h 963220"/>
              <a:gd name="connsiteX4" fmla="*/ 98440 w 709960"/>
              <a:gd name="connsiteY4" fmla="*/ 963219 h 963220"/>
              <a:gd name="connsiteX5" fmla="*/ 0 w 709960"/>
              <a:gd name="connsiteY5" fmla="*/ 66027 h 963220"/>
              <a:gd name="connsiteX0" fmla="*/ 8650 w 651211"/>
              <a:gd name="connsiteY0" fmla="*/ 911859 h 1158633"/>
              <a:gd name="connsiteX1" fmla="*/ 275902 w 651211"/>
              <a:gd name="connsiteY1" fmla="*/ 296 h 1158633"/>
              <a:gd name="connsiteX2" fmla="*/ 614063 w 651211"/>
              <a:gd name="connsiteY2" fmla="*/ 156559 h 1158633"/>
              <a:gd name="connsiteX3" fmla="*/ 569141 w 651211"/>
              <a:gd name="connsiteY3" fmla="*/ 941163 h 1158633"/>
              <a:gd name="connsiteX4" fmla="*/ 39691 w 651211"/>
              <a:gd name="connsiteY4" fmla="*/ 943962 h 1158633"/>
              <a:gd name="connsiteX5" fmla="*/ 8650 w 651211"/>
              <a:gd name="connsiteY5" fmla="*/ 911859 h 1158633"/>
              <a:gd name="connsiteX0" fmla="*/ 8650 w 651211"/>
              <a:gd name="connsiteY0" fmla="*/ 911859 h 1158633"/>
              <a:gd name="connsiteX1" fmla="*/ 275902 w 651211"/>
              <a:gd name="connsiteY1" fmla="*/ 296 h 1158633"/>
              <a:gd name="connsiteX2" fmla="*/ 614063 w 651211"/>
              <a:gd name="connsiteY2" fmla="*/ 156559 h 1158633"/>
              <a:gd name="connsiteX3" fmla="*/ 569141 w 651211"/>
              <a:gd name="connsiteY3" fmla="*/ 941163 h 1158633"/>
              <a:gd name="connsiteX4" fmla="*/ 364170 w 651211"/>
              <a:gd name="connsiteY4" fmla="*/ 523271 h 1158633"/>
              <a:gd name="connsiteX5" fmla="*/ 39691 w 651211"/>
              <a:gd name="connsiteY5" fmla="*/ 943962 h 1158633"/>
              <a:gd name="connsiteX6" fmla="*/ 8650 w 651211"/>
              <a:gd name="connsiteY6" fmla="*/ 911859 h 1158633"/>
              <a:gd name="connsiteX0" fmla="*/ 8650 w 651211"/>
              <a:gd name="connsiteY0" fmla="*/ 911859 h 1158633"/>
              <a:gd name="connsiteX1" fmla="*/ 275902 w 651211"/>
              <a:gd name="connsiteY1" fmla="*/ 296 h 1158633"/>
              <a:gd name="connsiteX2" fmla="*/ 614063 w 651211"/>
              <a:gd name="connsiteY2" fmla="*/ 156559 h 1158633"/>
              <a:gd name="connsiteX3" fmla="*/ 569141 w 651211"/>
              <a:gd name="connsiteY3" fmla="*/ 941163 h 1158633"/>
              <a:gd name="connsiteX4" fmla="*/ 364170 w 651211"/>
              <a:gd name="connsiteY4" fmla="*/ 523271 h 1158633"/>
              <a:gd name="connsiteX5" fmla="*/ 39691 w 651211"/>
              <a:gd name="connsiteY5" fmla="*/ 943962 h 1158633"/>
              <a:gd name="connsiteX6" fmla="*/ 8650 w 651211"/>
              <a:gd name="connsiteY6" fmla="*/ 911859 h 1158633"/>
              <a:gd name="connsiteX0" fmla="*/ 0 w 742916"/>
              <a:gd name="connsiteY0" fmla="*/ 385439 h 948966"/>
              <a:gd name="connsiteX1" fmla="*/ 367607 w 742916"/>
              <a:gd name="connsiteY1" fmla="*/ 784 h 948966"/>
              <a:gd name="connsiteX2" fmla="*/ 705768 w 742916"/>
              <a:gd name="connsiteY2" fmla="*/ 157047 h 948966"/>
              <a:gd name="connsiteX3" fmla="*/ 660846 w 742916"/>
              <a:gd name="connsiteY3" fmla="*/ 941651 h 948966"/>
              <a:gd name="connsiteX4" fmla="*/ 455875 w 742916"/>
              <a:gd name="connsiteY4" fmla="*/ 523759 h 948966"/>
              <a:gd name="connsiteX5" fmla="*/ 131396 w 742916"/>
              <a:gd name="connsiteY5" fmla="*/ 944450 h 948966"/>
              <a:gd name="connsiteX6" fmla="*/ 0 w 742916"/>
              <a:gd name="connsiteY6" fmla="*/ 385439 h 948966"/>
              <a:gd name="connsiteX0" fmla="*/ 577 w 743493"/>
              <a:gd name="connsiteY0" fmla="*/ 385421 h 948948"/>
              <a:gd name="connsiteX1" fmla="*/ 368184 w 743493"/>
              <a:gd name="connsiteY1" fmla="*/ 766 h 948948"/>
              <a:gd name="connsiteX2" fmla="*/ 706345 w 743493"/>
              <a:gd name="connsiteY2" fmla="*/ 157029 h 948948"/>
              <a:gd name="connsiteX3" fmla="*/ 661423 w 743493"/>
              <a:gd name="connsiteY3" fmla="*/ 941633 h 948948"/>
              <a:gd name="connsiteX4" fmla="*/ 456452 w 743493"/>
              <a:gd name="connsiteY4" fmla="*/ 523741 h 948948"/>
              <a:gd name="connsiteX5" fmla="*/ 577 w 743493"/>
              <a:gd name="connsiteY5" fmla="*/ 385421 h 948948"/>
              <a:gd name="connsiteX0" fmla="*/ 5268 w 748184"/>
              <a:gd name="connsiteY0" fmla="*/ 385617 h 944165"/>
              <a:gd name="connsiteX1" fmla="*/ 372875 w 748184"/>
              <a:gd name="connsiteY1" fmla="*/ 962 h 944165"/>
              <a:gd name="connsiteX2" fmla="*/ 711036 w 748184"/>
              <a:gd name="connsiteY2" fmla="*/ 157225 h 944165"/>
              <a:gd name="connsiteX3" fmla="*/ 666114 w 748184"/>
              <a:gd name="connsiteY3" fmla="*/ 941829 h 944165"/>
              <a:gd name="connsiteX4" fmla="*/ 5268 w 748184"/>
              <a:gd name="connsiteY4" fmla="*/ 385617 h 944165"/>
              <a:gd name="connsiteX0" fmla="*/ 0 w 742916"/>
              <a:gd name="connsiteY0" fmla="*/ 252954 h 811502"/>
              <a:gd name="connsiteX1" fmla="*/ 705768 w 742916"/>
              <a:gd name="connsiteY1" fmla="*/ 24562 h 811502"/>
              <a:gd name="connsiteX2" fmla="*/ 660846 w 742916"/>
              <a:gd name="connsiteY2" fmla="*/ 809166 h 811502"/>
              <a:gd name="connsiteX3" fmla="*/ 0 w 742916"/>
              <a:gd name="connsiteY3" fmla="*/ 252954 h 811502"/>
              <a:gd name="connsiteX0" fmla="*/ 0 w 754671"/>
              <a:gd name="connsiteY0" fmla="*/ 507127 h 1065675"/>
              <a:gd name="connsiteX1" fmla="*/ 724715 w 754671"/>
              <a:gd name="connsiteY1" fmla="*/ 12318 h 1065675"/>
              <a:gd name="connsiteX2" fmla="*/ 660846 w 754671"/>
              <a:gd name="connsiteY2" fmla="*/ 1063339 h 1065675"/>
              <a:gd name="connsiteX3" fmla="*/ 0 w 754671"/>
              <a:gd name="connsiteY3" fmla="*/ 507127 h 1065675"/>
              <a:gd name="connsiteX0" fmla="*/ 0 w 724715"/>
              <a:gd name="connsiteY0" fmla="*/ 507127 h 1065675"/>
              <a:gd name="connsiteX1" fmla="*/ 724715 w 724715"/>
              <a:gd name="connsiteY1" fmla="*/ 12318 h 1065675"/>
              <a:gd name="connsiteX2" fmla="*/ 660846 w 724715"/>
              <a:gd name="connsiteY2" fmla="*/ 1063339 h 1065675"/>
              <a:gd name="connsiteX3" fmla="*/ 0 w 724715"/>
              <a:gd name="connsiteY3" fmla="*/ 507127 h 1065675"/>
              <a:gd name="connsiteX0" fmla="*/ 0 w 724715"/>
              <a:gd name="connsiteY0" fmla="*/ 507127 h 1065675"/>
              <a:gd name="connsiteX1" fmla="*/ 724715 w 724715"/>
              <a:gd name="connsiteY1" fmla="*/ 12318 h 1065675"/>
              <a:gd name="connsiteX2" fmla="*/ 660846 w 724715"/>
              <a:gd name="connsiteY2" fmla="*/ 1063339 h 1065675"/>
              <a:gd name="connsiteX3" fmla="*/ 0 w 724715"/>
              <a:gd name="connsiteY3" fmla="*/ 507127 h 1065675"/>
              <a:gd name="connsiteX0" fmla="*/ 0 w 763721"/>
              <a:gd name="connsiteY0" fmla="*/ 368175 h 926723"/>
              <a:gd name="connsiteX1" fmla="*/ 763721 w 763721"/>
              <a:gd name="connsiteY1" fmla="*/ 16885 h 926723"/>
              <a:gd name="connsiteX2" fmla="*/ 660846 w 763721"/>
              <a:gd name="connsiteY2" fmla="*/ 924387 h 926723"/>
              <a:gd name="connsiteX3" fmla="*/ 0 w 763721"/>
              <a:gd name="connsiteY3" fmla="*/ 368175 h 926723"/>
              <a:gd name="connsiteX0" fmla="*/ 0 w 763721"/>
              <a:gd name="connsiteY0" fmla="*/ 368175 h 926723"/>
              <a:gd name="connsiteX1" fmla="*/ 763721 w 763721"/>
              <a:gd name="connsiteY1" fmla="*/ 16885 h 926723"/>
              <a:gd name="connsiteX2" fmla="*/ 660846 w 763721"/>
              <a:gd name="connsiteY2" fmla="*/ 924387 h 926723"/>
              <a:gd name="connsiteX3" fmla="*/ 0 w 763721"/>
              <a:gd name="connsiteY3" fmla="*/ 368175 h 926723"/>
              <a:gd name="connsiteX0" fmla="*/ 0 w 763721"/>
              <a:gd name="connsiteY0" fmla="*/ 470925 h 1029473"/>
              <a:gd name="connsiteX1" fmla="*/ 763721 w 763721"/>
              <a:gd name="connsiteY1" fmla="*/ 119635 h 1029473"/>
              <a:gd name="connsiteX2" fmla="*/ 660846 w 763721"/>
              <a:gd name="connsiteY2" fmla="*/ 1027137 h 1029473"/>
              <a:gd name="connsiteX3" fmla="*/ 0 w 763721"/>
              <a:gd name="connsiteY3" fmla="*/ 470925 h 1029473"/>
              <a:gd name="connsiteX0" fmla="*/ 0 w 763721"/>
              <a:gd name="connsiteY0" fmla="*/ 470925 h 1028246"/>
              <a:gd name="connsiteX1" fmla="*/ 763721 w 763721"/>
              <a:gd name="connsiteY1" fmla="*/ 119635 h 1028246"/>
              <a:gd name="connsiteX2" fmla="*/ 660846 w 763721"/>
              <a:gd name="connsiteY2" fmla="*/ 1027137 h 1028246"/>
              <a:gd name="connsiteX3" fmla="*/ 0 w 763721"/>
              <a:gd name="connsiteY3" fmla="*/ 470925 h 10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721" h="1028246">
                <a:moveTo>
                  <a:pt x="0" y="470925"/>
                </a:moveTo>
                <a:cubicBezTo>
                  <a:pt x="94821" y="-220217"/>
                  <a:pt x="653580" y="26933"/>
                  <a:pt x="763721" y="119635"/>
                </a:cubicBezTo>
                <a:cubicBezTo>
                  <a:pt x="614681" y="455365"/>
                  <a:pt x="631989" y="510289"/>
                  <a:pt x="660846" y="1027137"/>
                </a:cubicBezTo>
                <a:cubicBezTo>
                  <a:pt x="543218" y="1065202"/>
                  <a:pt x="235637" y="110599"/>
                  <a:pt x="0" y="470925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6" name="Дуга 109">
            <a:extLst>
              <a:ext uri="{FF2B5EF4-FFF2-40B4-BE49-F238E27FC236}">
                <a16:creationId xmlns:a16="http://schemas.microsoft.com/office/drawing/2014/main" id="{996AAA3D-CB32-6C59-FD75-A608ACBA72F2}"/>
              </a:ext>
            </a:extLst>
          </p:cNvPr>
          <p:cNvSpPr/>
          <p:nvPr/>
        </p:nvSpPr>
        <p:spPr>
          <a:xfrm rot="19041842">
            <a:off x="15893134" y="3095207"/>
            <a:ext cx="578692" cy="514969"/>
          </a:xfrm>
          <a:custGeom>
            <a:avLst/>
            <a:gdLst>
              <a:gd name="connsiteX0" fmla="*/ 796377 w 990600"/>
              <a:gd name="connsiteY0" fmla="*/ 59128 h 574163"/>
              <a:gd name="connsiteX1" fmla="*/ 861930 w 990600"/>
              <a:gd name="connsiteY1" fmla="*/ 480107 h 574163"/>
              <a:gd name="connsiteX2" fmla="*/ 481955 w 990600"/>
              <a:gd name="connsiteY2" fmla="*/ 574060 h 574163"/>
              <a:gd name="connsiteX3" fmla="*/ 495300 w 990600"/>
              <a:gd name="connsiteY3" fmla="*/ 287082 h 574163"/>
              <a:gd name="connsiteX4" fmla="*/ 796377 w 990600"/>
              <a:gd name="connsiteY4" fmla="*/ 59128 h 574163"/>
              <a:gd name="connsiteX0" fmla="*/ 796377 w 990600"/>
              <a:gd name="connsiteY0" fmla="*/ 59128 h 574163"/>
              <a:gd name="connsiteX1" fmla="*/ 861930 w 990600"/>
              <a:gd name="connsiteY1" fmla="*/ 480107 h 574163"/>
              <a:gd name="connsiteX2" fmla="*/ 481955 w 990600"/>
              <a:gd name="connsiteY2" fmla="*/ 574060 h 574163"/>
              <a:gd name="connsiteX0" fmla="*/ 314422 w 508660"/>
              <a:gd name="connsiteY0" fmla="*/ 0 h 515036"/>
              <a:gd name="connsiteX1" fmla="*/ 379975 w 508660"/>
              <a:gd name="connsiteY1" fmla="*/ 420979 h 515036"/>
              <a:gd name="connsiteX2" fmla="*/ 0 w 508660"/>
              <a:gd name="connsiteY2" fmla="*/ 514932 h 515036"/>
              <a:gd name="connsiteX3" fmla="*/ 13345 w 508660"/>
              <a:gd name="connsiteY3" fmla="*/ 227954 h 515036"/>
              <a:gd name="connsiteX4" fmla="*/ 314422 w 508660"/>
              <a:gd name="connsiteY4" fmla="*/ 0 h 515036"/>
              <a:gd name="connsiteX0" fmla="*/ 314422 w 508660"/>
              <a:gd name="connsiteY0" fmla="*/ 0 h 515036"/>
              <a:gd name="connsiteX1" fmla="*/ 379975 w 508660"/>
              <a:gd name="connsiteY1" fmla="*/ 420979 h 515036"/>
              <a:gd name="connsiteX2" fmla="*/ 0 w 508660"/>
              <a:gd name="connsiteY2" fmla="*/ 514932 h 515036"/>
              <a:gd name="connsiteX0" fmla="*/ 314422 w 578692"/>
              <a:gd name="connsiteY0" fmla="*/ 0 h 514969"/>
              <a:gd name="connsiteX1" fmla="*/ 379975 w 578692"/>
              <a:gd name="connsiteY1" fmla="*/ 420979 h 514969"/>
              <a:gd name="connsiteX2" fmla="*/ 0 w 578692"/>
              <a:gd name="connsiteY2" fmla="*/ 514932 h 514969"/>
              <a:gd name="connsiteX3" fmla="*/ 13345 w 578692"/>
              <a:gd name="connsiteY3" fmla="*/ 227954 h 514969"/>
              <a:gd name="connsiteX4" fmla="*/ 314422 w 578692"/>
              <a:gd name="connsiteY4" fmla="*/ 0 h 514969"/>
              <a:gd name="connsiteX0" fmla="*/ 314422 w 578692"/>
              <a:gd name="connsiteY0" fmla="*/ 0 h 514969"/>
              <a:gd name="connsiteX1" fmla="*/ 485146 w 578692"/>
              <a:gd name="connsiteY1" fmla="*/ 355970 h 514969"/>
              <a:gd name="connsiteX2" fmla="*/ 0 w 578692"/>
              <a:gd name="connsiteY2" fmla="*/ 514932 h 5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92" h="514969" stroke="0" extrusionOk="0">
                <a:moveTo>
                  <a:pt x="314422" y="0"/>
                </a:moveTo>
                <a:cubicBezTo>
                  <a:pt x="544650" y="102156"/>
                  <a:pt x="574925" y="296581"/>
                  <a:pt x="379975" y="420979"/>
                </a:cubicBezTo>
                <a:cubicBezTo>
                  <a:pt x="282970" y="482878"/>
                  <a:pt x="198056" y="514963"/>
                  <a:pt x="0" y="514932"/>
                </a:cubicBezTo>
                <a:lnTo>
                  <a:pt x="13345" y="227954"/>
                </a:lnTo>
                <a:lnTo>
                  <a:pt x="314422" y="0"/>
                </a:lnTo>
                <a:close/>
              </a:path>
              <a:path w="578692" h="514969" fill="none">
                <a:moveTo>
                  <a:pt x="314422" y="0"/>
                </a:moveTo>
                <a:cubicBezTo>
                  <a:pt x="544650" y="102156"/>
                  <a:pt x="680096" y="231572"/>
                  <a:pt x="485146" y="355970"/>
                </a:cubicBezTo>
                <a:cubicBezTo>
                  <a:pt x="388141" y="417869"/>
                  <a:pt x="144221" y="517185"/>
                  <a:pt x="0" y="51493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Дуга 110">
            <a:extLst>
              <a:ext uri="{FF2B5EF4-FFF2-40B4-BE49-F238E27FC236}">
                <a16:creationId xmlns:a16="http://schemas.microsoft.com/office/drawing/2014/main" id="{F192C252-3E54-BA37-016C-DE6A71A1B6DB}"/>
              </a:ext>
            </a:extLst>
          </p:cNvPr>
          <p:cNvSpPr/>
          <p:nvPr/>
        </p:nvSpPr>
        <p:spPr>
          <a:xfrm rot="9269992">
            <a:off x="14993183" y="3237244"/>
            <a:ext cx="329241" cy="677621"/>
          </a:xfrm>
          <a:custGeom>
            <a:avLst/>
            <a:gdLst>
              <a:gd name="connsiteX0" fmla="*/ 435437 w 599283"/>
              <a:gd name="connsiteY0" fmla="*/ 38721 h 713169"/>
              <a:gd name="connsiteX1" fmla="*/ 593886 w 599283"/>
              <a:gd name="connsiteY1" fmla="*/ 423964 h 713169"/>
              <a:gd name="connsiteX2" fmla="*/ 283084 w 599283"/>
              <a:gd name="connsiteY2" fmla="*/ 712626 h 713169"/>
              <a:gd name="connsiteX3" fmla="*/ 299642 w 599283"/>
              <a:gd name="connsiteY3" fmla="*/ 356585 h 713169"/>
              <a:gd name="connsiteX4" fmla="*/ 435437 w 599283"/>
              <a:gd name="connsiteY4" fmla="*/ 38721 h 713169"/>
              <a:gd name="connsiteX0" fmla="*/ 435437 w 599283"/>
              <a:gd name="connsiteY0" fmla="*/ 38721 h 713169"/>
              <a:gd name="connsiteX1" fmla="*/ 593886 w 599283"/>
              <a:gd name="connsiteY1" fmla="*/ 423964 h 713169"/>
              <a:gd name="connsiteX2" fmla="*/ 283084 w 599283"/>
              <a:gd name="connsiteY2" fmla="*/ 712626 h 713169"/>
              <a:gd name="connsiteX0" fmla="*/ 152353 w 316220"/>
              <a:gd name="connsiteY0" fmla="*/ 0 h 683859"/>
              <a:gd name="connsiteX1" fmla="*/ 310802 w 316220"/>
              <a:gd name="connsiteY1" fmla="*/ 385243 h 683859"/>
              <a:gd name="connsiteX2" fmla="*/ 0 w 316220"/>
              <a:gd name="connsiteY2" fmla="*/ 673905 h 683859"/>
              <a:gd name="connsiteX3" fmla="*/ 16558 w 316220"/>
              <a:gd name="connsiteY3" fmla="*/ 317864 h 683859"/>
              <a:gd name="connsiteX4" fmla="*/ 152353 w 316220"/>
              <a:gd name="connsiteY4" fmla="*/ 0 h 683859"/>
              <a:gd name="connsiteX0" fmla="*/ 152353 w 316220"/>
              <a:gd name="connsiteY0" fmla="*/ 0 h 683859"/>
              <a:gd name="connsiteX1" fmla="*/ 303124 w 316220"/>
              <a:gd name="connsiteY1" fmla="*/ 545152 h 683859"/>
              <a:gd name="connsiteX2" fmla="*/ 0 w 316220"/>
              <a:gd name="connsiteY2" fmla="*/ 673905 h 683859"/>
              <a:gd name="connsiteX0" fmla="*/ 152353 w 329241"/>
              <a:gd name="connsiteY0" fmla="*/ 0 h 683859"/>
              <a:gd name="connsiteX1" fmla="*/ 310802 w 329241"/>
              <a:gd name="connsiteY1" fmla="*/ 385243 h 683859"/>
              <a:gd name="connsiteX2" fmla="*/ 0 w 329241"/>
              <a:gd name="connsiteY2" fmla="*/ 673905 h 683859"/>
              <a:gd name="connsiteX3" fmla="*/ 16558 w 329241"/>
              <a:gd name="connsiteY3" fmla="*/ 317864 h 683859"/>
              <a:gd name="connsiteX4" fmla="*/ 152353 w 329241"/>
              <a:gd name="connsiteY4" fmla="*/ 0 h 683859"/>
              <a:gd name="connsiteX0" fmla="*/ 152353 w 329241"/>
              <a:gd name="connsiteY0" fmla="*/ 0 h 683859"/>
              <a:gd name="connsiteX1" fmla="*/ 303124 w 329241"/>
              <a:gd name="connsiteY1" fmla="*/ 545152 h 683859"/>
              <a:gd name="connsiteX2" fmla="*/ 0 w 329241"/>
              <a:gd name="connsiteY2" fmla="*/ 673905 h 683859"/>
              <a:gd name="connsiteX0" fmla="*/ 152353 w 329241"/>
              <a:gd name="connsiteY0" fmla="*/ 0 h 677442"/>
              <a:gd name="connsiteX1" fmla="*/ 310802 w 329241"/>
              <a:gd name="connsiteY1" fmla="*/ 385243 h 677442"/>
              <a:gd name="connsiteX2" fmla="*/ 0 w 329241"/>
              <a:gd name="connsiteY2" fmla="*/ 673905 h 677442"/>
              <a:gd name="connsiteX3" fmla="*/ 16558 w 329241"/>
              <a:gd name="connsiteY3" fmla="*/ 317864 h 677442"/>
              <a:gd name="connsiteX4" fmla="*/ 152353 w 329241"/>
              <a:gd name="connsiteY4" fmla="*/ 0 h 677442"/>
              <a:gd name="connsiteX0" fmla="*/ 152353 w 329241"/>
              <a:gd name="connsiteY0" fmla="*/ 0 h 677442"/>
              <a:gd name="connsiteX1" fmla="*/ 303124 w 329241"/>
              <a:gd name="connsiteY1" fmla="*/ 545152 h 677442"/>
              <a:gd name="connsiteX2" fmla="*/ 0 w 329241"/>
              <a:gd name="connsiteY2" fmla="*/ 673905 h 677442"/>
              <a:gd name="connsiteX0" fmla="*/ 152353 w 329241"/>
              <a:gd name="connsiteY0" fmla="*/ 0 h 677621"/>
              <a:gd name="connsiteX1" fmla="*/ 310802 w 329241"/>
              <a:gd name="connsiteY1" fmla="*/ 385243 h 677621"/>
              <a:gd name="connsiteX2" fmla="*/ 0 w 329241"/>
              <a:gd name="connsiteY2" fmla="*/ 673905 h 677621"/>
              <a:gd name="connsiteX3" fmla="*/ 16558 w 329241"/>
              <a:gd name="connsiteY3" fmla="*/ 317864 h 677621"/>
              <a:gd name="connsiteX4" fmla="*/ 152353 w 329241"/>
              <a:gd name="connsiteY4" fmla="*/ 0 h 677621"/>
              <a:gd name="connsiteX0" fmla="*/ 152353 w 329241"/>
              <a:gd name="connsiteY0" fmla="*/ 0 h 677621"/>
              <a:gd name="connsiteX1" fmla="*/ 303124 w 329241"/>
              <a:gd name="connsiteY1" fmla="*/ 545152 h 677621"/>
              <a:gd name="connsiteX2" fmla="*/ 0 w 329241"/>
              <a:gd name="connsiteY2" fmla="*/ 673905 h 6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241" h="677621" stroke="0" extrusionOk="0">
                <a:moveTo>
                  <a:pt x="152353" y="0"/>
                </a:moveTo>
                <a:cubicBezTo>
                  <a:pt x="271417" y="72035"/>
                  <a:pt x="336040" y="229155"/>
                  <a:pt x="310802" y="385243"/>
                </a:cubicBezTo>
                <a:cubicBezTo>
                  <a:pt x="282473" y="560444"/>
                  <a:pt x="149695" y="683764"/>
                  <a:pt x="0" y="673905"/>
                </a:cubicBezTo>
                <a:lnTo>
                  <a:pt x="16558" y="317864"/>
                </a:lnTo>
                <a:lnTo>
                  <a:pt x="152353" y="0"/>
                </a:lnTo>
                <a:close/>
              </a:path>
              <a:path w="329241" h="677621" fill="none">
                <a:moveTo>
                  <a:pt x="152353" y="0"/>
                </a:moveTo>
                <a:cubicBezTo>
                  <a:pt x="271417" y="72035"/>
                  <a:pt x="380906" y="350807"/>
                  <a:pt x="303124" y="545152"/>
                </a:cubicBezTo>
                <a:cubicBezTo>
                  <a:pt x="236836" y="683780"/>
                  <a:pt x="149695" y="683764"/>
                  <a:pt x="0" y="67390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Блок-схема: сохраненные данные 191">
            <a:extLst>
              <a:ext uri="{FF2B5EF4-FFF2-40B4-BE49-F238E27FC236}">
                <a16:creationId xmlns:a16="http://schemas.microsoft.com/office/drawing/2014/main" id="{0BA6801E-BB55-6E50-80EA-3C77D466E652}"/>
              </a:ext>
            </a:extLst>
          </p:cNvPr>
          <p:cNvSpPr/>
          <p:nvPr/>
        </p:nvSpPr>
        <p:spPr>
          <a:xfrm>
            <a:off x="14662927" y="2239382"/>
            <a:ext cx="228600" cy="575872"/>
          </a:xfrm>
          <a:prstGeom prst="flowChartOnlineStorag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3" name="Блок-схема: сохраненные данные 192">
            <a:extLst>
              <a:ext uri="{FF2B5EF4-FFF2-40B4-BE49-F238E27FC236}">
                <a16:creationId xmlns:a16="http://schemas.microsoft.com/office/drawing/2014/main" id="{E48C87A3-21A5-5BB8-7A95-257C639C2592}"/>
              </a:ext>
            </a:extLst>
          </p:cNvPr>
          <p:cNvSpPr/>
          <p:nvPr/>
        </p:nvSpPr>
        <p:spPr>
          <a:xfrm rot="10308741">
            <a:off x="16234403" y="2143317"/>
            <a:ext cx="228600" cy="575872"/>
          </a:xfrm>
          <a:prstGeom prst="flowChartOnlineStorag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4" name="Дуга 193">
            <a:extLst>
              <a:ext uri="{FF2B5EF4-FFF2-40B4-BE49-F238E27FC236}">
                <a16:creationId xmlns:a16="http://schemas.microsoft.com/office/drawing/2014/main" id="{0F2B6378-444D-BACB-5AAF-E9380D5988B5}"/>
              </a:ext>
            </a:extLst>
          </p:cNvPr>
          <p:cNvSpPr/>
          <p:nvPr/>
        </p:nvSpPr>
        <p:spPr>
          <a:xfrm>
            <a:off x="14747977" y="1633836"/>
            <a:ext cx="1607173" cy="1804260"/>
          </a:xfrm>
          <a:prstGeom prst="arc">
            <a:avLst>
              <a:gd name="adj1" fmla="val 11527125"/>
              <a:gd name="adj2" fmla="val 2044036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Дуга 194">
            <a:extLst>
              <a:ext uri="{FF2B5EF4-FFF2-40B4-BE49-F238E27FC236}">
                <a16:creationId xmlns:a16="http://schemas.microsoft.com/office/drawing/2014/main" id="{43644427-0861-6B49-D3A1-06112C7BB334}"/>
              </a:ext>
            </a:extLst>
          </p:cNvPr>
          <p:cNvSpPr/>
          <p:nvPr/>
        </p:nvSpPr>
        <p:spPr>
          <a:xfrm rot="7651929">
            <a:off x="14821437" y="1209687"/>
            <a:ext cx="1423467" cy="1916026"/>
          </a:xfrm>
          <a:prstGeom prst="arc">
            <a:avLst>
              <a:gd name="adj1" fmla="val 15399021"/>
              <a:gd name="adj2" fmla="val 1924047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6" name="Овал 195">
            <a:extLst>
              <a:ext uri="{FF2B5EF4-FFF2-40B4-BE49-F238E27FC236}">
                <a16:creationId xmlns:a16="http://schemas.microsoft.com/office/drawing/2014/main" id="{8FBA73D9-93A4-D3DB-76CB-93407178A5B2}"/>
              </a:ext>
            </a:extLst>
          </p:cNvPr>
          <p:cNvSpPr/>
          <p:nvPr/>
        </p:nvSpPr>
        <p:spPr>
          <a:xfrm>
            <a:off x="15464416" y="2879638"/>
            <a:ext cx="137508" cy="12535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97" name="!!Рисунок 19">
            <a:extLst>
              <a:ext uri="{FF2B5EF4-FFF2-40B4-BE49-F238E27FC236}">
                <a16:creationId xmlns:a16="http://schemas.microsoft.com/office/drawing/2014/main" id="{3851C10C-EC0E-E0FA-1D6F-A917F7862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7196" y="1864172"/>
            <a:ext cx="1847248" cy="3401863"/>
          </a:xfrm>
          <a:prstGeom prst="rect">
            <a:avLst/>
          </a:prstGeom>
        </p:spPr>
      </p:pic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19F34A3B-CF43-4B96-4719-424E311B54CF}"/>
              </a:ext>
            </a:extLst>
          </p:cNvPr>
          <p:cNvSpPr/>
          <p:nvPr/>
        </p:nvSpPr>
        <p:spPr>
          <a:xfrm>
            <a:off x="117070" y="610286"/>
            <a:ext cx="11929785" cy="4812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манипулирование людьми с целью совершения ими определенных действий</a:t>
            </a:r>
          </a:p>
        </p:txBody>
      </p:sp>
      <p:cxnSp>
        <p:nvCxnSpPr>
          <p:cNvPr id="200" name="Прямая соединительная линия 199">
            <a:extLst>
              <a:ext uri="{FF2B5EF4-FFF2-40B4-BE49-F238E27FC236}">
                <a16:creationId xmlns:a16="http://schemas.microsoft.com/office/drawing/2014/main" id="{308E20A5-5E4E-7302-4DA5-1E6DB156C16F}"/>
              </a:ext>
            </a:extLst>
          </p:cNvPr>
          <p:cNvCxnSpPr/>
          <p:nvPr/>
        </p:nvCxnSpPr>
        <p:spPr>
          <a:xfrm>
            <a:off x="2646510" y="2498181"/>
            <a:ext cx="7171201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EDF75244-1559-BC1D-CF81-291FB25F64EB}"/>
              </a:ext>
            </a:extLst>
          </p:cNvPr>
          <p:cNvCxnSpPr>
            <a:cxnSpLocks/>
            <a:endCxn id="348" idx="3"/>
          </p:cNvCxnSpPr>
          <p:nvPr/>
        </p:nvCxnSpPr>
        <p:spPr>
          <a:xfrm flipH="1" flipV="1">
            <a:off x="2325464" y="3385190"/>
            <a:ext cx="2270332" cy="171291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1" name="Рисунок 220">
            <a:extLst>
              <a:ext uri="{FF2B5EF4-FFF2-40B4-BE49-F238E27FC236}">
                <a16:creationId xmlns:a16="http://schemas.microsoft.com/office/drawing/2014/main" id="{2B369506-C8C4-742E-47D6-600EC356F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796" y="3538417"/>
            <a:ext cx="3023878" cy="3127519"/>
          </a:xfrm>
          <a:prstGeom prst="rect">
            <a:avLst/>
          </a:prstGeom>
        </p:spPr>
      </p:pic>
      <p:cxnSp>
        <p:nvCxnSpPr>
          <p:cNvPr id="355" name="Прямая соединительная линия 354">
            <a:extLst>
              <a:ext uri="{FF2B5EF4-FFF2-40B4-BE49-F238E27FC236}">
                <a16:creationId xmlns:a16="http://schemas.microsoft.com/office/drawing/2014/main" id="{B7613A14-4460-C6DD-94A5-5D77591AFDC0}"/>
              </a:ext>
            </a:extLst>
          </p:cNvPr>
          <p:cNvCxnSpPr>
            <a:cxnSpLocks/>
            <a:endCxn id="221" idx="3"/>
          </p:cNvCxnSpPr>
          <p:nvPr/>
        </p:nvCxnSpPr>
        <p:spPr>
          <a:xfrm flipH="1">
            <a:off x="7619674" y="3576054"/>
            <a:ext cx="2377522" cy="1526123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Прямоугольник 360">
            <a:extLst>
              <a:ext uri="{FF2B5EF4-FFF2-40B4-BE49-F238E27FC236}">
                <a16:creationId xmlns:a16="http://schemas.microsoft.com/office/drawing/2014/main" id="{655FA8DD-9798-50D2-FBE7-191D5096E724}"/>
              </a:ext>
            </a:extLst>
          </p:cNvPr>
          <p:cNvSpPr/>
          <p:nvPr/>
        </p:nvSpPr>
        <p:spPr>
          <a:xfrm>
            <a:off x="4238007" y="2151769"/>
            <a:ext cx="3739456" cy="63427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НАПУГАТЬ – СПАСТИ</a:t>
            </a:r>
          </a:p>
        </p:txBody>
      </p:sp>
      <p:sp>
        <p:nvSpPr>
          <p:cNvPr id="362" name="Прямоугольник 361">
            <a:extLst>
              <a:ext uri="{FF2B5EF4-FFF2-40B4-BE49-F238E27FC236}">
                <a16:creationId xmlns:a16="http://schemas.microsoft.com/office/drawing/2014/main" id="{FB0B842B-A1C5-BBC8-E7B2-CDC3D997BADE}"/>
              </a:ext>
            </a:extLst>
          </p:cNvPr>
          <p:cNvSpPr/>
          <p:nvPr/>
        </p:nvSpPr>
        <p:spPr>
          <a:xfrm>
            <a:off x="-6648450" y="-3022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КИБЕРАТАКИ</a:t>
            </a:r>
          </a:p>
        </p:txBody>
      </p:sp>
      <p:grpSp>
        <p:nvGrpSpPr>
          <p:cNvPr id="366" name="Группа 365">
            <a:extLst>
              <a:ext uri="{FF2B5EF4-FFF2-40B4-BE49-F238E27FC236}">
                <a16:creationId xmlns:a16="http://schemas.microsoft.com/office/drawing/2014/main" id="{DF71CFA0-887B-53F0-5D63-5B8D93C8E3CA}"/>
              </a:ext>
            </a:extLst>
          </p:cNvPr>
          <p:cNvGrpSpPr/>
          <p:nvPr/>
        </p:nvGrpSpPr>
        <p:grpSpPr>
          <a:xfrm>
            <a:off x="7966783" y="3589721"/>
            <a:ext cx="1991532" cy="1550093"/>
            <a:chOff x="7501155" y="3331963"/>
            <a:chExt cx="2937691" cy="2286528"/>
          </a:xfrm>
        </p:grpSpPr>
        <p:pic>
          <p:nvPicPr>
            <p:cNvPr id="363" name="Рисунок 362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ED2FD032-7359-2D08-6BB1-98ED9133F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987745">
              <a:off x="8159347" y="3774294"/>
              <a:ext cx="1655967" cy="1241537"/>
            </a:xfrm>
            <a:prstGeom prst="rect">
              <a:avLst/>
            </a:prstGeom>
          </p:spPr>
        </p:pic>
        <p:pic>
          <p:nvPicPr>
            <p:cNvPr id="364" name="Рисунок 363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8B8E0042-7EA2-8782-4A65-5F01C0703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987745">
              <a:off x="7501155" y="4376954"/>
              <a:ext cx="1655967" cy="1241537"/>
            </a:xfrm>
            <a:prstGeom prst="rect">
              <a:avLst/>
            </a:prstGeom>
          </p:spPr>
        </p:pic>
        <p:pic>
          <p:nvPicPr>
            <p:cNvPr id="365" name="Рисунок 364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85A3638-77DF-827D-4159-4D69EF8DF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987745">
              <a:off x="8782879" y="3331963"/>
              <a:ext cx="1655967" cy="1241537"/>
            </a:xfrm>
            <a:prstGeom prst="rect">
              <a:avLst/>
            </a:prstGeom>
          </p:spPr>
        </p:pic>
      </p:grpSp>
      <p:pic>
        <p:nvPicPr>
          <p:cNvPr id="367" name="Рисунок 366">
            <a:extLst>
              <a:ext uri="{FF2B5EF4-FFF2-40B4-BE49-F238E27FC236}">
                <a16:creationId xmlns:a16="http://schemas.microsoft.com/office/drawing/2014/main" id="{03747C7D-F73E-D79B-889C-EB20AF9DAA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18142" y="4116277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8" name="Рисунок 367">
            <a:extLst>
              <a:ext uri="{FF2B5EF4-FFF2-40B4-BE49-F238E27FC236}">
                <a16:creationId xmlns:a16="http://schemas.microsoft.com/office/drawing/2014/main" id="{F42AE6C9-F623-B3C2-CDAC-C49887F879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18142" y="945023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9" name="Рисунок 368">
            <a:extLst>
              <a:ext uri="{FF2B5EF4-FFF2-40B4-BE49-F238E27FC236}">
                <a16:creationId xmlns:a16="http://schemas.microsoft.com/office/drawing/2014/main" id="{8E54AEA4-46A5-5110-A109-9BF40E15EB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20191" y="4109715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FF3FF9D-9DE2-4AAA-BA96-37E42F18B0E3}"/>
              </a:ext>
            </a:extLst>
          </p:cNvPr>
          <p:cNvSpPr/>
          <p:nvPr/>
        </p:nvSpPr>
        <p:spPr>
          <a:xfrm>
            <a:off x="12937465" y="-7956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БЕГИ ИЛИ УМРИ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8EDE3CC-ABE6-4FA2-975B-2F207A5615FE}"/>
              </a:ext>
            </a:extLst>
          </p:cNvPr>
          <p:cNvGrpSpPr/>
          <p:nvPr/>
        </p:nvGrpSpPr>
        <p:grpSpPr>
          <a:xfrm>
            <a:off x="3624502" y="-1596704"/>
            <a:ext cx="7990344" cy="801133"/>
            <a:chOff x="3543148" y="2695429"/>
            <a:chExt cx="7990344" cy="80113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79C1B9C0-8292-4A7E-AAC6-F493392A5353}"/>
                </a:ext>
              </a:extLst>
            </p:cNvPr>
            <p:cNvSpPr/>
            <p:nvPr/>
          </p:nvSpPr>
          <p:spPr>
            <a:xfrm>
              <a:off x="3543148" y="2695429"/>
              <a:ext cx="1527708" cy="349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E17AB72C-612C-49A2-9D2D-EDA97E9389C0}"/>
                </a:ext>
              </a:extLst>
            </p:cNvPr>
            <p:cNvSpPr/>
            <p:nvPr/>
          </p:nvSpPr>
          <p:spPr>
            <a:xfrm>
              <a:off x="6971893" y="2695429"/>
              <a:ext cx="1527708" cy="349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F4FA900C-32A8-4F56-A4FA-C4C06962F297}"/>
                </a:ext>
              </a:extLst>
            </p:cNvPr>
            <p:cNvSpPr/>
            <p:nvPr/>
          </p:nvSpPr>
          <p:spPr>
            <a:xfrm>
              <a:off x="3628198" y="2774712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F614074E-21B0-422D-88B7-52ECF37D0A90}"/>
                </a:ext>
              </a:extLst>
            </p:cNvPr>
            <p:cNvSpPr/>
            <p:nvPr/>
          </p:nvSpPr>
          <p:spPr>
            <a:xfrm>
              <a:off x="3821696" y="2774712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821BCB34-E9DC-4FCA-8DCF-E9ED3F53B544}"/>
                </a:ext>
              </a:extLst>
            </p:cNvPr>
            <p:cNvSpPr/>
            <p:nvPr/>
          </p:nvSpPr>
          <p:spPr>
            <a:xfrm>
              <a:off x="4015194" y="27747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257D73B4-98C5-4146-B1D0-AEE5CF0B8729}"/>
                </a:ext>
              </a:extLst>
            </p:cNvPr>
            <p:cNvSpPr/>
            <p:nvPr/>
          </p:nvSpPr>
          <p:spPr>
            <a:xfrm>
              <a:off x="4208692" y="27747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7DCF31A1-DED1-4CEA-9B3F-634F1EE61C92}"/>
                </a:ext>
              </a:extLst>
            </p:cNvPr>
            <p:cNvSpPr/>
            <p:nvPr/>
          </p:nvSpPr>
          <p:spPr>
            <a:xfrm>
              <a:off x="4402190" y="27747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A0BC5562-D550-47C2-9C44-76051197FF36}"/>
                </a:ext>
              </a:extLst>
            </p:cNvPr>
            <p:cNvSpPr/>
            <p:nvPr/>
          </p:nvSpPr>
          <p:spPr>
            <a:xfrm>
              <a:off x="4595687" y="27747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BAD73206-1BF3-4A82-874D-9916BF1EA3F7}"/>
                </a:ext>
              </a:extLst>
            </p:cNvPr>
            <p:cNvSpPr/>
            <p:nvPr/>
          </p:nvSpPr>
          <p:spPr>
            <a:xfrm>
              <a:off x="7032172" y="2770566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0C0DBFB-D804-43A5-B648-7B36CB5E5518}"/>
                </a:ext>
              </a:extLst>
            </p:cNvPr>
            <p:cNvSpPr/>
            <p:nvPr/>
          </p:nvSpPr>
          <p:spPr>
            <a:xfrm>
              <a:off x="7225670" y="2770566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2227CDD9-AFFE-4708-8F4D-7A7E496B63FE}"/>
                </a:ext>
              </a:extLst>
            </p:cNvPr>
            <p:cNvSpPr/>
            <p:nvPr/>
          </p:nvSpPr>
          <p:spPr>
            <a:xfrm>
              <a:off x="7419168" y="2770566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90DB32C3-7EA4-46B2-A8EC-2A6FDD7CFE23}"/>
                </a:ext>
              </a:extLst>
            </p:cNvPr>
            <p:cNvSpPr/>
            <p:nvPr/>
          </p:nvSpPr>
          <p:spPr>
            <a:xfrm>
              <a:off x="7612666" y="2770566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E47D991B-399C-4865-9AE3-53ADB7830D8E}"/>
                </a:ext>
              </a:extLst>
            </p:cNvPr>
            <p:cNvSpPr/>
            <p:nvPr/>
          </p:nvSpPr>
          <p:spPr>
            <a:xfrm>
              <a:off x="10005784" y="3147329"/>
              <a:ext cx="1527708" cy="349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FCFA4838-B75A-4303-8D60-41D84D231295}"/>
                </a:ext>
              </a:extLst>
            </p:cNvPr>
            <p:cNvSpPr/>
            <p:nvPr/>
          </p:nvSpPr>
          <p:spPr>
            <a:xfrm>
              <a:off x="10066063" y="3226612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0B500A39-C5E5-436C-88B5-2A12477362AE}"/>
                </a:ext>
              </a:extLst>
            </p:cNvPr>
            <p:cNvSpPr/>
            <p:nvPr/>
          </p:nvSpPr>
          <p:spPr>
            <a:xfrm>
              <a:off x="10259561" y="3226612"/>
              <a:ext cx="159577" cy="190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8F872504-2D95-430F-A750-89F797E83F89}"/>
                </a:ext>
              </a:extLst>
            </p:cNvPr>
            <p:cNvSpPr/>
            <p:nvPr/>
          </p:nvSpPr>
          <p:spPr>
            <a:xfrm>
              <a:off x="10453059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D5E941E4-85A6-4BB0-BB9C-E39122ADE20F}"/>
                </a:ext>
              </a:extLst>
            </p:cNvPr>
            <p:cNvSpPr/>
            <p:nvPr/>
          </p:nvSpPr>
          <p:spPr>
            <a:xfrm>
              <a:off x="10646557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B179ED1D-DA05-471C-9728-9B7711AD4F8A}"/>
                </a:ext>
              </a:extLst>
            </p:cNvPr>
            <p:cNvSpPr/>
            <p:nvPr/>
          </p:nvSpPr>
          <p:spPr>
            <a:xfrm>
              <a:off x="10840055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9A8B755C-1D56-4D08-BFF0-C15A3E3A14F1}"/>
                </a:ext>
              </a:extLst>
            </p:cNvPr>
            <p:cNvSpPr/>
            <p:nvPr/>
          </p:nvSpPr>
          <p:spPr>
            <a:xfrm>
              <a:off x="11033552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0D4691B0-F61A-4211-8081-97F8E1016D89}"/>
                </a:ext>
              </a:extLst>
            </p:cNvPr>
            <p:cNvSpPr/>
            <p:nvPr/>
          </p:nvSpPr>
          <p:spPr>
            <a:xfrm>
              <a:off x="11224197" y="3226612"/>
              <a:ext cx="159577" cy="19066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6105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917DF-18E1-690D-DD85-A5FD4E68D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7844261A-8B5F-8D02-8F45-10011A31EE9C}"/>
              </a:ext>
            </a:extLst>
          </p:cNvPr>
          <p:cNvSpPr/>
          <p:nvPr/>
        </p:nvSpPr>
        <p:spPr>
          <a:xfrm>
            <a:off x="117071" y="681405"/>
            <a:ext cx="11929786" cy="605575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6D6E02-E9C8-EE90-F9DC-D77531348C39}"/>
              </a:ext>
            </a:extLst>
          </p:cNvPr>
          <p:cNvSpPr/>
          <p:nvPr/>
        </p:nvSpPr>
        <p:spPr>
          <a:xfrm>
            <a:off x="38100" y="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ПРОТИВОДЕЙСТВИЕ АТАКЕ</a:t>
            </a:r>
          </a:p>
        </p:txBody>
      </p:sp>
      <p:pic>
        <p:nvPicPr>
          <p:cNvPr id="339" name="!!Рисунок 338" descr="Изображение выглядит как текст, снимок экрана, мультфильм, эмотик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7099F5-BAC1-B2A0-5CDC-B912D978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3547">
            <a:off x="11348567" y="2294079"/>
            <a:ext cx="487362" cy="904269"/>
          </a:xfrm>
          <a:prstGeom prst="rect">
            <a:avLst/>
          </a:prstGeom>
        </p:spPr>
      </p:pic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1C4CD664-025F-D009-9156-54F951D6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156" y="1816468"/>
            <a:ext cx="1670449" cy="3225064"/>
          </a:xfrm>
          <a:prstGeom prst="rect">
            <a:avLst/>
          </a:prstGeom>
        </p:spPr>
      </p:pic>
      <p:pic>
        <p:nvPicPr>
          <p:cNvPr id="197" name="!!Рисунок 19">
            <a:extLst>
              <a:ext uri="{FF2B5EF4-FFF2-40B4-BE49-F238E27FC236}">
                <a16:creationId xmlns:a16="http://schemas.microsoft.com/office/drawing/2014/main" id="{3851C10C-EC0E-E0FA-1D6F-A917F7862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7347" y="7312472"/>
            <a:ext cx="1847248" cy="3401863"/>
          </a:xfrm>
          <a:prstGeom prst="rect">
            <a:avLst/>
          </a:prstGeom>
        </p:spPr>
      </p:pic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19F34A3B-CF43-4B96-4719-424E311B54CF}"/>
              </a:ext>
            </a:extLst>
          </p:cNvPr>
          <p:cNvSpPr/>
          <p:nvPr/>
        </p:nvSpPr>
        <p:spPr>
          <a:xfrm>
            <a:off x="-12760730" y="610286"/>
            <a:ext cx="11929785" cy="4812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манипулирование людьми с целью совершения ими определенных действий</a:t>
            </a:r>
          </a:p>
        </p:txBody>
      </p:sp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EDF75244-1559-BC1D-CF81-291FB25F64EB}"/>
              </a:ext>
            </a:extLst>
          </p:cNvPr>
          <p:cNvCxnSpPr>
            <a:cxnSpLocks/>
          </p:cNvCxnSpPr>
          <p:nvPr/>
        </p:nvCxnSpPr>
        <p:spPr>
          <a:xfrm flipH="1" flipV="1">
            <a:off x="2705615" y="8833490"/>
            <a:ext cx="2270332" cy="171291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1" name="Рисунок 220">
            <a:extLst>
              <a:ext uri="{FF2B5EF4-FFF2-40B4-BE49-F238E27FC236}">
                <a16:creationId xmlns:a16="http://schemas.microsoft.com/office/drawing/2014/main" id="{2B369506-C8C4-742E-47D6-600EC356F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947" y="8986717"/>
            <a:ext cx="3023878" cy="3127519"/>
          </a:xfrm>
          <a:prstGeom prst="rect">
            <a:avLst/>
          </a:prstGeom>
        </p:spPr>
      </p:pic>
      <p:cxnSp>
        <p:nvCxnSpPr>
          <p:cNvPr id="355" name="Прямая соединительная линия 354">
            <a:extLst>
              <a:ext uri="{FF2B5EF4-FFF2-40B4-BE49-F238E27FC236}">
                <a16:creationId xmlns:a16="http://schemas.microsoft.com/office/drawing/2014/main" id="{B7613A14-4460-C6DD-94A5-5D77591AFDC0}"/>
              </a:ext>
            </a:extLst>
          </p:cNvPr>
          <p:cNvCxnSpPr>
            <a:cxnSpLocks/>
            <a:endCxn id="221" idx="3"/>
          </p:cNvCxnSpPr>
          <p:nvPr/>
        </p:nvCxnSpPr>
        <p:spPr>
          <a:xfrm flipH="1">
            <a:off x="7999825" y="9024354"/>
            <a:ext cx="2377522" cy="1526123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Прямоугольник 360">
            <a:extLst>
              <a:ext uri="{FF2B5EF4-FFF2-40B4-BE49-F238E27FC236}">
                <a16:creationId xmlns:a16="http://schemas.microsoft.com/office/drawing/2014/main" id="{655FA8DD-9798-50D2-FBE7-191D5096E724}"/>
              </a:ext>
            </a:extLst>
          </p:cNvPr>
          <p:cNvSpPr/>
          <p:nvPr/>
        </p:nvSpPr>
        <p:spPr>
          <a:xfrm>
            <a:off x="13762729" y="2111938"/>
            <a:ext cx="3739456" cy="63427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НАПУГАТЬ – СПАСТИ</a:t>
            </a:r>
          </a:p>
        </p:txBody>
      </p:sp>
      <p:sp>
        <p:nvSpPr>
          <p:cNvPr id="362" name="Прямоугольник 361">
            <a:extLst>
              <a:ext uri="{FF2B5EF4-FFF2-40B4-BE49-F238E27FC236}">
                <a16:creationId xmlns:a16="http://schemas.microsoft.com/office/drawing/2014/main" id="{FB0B842B-A1C5-BBC8-E7B2-CDC3D997BADE}"/>
              </a:ext>
            </a:extLst>
          </p:cNvPr>
          <p:cNvSpPr/>
          <p:nvPr/>
        </p:nvSpPr>
        <p:spPr>
          <a:xfrm>
            <a:off x="-6648450" y="-3022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КИБЕРАТАКИ</a:t>
            </a:r>
          </a:p>
        </p:txBody>
      </p:sp>
      <p:grpSp>
        <p:nvGrpSpPr>
          <p:cNvPr id="366" name="Группа 365">
            <a:extLst>
              <a:ext uri="{FF2B5EF4-FFF2-40B4-BE49-F238E27FC236}">
                <a16:creationId xmlns:a16="http://schemas.microsoft.com/office/drawing/2014/main" id="{DF71CFA0-887B-53F0-5D63-5B8D93C8E3CA}"/>
              </a:ext>
            </a:extLst>
          </p:cNvPr>
          <p:cNvGrpSpPr/>
          <p:nvPr/>
        </p:nvGrpSpPr>
        <p:grpSpPr>
          <a:xfrm>
            <a:off x="8346934" y="9038021"/>
            <a:ext cx="1991532" cy="1550093"/>
            <a:chOff x="7501155" y="3331963"/>
            <a:chExt cx="2937691" cy="2286528"/>
          </a:xfrm>
        </p:grpSpPr>
        <p:pic>
          <p:nvPicPr>
            <p:cNvPr id="363" name="Рисунок 362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ED2FD032-7359-2D08-6BB1-98ED9133F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87745">
              <a:off x="8159347" y="3774294"/>
              <a:ext cx="1655967" cy="1241537"/>
            </a:xfrm>
            <a:prstGeom prst="rect">
              <a:avLst/>
            </a:prstGeom>
          </p:spPr>
        </p:pic>
        <p:pic>
          <p:nvPicPr>
            <p:cNvPr id="364" name="Рисунок 363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8B8E0042-7EA2-8782-4A65-5F01C0703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87745">
              <a:off x="7501155" y="4376954"/>
              <a:ext cx="1655967" cy="1241537"/>
            </a:xfrm>
            <a:prstGeom prst="rect">
              <a:avLst/>
            </a:prstGeom>
          </p:spPr>
        </p:pic>
        <p:pic>
          <p:nvPicPr>
            <p:cNvPr id="365" name="Рисунок 364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85A3638-77DF-827D-4159-4D69EF8DF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87745">
              <a:off x="8782879" y="3331963"/>
              <a:ext cx="1655967" cy="1241537"/>
            </a:xfrm>
            <a:prstGeom prst="rect">
              <a:avLst/>
            </a:prstGeom>
          </p:spPr>
        </p:pic>
      </p:grp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EA41C79-1577-420A-B1D2-57874229B853}"/>
              </a:ext>
            </a:extLst>
          </p:cNvPr>
          <p:cNvSpPr/>
          <p:nvPr/>
        </p:nvSpPr>
        <p:spPr>
          <a:xfrm>
            <a:off x="510431" y="1253753"/>
            <a:ext cx="3099544" cy="993396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- АЛЛО! ЭТО ПОЛИЦИЯ! С ВАШЕГО СЧЕТА ТОЛЬКО ЧТО БЫЛ СОВЕРШЕН...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41C3C84-A192-47DC-AF21-E867D0DD45D3}"/>
              </a:ext>
            </a:extLst>
          </p:cNvPr>
          <p:cNvSpPr/>
          <p:nvPr/>
        </p:nvSpPr>
        <p:spPr>
          <a:xfrm>
            <a:off x="510431" y="3750054"/>
            <a:ext cx="3099544" cy="993396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- АЛЛО! ЭТО ФСБ! СФОТОГРАФИРУЙ БАНКОВСКУЮ КАРТУ РОДИТЕЛЕЙ И…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7D605FE-69F7-46D5-A47E-536F93505826}"/>
              </a:ext>
            </a:extLst>
          </p:cNvPr>
          <p:cNvSpPr/>
          <p:nvPr/>
        </p:nvSpPr>
        <p:spPr>
          <a:xfrm>
            <a:off x="510431" y="2495999"/>
            <a:ext cx="3099544" cy="993396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- АЛЛО! ЭТО ЗАВУЧ ИЗ ТВОЕЙ ШКОЛЫ! СРОЧНО НАЗОВИ КОД, ИНАЧЕ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FAF8B1A0-2626-4DA8-A2A2-6B4D93B38AD7}"/>
              </a:ext>
            </a:extLst>
          </p:cNvPr>
          <p:cNvSpPr/>
          <p:nvPr/>
        </p:nvSpPr>
        <p:spPr>
          <a:xfrm>
            <a:off x="2400378" y="1747366"/>
            <a:ext cx="2109478" cy="63427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ДО СВИДАНИЯ!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2A2DC8E2-583A-4659-81D4-6A3E454DA39D}"/>
              </a:ext>
            </a:extLst>
          </p:cNvPr>
          <p:cNvSpPr/>
          <p:nvPr/>
        </p:nvSpPr>
        <p:spPr>
          <a:xfrm>
            <a:off x="2400378" y="2983649"/>
            <a:ext cx="2109478" cy="63427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ДО СВИДАНИЯ!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57A035BF-F6A6-435F-8E99-A1122F586F92}"/>
              </a:ext>
            </a:extLst>
          </p:cNvPr>
          <p:cNvSpPr/>
          <p:nvPr/>
        </p:nvSpPr>
        <p:spPr>
          <a:xfrm>
            <a:off x="2400378" y="4231907"/>
            <a:ext cx="2109478" cy="63427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ДО СВИДАНИЯ!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BE2FD9C-45C2-48B0-BCF8-F47FECD3855B}"/>
              </a:ext>
            </a:extLst>
          </p:cNvPr>
          <p:cNvSpPr/>
          <p:nvPr/>
        </p:nvSpPr>
        <p:spPr>
          <a:xfrm>
            <a:off x="5189380" y="1247673"/>
            <a:ext cx="3099544" cy="993396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- АЛЛО! ОПЕРАТОР СВЯЗИ! ТЕЛЕФОН БУДЕТ БЛОКИРВАН, ЕСЛИ ТЫ НЕ...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2E99D450-82A9-441B-9A64-A668B5F28C0A}"/>
              </a:ext>
            </a:extLst>
          </p:cNvPr>
          <p:cNvSpPr/>
          <p:nvPr/>
        </p:nvSpPr>
        <p:spPr>
          <a:xfrm>
            <a:off x="5189380" y="3743974"/>
            <a:ext cx="3099544" cy="993396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- АЛЛО! ЭТО Я! КТО Я? НУ Я! ПОМОГИ, СРОЧНО НУЖНО СДЕЛАТЬ, ИНАЧЕ…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5E9BA1BC-BD77-4E7C-BCDB-A23F3DC6853F}"/>
              </a:ext>
            </a:extLst>
          </p:cNvPr>
          <p:cNvSpPr/>
          <p:nvPr/>
        </p:nvSpPr>
        <p:spPr>
          <a:xfrm>
            <a:off x="5189380" y="2489919"/>
            <a:ext cx="3099544" cy="993396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- АЛЛО! СЕЙЧАС МЫ ТАКОЕ СДЕЛАЕМ, ЕСЛИ ТЫ ТОЛЬКО НЕ…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F040AF7-1B9B-4CC3-89D1-A3DB656E7D2D}"/>
              </a:ext>
            </a:extLst>
          </p:cNvPr>
          <p:cNvSpPr/>
          <p:nvPr/>
        </p:nvSpPr>
        <p:spPr>
          <a:xfrm>
            <a:off x="7079327" y="1741286"/>
            <a:ext cx="2109478" cy="63427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ДО СВИДАНИЯ!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F622BF45-61E8-465C-BE7F-7B386BE4CC32}"/>
              </a:ext>
            </a:extLst>
          </p:cNvPr>
          <p:cNvSpPr/>
          <p:nvPr/>
        </p:nvSpPr>
        <p:spPr>
          <a:xfrm>
            <a:off x="7079327" y="2977569"/>
            <a:ext cx="2109478" cy="63427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ДО СВИДАНИЯ!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58F9E4E1-B030-4151-81AB-69FC73F9383F}"/>
              </a:ext>
            </a:extLst>
          </p:cNvPr>
          <p:cNvSpPr/>
          <p:nvPr/>
        </p:nvSpPr>
        <p:spPr>
          <a:xfrm>
            <a:off x="7079327" y="4225827"/>
            <a:ext cx="2109478" cy="63427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ДО СВИДАНИЯ!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C43F06-F103-469E-B918-FB5DFD49F19E}"/>
              </a:ext>
            </a:extLst>
          </p:cNvPr>
          <p:cNvSpPr/>
          <p:nvPr/>
        </p:nvSpPr>
        <p:spPr>
          <a:xfrm>
            <a:off x="510431" y="5144875"/>
            <a:ext cx="11167219" cy="44085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«У МЕНЯ ЗАЗВОНИЛ ТЕЛЕФОН»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CC7894E5-7DE6-4925-953B-7BEFA0E7457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73" y="5303707"/>
            <a:ext cx="1345290" cy="1294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94C3D2FC-9EE9-4B47-A75C-FFD2C7CC0B4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54" y="5307126"/>
            <a:ext cx="1345290" cy="1299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AAE95008-2A55-4958-9793-B3520D06DA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55" y="5307126"/>
            <a:ext cx="1345290" cy="1287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957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87" grpId="0" animBg="1"/>
      <p:bldP spid="95" grpId="0" animBg="1"/>
      <p:bldP spid="96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E39504-C69F-37AA-F7C6-33D9D12CA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Группа 319">
            <a:extLst>
              <a:ext uri="{FF2B5EF4-FFF2-40B4-BE49-F238E27FC236}">
                <a16:creationId xmlns:a16="http://schemas.microsoft.com/office/drawing/2014/main" id="{3FA7B318-CF25-9BDE-97EF-67954F07C33E}"/>
              </a:ext>
            </a:extLst>
          </p:cNvPr>
          <p:cNvGrpSpPr/>
          <p:nvPr/>
        </p:nvGrpSpPr>
        <p:grpSpPr>
          <a:xfrm>
            <a:off x="1693592" y="1080282"/>
            <a:ext cx="8780351" cy="5777717"/>
            <a:chOff x="1693592" y="1080282"/>
            <a:chExt cx="8780351" cy="5777717"/>
          </a:xfrm>
        </p:grpSpPr>
        <p:sp>
          <p:nvSpPr>
            <p:cNvPr id="319" name="Прямоугольник 318">
              <a:extLst>
                <a:ext uri="{FF2B5EF4-FFF2-40B4-BE49-F238E27FC236}">
                  <a16:creationId xmlns:a16="http://schemas.microsoft.com/office/drawing/2014/main" id="{4B2749CE-5FAB-3B3B-D35A-93AB3759A8B9}"/>
                </a:ext>
              </a:extLst>
            </p:cNvPr>
            <p:cNvSpPr/>
            <p:nvPr/>
          </p:nvSpPr>
          <p:spPr>
            <a:xfrm rot="16200000">
              <a:off x="6633030" y="3017086"/>
              <a:ext cx="5777717" cy="1904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11" name="Прямоугольник 310">
              <a:extLst>
                <a:ext uri="{FF2B5EF4-FFF2-40B4-BE49-F238E27FC236}">
                  <a16:creationId xmlns:a16="http://schemas.microsoft.com/office/drawing/2014/main" id="{1C2FD3AE-6A44-BAE5-4669-8E38AFC80605}"/>
                </a:ext>
              </a:extLst>
            </p:cNvPr>
            <p:cNvSpPr/>
            <p:nvPr/>
          </p:nvSpPr>
          <p:spPr>
            <a:xfrm rot="16200000">
              <a:off x="-243212" y="3017086"/>
              <a:ext cx="5777717" cy="1904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id="{09027F5D-502F-0396-FCC2-B8CF5EF11933}"/>
              </a:ext>
            </a:extLst>
          </p:cNvPr>
          <p:cNvSpPr/>
          <p:nvPr/>
        </p:nvSpPr>
        <p:spPr>
          <a:xfrm>
            <a:off x="9144" y="1080283"/>
            <a:ext cx="12192000" cy="476656"/>
          </a:xfrm>
          <a:prstGeom prst="rect">
            <a:avLst/>
          </a:prstGeom>
          <a:solidFill>
            <a:srgbClr val="BFBF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367E41A2-1BE5-C3D7-B2E6-32C542B2590A}"/>
              </a:ext>
            </a:extLst>
          </p:cNvPr>
          <p:cNvSpPr/>
          <p:nvPr/>
        </p:nvSpPr>
        <p:spPr>
          <a:xfrm rot="16200000">
            <a:off x="2671246" y="1734534"/>
            <a:ext cx="6888219" cy="335871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984F66-6247-DA00-3BCF-5BA59D835545}"/>
              </a:ext>
            </a:extLst>
          </p:cNvPr>
          <p:cNvSpPr/>
          <p:nvPr/>
        </p:nvSpPr>
        <p:spPr>
          <a:xfrm>
            <a:off x="-6648450" y="-3022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СОЦИАЛЬНАЯ ИНЖЕНЕРИЯ</a:t>
            </a:r>
          </a:p>
        </p:txBody>
      </p:sp>
      <p:pic>
        <p:nvPicPr>
          <p:cNvPr id="339" name="!!Рисунок 338" descr="Изображение выглядит как текст, снимок экрана, мультфильм, эмотик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3FAFDE6-E7C6-6403-0F49-2A09B8345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3547">
            <a:off x="-4942391" y="2184629"/>
            <a:ext cx="487362" cy="904269"/>
          </a:xfrm>
          <a:prstGeom prst="rect">
            <a:avLst/>
          </a:prstGeom>
        </p:spPr>
      </p:pic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A03B675E-8392-5EA9-852A-B91E059BF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5" y="2980169"/>
            <a:ext cx="835225" cy="16125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7E93D373-E5C6-CA7D-AE91-C703303B2D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11033" y="970117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1" name="Рисунок 220">
            <a:extLst>
              <a:ext uri="{FF2B5EF4-FFF2-40B4-BE49-F238E27FC236}">
                <a16:creationId xmlns:a16="http://schemas.microsoft.com/office/drawing/2014/main" id="{9AD24C03-5968-CE0F-7322-EAF23BE6B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061" y="7021846"/>
            <a:ext cx="3023878" cy="312751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EA45DE-633E-1005-FD52-7D21BBEEA44C}"/>
              </a:ext>
            </a:extLst>
          </p:cNvPr>
          <p:cNvSpPr/>
          <p:nvPr/>
        </p:nvSpPr>
        <p:spPr>
          <a:xfrm>
            <a:off x="0" y="788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КИБЕРАТАКИ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C159A1-017A-DD09-6BBC-144F305031BC}"/>
              </a:ext>
            </a:extLst>
          </p:cNvPr>
          <p:cNvSpPr/>
          <p:nvPr/>
        </p:nvSpPr>
        <p:spPr>
          <a:xfrm>
            <a:off x="5172375" y="741357"/>
            <a:ext cx="1847248" cy="3857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ЦЕЛЬ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042CD4B-6EBA-B9AE-527D-B470BAFB5722}"/>
              </a:ext>
            </a:extLst>
          </p:cNvPr>
          <p:cNvGrpSpPr/>
          <p:nvPr/>
        </p:nvGrpSpPr>
        <p:grpSpPr>
          <a:xfrm>
            <a:off x="4143145" y="1441773"/>
            <a:ext cx="3887423" cy="3974455"/>
            <a:chOff x="886968" y="2551176"/>
            <a:chExt cx="2450592" cy="2505456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2319458-284A-9570-0F34-E3E5477756C6}"/>
                </a:ext>
              </a:extLst>
            </p:cNvPr>
            <p:cNvSpPr/>
            <p:nvPr/>
          </p:nvSpPr>
          <p:spPr>
            <a:xfrm>
              <a:off x="1028700" y="2667000"/>
              <a:ext cx="2184400" cy="21971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70BFAC13-5A24-C570-FB94-25C64D61BDF8}"/>
                </a:ext>
              </a:extLst>
            </p:cNvPr>
            <p:cNvSpPr/>
            <p:nvPr/>
          </p:nvSpPr>
          <p:spPr>
            <a:xfrm>
              <a:off x="1308982" y="2948911"/>
              <a:ext cx="1623837" cy="163327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12EB182-B355-4828-3158-69675A8A6180}"/>
                </a:ext>
              </a:extLst>
            </p:cNvPr>
            <p:cNvSpPr/>
            <p:nvPr/>
          </p:nvSpPr>
          <p:spPr>
            <a:xfrm>
              <a:off x="1556178" y="3197545"/>
              <a:ext cx="1129444" cy="1136011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D280D09F-C53B-2E98-4B95-B5C7B9971041}"/>
                </a:ext>
              </a:extLst>
            </p:cNvPr>
            <p:cNvCxnSpPr>
              <a:cxnSpLocks/>
            </p:cNvCxnSpPr>
            <p:nvPr/>
          </p:nvCxnSpPr>
          <p:spPr>
            <a:xfrm>
              <a:off x="2120900" y="2551176"/>
              <a:ext cx="0" cy="87782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CAF23ACE-3235-EF7E-BDB7-51419929EABA}"/>
                </a:ext>
              </a:extLst>
            </p:cNvPr>
            <p:cNvCxnSpPr>
              <a:cxnSpLocks/>
            </p:cNvCxnSpPr>
            <p:nvPr/>
          </p:nvCxnSpPr>
          <p:spPr>
            <a:xfrm>
              <a:off x="2120900" y="4114800"/>
              <a:ext cx="0" cy="94183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7214941-0CF6-FA23-59EC-9F9A42D13C98}"/>
                </a:ext>
              </a:extLst>
            </p:cNvPr>
            <p:cNvCxnSpPr>
              <a:cxnSpLocks/>
            </p:cNvCxnSpPr>
            <p:nvPr/>
          </p:nvCxnSpPr>
          <p:spPr>
            <a:xfrm>
              <a:off x="2496312" y="3765550"/>
              <a:ext cx="841248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6B11DF31-8EB7-624F-E06B-FA6ECC3DEF8B}"/>
                </a:ext>
              </a:extLst>
            </p:cNvPr>
            <p:cNvCxnSpPr>
              <a:cxnSpLocks/>
            </p:cNvCxnSpPr>
            <p:nvPr/>
          </p:nvCxnSpPr>
          <p:spPr>
            <a:xfrm>
              <a:off x="886968" y="3765550"/>
              <a:ext cx="8686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8" name="Рисунок 257">
            <a:extLst>
              <a:ext uri="{FF2B5EF4-FFF2-40B4-BE49-F238E27FC236}">
                <a16:creationId xmlns:a16="http://schemas.microsoft.com/office/drawing/2014/main" id="{B8081030-1247-A140-203C-C02B3277FA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635" y="4141371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9" name="Рисунок 258">
            <a:extLst>
              <a:ext uri="{FF2B5EF4-FFF2-40B4-BE49-F238E27FC236}">
                <a16:creationId xmlns:a16="http://schemas.microsoft.com/office/drawing/2014/main" id="{27454725-EA7B-2F71-44F8-55605A02D5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635" y="970117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0" name="Рисунок 259">
            <a:extLst>
              <a:ext uri="{FF2B5EF4-FFF2-40B4-BE49-F238E27FC236}">
                <a16:creationId xmlns:a16="http://schemas.microsoft.com/office/drawing/2014/main" id="{C8A0FBAB-48D1-E628-F9A2-6C1BF62F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11033" y="4141371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74" name="Группа 273">
            <a:extLst>
              <a:ext uri="{FF2B5EF4-FFF2-40B4-BE49-F238E27FC236}">
                <a16:creationId xmlns:a16="http://schemas.microsoft.com/office/drawing/2014/main" id="{27C8E2D9-EBC9-A189-7A69-6A47AF6CEC9D}"/>
              </a:ext>
            </a:extLst>
          </p:cNvPr>
          <p:cNvGrpSpPr/>
          <p:nvPr/>
        </p:nvGrpSpPr>
        <p:grpSpPr>
          <a:xfrm>
            <a:off x="1526734" y="2058193"/>
            <a:ext cx="2675290" cy="2629009"/>
            <a:chOff x="1526734" y="2072707"/>
            <a:chExt cx="2675290" cy="2629009"/>
          </a:xfrm>
        </p:grpSpPr>
        <p:cxnSp>
          <p:nvCxnSpPr>
            <p:cNvPr id="265" name="Прямая со стрелкой 264">
              <a:extLst>
                <a:ext uri="{FF2B5EF4-FFF2-40B4-BE49-F238E27FC236}">
                  <a16:creationId xmlns:a16="http://schemas.microsoft.com/office/drawing/2014/main" id="{554AA89A-10FB-E8B6-CA66-C9815A2FC366}"/>
                </a:ext>
              </a:extLst>
            </p:cNvPr>
            <p:cNvCxnSpPr>
              <a:cxnSpLocks/>
            </p:cNvCxnSpPr>
            <p:nvPr/>
          </p:nvCxnSpPr>
          <p:spPr>
            <a:xfrm>
              <a:off x="1526735" y="2072707"/>
              <a:ext cx="2675289" cy="106122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Прямая со стрелкой 272">
              <a:extLst>
                <a:ext uri="{FF2B5EF4-FFF2-40B4-BE49-F238E27FC236}">
                  <a16:creationId xmlns:a16="http://schemas.microsoft.com/office/drawing/2014/main" id="{B99DA02F-7F4B-4FE2-DEAE-106DE3C8F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6734" y="3640493"/>
              <a:ext cx="2675289" cy="106122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id="{7C4D4D96-DBB8-7BE8-FAB5-D1ECF8139C30}"/>
              </a:ext>
            </a:extLst>
          </p:cNvPr>
          <p:cNvGrpSpPr/>
          <p:nvPr/>
        </p:nvGrpSpPr>
        <p:grpSpPr>
          <a:xfrm flipH="1">
            <a:off x="7978340" y="2065452"/>
            <a:ext cx="2675290" cy="2629009"/>
            <a:chOff x="1526734" y="2072707"/>
            <a:chExt cx="2675290" cy="2629009"/>
          </a:xfrm>
        </p:grpSpPr>
        <p:cxnSp>
          <p:nvCxnSpPr>
            <p:cNvPr id="276" name="Прямая со стрелкой 275">
              <a:extLst>
                <a:ext uri="{FF2B5EF4-FFF2-40B4-BE49-F238E27FC236}">
                  <a16:creationId xmlns:a16="http://schemas.microsoft.com/office/drawing/2014/main" id="{8D1615FE-85EC-F700-7A49-CA1FD185260E}"/>
                </a:ext>
              </a:extLst>
            </p:cNvPr>
            <p:cNvCxnSpPr>
              <a:cxnSpLocks/>
            </p:cNvCxnSpPr>
            <p:nvPr/>
          </p:nvCxnSpPr>
          <p:spPr>
            <a:xfrm>
              <a:off x="1526735" y="2072707"/>
              <a:ext cx="2675289" cy="106122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Прямая со стрелкой 276">
              <a:extLst>
                <a:ext uri="{FF2B5EF4-FFF2-40B4-BE49-F238E27FC236}">
                  <a16:creationId xmlns:a16="http://schemas.microsoft.com/office/drawing/2014/main" id="{62CECC28-310C-BE6F-26D6-5D1D88B10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6734" y="3640493"/>
              <a:ext cx="2675289" cy="106122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9ADCE934-08D0-80CC-6FDD-197FFCEF6D54}"/>
              </a:ext>
            </a:extLst>
          </p:cNvPr>
          <p:cNvGrpSpPr/>
          <p:nvPr/>
        </p:nvGrpSpPr>
        <p:grpSpPr>
          <a:xfrm>
            <a:off x="1825792" y="1744663"/>
            <a:ext cx="1615085" cy="1615085"/>
            <a:chOff x="1825792" y="1744663"/>
            <a:chExt cx="1615085" cy="1615085"/>
          </a:xfrm>
        </p:grpSpPr>
        <p:sp>
          <p:nvSpPr>
            <p:cNvPr id="295" name="Прямоугольник 294">
              <a:extLst>
                <a:ext uri="{FF2B5EF4-FFF2-40B4-BE49-F238E27FC236}">
                  <a16:creationId xmlns:a16="http://schemas.microsoft.com/office/drawing/2014/main" id="{3179027F-C234-C3F1-2EDB-4CE67E1C3B0D}"/>
                </a:ext>
              </a:extLst>
            </p:cNvPr>
            <p:cNvSpPr/>
            <p:nvPr/>
          </p:nvSpPr>
          <p:spPr>
            <a:xfrm>
              <a:off x="2137586" y="2160869"/>
              <a:ext cx="999572" cy="6204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79" name="Рисунок 278" descr="Интернет со сплошной заливкой">
              <a:extLst>
                <a:ext uri="{FF2B5EF4-FFF2-40B4-BE49-F238E27FC236}">
                  <a16:creationId xmlns:a16="http://schemas.microsoft.com/office/drawing/2014/main" id="{19EAF27D-5DDE-21A4-4AD5-49FAD6983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25792" y="1744663"/>
              <a:ext cx="1615085" cy="1615085"/>
            </a:xfrm>
            <a:prstGeom prst="rect">
              <a:avLst/>
            </a:prstGeom>
          </p:spPr>
        </p:pic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B9E1A458-F704-67BA-C4F8-A7C632F1AADB}"/>
              </a:ext>
            </a:extLst>
          </p:cNvPr>
          <p:cNvGrpSpPr/>
          <p:nvPr/>
        </p:nvGrpSpPr>
        <p:grpSpPr>
          <a:xfrm rot="10800000">
            <a:off x="1902711" y="3498253"/>
            <a:ext cx="1461245" cy="1461245"/>
            <a:chOff x="1934691" y="3493718"/>
            <a:chExt cx="1461245" cy="1461245"/>
          </a:xfrm>
        </p:grpSpPr>
        <p:pic>
          <p:nvPicPr>
            <p:cNvPr id="292" name="Рисунок 291" descr="Смартфон со сплошной заливкой">
              <a:extLst>
                <a:ext uri="{FF2B5EF4-FFF2-40B4-BE49-F238E27FC236}">
                  <a16:creationId xmlns:a16="http://schemas.microsoft.com/office/drawing/2014/main" id="{FDCA4CE9-41CD-29D8-CB7F-D8E07D2A6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4691" y="3493718"/>
              <a:ext cx="1461245" cy="1461245"/>
            </a:xfrm>
            <a:prstGeom prst="rect">
              <a:avLst/>
            </a:prstGeom>
          </p:spPr>
        </p:pic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124D9A47-A6B6-91B6-58B8-760E34A52CA8}"/>
                </a:ext>
              </a:extLst>
            </p:cNvPr>
            <p:cNvSpPr/>
            <p:nvPr/>
          </p:nvSpPr>
          <p:spPr>
            <a:xfrm>
              <a:off x="2344420" y="3726963"/>
              <a:ext cx="641789" cy="109301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303" name="Прямоугольник 302">
            <a:extLst>
              <a:ext uri="{FF2B5EF4-FFF2-40B4-BE49-F238E27FC236}">
                <a16:creationId xmlns:a16="http://schemas.microsoft.com/office/drawing/2014/main" id="{9E404A9D-F508-72BF-117F-160D64A3A88E}"/>
              </a:ext>
            </a:extLst>
          </p:cNvPr>
          <p:cNvSpPr/>
          <p:nvPr/>
        </p:nvSpPr>
        <p:spPr>
          <a:xfrm>
            <a:off x="1709709" y="1118010"/>
            <a:ext cx="1847248" cy="4012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ИНСТРУМЕНТЫ</a:t>
            </a:r>
          </a:p>
        </p:txBody>
      </p:sp>
      <p:sp>
        <p:nvSpPr>
          <p:cNvPr id="305" name="Прямоугольник 304">
            <a:extLst>
              <a:ext uri="{FF2B5EF4-FFF2-40B4-BE49-F238E27FC236}">
                <a16:creationId xmlns:a16="http://schemas.microsoft.com/office/drawing/2014/main" id="{EF30F10C-C701-F849-903A-1C777155F05D}"/>
              </a:ext>
            </a:extLst>
          </p:cNvPr>
          <p:cNvSpPr/>
          <p:nvPr/>
        </p:nvSpPr>
        <p:spPr>
          <a:xfrm>
            <a:off x="8601318" y="1118010"/>
            <a:ext cx="1847248" cy="4012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МЕТОДЫ</a:t>
            </a:r>
          </a:p>
        </p:txBody>
      </p:sp>
      <p:sp>
        <p:nvSpPr>
          <p:cNvPr id="308" name="Прямоугольник 307">
            <a:extLst>
              <a:ext uri="{FF2B5EF4-FFF2-40B4-BE49-F238E27FC236}">
                <a16:creationId xmlns:a16="http://schemas.microsoft.com/office/drawing/2014/main" id="{FF0F6049-60AB-5ACE-B14D-CD3F04C5316C}"/>
              </a:ext>
            </a:extLst>
          </p:cNvPr>
          <p:cNvSpPr/>
          <p:nvPr/>
        </p:nvSpPr>
        <p:spPr>
          <a:xfrm>
            <a:off x="8601318" y="1973475"/>
            <a:ext cx="1847248" cy="9872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СОЦИАЛЬНАЯ ИНЖЕНЕРИЯ</a:t>
            </a:r>
          </a:p>
        </p:txBody>
      </p:sp>
      <p:sp>
        <p:nvSpPr>
          <p:cNvPr id="309" name="Прямоугольник 308">
            <a:extLst>
              <a:ext uri="{FF2B5EF4-FFF2-40B4-BE49-F238E27FC236}">
                <a16:creationId xmlns:a16="http://schemas.microsoft.com/office/drawing/2014/main" id="{34D18904-464F-2FBE-83F3-3215555219B0}"/>
              </a:ext>
            </a:extLst>
          </p:cNvPr>
          <p:cNvSpPr/>
          <p:nvPr/>
        </p:nvSpPr>
        <p:spPr>
          <a:xfrm>
            <a:off x="8601318" y="3789743"/>
            <a:ext cx="1847248" cy="9872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ВЗЛОМ</a:t>
            </a:r>
          </a:p>
        </p:txBody>
      </p:sp>
      <p:sp>
        <p:nvSpPr>
          <p:cNvPr id="321" name="Прямоугольник 320">
            <a:extLst>
              <a:ext uri="{FF2B5EF4-FFF2-40B4-BE49-F238E27FC236}">
                <a16:creationId xmlns:a16="http://schemas.microsoft.com/office/drawing/2014/main" id="{DCE73C69-D883-F35D-0E6F-C35AAEEE0C47}"/>
              </a:ext>
            </a:extLst>
          </p:cNvPr>
          <p:cNvSpPr/>
          <p:nvPr/>
        </p:nvSpPr>
        <p:spPr>
          <a:xfrm>
            <a:off x="-6629238" y="-43244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КИБЕРБЕЗОПАСНОСТЬ</a:t>
            </a:r>
          </a:p>
        </p:txBody>
      </p:sp>
      <p:sp>
        <p:nvSpPr>
          <p:cNvPr id="322" name="Прямоугольник: скругленные углы 321">
            <a:extLst>
              <a:ext uri="{FF2B5EF4-FFF2-40B4-BE49-F238E27FC236}">
                <a16:creationId xmlns:a16="http://schemas.microsoft.com/office/drawing/2014/main" id="{A1F9A4DC-BE3E-6182-065A-C9DA61E2ECAC}"/>
              </a:ext>
            </a:extLst>
          </p:cNvPr>
          <p:cNvSpPr/>
          <p:nvPr/>
        </p:nvSpPr>
        <p:spPr>
          <a:xfrm>
            <a:off x="12737516" y="1873037"/>
            <a:ext cx="4494213" cy="987292"/>
          </a:xfrm>
          <a:prstGeom prst="roundRect">
            <a:avLst>
              <a:gd name="adj" fmla="val 4318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ПОВЕДЕНИЕ В СЕТИ</a:t>
            </a:r>
          </a:p>
        </p:txBody>
      </p:sp>
    </p:spTree>
    <p:extLst>
      <p:ext uri="{BB962C8B-B14F-4D97-AF65-F5344CB8AC3E}">
        <p14:creationId xmlns:p14="http://schemas.microsoft.com/office/powerpoint/2010/main" val="3343168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303" grpId="0" animBg="1"/>
      <p:bldP spid="305" grpId="0" animBg="1"/>
      <p:bldP spid="308" grpId="0" animBg="1"/>
      <p:bldP spid="3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6BA2D-0F6D-2304-03E4-FBE11C5D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Группа 319">
            <a:extLst>
              <a:ext uri="{FF2B5EF4-FFF2-40B4-BE49-F238E27FC236}">
                <a16:creationId xmlns:a16="http://schemas.microsoft.com/office/drawing/2014/main" id="{A3FEE2C5-E82E-5509-3D06-541F9EF2EFD6}"/>
              </a:ext>
            </a:extLst>
          </p:cNvPr>
          <p:cNvGrpSpPr/>
          <p:nvPr/>
        </p:nvGrpSpPr>
        <p:grpSpPr>
          <a:xfrm>
            <a:off x="1693592" y="7263372"/>
            <a:ext cx="8780351" cy="5777717"/>
            <a:chOff x="1693592" y="1080282"/>
            <a:chExt cx="8780351" cy="5777717"/>
          </a:xfrm>
        </p:grpSpPr>
        <p:sp>
          <p:nvSpPr>
            <p:cNvPr id="319" name="Прямоугольник 318">
              <a:extLst>
                <a:ext uri="{FF2B5EF4-FFF2-40B4-BE49-F238E27FC236}">
                  <a16:creationId xmlns:a16="http://schemas.microsoft.com/office/drawing/2014/main" id="{AAF5D4C1-D36C-82A8-78DA-5D8816263304}"/>
                </a:ext>
              </a:extLst>
            </p:cNvPr>
            <p:cNvSpPr/>
            <p:nvPr/>
          </p:nvSpPr>
          <p:spPr>
            <a:xfrm rot="16200000">
              <a:off x="6633030" y="3017086"/>
              <a:ext cx="5777717" cy="1904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11" name="Прямоугольник 310">
              <a:extLst>
                <a:ext uri="{FF2B5EF4-FFF2-40B4-BE49-F238E27FC236}">
                  <a16:creationId xmlns:a16="http://schemas.microsoft.com/office/drawing/2014/main" id="{110B9AB3-CB2E-280F-8A61-D56E5D899E58}"/>
                </a:ext>
              </a:extLst>
            </p:cNvPr>
            <p:cNvSpPr/>
            <p:nvPr/>
          </p:nvSpPr>
          <p:spPr>
            <a:xfrm rot="16200000">
              <a:off x="-243212" y="3017086"/>
              <a:ext cx="5777717" cy="1904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id="{C79DBCAA-C9EB-7ADB-6BED-BE611D0FC844}"/>
              </a:ext>
            </a:extLst>
          </p:cNvPr>
          <p:cNvSpPr/>
          <p:nvPr/>
        </p:nvSpPr>
        <p:spPr>
          <a:xfrm>
            <a:off x="0" y="762982"/>
            <a:ext cx="12192000" cy="86331"/>
          </a:xfrm>
          <a:prstGeom prst="rect">
            <a:avLst/>
          </a:prstGeom>
          <a:solidFill>
            <a:srgbClr val="BFBF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71B36CFF-1A9A-9DC6-CE5A-DFF447FC7868}"/>
              </a:ext>
            </a:extLst>
          </p:cNvPr>
          <p:cNvSpPr/>
          <p:nvPr/>
        </p:nvSpPr>
        <p:spPr>
          <a:xfrm rot="16200000">
            <a:off x="6049637" y="722028"/>
            <a:ext cx="92725" cy="12192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3D6730-D5D0-2E8A-DDC0-7801CBA164BD}"/>
              </a:ext>
            </a:extLst>
          </p:cNvPr>
          <p:cNvSpPr/>
          <p:nvPr/>
        </p:nvSpPr>
        <p:spPr>
          <a:xfrm>
            <a:off x="-6648450" y="-3022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СОЦИАЛЬНАЯ ИНЖЕНЕРИЯ</a:t>
            </a:r>
          </a:p>
        </p:txBody>
      </p:sp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74DB465A-3951-ABFF-7D50-A4B2B0C8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86" y="7599399"/>
            <a:ext cx="835225" cy="16125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CD9630DA-04BD-A7F8-9AEB-8E08891AD4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9090" y="-2105836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F49951-5E91-638B-C821-BCF29B687643}"/>
              </a:ext>
            </a:extLst>
          </p:cNvPr>
          <p:cNvSpPr/>
          <p:nvPr/>
        </p:nvSpPr>
        <p:spPr>
          <a:xfrm>
            <a:off x="-6618519" y="788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КИБЕРАТАКИ</a:t>
            </a:r>
          </a:p>
        </p:txBody>
      </p:sp>
      <p:pic>
        <p:nvPicPr>
          <p:cNvPr id="258" name="Рисунок 257">
            <a:extLst>
              <a:ext uri="{FF2B5EF4-FFF2-40B4-BE49-F238E27FC236}">
                <a16:creationId xmlns:a16="http://schemas.microsoft.com/office/drawing/2014/main" id="{E413A60F-486A-74BA-85CF-1989D0533C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063" y="7610285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9" name="Рисунок 258">
            <a:extLst>
              <a:ext uri="{FF2B5EF4-FFF2-40B4-BE49-F238E27FC236}">
                <a16:creationId xmlns:a16="http://schemas.microsoft.com/office/drawing/2014/main" id="{847C39BB-9D87-F127-B1F4-9F924F9E71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387920" y="1098708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0" name="Рисунок 259">
            <a:extLst>
              <a:ext uri="{FF2B5EF4-FFF2-40B4-BE49-F238E27FC236}">
                <a16:creationId xmlns:a16="http://schemas.microsoft.com/office/drawing/2014/main" id="{0187A43D-9D6F-B534-3ADC-5DBAD6496C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76976" y="4078053"/>
            <a:ext cx="957268" cy="1762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D24DC0DF-4BCD-E6CC-2DA0-59985C9ECD54}"/>
              </a:ext>
            </a:extLst>
          </p:cNvPr>
          <p:cNvGrpSpPr/>
          <p:nvPr/>
        </p:nvGrpSpPr>
        <p:grpSpPr>
          <a:xfrm>
            <a:off x="613004" y="902589"/>
            <a:ext cx="1615085" cy="1615085"/>
            <a:chOff x="1825792" y="1744663"/>
            <a:chExt cx="1615085" cy="1615085"/>
          </a:xfrm>
        </p:grpSpPr>
        <p:sp>
          <p:nvSpPr>
            <p:cNvPr id="295" name="Прямоугольник 294">
              <a:extLst>
                <a:ext uri="{FF2B5EF4-FFF2-40B4-BE49-F238E27FC236}">
                  <a16:creationId xmlns:a16="http://schemas.microsoft.com/office/drawing/2014/main" id="{BD44B525-BC9E-064D-EC5C-0E3B67A969B7}"/>
                </a:ext>
              </a:extLst>
            </p:cNvPr>
            <p:cNvSpPr/>
            <p:nvPr/>
          </p:nvSpPr>
          <p:spPr>
            <a:xfrm>
              <a:off x="2137586" y="2160869"/>
              <a:ext cx="999572" cy="6204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79" name="Рисунок 278" descr="Интернет со сплошной заливкой">
              <a:extLst>
                <a:ext uri="{FF2B5EF4-FFF2-40B4-BE49-F238E27FC236}">
                  <a16:creationId xmlns:a16="http://schemas.microsoft.com/office/drawing/2014/main" id="{F5816B7A-7864-90D5-14AE-3A7988108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25792" y="1744663"/>
              <a:ext cx="1615085" cy="1615085"/>
            </a:xfrm>
            <a:prstGeom prst="rect">
              <a:avLst/>
            </a:prstGeom>
          </p:spPr>
        </p:pic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977EB469-8E43-E110-5FA7-6846DBAF833D}"/>
              </a:ext>
            </a:extLst>
          </p:cNvPr>
          <p:cNvGrpSpPr/>
          <p:nvPr/>
        </p:nvGrpSpPr>
        <p:grpSpPr>
          <a:xfrm rot="10800000">
            <a:off x="3679037" y="1179354"/>
            <a:ext cx="1461245" cy="1461245"/>
            <a:chOff x="1934691" y="3493718"/>
            <a:chExt cx="1461245" cy="1461245"/>
          </a:xfrm>
        </p:grpSpPr>
        <p:pic>
          <p:nvPicPr>
            <p:cNvPr id="292" name="Рисунок 291" descr="Смартфон со сплошной заливкой">
              <a:extLst>
                <a:ext uri="{FF2B5EF4-FFF2-40B4-BE49-F238E27FC236}">
                  <a16:creationId xmlns:a16="http://schemas.microsoft.com/office/drawing/2014/main" id="{1C91EC1F-5EBE-C07F-898A-5A8C6BB5A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34691" y="3493718"/>
              <a:ext cx="1461245" cy="1461245"/>
            </a:xfrm>
            <a:prstGeom prst="rect">
              <a:avLst/>
            </a:prstGeom>
          </p:spPr>
        </p:pic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1A477D39-C616-55D7-4EC4-BB5F016A15E0}"/>
                </a:ext>
              </a:extLst>
            </p:cNvPr>
            <p:cNvSpPr/>
            <p:nvPr/>
          </p:nvSpPr>
          <p:spPr>
            <a:xfrm>
              <a:off x="2344420" y="3726963"/>
              <a:ext cx="641789" cy="109301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308" name="Прямоугольник 307">
            <a:extLst>
              <a:ext uri="{FF2B5EF4-FFF2-40B4-BE49-F238E27FC236}">
                <a16:creationId xmlns:a16="http://schemas.microsoft.com/office/drawing/2014/main" id="{6832C3B7-1C22-F657-F191-E0F0AEC87286}"/>
              </a:ext>
            </a:extLst>
          </p:cNvPr>
          <p:cNvSpPr/>
          <p:nvPr/>
        </p:nvSpPr>
        <p:spPr>
          <a:xfrm>
            <a:off x="10311108" y="7504437"/>
            <a:ext cx="1847248" cy="9872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СОЦИАЛЬНАЯ ИНЖЕНЕРИЯ</a:t>
            </a:r>
          </a:p>
        </p:txBody>
      </p:sp>
      <p:sp>
        <p:nvSpPr>
          <p:cNvPr id="309" name="Прямоугольник 308">
            <a:extLst>
              <a:ext uri="{FF2B5EF4-FFF2-40B4-BE49-F238E27FC236}">
                <a16:creationId xmlns:a16="http://schemas.microsoft.com/office/drawing/2014/main" id="{AD0AB0AC-64E2-5D1A-D1AB-043FDA1E3EBF}"/>
              </a:ext>
            </a:extLst>
          </p:cNvPr>
          <p:cNvSpPr/>
          <p:nvPr/>
        </p:nvSpPr>
        <p:spPr>
          <a:xfrm>
            <a:off x="10311108" y="8649643"/>
            <a:ext cx="1847248" cy="9872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ВЗЛОМ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7AFE5A-8264-F53A-EF48-C829E2C19616}"/>
              </a:ext>
            </a:extLst>
          </p:cNvPr>
          <p:cNvSpPr/>
          <p:nvPr/>
        </p:nvSpPr>
        <p:spPr>
          <a:xfrm>
            <a:off x="36283" y="16028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КИБЕРБЕЗОПАСНОСТЬ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9C6706D-E624-9849-2FB5-8CC0804FAA34}"/>
              </a:ext>
            </a:extLst>
          </p:cNvPr>
          <p:cNvSpPr/>
          <p:nvPr/>
        </p:nvSpPr>
        <p:spPr>
          <a:xfrm>
            <a:off x="272062" y="2685863"/>
            <a:ext cx="2699737" cy="375560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ИСПОЛЬЗОВАНИЕ ОФИЦИАЛЬНОГО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ЗНАНИЕ ПО, КОТОРОЕ ИСПОЛЬЗУЕТСЯ, В Т.Ч. НЕДОКУМЕНТИРОВАННЫЕ ОСОБЕННОСТИ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УСТАНОВКА И ОБНОВЛЕНИЕ АНТИВИРУСОВ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D3F537-7EE9-EA7E-3EE3-A8B21477F18B}"/>
              </a:ext>
            </a:extLst>
          </p:cNvPr>
          <p:cNvSpPr/>
          <p:nvPr/>
        </p:nvSpPr>
        <p:spPr>
          <a:xfrm>
            <a:off x="3261175" y="2685863"/>
            <a:ext cx="2699737" cy="375560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ИСПОЛЬЗОВАНИЕ ОФИЦИАЛЬНОГО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ЗНАНИЕ ПО, КОТОРОЕ ИСПОЛЬЗУЕТСЯ, В Т.Ч. НЕДОКУМЕНТИРОВАННЫЕ ОСОБЕННОСТИ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УСТАНОВКА И ОБНОВЛЕНИЕ АНТИВИРУСОВ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CBFB2A4-DF85-AD08-EF79-F13544254DFB}"/>
              </a:ext>
            </a:extLst>
          </p:cNvPr>
          <p:cNvSpPr/>
          <p:nvPr/>
        </p:nvSpPr>
        <p:spPr>
          <a:xfrm>
            <a:off x="6852507" y="1256721"/>
            <a:ext cx="4494213" cy="987292"/>
          </a:xfrm>
          <a:prstGeom prst="roundRect">
            <a:avLst>
              <a:gd name="adj" fmla="val 4318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ПОВЕДЕНИЕ В СЕТИ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4AC6D5-A3F2-1A57-F32A-864E4B1CBF93}"/>
              </a:ext>
            </a:extLst>
          </p:cNvPr>
          <p:cNvSpPr/>
          <p:nvPr/>
        </p:nvSpPr>
        <p:spPr>
          <a:xfrm>
            <a:off x="6272868" y="2685864"/>
            <a:ext cx="5653490" cy="374018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БЕРЕЖНОЕ ОТНОШЕНИЕ К ЛИЧНОЙ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УПРАВЛЕНИЕ ПАРОЛЯМИ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РАЗВИТИЕ КРИТИЧЕСКОГО МЫШЛЕНИЯ – НЕ ВЕРЬТЕ ПЕРВОМУ ВСТРЕЧНОМУ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СОБЛЮДЕНИЕ ПРАВИЛ ОБЩЕНИЯ – ВЫ ДОЛЖНЫ БЫТЬ ОДИНАКОВЫ В СЕТИ И ОФФЛАЙНЕ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ИЗБЕГАЙТЕ ТОКСИЧНОГО ОБЩЕНИЯ – НЕ ДАЙТЕ СЕБЯ РАЗОЗЛИТЬ (КОНТРОЛЬ ЭМОЦИЙ)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ПРОВЕРЯЙТЕ ИНФОРМАЦИЮ (О СОБЕСЕДНИКЕ, О ПРЕДЛОЖЕНИЯХ, В ТОМ ЧИСЛЕ ФИНАНСОВОГО ХАРАКТЕРА)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НЕ СПЕШИТЕ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7C4442-D879-844D-F4B4-5C6920199A8E}"/>
              </a:ext>
            </a:extLst>
          </p:cNvPr>
          <p:cNvSpPr/>
          <p:nvPr/>
        </p:nvSpPr>
        <p:spPr>
          <a:xfrm>
            <a:off x="-709897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A362E3-DB5B-F537-163A-775D827DE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15288" y="2339263"/>
            <a:ext cx="1579001" cy="33226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82EF72-A8AA-FB1A-0F6F-47A13AF76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34244" y="2244013"/>
            <a:ext cx="1719221" cy="3346994"/>
          </a:xfrm>
          <a:prstGeom prst="rect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A882BFA3-C139-415D-B21A-7968E40EE1FF}"/>
              </a:ext>
            </a:extLst>
          </p:cNvPr>
          <p:cNvSpPr/>
          <p:nvPr/>
        </p:nvSpPr>
        <p:spPr>
          <a:xfrm>
            <a:off x="12667658" y="1304196"/>
            <a:ext cx="1826847" cy="18268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6554524B-AC77-4F04-B651-FC8874D3EA5A}"/>
              </a:ext>
            </a:extLst>
          </p:cNvPr>
          <p:cNvSpPr/>
          <p:nvPr/>
        </p:nvSpPr>
        <p:spPr>
          <a:xfrm>
            <a:off x="-2429505" y="1304196"/>
            <a:ext cx="1826847" cy="1826847"/>
          </a:xfrm>
          <a:prstGeom prst="ellipse">
            <a:avLst/>
          </a:prstGeom>
          <a:solidFill>
            <a:schemeClr val="bg2">
              <a:lumMod val="90000"/>
              <a:alpha val="56078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B06AE28-F882-4C48-86C6-9E7F8AF189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275100" y="1458050"/>
            <a:ext cx="1518036" cy="15729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B117012-C46E-451D-930A-5D9379185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2063" y="1451953"/>
            <a:ext cx="1518036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5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405D9-3F79-D32E-E24C-A97AE31C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id="{04F62B95-AC21-4DB5-9F11-425B09DD5D3F}"/>
              </a:ext>
            </a:extLst>
          </p:cNvPr>
          <p:cNvCxnSpPr>
            <a:cxnSpLocks/>
            <a:stCxn id="126" idx="2"/>
            <a:endCxn id="135" idx="6"/>
          </p:cNvCxnSpPr>
          <p:nvPr/>
        </p:nvCxnSpPr>
        <p:spPr>
          <a:xfrm flipH="1">
            <a:off x="2267542" y="5584380"/>
            <a:ext cx="7656917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5CB54F7-A8C5-4958-B66A-D6197B0C65C5}"/>
              </a:ext>
            </a:extLst>
          </p:cNvPr>
          <p:cNvGrpSpPr/>
          <p:nvPr/>
        </p:nvGrpSpPr>
        <p:grpSpPr>
          <a:xfrm>
            <a:off x="2014433" y="1304196"/>
            <a:ext cx="8148687" cy="303858"/>
            <a:chOff x="2014433" y="1304196"/>
            <a:chExt cx="8148687" cy="303858"/>
          </a:xfrm>
        </p:grpSpPr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A24D7BFB-E558-47ED-97EA-9BE35645B014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 flipV="1">
              <a:off x="2014433" y="1304196"/>
              <a:ext cx="3441108" cy="303858"/>
            </a:xfrm>
            <a:prstGeom prst="straightConnector1">
              <a:avLst/>
            </a:prstGeom>
            <a:ln w="57150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>
              <a:extLst>
                <a:ext uri="{FF2B5EF4-FFF2-40B4-BE49-F238E27FC236}">
                  <a16:creationId xmlns:a16="http://schemas.microsoft.com/office/drawing/2014/main" id="{C8273120-2AD1-41CC-B6BB-DE8D180328A3}"/>
                </a:ext>
              </a:extLst>
            </p:cNvPr>
            <p:cNvCxnSpPr>
              <a:cxnSpLocks/>
              <a:stCxn id="81" idx="6"/>
            </p:cNvCxnSpPr>
            <p:nvPr/>
          </p:nvCxnSpPr>
          <p:spPr>
            <a:xfrm>
              <a:off x="6722012" y="1304196"/>
              <a:ext cx="3441108" cy="280229"/>
            </a:xfrm>
            <a:prstGeom prst="straightConnector1">
              <a:avLst/>
            </a:prstGeom>
            <a:ln w="571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6" name="Овал 415">
            <a:extLst>
              <a:ext uri="{FF2B5EF4-FFF2-40B4-BE49-F238E27FC236}">
                <a16:creationId xmlns:a16="http://schemas.microsoft.com/office/drawing/2014/main" id="{7441FBFE-6D83-DB1A-9FE7-22E63B5C1A24}"/>
              </a:ext>
            </a:extLst>
          </p:cNvPr>
          <p:cNvSpPr/>
          <p:nvPr/>
        </p:nvSpPr>
        <p:spPr>
          <a:xfrm>
            <a:off x="9924459" y="1304196"/>
            <a:ext cx="1826847" cy="182684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317" name="Прямая соединительная линия 316">
            <a:extLst>
              <a:ext uri="{FF2B5EF4-FFF2-40B4-BE49-F238E27FC236}">
                <a16:creationId xmlns:a16="http://schemas.microsoft.com/office/drawing/2014/main" id="{6F3B64B2-B65B-5043-DE74-9A32348C9266}"/>
              </a:ext>
            </a:extLst>
          </p:cNvPr>
          <p:cNvCxnSpPr/>
          <p:nvPr/>
        </p:nvCxnSpPr>
        <p:spPr>
          <a:xfrm>
            <a:off x="-2379929" y="3807529"/>
            <a:ext cx="14439" cy="7692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>
            <a:extLst>
              <a:ext uri="{FF2B5EF4-FFF2-40B4-BE49-F238E27FC236}">
                <a16:creationId xmlns:a16="http://schemas.microsoft.com/office/drawing/2014/main" id="{D7DA6D09-B030-00C4-E6D8-F43D0FED22E1}"/>
              </a:ext>
            </a:extLst>
          </p:cNvPr>
          <p:cNvCxnSpPr>
            <a:cxnSpLocks/>
          </p:cNvCxnSpPr>
          <p:nvPr/>
        </p:nvCxnSpPr>
        <p:spPr>
          <a:xfrm>
            <a:off x="-1847247" y="3848364"/>
            <a:ext cx="159674" cy="7070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Прямая соединительная линия 407">
            <a:extLst>
              <a:ext uri="{FF2B5EF4-FFF2-40B4-BE49-F238E27FC236}">
                <a16:creationId xmlns:a16="http://schemas.microsoft.com/office/drawing/2014/main" id="{67F42CDD-6DF4-A689-D914-C1C31E3D6997}"/>
              </a:ext>
            </a:extLst>
          </p:cNvPr>
          <p:cNvCxnSpPr>
            <a:cxnSpLocks/>
          </p:cNvCxnSpPr>
          <p:nvPr/>
        </p:nvCxnSpPr>
        <p:spPr>
          <a:xfrm flipH="1" flipV="1">
            <a:off x="-4607958" y="6686357"/>
            <a:ext cx="113017" cy="26782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Прямая соединительная линия 409">
            <a:extLst>
              <a:ext uri="{FF2B5EF4-FFF2-40B4-BE49-F238E27FC236}">
                <a16:creationId xmlns:a16="http://schemas.microsoft.com/office/drawing/2014/main" id="{A8263F47-74B9-AFD5-F1D5-80F8C9EC5AB8}"/>
              </a:ext>
            </a:extLst>
          </p:cNvPr>
          <p:cNvCxnSpPr>
            <a:cxnSpLocks/>
          </p:cNvCxnSpPr>
          <p:nvPr/>
        </p:nvCxnSpPr>
        <p:spPr>
          <a:xfrm flipV="1">
            <a:off x="-5236416" y="6095764"/>
            <a:ext cx="166424" cy="8488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EAEFD490-664C-C58C-25BE-3811073D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86" y="7599399"/>
            <a:ext cx="835225" cy="16125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8B2AA1-8E5F-5135-B9C5-AA584D8A5975}"/>
              </a:ext>
            </a:extLst>
          </p:cNvPr>
          <p:cNvSpPr/>
          <p:nvPr/>
        </p:nvSpPr>
        <p:spPr>
          <a:xfrm>
            <a:off x="-6459767" y="160280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КИБЕРБЕЗОПАСНОСТЬ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2CF832A-1892-9F89-4FBD-75C93EF2D09C}"/>
              </a:ext>
            </a:extLst>
          </p:cNvPr>
          <p:cNvSpPr/>
          <p:nvPr/>
        </p:nvSpPr>
        <p:spPr>
          <a:xfrm>
            <a:off x="19654107" y="1203445"/>
            <a:ext cx="4494213" cy="987292"/>
          </a:xfrm>
          <a:prstGeom prst="roundRect">
            <a:avLst>
              <a:gd name="adj" fmla="val 4318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ПОВЕДЕНИЕ В СЕТИ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8A500B-0366-BAEE-A744-91C3720A61D1}"/>
              </a:ext>
            </a:extLst>
          </p:cNvPr>
          <p:cNvSpPr/>
          <p:nvPr/>
        </p:nvSpPr>
        <p:spPr>
          <a:xfrm>
            <a:off x="63825" y="65938"/>
            <a:ext cx="6449786" cy="64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ln w="0"/>
                <a:solidFill>
                  <a:schemeClr val="bg1"/>
                </a:solidFill>
              </a:rPr>
              <a:t>ДРОП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F853B4-81BA-07C8-86D9-23ACEA4D96DE}"/>
              </a:ext>
            </a:extLst>
          </p:cNvPr>
          <p:cNvSpPr/>
          <p:nvPr/>
        </p:nvSpPr>
        <p:spPr>
          <a:xfrm>
            <a:off x="440695" y="1304196"/>
            <a:ext cx="1826847" cy="1826847"/>
          </a:xfrm>
          <a:prstGeom prst="ellipse">
            <a:avLst/>
          </a:prstGeom>
          <a:solidFill>
            <a:schemeClr val="bg2">
              <a:lumMod val="90000"/>
              <a:alpha val="56078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B03594D0-8CF0-F001-8CC9-37E4B90C582F}"/>
              </a:ext>
            </a:extLst>
          </p:cNvPr>
          <p:cNvSpPr/>
          <p:nvPr/>
        </p:nvSpPr>
        <p:spPr>
          <a:xfrm rot="13249060">
            <a:off x="-2818194" y="2796720"/>
            <a:ext cx="785866" cy="642215"/>
          </a:xfrm>
          <a:prstGeom prst="arc">
            <a:avLst>
              <a:gd name="adj1" fmla="val 16400880"/>
              <a:gd name="adj2" fmla="val 432303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A52660C3-899B-BF20-FAEC-EDDFDDB0A622}"/>
              </a:ext>
            </a:extLst>
          </p:cNvPr>
          <p:cNvSpPr/>
          <p:nvPr/>
        </p:nvSpPr>
        <p:spPr>
          <a:xfrm rot="524887">
            <a:off x="-2654244" y="2647634"/>
            <a:ext cx="1042853" cy="1248331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  <a:gd name="connsiteX0" fmla="*/ 0 w 1105075"/>
              <a:gd name="connsiteY0" fmla="*/ 106680 h 1326758"/>
              <a:gd name="connsiteX1" fmla="*/ 76200 w 1105075"/>
              <a:gd name="connsiteY1" fmla="*/ 1303020 h 1326758"/>
              <a:gd name="connsiteX2" fmla="*/ 1071823 w 1105075"/>
              <a:gd name="connsiteY2" fmla="*/ 1211077 h 1326758"/>
              <a:gd name="connsiteX3" fmla="*/ 830580 w 1105075"/>
              <a:gd name="connsiteY3" fmla="*/ 0 h 1326758"/>
              <a:gd name="connsiteX4" fmla="*/ 0 w 1105075"/>
              <a:gd name="connsiteY4" fmla="*/ 106680 h 1326758"/>
              <a:gd name="connsiteX0" fmla="*/ 0 w 1071823"/>
              <a:gd name="connsiteY0" fmla="*/ 106680 h 1326758"/>
              <a:gd name="connsiteX1" fmla="*/ 76200 w 1071823"/>
              <a:gd name="connsiteY1" fmla="*/ 1303020 h 1326758"/>
              <a:gd name="connsiteX2" fmla="*/ 1071823 w 1071823"/>
              <a:gd name="connsiteY2" fmla="*/ 1211077 h 1326758"/>
              <a:gd name="connsiteX3" fmla="*/ 830580 w 1071823"/>
              <a:gd name="connsiteY3" fmla="*/ 0 h 1326758"/>
              <a:gd name="connsiteX4" fmla="*/ 0 w 1071823"/>
              <a:gd name="connsiteY4" fmla="*/ 106680 h 1326758"/>
              <a:gd name="connsiteX0" fmla="*/ 0 w 1071823"/>
              <a:gd name="connsiteY0" fmla="*/ 106680 h 1326758"/>
              <a:gd name="connsiteX1" fmla="*/ 76200 w 1071823"/>
              <a:gd name="connsiteY1" fmla="*/ 1303020 h 1326758"/>
              <a:gd name="connsiteX2" fmla="*/ 1071823 w 1071823"/>
              <a:gd name="connsiteY2" fmla="*/ 1211077 h 1326758"/>
              <a:gd name="connsiteX3" fmla="*/ 830580 w 1071823"/>
              <a:gd name="connsiteY3" fmla="*/ 0 h 1326758"/>
              <a:gd name="connsiteX4" fmla="*/ 0 w 1071823"/>
              <a:gd name="connsiteY4" fmla="*/ 106680 h 1326758"/>
              <a:gd name="connsiteX0" fmla="*/ 0 w 1071823"/>
              <a:gd name="connsiteY0" fmla="*/ 106680 h 1290186"/>
              <a:gd name="connsiteX1" fmla="*/ 267863 w 1071823"/>
              <a:gd name="connsiteY1" fmla="*/ 1254252 h 1290186"/>
              <a:gd name="connsiteX2" fmla="*/ 1071823 w 1071823"/>
              <a:gd name="connsiteY2" fmla="*/ 1211077 h 1290186"/>
              <a:gd name="connsiteX3" fmla="*/ 830580 w 1071823"/>
              <a:gd name="connsiteY3" fmla="*/ 0 h 1290186"/>
              <a:gd name="connsiteX4" fmla="*/ 0 w 1071823"/>
              <a:gd name="connsiteY4" fmla="*/ 106680 h 1290186"/>
              <a:gd name="connsiteX0" fmla="*/ 0 w 1042853"/>
              <a:gd name="connsiteY0" fmla="*/ 211442 h 1290186"/>
              <a:gd name="connsiteX1" fmla="*/ 238893 w 1042853"/>
              <a:gd name="connsiteY1" fmla="*/ 1254252 h 1290186"/>
              <a:gd name="connsiteX2" fmla="*/ 1042853 w 1042853"/>
              <a:gd name="connsiteY2" fmla="*/ 1211077 h 1290186"/>
              <a:gd name="connsiteX3" fmla="*/ 801610 w 1042853"/>
              <a:gd name="connsiteY3" fmla="*/ 0 h 1290186"/>
              <a:gd name="connsiteX4" fmla="*/ 0 w 1042853"/>
              <a:gd name="connsiteY4" fmla="*/ 211442 h 1290186"/>
              <a:gd name="connsiteX0" fmla="*/ 0 w 1042853"/>
              <a:gd name="connsiteY0" fmla="*/ 211442 h 1290186"/>
              <a:gd name="connsiteX1" fmla="*/ 238893 w 1042853"/>
              <a:gd name="connsiteY1" fmla="*/ 1254252 h 1290186"/>
              <a:gd name="connsiteX2" fmla="*/ 1042853 w 1042853"/>
              <a:gd name="connsiteY2" fmla="*/ 1211077 h 1290186"/>
              <a:gd name="connsiteX3" fmla="*/ 801610 w 1042853"/>
              <a:gd name="connsiteY3" fmla="*/ 0 h 1290186"/>
              <a:gd name="connsiteX4" fmla="*/ 0 w 1042853"/>
              <a:gd name="connsiteY4" fmla="*/ 211442 h 1290186"/>
              <a:gd name="connsiteX0" fmla="*/ 0 w 1042853"/>
              <a:gd name="connsiteY0" fmla="*/ 211442 h 1380871"/>
              <a:gd name="connsiteX1" fmla="*/ 230206 w 1042853"/>
              <a:gd name="connsiteY1" fmla="*/ 1364809 h 1380871"/>
              <a:gd name="connsiteX2" fmla="*/ 1042853 w 1042853"/>
              <a:gd name="connsiteY2" fmla="*/ 1211077 h 1380871"/>
              <a:gd name="connsiteX3" fmla="*/ 801610 w 1042853"/>
              <a:gd name="connsiteY3" fmla="*/ 0 h 1380871"/>
              <a:gd name="connsiteX4" fmla="*/ 0 w 1042853"/>
              <a:gd name="connsiteY4" fmla="*/ 211442 h 1380871"/>
              <a:gd name="connsiteX0" fmla="*/ 0 w 1042853"/>
              <a:gd name="connsiteY0" fmla="*/ 211442 h 1380871"/>
              <a:gd name="connsiteX1" fmla="*/ 230206 w 1042853"/>
              <a:gd name="connsiteY1" fmla="*/ 1364809 h 1380871"/>
              <a:gd name="connsiteX2" fmla="*/ 1042853 w 1042853"/>
              <a:gd name="connsiteY2" fmla="*/ 1211077 h 1380871"/>
              <a:gd name="connsiteX3" fmla="*/ 801610 w 1042853"/>
              <a:gd name="connsiteY3" fmla="*/ 0 h 1380871"/>
              <a:gd name="connsiteX4" fmla="*/ 0 w 1042853"/>
              <a:gd name="connsiteY4" fmla="*/ 211442 h 1380871"/>
              <a:gd name="connsiteX0" fmla="*/ 0 w 1042853"/>
              <a:gd name="connsiteY0" fmla="*/ 211442 h 1380871"/>
              <a:gd name="connsiteX1" fmla="*/ 230206 w 1042853"/>
              <a:gd name="connsiteY1" fmla="*/ 1364809 h 1380871"/>
              <a:gd name="connsiteX2" fmla="*/ 1042853 w 1042853"/>
              <a:gd name="connsiteY2" fmla="*/ 1211077 h 1380871"/>
              <a:gd name="connsiteX3" fmla="*/ 801610 w 1042853"/>
              <a:gd name="connsiteY3" fmla="*/ 0 h 1380871"/>
              <a:gd name="connsiteX4" fmla="*/ 0 w 1042853"/>
              <a:gd name="connsiteY4" fmla="*/ 211442 h 1380871"/>
              <a:gd name="connsiteX0" fmla="*/ 0 w 1042853"/>
              <a:gd name="connsiteY0" fmla="*/ 137578 h 1307007"/>
              <a:gd name="connsiteX1" fmla="*/ 230206 w 1042853"/>
              <a:gd name="connsiteY1" fmla="*/ 1290945 h 1307007"/>
              <a:gd name="connsiteX2" fmla="*/ 1042853 w 1042853"/>
              <a:gd name="connsiteY2" fmla="*/ 1137213 h 1307007"/>
              <a:gd name="connsiteX3" fmla="*/ 864374 w 1042853"/>
              <a:gd name="connsiteY3" fmla="*/ 0 h 1307007"/>
              <a:gd name="connsiteX4" fmla="*/ 0 w 1042853"/>
              <a:gd name="connsiteY4" fmla="*/ 137578 h 1307007"/>
              <a:gd name="connsiteX0" fmla="*/ 0 w 1042853"/>
              <a:gd name="connsiteY0" fmla="*/ 137578 h 1307007"/>
              <a:gd name="connsiteX1" fmla="*/ 230206 w 1042853"/>
              <a:gd name="connsiteY1" fmla="*/ 1290945 h 1307007"/>
              <a:gd name="connsiteX2" fmla="*/ 1042853 w 1042853"/>
              <a:gd name="connsiteY2" fmla="*/ 1137213 h 1307007"/>
              <a:gd name="connsiteX3" fmla="*/ 864374 w 1042853"/>
              <a:gd name="connsiteY3" fmla="*/ 0 h 1307007"/>
              <a:gd name="connsiteX4" fmla="*/ 0 w 1042853"/>
              <a:gd name="connsiteY4" fmla="*/ 137578 h 1307007"/>
              <a:gd name="connsiteX0" fmla="*/ 0 w 1042853"/>
              <a:gd name="connsiteY0" fmla="*/ 137578 h 1290945"/>
              <a:gd name="connsiteX1" fmla="*/ 230206 w 1042853"/>
              <a:gd name="connsiteY1" fmla="*/ 1290945 h 1290945"/>
              <a:gd name="connsiteX2" fmla="*/ 1042853 w 1042853"/>
              <a:gd name="connsiteY2" fmla="*/ 1137213 h 1290945"/>
              <a:gd name="connsiteX3" fmla="*/ 864374 w 1042853"/>
              <a:gd name="connsiteY3" fmla="*/ 0 h 1290945"/>
              <a:gd name="connsiteX4" fmla="*/ 0 w 1042853"/>
              <a:gd name="connsiteY4" fmla="*/ 137578 h 1290945"/>
              <a:gd name="connsiteX0" fmla="*/ 0 w 1042853"/>
              <a:gd name="connsiteY0" fmla="*/ 137578 h 1290945"/>
              <a:gd name="connsiteX1" fmla="*/ 230206 w 1042853"/>
              <a:gd name="connsiteY1" fmla="*/ 1290945 h 1290945"/>
              <a:gd name="connsiteX2" fmla="*/ 1042853 w 1042853"/>
              <a:gd name="connsiteY2" fmla="*/ 1137213 h 1290945"/>
              <a:gd name="connsiteX3" fmla="*/ 864374 w 1042853"/>
              <a:gd name="connsiteY3" fmla="*/ 0 h 1290945"/>
              <a:gd name="connsiteX4" fmla="*/ 0 w 1042853"/>
              <a:gd name="connsiteY4" fmla="*/ 137578 h 1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853" h="1290945">
                <a:moveTo>
                  <a:pt x="0" y="137578"/>
                </a:moveTo>
                <a:cubicBezTo>
                  <a:pt x="219660" y="706535"/>
                  <a:pt x="75090" y="586768"/>
                  <a:pt x="230206" y="1290945"/>
                </a:cubicBezTo>
                <a:cubicBezTo>
                  <a:pt x="652845" y="1282310"/>
                  <a:pt x="750185" y="1289038"/>
                  <a:pt x="1042853" y="1137213"/>
                </a:cubicBezTo>
                <a:cubicBezTo>
                  <a:pt x="862376" y="501897"/>
                  <a:pt x="873622" y="654927"/>
                  <a:pt x="864374" y="0"/>
                </a:cubicBezTo>
                <a:lnTo>
                  <a:pt x="0" y="137578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67" name="Группа 366">
            <a:extLst>
              <a:ext uri="{FF2B5EF4-FFF2-40B4-BE49-F238E27FC236}">
                <a16:creationId xmlns:a16="http://schemas.microsoft.com/office/drawing/2014/main" id="{D1684DC5-FFF6-E43C-436C-89B2CCD90D06}"/>
              </a:ext>
            </a:extLst>
          </p:cNvPr>
          <p:cNvGrpSpPr/>
          <p:nvPr/>
        </p:nvGrpSpPr>
        <p:grpSpPr>
          <a:xfrm>
            <a:off x="-2082381" y="3205838"/>
            <a:ext cx="198712" cy="127294"/>
            <a:chOff x="-2082381" y="3205838"/>
            <a:chExt cx="198712" cy="127294"/>
          </a:xfrm>
        </p:grpSpPr>
        <p:cxnSp>
          <p:nvCxnSpPr>
            <p:cNvPr id="334" name="Прямая соединительная линия 333">
              <a:extLst>
                <a:ext uri="{FF2B5EF4-FFF2-40B4-BE49-F238E27FC236}">
                  <a16:creationId xmlns:a16="http://schemas.microsoft.com/office/drawing/2014/main" id="{1369C6F7-4BC5-7BBE-BD30-5C40E751B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035613" y="3246314"/>
              <a:ext cx="130196" cy="868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Прямая соединительная линия 336">
              <a:extLst>
                <a:ext uri="{FF2B5EF4-FFF2-40B4-BE49-F238E27FC236}">
                  <a16:creationId xmlns:a16="http://schemas.microsoft.com/office/drawing/2014/main" id="{D2FD2164-E480-E84B-A44C-420E26111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082381" y="3205838"/>
              <a:ext cx="198712" cy="809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4" name="Прямая соединительная линия 363">
              <a:extLst>
                <a:ext uri="{FF2B5EF4-FFF2-40B4-BE49-F238E27FC236}">
                  <a16:creationId xmlns:a16="http://schemas.microsoft.com/office/drawing/2014/main" id="{587EF04F-1115-F78A-ECD4-9EFE69F5E4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079822" y="3222052"/>
              <a:ext cx="193594" cy="614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0" name="Рисунок 319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BAF41A-1A92-28BC-16AD-84E1926AB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7239">
            <a:off x="-2802200" y="2828610"/>
            <a:ext cx="1122620" cy="841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8" name="Овал 257">
            <a:extLst>
              <a:ext uri="{FF2B5EF4-FFF2-40B4-BE49-F238E27FC236}">
                <a16:creationId xmlns:a16="http://schemas.microsoft.com/office/drawing/2014/main" id="{F0E5DF33-BB7B-F4D1-23E3-0D4C15485F7C}"/>
              </a:ext>
            </a:extLst>
          </p:cNvPr>
          <p:cNvSpPr/>
          <p:nvPr/>
        </p:nvSpPr>
        <p:spPr>
          <a:xfrm>
            <a:off x="-2888343" y="1308100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9" name="Овал 258">
            <a:extLst>
              <a:ext uri="{FF2B5EF4-FFF2-40B4-BE49-F238E27FC236}">
                <a16:creationId xmlns:a16="http://schemas.microsoft.com/office/drawing/2014/main" id="{C43EA6FB-1523-7182-C238-888E8C1F9397}"/>
              </a:ext>
            </a:extLst>
          </p:cNvPr>
          <p:cNvSpPr/>
          <p:nvPr/>
        </p:nvSpPr>
        <p:spPr>
          <a:xfrm>
            <a:off x="-2481529" y="1828123"/>
            <a:ext cx="203200" cy="1911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0" name="Овал 259">
            <a:extLst>
              <a:ext uri="{FF2B5EF4-FFF2-40B4-BE49-F238E27FC236}">
                <a16:creationId xmlns:a16="http://schemas.microsoft.com/office/drawing/2014/main" id="{1C520C1E-10AF-950D-9CA2-CD4FFA0B2A52}"/>
              </a:ext>
            </a:extLst>
          </p:cNvPr>
          <p:cNvSpPr/>
          <p:nvPr/>
        </p:nvSpPr>
        <p:spPr>
          <a:xfrm>
            <a:off x="-2017225" y="1828123"/>
            <a:ext cx="203200" cy="1911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61" name="Прямая соединительная линия 260">
            <a:extLst>
              <a:ext uri="{FF2B5EF4-FFF2-40B4-BE49-F238E27FC236}">
                <a16:creationId xmlns:a16="http://schemas.microsoft.com/office/drawing/2014/main" id="{32DB49D1-8961-B019-4DB8-BCDE29E28AEF}"/>
              </a:ext>
            </a:extLst>
          </p:cNvPr>
          <p:cNvCxnSpPr>
            <a:cxnSpLocks/>
          </p:cNvCxnSpPr>
          <p:nvPr/>
        </p:nvCxnSpPr>
        <p:spPr>
          <a:xfrm flipV="1">
            <a:off x="-2053934" y="1795916"/>
            <a:ext cx="251263" cy="691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>
            <a:extLst>
              <a:ext uri="{FF2B5EF4-FFF2-40B4-BE49-F238E27FC236}">
                <a16:creationId xmlns:a16="http://schemas.microsoft.com/office/drawing/2014/main" id="{62293CEB-1503-BDF9-BB81-5A816FFCC10C}"/>
              </a:ext>
            </a:extLst>
          </p:cNvPr>
          <p:cNvCxnSpPr>
            <a:cxnSpLocks/>
          </p:cNvCxnSpPr>
          <p:nvPr/>
        </p:nvCxnSpPr>
        <p:spPr>
          <a:xfrm>
            <a:off x="-2491169" y="1762182"/>
            <a:ext cx="213743" cy="894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Полилиния: фигура 289">
            <a:extLst>
              <a:ext uri="{FF2B5EF4-FFF2-40B4-BE49-F238E27FC236}">
                <a16:creationId xmlns:a16="http://schemas.microsoft.com/office/drawing/2014/main" id="{6C975184-BA64-B435-1164-750DD886CF22}"/>
              </a:ext>
            </a:extLst>
          </p:cNvPr>
          <p:cNvSpPr/>
          <p:nvPr/>
        </p:nvSpPr>
        <p:spPr>
          <a:xfrm rot="21441989">
            <a:off x="-2527448" y="2189097"/>
            <a:ext cx="740848" cy="153605"/>
          </a:xfrm>
          <a:custGeom>
            <a:avLst/>
            <a:gdLst>
              <a:gd name="connsiteX0" fmla="*/ 0 w 831850"/>
              <a:gd name="connsiteY0" fmla="*/ 177800 h 304800"/>
              <a:gd name="connsiteX1" fmla="*/ 831850 w 831850"/>
              <a:gd name="connsiteY1" fmla="*/ 0 h 304800"/>
              <a:gd name="connsiteX2" fmla="*/ 781050 w 831850"/>
              <a:gd name="connsiteY2" fmla="*/ 304800 h 304800"/>
              <a:gd name="connsiteX3" fmla="*/ 95250 w 831850"/>
              <a:gd name="connsiteY3" fmla="*/ 285750 h 304800"/>
              <a:gd name="connsiteX4" fmla="*/ 0 w 831850"/>
              <a:gd name="connsiteY4" fmla="*/ 177800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89694 h 304800"/>
              <a:gd name="connsiteX1" fmla="*/ 843756 w 843756"/>
              <a:gd name="connsiteY1" fmla="*/ 0 h 304800"/>
              <a:gd name="connsiteX2" fmla="*/ 792956 w 843756"/>
              <a:gd name="connsiteY2" fmla="*/ 304800 h 304800"/>
              <a:gd name="connsiteX3" fmla="*/ 107156 w 843756"/>
              <a:gd name="connsiteY3" fmla="*/ 285750 h 304800"/>
              <a:gd name="connsiteX4" fmla="*/ 0 w 843756"/>
              <a:gd name="connsiteY4" fmla="*/ 89694 h 304800"/>
              <a:gd name="connsiteX0" fmla="*/ 0 w 843756"/>
              <a:gd name="connsiteY0" fmla="*/ 94980 h 310086"/>
              <a:gd name="connsiteX1" fmla="*/ 843756 w 843756"/>
              <a:gd name="connsiteY1" fmla="*/ 5286 h 310086"/>
              <a:gd name="connsiteX2" fmla="*/ 792956 w 843756"/>
              <a:gd name="connsiteY2" fmla="*/ 310086 h 310086"/>
              <a:gd name="connsiteX3" fmla="*/ 107156 w 843756"/>
              <a:gd name="connsiteY3" fmla="*/ 291036 h 310086"/>
              <a:gd name="connsiteX4" fmla="*/ 0 w 843756"/>
              <a:gd name="connsiteY4" fmla="*/ 94980 h 310086"/>
              <a:gd name="connsiteX0" fmla="*/ 0 w 843756"/>
              <a:gd name="connsiteY0" fmla="*/ 121233 h 336339"/>
              <a:gd name="connsiteX1" fmla="*/ 843756 w 843756"/>
              <a:gd name="connsiteY1" fmla="*/ 31539 h 336339"/>
              <a:gd name="connsiteX2" fmla="*/ 792956 w 843756"/>
              <a:gd name="connsiteY2" fmla="*/ 336339 h 336339"/>
              <a:gd name="connsiteX3" fmla="*/ 107156 w 843756"/>
              <a:gd name="connsiteY3" fmla="*/ 317289 h 336339"/>
              <a:gd name="connsiteX4" fmla="*/ 0 w 843756"/>
              <a:gd name="connsiteY4" fmla="*/ 121233 h 336339"/>
              <a:gd name="connsiteX0" fmla="*/ 0 w 843756"/>
              <a:gd name="connsiteY0" fmla="*/ 107579 h 322685"/>
              <a:gd name="connsiteX1" fmla="*/ 843756 w 843756"/>
              <a:gd name="connsiteY1" fmla="*/ 17885 h 322685"/>
              <a:gd name="connsiteX2" fmla="*/ 792956 w 843756"/>
              <a:gd name="connsiteY2" fmla="*/ 322685 h 322685"/>
              <a:gd name="connsiteX3" fmla="*/ 107156 w 843756"/>
              <a:gd name="connsiteY3" fmla="*/ 303635 h 322685"/>
              <a:gd name="connsiteX4" fmla="*/ 0 w 843756"/>
              <a:gd name="connsiteY4" fmla="*/ 107579 h 32268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43756"/>
              <a:gd name="connsiteY0" fmla="*/ 105119 h 320225"/>
              <a:gd name="connsiteX1" fmla="*/ 843756 w 843756"/>
              <a:gd name="connsiteY1" fmla="*/ 15425 h 320225"/>
              <a:gd name="connsiteX2" fmla="*/ 792956 w 843756"/>
              <a:gd name="connsiteY2" fmla="*/ 320225 h 320225"/>
              <a:gd name="connsiteX3" fmla="*/ 107156 w 843756"/>
              <a:gd name="connsiteY3" fmla="*/ 301175 h 320225"/>
              <a:gd name="connsiteX4" fmla="*/ 0 w 843756"/>
              <a:gd name="connsiteY4" fmla="*/ 105119 h 320225"/>
              <a:gd name="connsiteX0" fmla="*/ 0 w 836478"/>
              <a:gd name="connsiteY0" fmla="*/ 62293 h 400489"/>
              <a:gd name="connsiteX1" fmla="*/ 836478 w 836478"/>
              <a:gd name="connsiteY1" fmla="*/ 95689 h 400489"/>
              <a:gd name="connsiteX2" fmla="*/ 785678 w 836478"/>
              <a:gd name="connsiteY2" fmla="*/ 400489 h 400489"/>
              <a:gd name="connsiteX3" fmla="*/ 99878 w 836478"/>
              <a:gd name="connsiteY3" fmla="*/ 381439 h 400489"/>
              <a:gd name="connsiteX4" fmla="*/ 0 w 836478"/>
              <a:gd name="connsiteY4" fmla="*/ 62293 h 400489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38196"/>
              <a:gd name="connsiteX1" fmla="*/ 836478 w 836478"/>
              <a:gd name="connsiteY1" fmla="*/ 33396 h 338196"/>
              <a:gd name="connsiteX2" fmla="*/ 785678 w 836478"/>
              <a:gd name="connsiteY2" fmla="*/ 338196 h 338196"/>
              <a:gd name="connsiteX3" fmla="*/ 99878 w 836478"/>
              <a:gd name="connsiteY3" fmla="*/ 319146 h 338196"/>
              <a:gd name="connsiteX4" fmla="*/ 0 w 836478"/>
              <a:gd name="connsiteY4" fmla="*/ 0 h 338196"/>
              <a:gd name="connsiteX0" fmla="*/ 0 w 836478"/>
              <a:gd name="connsiteY0" fmla="*/ 0 h 319146"/>
              <a:gd name="connsiteX1" fmla="*/ 836478 w 836478"/>
              <a:gd name="connsiteY1" fmla="*/ 33396 h 319146"/>
              <a:gd name="connsiteX2" fmla="*/ 806582 w 836478"/>
              <a:gd name="connsiteY2" fmla="*/ 288470 h 319146"/>
              <a:gd name="connsiteX3" fmla="*/ 99878 w 836478"/>
              <a:gd name="connsiteY3" fmla="*/ 319146 h 319146"/>
              <a:gd name="connsiteX4" fmla="*/ 0 w 836478"/>
              <a:gd name="connsiteY4" fmla="*/ 0 h 319146"/>
              <a:gd name="connsiteX0" fmla="*/ 0 w 836478"/>
              <a:gd name="connsiteY0" fmla="*/ 0 h 319146"/>
              <a:gd name="connsiteX1" fmla="*/ 836478 w 836478"/>
              <a:gd name="connsiteY1" fmla="*/ 33396 h 319146"/>
              <a:gd name="connsiteX2" fmla="*/ 806582 w 836478"/>
              <a:gd name="connsiteY2" fmla="*/ 288470 h 319146"/>
              <a:gd name="connsiteX3" fmla="*/ 99878 w 836478"/>
              <a:gd name="connsiteY3" fmla="*/ 319146 h 319146"/>
              <a:gd name="connsiteX4" fmla="*/ 0 w 836478"/>
              <a:gd name="connsiteY4" fmla="*/ 0 h 319146"/>
              <a:gd name="connsiteX0" fmla="*/ 0 w 836478"/>
              <a:gd name="connsiteY0" fmla="*/ 0 h 319146"/>
              <a:gd name="connsiteX1" fmla="*/ 836478 w 836478"/>
              <a:gd name="connsiteY1" fmla="*/ 33396 h 319146"/>
              <a:gd name="connsiteX2" fmla="*/ 806582 w 836478"/>
              <a:gd name="connsiteY2" fmla="*/ 288470 h 319146"/>
              <a:gd name="connsiteX3" fmla="*/ 99878 w 836478"/>
              <a:gd name="connsiteY3" fmla="*/ 319146 h 319146"/>
              <a:gd name="connsiteX4" fmla="*/ 0 w 836478"/>
              <a:gd name="connsiteY4" fmla="*/ 0 h 319146"/>
              <a:gd name="connsiteX0" fmla="*/ 0 w 836478"/>
              <a:gd name="connsiteY0" fmla="*/ 0 h 393966"/>
              <a:gd name="connsiteX1" fmla="*/ 836478 w 836478"/>
              <a:gd name="connsiteY1" fmla="*/ 33396 h 393966"/>
              <a:gd name="connsiteX2" fmla="*/ 806582 w 836478"/>
              <a:gd name="connsiteY2" fmla="*/ 288470 h 393966"/>
              <a:gd name="connsiteX3" fmla="*/ 99878 w 836478"/>
              <a:gd name="connsiteY3" fmla="*/ 319146 h 393966"/>
              <a:gd name="connsiteX4" fmla="*/ 0 w 836478"/>
              <a:gd name="connsiteY4" fmla="*/ 0 h 393966"/>
              <a:gd name="connsiteX0" fmla="*/ 28 w 836506"/>
              <a:gd name="connsiteY0" fmla="*/ 0 h 288470"/>
              <a:gd name="connsiteX1" fmla="*/ 836506 w 836506"/>
              <a:gd name="connsiteY1" fmla="*/ 33396 h 288470"/>
              <a:gd name="connsiteX2" fmla="*/ 806610 w 836506"/>
              <a:gd name="connsiteY2" fmla="*/ 288470 h 288470"/>
              <a:gd name="connsiteX3" fmla="*/ 28 w 836506"/>
              <a:gd name="connsiteY3" fmla="*/ 0 h 288470"/>
              <a:gd name="connsiteX0" fmla="*/ 28 w 899215"/>
              <a:gd name="connsiteY0" fmla="*/ 156335 h 444805"/>
              <a:gd name="connsiteX1" fmla="*/ 899215 w 899215"/>
              <a:gd name="connsiteY1" fmla="*/ 0 h 444805"/>
              <a:gd name="connsiteX2" fmla="*/ 806610 w 899215"/>
              <a:gd name="connsiteY2" fmla="*/ 444805 h 444805"/>
              <a:gd name="connsiteX3" fmla="*/ 28 w 899215"/>
              <a:gd name="connsiteY3" fmla="*/ 156335 h 444805"/>
              <a:gd name="connsiteX0" fmla="*/ 28 w 899215"/>
              <a:gd name="connsiteY0" fmla="*/ 156335 h 444805"/>
              <a:gd name="connsiteX1" fmla="*/ 899215 w 899215"/>
              <a:gd name="connsiteY1" fmla="*/ 0 h 444805"/>
              <a:gd name="connsiteX2" fmla="*/ 806610 w 899215"/>
              <a:gd name="connsiteY2" fmla="*/ 444805 h 444805"/>
              <a:gd name="connsiteX3" fmla="*/ 28 w 899215"/>
              <a:gd name="connsiteY3" fmla="*/ 156335 h 444805"/>
              <a:gd name="connsiteX0" fmla="*/ 28 w 899215"/>
              <a:gd name="connsiteY0" fmla="*/ 156335 h 444805"/>
              <a:gd name="connsiteX1" fmla="*/ 899215 w 899215"/>
              <a:gd name="connsiteY1" fmla="*/ 0 h 444805"/>
              <a:gd name="connsiteX2" fmla="*/ 806610 w 899215"/>
              <a:gd name="connsiteY2" fmla="*/ 444805 h 444805"/>
              <a:gd name="connsiteX3" fmla="*/ 28 w 899215"/>
              <a:gd name="connsiteY3" fmla="*/ 156335 h 444805"/>
              <a:gd name="connsiteX0" fmla="*/ 23 w 946955"/>
              <a:gd name="connsiteY0" fmla="*/ 156335 h 430922"/>
              <a:gd name="connsiteX1" fmla="*/ 899210 w 946955"/>
              <a:gd name="connsiteY1" fmla="*/ 0 h 430922"/>
              <a:gd name="connsiteX2" fmla="*/ 946955 w 946955"/>
              <a:gd name="connsiteY2" fmla="*/ 430922 h 430922"/>
              <a:gd name="connsiteX3" fmla="*/ 23 w 946955"/>
              <a:gd name="connsiteY3" fmla="*/ 156335 h 430922"/>
              <a:gd name="connsiteX0" fmla="*/ 23 w 946955"/>
              <a:gd name="connsiteY0" fmla="*/ 156335 h 430922"/>
              <a:gd name="connsiteX1" fmla="*/ 899210 w 946955"/>
              <a:gd name="connsiteY1" fmla="*/ 0 h 430922"/>
              <a:gd name="connsiteX2" fmla="*/ 946955 w 946955"/>
              <a:gd name="connsiteY2" fmla="*/ 430922 h 430922"/>
              <a:gd name="connsiteX3" fmla="*/ 23 w 946955"/>
              <a:gd name="connsiteY3" fmla="*/ 156335 h 430922"/>
              <a:gd name="connsiteX0" fmla="*/ 27 w 899214"/>
              <a:gd name="connsiteY0" fmla="*/ 156335 h 750223"/>
              <a:gd name="connsiteX1" fmla="*/ 899214 w 899214"/>
              <a:gd name="connsiteY1" fmla="*/ 0 h 750223"/>
              <a:gd name="connsiteX2" fmla="*/ 815568 w 899214"/>
              <a:gd name="connsiteY2" fmla="*/ 750223 h 750223"/>
              <a:gd name="connsiteX3" fmla="*/ 27 w 899214"/>
              <a:gd name="connsiteY3" fmla="*/ 156335 h 750223"/>
              <a:gd name="connsiteX0" fmla="*/ 27 w 941021"/>
              <a:gd name="connsiteY0" fmla="*/ 0 h 593888"/>
              <a:gd name="connsiteX1" fmla="*/ 941021 w 941021"/>
              <a:gd name="connsiteY1" fmla="*/ 112064 h 593888"/>
              <a:gd name="connsiteX2" fmla="*/ 815568 w 941021"/>
              <a:gd name="connsiteY2" fmla="*/ 593888 h 593888"/>
              <a:gd name="connsiteX3" fmla="*/ 27 w 941021"/>
              <a:gd name="connsiteY3" fmla="*/ 0 h 593888"/>
              <a:gd name="connsiteX0" fmla="*/ 29 w 935051"/>
              <a:gd name="connsiteY0" fmla="*/ 36018 h 481824"/>
              <a:gd name="connsiteX1" fmla="*/ 935051 w 935051"/>
              <a:gd name="connsiteY1" fmla="*/ 0 h 481824"/>
              <a:gd name="connsiteX2" fmla="*/ 809598 w 935051"/>
              <a:gd name="connsiteY2" fmla="*/ 481824 h 481824"/>
              <a:gd name="connsiteX3" fmla="*/ 29 w 935051"/>
              <a:gd name="connsiteY3" fmla="*/ 36018 h 481824"/>
              <a:gd name="connsiteX0" fmla="*/ 28 w 935050"/>
              <a:gd name="connsiteY0" fmla="*/ 36018 h 481824"/>
              <a:gd name="connsiteX1" fmla="*/ 935050 w 935050"/>
              <a:gd name="connsiteY1" fmla="*/ 0 h 481824"/>
              <a:gd name="connsiteX2" fmla="*/ 809597 w 935050"/>
              <a:gd name="connsiteY2" fmla="*/ 481824 h 481824"/>
              <a:gd name="connsiteX3" fmla="*/ 28 w 935050"/>
              <a:gd name="connsiteY3" fmla="*/ 36018 h 481824"/>
              <a:gd name="connsiteX0" fmla="*/ 675 w 935697"/>
              <a:gd name="connsiteY0" fmla="*/ 43370 h 489176"/>
              <a:gd name="connsiteX1" fmla="*/ 557161 w 935697"/>
              <a:gd name="connsiteY1" fmla="*/ 184537 h 489176"/>
              <a:gd name="connsiteX2" fmla="*/ 935697 w 935697"/>
              <a:gd name="connsiteY2" fmla="*/ 7352 h 489176"/>
              <a:gd name="connsiteX3" fmla="*/ 810244 w 935697"/>
              <a:gd name="connsiteY3" fmla="*/ 489176 h 489176"/>
              <a:gd name="connsiteX4" fmla="*/ 675 w 935697"/>
              <a:gd name="connsiteY4" fmla="*/ 43370 h 489176"/>
              <a:gd name="connsiteX0" fmla="*/ 675 w 935697"/>
              <a:gd name="connsiteY0" fmla="*/ 43246 h 489052"/>
              <a:gd name="connsiteX1" fmla="*/ 557161 w 935697"/>
              <a:gd name="connsiteY1" fmla="*/ 184413 h 489052"/>
              <a:gd name="connsiteX2" fmla="*/ 935697 w 935697"/>
              <a:gd name="connsiteY2" fmla="*/ 7228 h 489052"/>
              <a:gd name="connsiteX3" fmla="*/ 810244 w 935697"/>
              <a:gd name="connsiteY3" fmla="*/ 489052 h 489052"/>
              <a:gd name="connsiteX4" fmla="*/ 675 w 935697"/>
              <a:gd name="connsiteY4" fmla="*/ 43246 h 489052"/>
              <a:gd name="connsiteX0" fmla="*/ 28 w 935050"/>
              <a:gd name="connsiteY0" fmla="*/ 78566 h 524372"/>
              <a:gd name="connsiteX1" fmla="*/ 935050 w 935050"/>
              <a:gd name="connsiteY1" fmla="*/ 42548 h 524372"/>
              <a:gd name="connsiteX2" fmla="*/ 809597 w 935050"/>
              <a:gd name="connsiteY2" fmla="*/ 524372 h 524372"/>
              <a:gd name="connsiteX3" fmla="*/ 28 w 935050"/>
              <a:gd name="connsiteY3" fmla="*/ 78566 h 524372"/>
              <a:gd name="connsiteX0" fmla="*/ 28 w 935050"/>
              <a:gd name="connsiteY0" fmla="*/ 36019 h 481825"/>
              <a:gd name="connsiteX1" fmla="*/ 935050 w 935050"/>
              <a:gd name="connsiteY1" fmla="*/ 1 h 481825"/>
              <a:gd name="connsiteX2" fmla="*/ 809597 w 935050"/>
              <a:gd name="connsiteY2" fmla="*/ 481825 h 481825"/>
              <a:gd name="connsiteX3" fmla="*/ 28 w 935050"/>
              <a:gd name="connsiteY3" fmla="*/ 36019 h 481825"/>
              <a:gd name="connsiteX0" fmla="*/ 0 w 935022"/>
              <a:gd name="connsiteY0" fmla="*/ 36017 h 156151"/>
              <a:gd name="connsiteX1" fmla="*/ 935022 w 935022"/>
              <a:gd name="connsiteY1" fmla="*/ -1 h 156151"/>
              <a:gd name="connsiteX2" fmla="*/ 0 w 935022"/>
              <a:gd name="connsiteY2" fmla="*/ 36017 h 156151"/>
              <a:gd name="connsiteX0" fmla="*/ 0 w 929049"/>
              <a:gd name="connsiteY0" fmla="*/ 8217 h 232050"/>
              <a:gd name="connsiteX1" fmla="*/ 929049 w 929049"/>
              <a:gd name="connsiteY1" fmla="*/ 101770 h 232050"/>
              <a:gd name="connsiteX2" fmla="*/ 0 w 929049"/>
              <a:gd name="connsiteY2" fmla="*/ 8217 h 232050"/>
              <a:gd name="connsiteX0" fmla="*/ 0 w 929049"/>
              <a:gd name="connsiteY0" fmla="*/ 8217 h 240587"/>
              <a:gd name="connsiteX1" fmla="*/ 929049 w 929049"/>
              <a:gd name="connsiteY1" fmla="*/ 101770 h 240587"/>
              <a:gd name="connsiteX2" fmla="*/ 0 w 929049"/>
              <a:gd name="connsiteY2" fmla="*/ 8217 h 240587"/>
              <a:gd name="connsiteX0" fmla="*/ 0 w 929049"/>
              <a:gd name="connsiteY0" fmla="*/ 1 h 419574"/>
              <a:gd name="connsiteX1" fmla="*/ 929049 w 929049"/>
              <a:gd name="connsiteY1" fmla="*/ 93554 h 419574"/>
              <a:gd name="connsiteX2" fmla="*/ 0 w 929049"/>
              <a:gd name="connsiteY2" fmla="*/ 1 h 419574"/>
              <a:gd name="connsiteX0" fmla="*/ 0 w 929049"/>
              <a:gd name="connsiteY0" fmla="*/ -1 h 419572"/>
              <a:gd name="connsiteX1" fmla="*/ 929049 w 929049"/>
              <a:gd name="connsiteY1" fmla="*/ 93552 h 419572"/>
              <a:gd name="connsiteX2" fmla="*/ 0 w 929049"/>
              <a:gd name="connsiteY2" fmla="*/ -1 h 419572"/>
              <a:gd name="connsiteX0" fmla="*/ 0 w 929049"/>
              <a:gd name="connsiteY0" fmla="*/ 1 h 303073"/>
              <a:gd name="connsiteX1" fmla="*/ 929049 w 929049"/>
              <a:gd name="connsiteY1" fmla="*/ 93554 h 303073"/>
              <a:gd name="connsiteX2" fmla="*/ 0 w 929049"/>
              <a:gd name="connsiteY2" fmla="*/ 1 h 303073"/>
              <a:gd name="connsiteX0" fmla="*/ 0 w 929049"/>
              <a:gd name="connsiteY0" fmla="*/ -1 h 223960"/>
              <a:gd name="connsiteX1" fmla="*/ 929049 w 929049"/>
              <a:gd name="connsiteY1" fmla="*/ 93552 h 223960"/>
              <a:gd name="connsiteX2" fmla="*/ 0 w 929049"/>
              <a:gd name="connsiteY2" fmla="*/ -1 h 223960"/>
              <a:gd name="connsiteX0" fmla="*/ 0 w 929049"/>
              <a:gd name="connsiteY0" fmla="*/ 1 h 223962"/>
              <a:gd name="connsiteX1" fmla="*/ 929049 w 929049"/>
              <a:gd name="connsiteY1" fmla="*/ 93554 h 223962"/>
              <a:gd name="connsiteX2" fmla="*/ 0 w 929049"/>
              <a:gd name="connsiteY2" fmla="*/ 1 h 223962"/>
              <a:gd name="connsiteX0" fmla="*/ 0 w 929049"/>
              <a:gd name="connsiteY0" fmla="*/ -1 h 298505"/>
              <a:gd name="connsiteX1" fmla="*/ 929049 w 929049"/>
              <a:gd name="connsiteY1" fmla="*/ 93552 h 298505"/>
              <a:gd name="connsiteX2" fmla="*/ 0 w 929049"/>
              <a:gd name="connsiteY2" fmla="*/ -1 h 298505"/>
              <a:gd name="connsiteX0" fmla="*/ 0 w 929049"/>
              <a:gd name="connsiteY0" fmla="*/ 1 h 298507"/>
              <a:gd name="connsiteX1" fmla="*/ 929049 w 929049"/>
              <a:gd name="connsiteY1" fmla="*/ 93554 h 298507"/>
              <a:gd name="connsiteX2" fmla="*/ 0 w 929049"/>
              <a:gd name="connsiteY2" fmla="*/ 1 h 29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049" h="298507">
                <a:moveTo>
                  <a:pt x="0" y="1"/>
                </a:moveTo>
                <a:cubicBezTo>
                  <a:pt x="546380" y="442797"/>
                  <a:pt x="812837" y="321759"/>
                  <a:pt x="929049" y="93554"/>
                </a:cubicBezTo>
                <a:cubicBezTo>
                  <a:pt x="683926" y="253481"/>
                  <a:pt x="486676" y="282102"/>
                  <a:pt x="0" y="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4" name="Дуга 293">
            <a:extLst>
              <a:ext uri="{FF2B5EF4-FFF2-40B4-BE49-F238E27FC236}">
                <a16:creationId xmlns:a16="http://schemas.microsoft.com/office/drawing/2014/main" id="{45B336EA-6511-2D32-D04C-A675396A17FE}"/>
              </a:ext>
            </a:extLst>
          </p:cNvPr>
          <p:cNvSpPr/>
          <p:nvPr/>
        </p:nvSpPr>
        <p:spPr>
          <a:xfrm rot="20505400">
            <a:off x="-2377859" y="2617555"/>
            <a:ext cx="774267" cy="642215"/>
          </a:xfrm>
          <a:prstGeom prst="arc">
            <a:avLst>
              <a:gd name="adj1" fmla="val 20384206"/>
              <a:gd name="adj2" fmla="val 561100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5" name="Прямая соединительная линия 304">
            <a:extLst>
              <a:ext uri="{FF2B5EF4-FFF2-40B4-BE49-F238E27FC236}">
                <a16:creationId xmlns:a16="http://schemas.microsoft.com/office/drawing/2014/main" id="{AD7D8BA0-75FC-9F36-F90C-10A38A9FE5A6}"/>
              </a:ext>
            </a:extLst>
          </p:cNvPr>
          <p:cNvCxnSpPr>
            <a:cxnSpLocks/>
          </p:cNvCxnSpPr>
          <p:nvPr/>
        </p:nvCxnSpPr>
        <p:spPr>
          <a:xfrm>
            <a:off x="-1954490" y="3095695"/>
            <a:ext cx="52377" cy="1276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Прямая соединительная линия 368">
            <a:extLst>
              <a:ext uri="{FF2B5EF4-FFF2-40B4-BE49-F238E27FC236}">
                <a16:creationId xmlns:a16="http://schemas.microsoft.com/office/drawing/2014/main" id="{CDD1B758-849E-3B10-A088-A9869EA34346}"/>
              </a:ext>
            </a:extLst>
          </p:cNvPr>
          <p:cNvCxnSpPr>
            <a:cxnSpLocks/>
          </p:cNvCxnSpPr>
          <p:nvPr/>
        </p:nvCxnSpPr>
        <p:spPr>
          <a:xfrm>
            <a:off x="-2694524" y="3303175"/>
            <a:ext cx="120449" cy="463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1" name="Прямая соединительная линия 370">
            <a:extLst>
              <a:ext uri="{FF2B5EF4-FFF2-40B4-BE49-F238E27FC236}">
                <a16:creationId xmlns:a16="http://schemas.microsoft.com/office/drawing/2014/main" id="{35263B27-8FED-F990-F7DD-0C53DBAF98CA}"/>
              </a:ext>
            </a:extLst>
          </p:cNvPr>
          <p:cNvCxnSpPr>
            <a:cxnSpLocks/>
          </p:cNvCxnSpPr>
          <p:nvPr/>
        </p:nvCxnSpPr>
        <p:spPr>
          <a:xfrm flipV="1">
            <a:off x="-2694524" y="3233067"/>
            <a:ext cx="102758" cy="350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Прямая соединительная линия 373">
            <a:extLst>
              <a:ext uri="{FF2B5EF4-FFF2-40B4-BE49-F238E27FC236}">
                <a16:creationId xmlns:a16="http://schemas.microsoft.com/office/drawing/2014/main" id="{8188D73B-5788-A3F7-CD20-6127A3C2A721}"/>
              </a:ext>
            </a:extLst>
          </p:cNvPr>
          <p:cNvCxnSpPr>
            <a:cxnSpLocks/>
          </p:cNvCxnSpPr>
          <p:nvPr/>
        </p:nvCxnSpPr>
        <p:spPr>
          <a:xfrm>
            <a:off x="-2035613" y="2018623"/>
            <a:ext cx="2512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>
            <a:extLst>
              <a:ext uri="{FF2B5EF4-FFF2-40B4-BE49-F238E27FC236}">
                <a16:creationId xmlns:a16="http://schemas.microsoft.com/office/drawing/2014/main" id="{AB0F7B29-03A3-A4E2-6B40-9BA64C539839}"/>
              </a:ext>
            </a:extLst>
          </p:cNvPr>
          <p:cNvCxnSpPr>
            <a:cxnSpLocks/>
          </p:cNvCxnSpPr>
          <p:nvPr/>
        </p:nvCxnSpPr>
        <p:spPr>
          <a:xfrm>
            <a:off x="-2520950" y="2019300"/>
            <a:ext cx="2512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9" name="Рисунок 378">
            <a:extLst>
              <a:ext uri="{FF2B5EF4-FFF2-40B4-BE49-F238E27FC236}">
                <a16:creationId xmlns:a16="http://schemas.microsoft.com/office/drawing/2014/main" id="{22CE08D1-98A2-7C25-9FC1-DC59B589C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069" y="7564588"/>
            <a:ext cx="1579001" cy="3322608"/>
          </a:xfrm>
          <a:prstGeom prst="rect">
            <a:avLst/>
          </a:prstGeom>
        </p:spPr>
      </p:pic>
      <p:cxnSp>
        <p:nvCxnSpPr>
          <p:cNvPr id="413" name="Прямая соединительная линия 412">
            <a:extLst>
              <a:ext uri="{FF2B5EF4-FFF2-40B4-BE49-F238E27FC236}">
                <a16:creationId xmlns:a16="http://schemas.microsoft.com/office/drawing/2014/main" id="{32585FF7-7AB3-570D-C228-1934866C46C5}"/>
              </a:ext>
            </a:extLst>
          </p:cNvPr>
          <p:cNvCxnSpPr>
            <a:cxnSpLocks/>
          </p:cNvCxnSpPr>
          <p:nvPr/>
        </p:nvCxnSpPr>
        <p:spPr>
          <a:xfrm flipV="1">
            <a:off x="-4607958" y="6129616"/>
            <a:ext cx="2939" cy="5567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6" name="Группа 385">
            <a:extLst>
              <a:ext uri="{FF2B5EF4-FFF2-40B4-BE49-F238E27FC236}">
                <a16:creationId xmlns:a16="http://schemas.microsoft.com/office/drawing/2014/main" id="{9828413B-CCE7-FBEC-E9C4-68ED1169D024}"/>
              </a:ext>
            </a:extLst>
          </p:cNvPr>
          <p:cNvGrpSpPr/>
          <p:nvPr/>
        </p:nvGrpSpPr>
        <p:grpSpPr>
          <a:xfrm rot="17803085">
            <a:off x="-5934613" y="5012551"/>
            <a:ext cx="1180016" cy="117475"/>
            <a:chOff x="-3137499" y="2753170"/>
            <a:chExt cx="1180537" cy="117475"/>
          </a:xfrm>
        </p:grpSpPr>
        <p:cxnSp>
          <p:nvCxnSpPr>
            <p:cNvPr id="387" name="Прямая соединительная линия 386">
              <a:extLst>
                <a:ext uri="{FF2B5EF4-FFF2-40B4-BE49-F238E27FC236}">
                  <a16:creationId xmlns:a16="http://schemas.microsoft.com/office/drawing/2014/main" id="{3555CBCC-9AD3-4700-F147-4E1B41C4B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Прямая соединительная линия 387">
              <a:extLst>
                <a:ext uri="{FF2B5EF4-FFF2-40B4-BE49-F238E27FC236}">
                  <a16:creationId xmlns:a16="http://schemas.microsoft.com/office/drawing/2014/main" id="{69DCA8E3-8E66-32E7-3D1E-28173E1A7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2173" y="2753170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" name="Полилиния: фигура 388">
            <a:extLst>
              <a:ext uri="{FF2B5EF4-FFF2-40B4-BE49-F238E27FC236}">
                <a16:creationId xmlns:a16="http://schemas.microsoft.com/office/drawing/2014/main" id="{3A33488E-0BE4-B19C-7E16-F830A13DE947}"/>
              </a:ext>
            </a:extLst>
          </p:cNvPr>
          <p:cNvSpPr/>
          <p:nvPr/>
        </p:nvSpPr>
        <p:spPr>
          <a:xfrm rot="21010515" flipH="1">
            <a:off x="-5276170" y="5010092"/>
            <a:ext cx="954275" cy="1294316"/>
          </a:xfrm>
          <a:custGeom>
            <a:avLst/>
            <a:gdLst>
              <a:gd name="connsiteX0" fmla="*/ 106680 w 1333500"/>
              <a:gd name="connsiteY0" fmla="*/ 0 h 1653540"/>
              <a:gd name="connsiteX1" fmla="*/ 0 w 1333500"/>
              <a:gd name="connsiteY1" fmla="*/ 1318260 h 1653540"/>
              <a:gd name="connsiteX2" fmla="*/ 1333500 w 1333500"/>
              <a:gd name="connsiteY2" fmla="*/ 1653540 h 1653540"/>
              <a:gd name="connsiteX3" fmla="*/ 1120140 w 1333500"/>
              <a:gd name="connsiteY3" fmla="*/ 45720 h 1653540"/>
              <a:gd name="connsiteX4" fmla="*/ 106680 w 1333500"/>
              <a:gd name="connsiteY4" fmla="*/ 0 h 1653540"/>
              <a:gd name="connsiteX0" fmla="*/ 106680 w 1165860"/>
              <a:gd name="connsiteY0" fmla="*/ 0 h 1363980"/>
              <a:gd name="connsiteX1" fmla="*/ 0 w 1165860"/>
              <a:gd name="connsiteY1" fmla="*/ 1318260 h 1363980"/>
              <a:gd name="connsiteX2" fmla="*/ 1165860 w 1165860"/>
              <a:gd name="connsiteY2" fmla="*/ 1363980 h 1363980"/>
              <a:gd name="connsiteX3" fmla="*/ 1120140 w 1165860"/>
              <a:gd name="connsiteY3" fmla="*/ 45720 h 1363980"/>
              <a:gd name="connsiteX4" fmla="*/ 106680 w 1165860"/>
              <a:gd name="connsiteY4" fmla="*/ 0 h 1363980"/>
              <a:gd name="connsiteX0" fmla="*/ 0 w 1059180"/>
              <a:gd name="connsiteY0" fmla="*/ 0 h 1363980"/>
              <a:gd name="connsiteX1" fmla="*/ 259080 w 1059180"/>
              <a:gd name="connsiteY1" fmla="*/ 1348740 h 1363980"/>
              <a:gd name="connsiteX2" fmla="*/ 1059180 w 1059180"/>
              <a:gd name="connsiteY2" fmla="*/ 1363980 h 1363980"/>
              <a:gd name="connsiteX3" fmla="*/ 1013460 w 1059180"/>
              <a:gd name="connsiteY3" fmla="*/ 45720 h 1363980"/>
              <a:gd name="connsiteX4" fmla="*/ 0 w 1059180"/>
              <a:gd name="connsiteY4" fmla="*/ 0 h 1363980"/>
              <a:gd name="connsiteX0" fmla="*/ 0 w 1114321"/>
              <a:gd name="connsiteY0" fmla="*/ 0 h 1363980"/>
              <a:gd name="connsiteX1" fmla="*/ 259080 w 1114321"/>
              <a:gd name="connsiteY1" fmla="*/ 1348740 h 1363980"/>
              <a:gd name="connsiteX2" fmla="*/ 1059180 w 1114321"/>
              <a:gd name="connsiteY2" fmla="*/ 1363980 h 1363980"/>
              <a:gd name="connsiteX3" fmla="*/ 1013460 w 1114321"/>
              <a:gd name="connsiteY3" fmla="*/ 45720 h 1363980"/>
              <a:gd name="connsiteX4" fmla="*/ 0 w 1114321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1150690"/>
              <a:gd name="connsiteY0" fmla="*/ 0 h 1363980"/>
              <a:gd name="connsiteX1" fmla="*/ 259080 w 1150690"/>
              <a:gd name="connsiteY1" fmla="*/ 1348740 h 1363980"/>
              <a:gd name="connsiteX2" fmla="*/ 1059180 w 1150690"/>
              <a:gd name="connsiteY2" fmla="*/ 1363980 h 1363980"/>
              <a:gd name="connsiteX3" fmla="*/ 1013460 w 1150690"/>
              <a:gd name="connsiteY3" fmla="*/ 45720 h 1363980"/>
              <a:gd name="connsiteX4" fmla="*/ 0 w 1150690"/>
              <a:gd name="connsiteY4" fmla="*/ 0 h 136398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18260"/>
              <a:gd name="connsiteX1" fmla="*/ 76200 w 967810"/>
              <a:gd name="connsiteY1" fmla="*/ 1303020 h 1318260"/>
              <a:gd name="connsiteX2" fmla="*/ 876300 w 967810"/>
              <a:gd name="connsiteY2" fmla="*/ 1318260 h 1318260"/>
              <a:gd name="connsiteX3" fmla="*/ 830580 w 967810"/>
              <a:gd name="connsiteY3" fmla="*/ 0 h 1318260"/>
              <a:gd name="connsiteX4" fmla="*/ 0 w 967810"/>
              <a:gd name="connsiteY4" fmla="*/ 106680 h 1318260"/>
              <a:gd name="connsiteX0" fmla="*/ 0 w 967810"/>
              <a:gd name="connsiteY0" fmla="*/ 106680 h 1353301"/>
              <a:gd name="connsiteX1" fmla="*/ 76200 w 967810"/>
              <a:gd name="connsiteY1" fmla="*/ 1303020 h 1353301"/>
              <a:gd name="connsiteX2" fmla="*/ 876300 w 967810"/>
              <a:gd name="connsiteY2" fmla="*/ 1318260 h 1353301"/>
              <a:gd name="connsiteX3" fmla="*/ 830580 w 967810"/>
              <a:gd name="connsiteY3" fmla="*/ 0 h 1353301"/>
              <a:gd name="connsiteX4" fmla="*/ 0 w 967810"/>
              <a:gd name="connsiteY4" fmla="*/ 106680 h 1353301"/>
              <a:gd name="connsiteX0" fmla="*/ 0 w 967810"/>
              <a:gd name="connsiteY0" fmla="*/ 106680 h 1367358"/>
              <a:gd name="connsiteX1" fmla="*/ 76200 w 967810"/>
              <a:gd name="connsiteY1" fmla="*/ 1303020 h 1367358"/>
              <a:gd name="connsiteX2" fmla="*/ 876300 w 967810"/>
              <a:gd name="connsiteY2" fmla="*/ 1318260 h 1367358"/>
              <a:gd name="connsiteX3" fmla="*/ 830580 w 967810"/>
              <a:gd name="connsiteY3" fmla="*/ 0 h 1367358"/>
              <a:gd name="connsiteX4" fmla="*/ 0 w 967810"/>
              <a:gd name="connsiteY4" fmla="*/ 106680 h 1367358"/>
              <a:gd name="connsiteX0" fmla="*/ 0 w 1154211"/>
              <a:gd name="connsiteY0" fmla="*/ 106680 h 1321631"/>
              <a:gd name="connsiteX1" fmla="*/ 76200 w 1154211"/>
              <a:gd name="connsiteY1" fmla="*/ 1303020 h 1321631"/>
              <a:gd name="connsiteX2" fmla="*/ 1127167 w 1154211"/>
              <a:gd name="connsiteY2" fmla="*/ 1175019 h 1321631"/>
              <a:gd name="connsiteX3" fmla="*/ 830580 w 1154211"/>
              <a:gd name="connsiteY3" fmla="*/ 0 h 1321631"/>
              <a:gd name="connsiteX4" fmla="*/ 0 w 1154211"/>
              <a:gd name="connsiteY4" fmla="*/ 106680 h 1321631"/>
              <a:gd name="connsiteX0" fmla="*/ 0 w 1127167"/>
              <a:gd name="connsiteY0" fmla="*/ 106680 h 1321631"/>
              <a:gd name="connsiteX1" fmla="*/ 76200 w 1127167"/>
              <a:gd name="connsiteY1" fmla="*/ 1303020 h 1321631"/>
              <a:gd name="connsiteX2" fmla="*/ 1127167 w 1127167"/>
              <a:gd name="connsiteY2" fmla="*/ 1175019 h 1321631"/>
              <a:gd name="connsiteX3" fmla="*/ 830580 w 1127167"/>
              <a:gd name="connsiteY3" fmla="*/ 0 h 1321631"/>
              <a:gd name="connsiteX4" fmla="*/ 0 w 1127167"/>
              <a:gd name="connsiteY4" fmla="*/ 106680 h 1321631"/>
              <a:gd name="connsiteX0" fmla="*/ 0 w 1127167"/>
              <a:gd name="connsiteY0" fmla="*/ 106680 h 1321631"/>
              <a:gd name="connsiteX1" fmla="*/ 76200 w 1127167"/>
              <a:gd name="connsiteY1" fmla="*/ 1303020 h 1321631"/>
              <a:gd name="connsiteX2" fmla="*/ 1127167 w 1127167"/>
              <a:gd name="connsiteY2" fmla="*/ 1175019 h 1321631"/>
              <a:gd name="connsiteX3" fmla="*/ 830580 w 1127167"/>
              <a:gd name="connsiteY3" fmla="*/ 0 h 1321631"/>
              <a:gd name="connsiteX4" fmla="*/ 0 w 1127167"/>
              <a:gd name="connsiteY4" fmla="*/ 106680 h 1321631"/>
              <a:gd name="connsiteX0" fmla="*/ 0 w 1127167"/>
              <a:gd name="connsiteY0" fmla="*/ 106680 h 1321631"/>
              <a:gd name="connsiteX1" fmla="*/ 76200 w 1127167"/>
              <a:gd name="connsiteY1" fmla="*/ 1303020 h 1321631"/>
              <a:gd name="connsiteX2" fmla="*/ 1127167 w 1127167"/>
              <a:gd name="connsiteY2" fmla="*/ 1175019 h 1321631"/>
              <a:gd name="connsiteX3" fmla="*/ 830580 w 1127167"/>
              <a:gd name="connsiteY3" fmla="*/ 0 h 1321631"/>
              <a:gd name="connsiteX4" fmla="*/ 0 w 1127167"/>
              <a:gd name="connsiteY4" fmla="*/ 106680 h 1321631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20309"/>
              <a:gd name="connsiteX1" fmla="*/ 76200 w 1114862"/>
              <a:gd name="connsiteY1" fmla="*/ 1303020 h 1320309"/>
              <a:gd name="connsiteX2" fmla="*/ 1114862 w 1114862"/>
              <a:gd name="connsiteY2" fmla="*/ 1162566 h 1320309"/>
              <a:gd name="connsiteX3" fmla="*/ 830580 w 1114862"/>
              <a:gd name="connsiteY3" fmla="*/ 0 h 1320309"/>
              <a:gd name="connsiteX4" fmla="*/ 0 w 1114862"/>
              <a:gd name="connsiteY4" fmla="*/ 106680 h 1320309"/>
              <a:gd name="connsiteX0" fmla="*/ 0 w 1114862"/>
              <a:gd name="connsiteY0" fmla="*/ 106680 h 1309087"/>
              <a:gd name="connsiteX1" fmla="*/ 209765 w 1114862"/>
              <a:gd name="connsiteY1" fmla="*/ 1290464 h 1309087"/>
              <a:gd name="connsiteX2" fmla="*/ 1114862 w 1114862"/>
              <a:gd name="connsiteY2" fmla="*/ 1162566 h 1309087"/>
              <a:gd name="connsiteX3" fmla="*/ 830580 w 1114862"/>
              <a:gd name="connsiteY3" fmla="*/ 0 h 1309087"/>
              <a:gd name="connsiteX4" fmla="*/ 0 w 1114862"/>
              <a:gd name="connsiteY4" fmla="*/ 106680 h 1309087"/>
              <a:gd name="connsiteX0" fmla="*/ 0 w 993222"/>
              <a:gd name="connsiteY0" fmla="*/ 106680 h 1290464"/>
              <a:gd name="connsiteX1" fmla="*/ 209765 w 993222"/>
              <a:gd name="connsiteY1" fmla="*/ 1290464 h 1290464"/>
              <a:gd name="connsiteX2" fmla="*/ 993222 w 993222"/>
              <a:gd name="connsiteY2" fmla="*/ 1129637 h 1290464"/>
              <a:gd name="connsiteX3" fmla="*/ 830580 w 993222"/>
              <a:gd name="connsiteY3" fmla="*/ 0 h 1290464"/>
              <a:gd name="connsiteX4" fmla="*/ 0 w 993222"/>
              <a:gd name="connsiteY4" fmla="*/ 106680 h 1290464"/>
              <a:gd name="connsiteX0" fmla="*/ 0 w 993222"/>
              <a:gd name="connsiteY0" fmla="*/ 106680 h 1292400"/>
              <a:gd name="connsiteX1" fmla="*/ 209765 w 993222"/>
              <a:gd name="connsiteY1" fmla="*/ 1290464 h 1292400"/>
              <a:gd name="connsiteX2" fmla="*/ 993222 w 993222"/>
              <a:gd name="connsiteY2" fmla="*/ 1129637 h 1292400"/>
              <a:gd name="connsiteX3" fmla="*/ 830580 w 993222"/>
              <a:gd name="connsiteY3" fmla="*/ 0 h 1292400"/>
              <a:gd name="connsiteX4" fmla="*/ 0 w 993222"/>
              <a:gd name="connsiteY4" fmla="*/ 106680 h 1292400"/>
              <a:gd name="connsiteX0" fmla="*/ 0 w 993222"/>
              <a:gd name="connsiteY0" fmla="*/ 106680 h 1294316"/>
              <a:gd name="connsiteX1" fmla="*/ 209765 w 993222"/>
              <a:gd name="connsiteY1" fmla="*/ 1290464 h 1294316"/>
              <a:gd name="connsiteX2" fmla="*/ 993222 w 993222"/>
              <a:gd name="connsiteY2" fmla="*/ 1129637 h 1294316"/>
              <a:gd name="connsiteX3" fmla="*/ 830580 w 993222"/>
              <a:gd name="connsiteY3" fmla="*/ 0 h 1294316"/>
              <a:gd name="connsiteX4" fmla="*/ 0 w 993222"/>
              <a:gd name="connsiteY4" fmla="*/ 106680 h 129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222" h="1294316">
                <a:moveTo>
                  <a:pt x="0" y="106680"/>
                </a:moveTo>
                <a:cubicBezTo>
                  <a:pt x="73147" y="676073"/>
                  <a:pt x="170382" y="627977"/>
                  <a:pt x="209765" y="1290464"/>
                </a:cubicBezTo>
                <a:cubicBezTo>
                  <a:pt x="499102" y="1309497"/>
                  <a:pt x="745604" y="1258329"/>
                  <a:pt x="993222" y="1129637"/>
                </a:cubicBezTo>
                <a:cubicBezTo>
                  <a:pt x="886849" y="547610"/>
                  <a:pt x="1003630" y="623644"/>
                  <a:pt x="830580" y="0"/>
                </a:cubicBez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90" name="Группа 389">
            <a:extLst>
              <a:ext uri="{FF2B5EF4-FFF2-40B4-BE49-F238E27FC236}">
                <a16:creationId xmlns:a16="http://schemas.microsoft.com/office/drawing/2014/main" id="{56F6EB22-EB3E-0040-857F-A66E5BD8AAF6}"/>
              </a:ext>
            </a:extLst>
          </p:cNvPr>
          <p:cNvGrpSpPr/>
          <p:nvPr/>
        </p:nvGrpSpPr>
        <p:grpSpPr>
          <a:xfrm rot="14669368" flipV="1">
            <a:off x="-4668163" y="5116550"/>
            <a:ext cx="859526" cy="151220"/>
            <a:chOff x="-3137499" y="2746245"/>
            <a:chExt cx="1180537" cy="117475"/>
          </a:xfrm>
        </p:grpSpPr>
        <p:cxnSp>
          <p:nvCxnSpPr>
            <p:cNvPr id="391" name="Прямая соединительная линия 390">
              <a:extLst>
                <a:ext uri="{FF2B5EF4-FFF2-40B4-BE49-F238E27FC236}">
                  <a16:creationId xmlns:a16="http://schemas.microsoft.com/office/drawing/2014/main" id="{A8B3DAAB-F717-285B-8376-2C718C95E1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37499" y="2844800"/>
              <a:ext cx="11805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Прямая соединительная линия 391">
              <a:extLst>
                <a:ext uri="{FF2B5EF4-FFF2-40B4-BE49-F238E27FC236}">
                  <a16:creationId xmlns:a16="http://schemas.microsoft.com/office/drawing/2014/main" id="{7ABEFD9B-C4B6-3F07-6E31-C345B4A1D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05968" y="2746245"/>
              <a:ext cx="0" cy="1174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3" name="Овал 392">
            <a:extLst>
              <a:ext uri="{FF2B5EF4-FFF2-40B4-BE49-F238E27FC236}">
                <a16:creationId xmlns:a16="http://schemas.microsoft.com/office/drawing/2014/main" id="{E6281283-8C20-1D02-A535-EA9AF5B69E03}"/>
              </a:ext>
            </a:extLst>
          </p:cNvPr>
          <p:cNvSpPr/>
          <p:nvPr/>
        </p:nvSpPr>
        <p:spPr>
          <a:xfrm>
            <a:off x="-5498595" y="3509769"/>
            <a:ext cx="1480967" cy="1536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94" name="Овал 393">
            <a:extLst>
              <a:ext uri="{FF2B5EF4-FFF2-40B4-BE49-F238E27FC236}">
                <a16:creationId xmlns:a16="http://schemas.microsoft.com/office/drawing/2014/main" id="{D17B1FFA-4B51-D240-72CC-519996DC90B7}"/>
              </a:ext>
            </a:extLst>
          </p:cNvPr>
          <p:cNvSpPr/>
          <p:nvPr/>
        </p:nvSpPr>
        <p:spPr>
          <a:xfrm>
            <a:off x="-5197711" y="3900072"/>
            <a:ext cx="203200" cy="1725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95" name="Овал 394">
            <a:extLst>
              <a:ext uri="{FF2B5EF4-FFF2-40B4-BE49-F238E27FC236}">
                <a16:creationId xmlns:a16="http://schemas.microsoft.com/office/drawing/2014/main" id="{2FB2ECF3-F434-19DB-7660-905E7BE71BAF}"/>
              </a:ext>
            </a:extLst>
          </p:cNvPr>
          <p:cNvSpPr/>
          <p:nvPr/>
        </p:nvSpPr>
        <p:spPr>
          <a:xfrm>
            <a:off x="-4478398" y="3931458"/>
            <a:ext cx="174945" cy="16833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396" name="Прямая соединительная линия 395">
            <a:extLst>
              <a:ext uri="{FF2B5EF4-FFF2-40B4-BE49-F238E27FC236}">
                <a16:creationId xmlns:a16="http://schemas.microsoft.com/office/drawing/2014/main" id="{B489C7C5-F2B8-69F9-ED3C-2D8CE0677DB9}"/>
              </a:ext>
            </a:extLst>
          </p:cNvPr>
          <p:cNvCxnSpPr>
            <a:cxnSpLocks/>
          </p:cNvCxnSpPr>
          <p:nvPr/>
        </p:nvCxnSpPr>
        <p:spPr>
          <a:xfrm>
            <a:off x="-4464970" y="3834101"/>
            <a:ext cx="245411" cy="916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7" name="Прямая соединительная линия 396">
            <a:extLst>
              <a:ext uri="{FF2B5EF4-FFF2-40B4-BE49-F238E27FC236}">
                <a16:creationId xmlns:a16="http://schemas.microsoft.com/office/drawing/2014/main" id="{713B1752-2983-F8E9-4ABD-2F6A3B31ECC7}"/>
              </a:ext>
            </a:extLst>
          </p:cNvPr>
          <p:cNvCxnSpPr>
            <a:cxnSpLocks/>
          </p:cNvCxnSpPr>
          <p:nvPr/>
        </p:nvCxnSpPr>
        <p:spPr>
          <a:xfrm flipV="1">
            <a:off x="-5276375" y="3825927"/>
            <a:ext cx="277820" cy="364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7" name="Дуга 406">
            <a:extLst>
              <a:ext uri="{FF2B5EF4-FFF2-40B4-BE49-F238E27FC236}">
                <a16:creationId xmlns:a16="http://schemas.microsoft.com/office/drawing/2014/main" id="{2F48713E-3AB7-7C89-BD72-64ABD8B9B621}"/>
              </a:ext>
            </a:extLst>
          </p:cNvPr>
          <p:cNvSpPr/>
          <p:nvPr/>
        </p:nvSpPr>
        <p:spPr>
          <a:xfrm rot="7648764">
            <a:off x="-5151430" y="3760086"/>
            <a:ext cx="834210" cy="697119"/>
          </a:xfrm>
          <a:prstGeom prst="arc">
            <a:avLst>
              <a:gd name="adj1" fmla="val 15598101"/>
              <a:gd name="adj2" fmla="val 199907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5" name="Рисунок 414">
            <a:extLst>
              <a:ext uri="{FF2B5EF4-FFF2-40B4-BE49-F238E27FC236}">
                <a16:creationId xmlns:a16="http://schemas.microsoft.com/office/drawing/2014/main" id="{84A24CEA-8F95-294C-02D6-6A45AC68C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281" y="7521433"/>
            <a:ext cx="1719221" cy="3346994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D877EE8-EF21-4279-A0BA-A22698AAD683}"/>
              </a:ext>
            </a:extLst>
          </p:cNvPr>
          <p:cNvSpPr/>
          <p:nvPr/>
        </p:nvSpPr>
        <p:spPr>
          <a:xfrm>
            <a:off x="272062" y="7753163"/>
            <a:ext cx="2699737" cy="375560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ИСПОЛЬЗОВАНИЕ ОФИЦИАЛЬНОГО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ЗНАНИЕ ПО, КОТОРОЕ ИСПОЛЬЗУЕТСЯ, В Т.Ч. НЕДОКУМЕНТИРОВАННЫЕ ОСОБЕННОСТИ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УСТАНОВКА И ОБНОВЛЕНИЕ АНТИВИРУСОВ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99B4648-49B5-43B6-AA40-8EF724F90F95}"/>
              </a:ext>
            </a:extLst>
          </p:cNvPr>
          <p:cNvSpPr/>
          <p:nvPr/>
        </p:nvSpPr>
        <p:spPr>
          <a:xfrm>
            <a:off x="3261175" y="7753163"/>
            <a:ext cx="2699737" cy="375560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ИСПОЛЬЗОВАНИЕ ОФИЦИАЛЬНОГО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ЗНАНИЕ ПО, КОТОРОЕ ИСПОЛЬЗУЕТСЯ, В Т.Ч. НЕДОКУМЕНТИРОВАННЫЕ ОСОБЕННОСТИ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УСТАНОВКА И ОБНОВЛЕНИЕ АНТИВИРУСОВ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1C2EDD7-E38A-4A0C-846D-04A0A7337B5B}"/>
              </a:ext>
            </a:extLst>
          </p:cNvPr>
          <p:cNvSpPr/>
          <p:nvPr/>
        </p:nvSpPr>
        <p:spPr>
          <a:xfrm>
            <a:off x="6272868" y="7753164"/>
            <a:ext cx="5653490" cy="374018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БЕРЕЖНОЕ ОТНОШЕНИЕ К ЛИЧНОЙ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УПРАВЛЕНИЕ ПАРОЛЯМИ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РАЗВИТИЕ КРИТИЧЕСКОГО МЫШЛЕНИЯ – НЕ ВЕРЬТЕ ПЕРВОМУ ВСТРЕЧНОМУ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СОБЛЮДЕНИЕ ПРАВИЛ ОБЩЕНИЯ – ВЫ ДОЛЖНЫ БЫТЬ ОДИНАКОВЫ В СЕТИ И ОФФЛАЙНЕ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ИЗБЕГАЙТЕ ТОКСИЧНОГО ОБЩЕНИЯ – НЕ ДАЙТЕ СЕБЯ РАЗОЗЛИТЬ (КОНТРОЛЬ ЭМОЦИЙ)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ПРОВЕРЯЙТЕ ИНФОРМАЦИЮ (О СОБЕСЕДНИКЕ, О ПРЕДЛОЖЕНИЯХ, В ТОМ ЧИСЛЕ ФИНАНСОВОГО ХАРАКТЕРА)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НЕ СПЕШИТЕ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B4C7FA-D410-49E2-8ABB-91F421760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00" y="1431167"/>
            <a:ext cx="1518036" cy="15729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34B691-1489-4D8B-A29A-A99581D67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863" y="1428119"/>
            <a:ext cx="1518036" cy="1579001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B36EED16-4EB1-489A-8B62-C16A3454B179}"/>
              </a:ext>
            </a:extLst>
          </p:cNvPr>
          <p:cNvGrpSpPr/>
          <p:nvPr/>
        </p:nvGrpSpPr>
        <p:grpSpPr>
          <a:xfrm>
            <a:off x="5455541" y="670960"/>
            <a:ext cx="1266471" cy="1266471"/>
            <a:chOff x="3207657" y="3429000"/>
            <a:chExt cx="2144486" cy="2144486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337F7FE5-5C17-4CE8-A13D-3EAF216AAD0A}"/>
                </a:ext>
              </a:extLst>
            </p:cNvPr>
            <p:cNvSpPr/>
            <p:nvPr/>
          </p:nvSpPr>
          <p:spPr>
            <a:xfrm>
              <a:off x="3207657" y="3429000"/>
              <a:ext cx="2144486" cy="2144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4A56978D-E8BF-4FD4-93F7-F27ED516B14E}"/>
                </a:ext>
              </a:extLst>
            </p:cNvPr>
            <p:cNvGrpSpPr/>
            <p:nvPr/>
          </p:nvGrpSpPr>
          <p:grpSpPr>
            <a:xfrm>
              <a:off x="3685561" y="3847381"/>
              <a:ext cx="1188678" cy="1246981"/>
              <a:chOff x="3310292" y="2485969"/>
              <a:chExt cx="2713915" cy="2713906"/>
            </a:xfrm>
          </p:grpSpPr>
          <p:sp>
            <p:nvSpPr>
              <p:cNvPr id="83" name="Freeform 840">
                <a:extLst>
                  <a:ext uri="{FF2B5EF4-FFF2-40B4-BE49-F238E27FC236}">
                    <a16:creationId xmlns:a16="http://schemas.microsoft.com/office/drawing/2014/main" id="{F1A679CB-CC0E-4482-AB74-540F508DB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292" y="2485969"/>
                <a:ext cx="2713915" cy="2713906"/>
              </a:xfrm>
              <a:custGeom>
                <a:avLst/>
                <a:gdLst>
                  <a:gd name="T0" fmla="*/ 478 w 3027"/>
                  <a:gd name="T1" fmla="*/ 10 h 3030"/>
                  <a:gd name="T2" fmla="*/ 572 w 3027"/>
                  <a:gd name="T3" fmla="*/ 59 h 3030"/>
                  <a:gd name="T4" fmla="*/ 1104 w 3027"/>
                  <a:gd name="T5" fmla="*/ 590 h 3030"/>
                  <a:gd name="T6" fmla="*/ 1153 w 3027"/>
                  <a:gd name="T7" fmla="*/ 690 h 3030"/>
                  <a:gd name="T8" fmla="*/ 1159 w 3027"/>
                  <a:gd name="T9" fmla="*/ 800 h 3030"/>
                  <a:gd name="T10" fmla="*/ 1123 w 3027"/>
                  <a:gd name="T11" fmla="*/ 904 h 3030"/>
                  <a:gd name="T12" fmla="*/ 1070 w 3027"/>
                  <a:gd name="T13" fmla="*/ 970 h 3030"/>
                  <a:gd name="T14" fmla="*/ 999 w 3027"/>
                  <a:gd name="T15" fmla="*/ 1062 h 3030"/>
                  <a:gd name="T16" fmla="*/ 967 w 3027"/>
                  <a:gd name="T17" fmla="*/ 1170 h 3030"/>
                  <a:gd name="T18" fmla="*/ 976 w 3027"/>
                  <a:gd name="T19" fmla="*/ 1280 h 3030"/>
                  <a:gd name="T20" fmla="*/ 1026 w 3027"/>
                  <a:gd name="T21" fmla="*/ 1381 h 3030"/>
                  <a:gd name="T22" fmla="*/ 1645 w 3027"/>
                  <a:gd name="T23" fmla="*/ 2005 h 3030"/>
                  <a:gd name="T24" fmla="*/ 1747 w 3027"/>
                  <a:gd name="T25" fmla="*/ 2055 h 3030"/>
                  <a:gd name="T26" fmla="*/ 1857 w 3027"/>
                  <a:gd name="T27" fmla="*/ 2063 h 3030"/>
                  <a:gd name="T28" fmla="*/ 1964 w 3027"/>
                  <a:gd name="T29" fmla="*/ 2032 h 3030"/>
                  <a:gd name="T30" fmla="*/ 2057 w 3027"/>
                  <a:gd name="T31" fmla="*/ 1960 h 3030"/>
                  <a:gd name="T32" fmla="*/ 2121 w 3027"/>
                  <a:gd name="T33" fmla="*/ 1906 h 3030"/>
                  <a:gd name="T34" fmla="*/ 2226 w 3027"/>
                  <a:gd name="T35" fmla="*/ 1870 h 3030"/>
                  <a:gd name="T36" fmla="*/ 2335 w 3027"/>
                  <a:gd name="T37" fmla="*/ 1878 h 3030"/>
                  <a:gd name="T38" fmla="*/ 2436 w 3027"/>
                  <a:gd name="T39" fmla="*/ 1926 h 3030"/>
                  <a:gd name="T40" fmla="*/ 2968 w 3027"/>
                  <a:gd name="T41" fmla="*/ 2457 h 3030"/>
                  <a:gd name="T42" fmla="*/ 3016 w 3027"/>
                  <a:gd name="T43" fmla="*/ 2551 h 3030"/>
                  <a:gd name="T44" fmla="*/ 3026 w 3027"/>
                  <a:gd name="T45" fmla="*/ 2654 h 3030"/>
                  <a:gd name="T46" fmla="*/ 3000 w 3027"/>
                  <a:gd name="T47" fmla="*/ 2754 h 3030"/>
                  <a:gd name="T48" fmla="*/ 2935 w 3027"/>
                  <a:gd name="T49" fmla="*/ 2839 h 3030"/>
                  <a:gd name="T50" fmla="*/ 2845 w 3027"/>
                  <a:gd name="T51" fmla="*/ 2906 h 3030"/>
                  <a:gd name="T52" fmla="*/ 2759 w 3027"/>
                  <a:gd name="T53" fmla="*/ 2949 h 3030"/>
                  <a:gd name="T54" fmla="*/ 2702 w 3027"/>
                  <a:gd name="T55" fmla="*/ 2969 h 3030"/>
                  <a:gd name="T56" fmla="*/ 2513 w 3027"/>
                  <a:gd name="T57" fmla="*/ 3013 h 3030"/>
                  <a:gd name="T58" fmla="*/ 2246 w 3027"/>
                  <a:gd name="T59" fmla="*/ 3030 h 3030"/>
                  <a:gd name="T60" fmla="*/ 1981 w 3027"/>
                  <a:gd name="T61" fmla="*/ 2995 h 3030"/>
                  <a:gd name="T62" fmla="*/ 1727 w 3027"/>
                  <a:gd name="T63" fmla="*/ 2911 h 3030"/>
                  <a:gd name="T64" fmla="*/ 1493 w 3027"/>
                  <a:gd name="T65" fmla="*/ 2780 h 3030"/>
                  <a:gd name="T66" fmla="*/ 1282 w 3027"/>
                  <a:gd name="T67" fmla="*/ 2606 h 3030"/>
                  <a:gd name="T68" fmla="*/ 303 w 3027"/>
                  <a:gd name="T69" fmla="*/ 1608 h 3030"/>
                  <a:gd name="T70" fmla="*/ 158 w 3027"/>
                  <a:gd name="T71" fmla="*/ 1381 h 3030"/>
                  <a:gd name="T72" fmla="*/ 58 w 3027"/>
                  <a:gd name="T73" fmla="*/ 1133 h 3030"/>
                  <a:gd name="T74" fmla="*/ 6 w 3027"/>
                  <a:gd name="T75" fmla="*/ 871 h 3030"/>
                  <a:gd name="T76" fmla="*/ 5 w 3027"/>
                  <a:gd name="T77" fmla="*/ 603 h 3030"/>
                  <a:gd name="T78" fmla="*/ 57 w 3027"/>
                  <a:gd name="T79" fmla="*/ 335 h 3030"/>
                  <a:gd name="T80" fmla="*/ 66 w 3027"/>
                  <a:gd name="T81" fmla="*/ 310 h 3030"/>
                  <a:gd name="T82" fmla="*/ 88 w 3027"/>
                  <a:gd name="T83" fmla="*/ 255 h 3030"/>
                  <a:gd name="T84" fmla="*/ 124 w 3027"/>
                  <a:gd name="T85" fmla="*/ 183 h 3030"/>
                  <a:gd name="T86" fmla="*/ 172 w 3027"/>
                  <a:gd name="T87" fmla="*/ 112 h 3030"/>
                  <a:gd name="T88" fmla="*/ 245 w 3027"/>
                  <a:gd name="T89" fmla="*/ 44 h 3030"/>
                  <a:gd name="T90" fmla="*/ 341 w 3027"/>
                  <a:gd name="T91" fmla="*/ 5 h 3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27" h="3030">
                    <a:moveTo>
                      <a:pt x="409" y="0"/>
                    </a:moveTo>
                    <a:lnTo>
                      <a:pt x="444" y="3"/>
                    </a:lnTo>
                    <a:lnTo>
                      <a:pt x="478" y="10"/>
                    </a:lnTo>
                    <a:lnTo>
                      <a:pt x="511" y="23"/>
                    </a:lnTo>
                    <a:lnTo>
                      <a:pt x="543" y="39"/>
                    </a:lnTo>
                    <a:lnTo>
                      <a:pt x="572" y="59"/>
                    </a:lnTo>
                    <a:lnTo>
                      <a:pt x="600" y="83"/>
                    </a:lnTo>
                    <a:lnTo>
                      <a:pt x="1078" y="560"/>
                    </a:lnTo>
                    <a:lnTo>
                      <a:pt x="1104" y="590"/>
                    </a:lnTo>
                    <a:lnTo>
                      <a:pt x="1125" y="622"/>
                    </a:lnTo>
                    <a:lnTo>
                      <a:pt x="1141" y="655"/>
                    </a:lnTo>
                    <a:lnTo>
                      <a:pt x="1153" y="690"/>
                    </a:lnTo>
                    <a:lnTo>
                      <a:pt x="1159" y="727"/>
                    </a:lnTo>
                    <a:lnTo>
                      <a:pt x="1162" y="763"/>
                    </a:lnTo>
                    <a:lnTo>
                      <a:pt x="1159" y="800"/>
                    </a:lnTo>
                    <a:lnTo>
                      <a:pt x="1152" y="836"/>
                    </a:lnTo>
                    <a:lnTo>
                      <a:pt x="1140" y="871"/>
                    </a:lnTo>
                    <a:lnTo>
                      <a:pt x="1123" y="904"/>
                    </a:lnTo>
                    <a:lnTo>
                      <a:pt x="1102" y="936"/>
                    </a:lnTo>
                    <a:lnTo>
                      <a:pt x="1075" y="964"/>
                    </a:lnTo>
                    <a:lnTo>
                      <a:pt x="1070" y="970"/>
                    </a:lnTo>
                    <a:lnTo>
                      <a:pt x="1042" y="997"/>
                    </a:lnTo>
                    <a:lnTo>
                      <a:pt x="1019" y="1029"/>
                    </a:lnTo>
                    <a:lnTo>
                      <a:pt x="999" y="1062"/>
                    </a:lnTo>
                    <a:lnTo>
                      <a:pt x="984" y="1097"/>
                    </a:lnTo>
                    <a:lnTo>
                      <a:pt x="974" y="1133"/>
                    </a:lnTo>
                    <a:lnTo>
                      <a:pt x="967" y="1170"/>
                    </a:lnTo>
                    <a:lnTo>
                      <a:pt x="965" y="1207"/>
                    </a:lnTo>
                    <a:lnTo>
                      <a:pt x="968" y="1244"/>
                    </a:lnTo>
                    <a:lnTo>
                      <a:pt x="976" y="1280"/>
                    </a:lnTo>
                    <a:lnTo>
                      <a:pt x="988" y="1316"/>
                    </a:lnTo>
                    <a:lnTo>
                      <a:pt x="1004" y="1350"/>
                    </a:lnTo>
                    <a:lnTo>
                      <a:pt x="1026" y="1381"/>
                    </a:lnTo>
                    <a:lnTo>
                      <a:pt x="1051" y="1411"/>
                    </a:lnTo>
                    <a:lnTo>
                      <a:pt x="1616" y="1979"/>
                    </a:lnTo>
                    <a:lnTo>
                      <a:pt x="1645" y="2005"/>
                    </a:lnTo>
                    <a:lnTo>
                      <a:pt x="1677" y="2026"/>
                    </a:lnTo>
                    <a:lnTo>
                      <a:pt x="1711" y="2043"/>
                    </a:lnTo>
                    <a:lnTo>
                      <a:pt x="1747" y="2055"/>
                    </a:lnTo>
                    <a:lnTo>
                      <a:pt x="1783" y="2062"/>
                    </a:lnTo>
                    <a:lnTo>
                      <a:pt x="1820" y="2065"/>
                    </a:lnTo>
                    <a:lnTo>
                      <a:pt x="1857" y="2063"/>
                    </a:lnTo>
                    <a:lnTo>
                      <a:pt x="1894" y="2057"/>
                    </a:lnTo>
                    <a:lnTo>
                      <a:pt x="1930" y="2047"/>
                    </a:lnTo>
                    <a:lnTo>
                      <a:pt x="1964" y="2032"/>
                    </a:lnTo>
                    <a:lnTo>
                      <a:pt x="1997" y="2012"/>
                    </a:lnTo>
                    <a:lnTo>
                      <a:pt x="2028" y="1988"/>
                    </a:lnTo>
                    <a:lnTo>
                      <a:pt x="2057" y="1960"/>
                    </a:lnTo>
                    <a:lnTo>
                      <a:pt x="2063" y="1955"/>
                    </a:lnTo>
                    <a:lnTo>
                      <a:pt x="2091" y="1928"/>
                    </a:lnTo>
                    <a:lnTo>
                      <a:pt x="2121" y="1906"/>
                    </a:lnTo>
                    <a:lnTo>
                      <a:pt x="2154" y="1890"/>
                    </a:lnTo>
                    <a:lnTo>
                      <a:pt x="2189" y="1878"/>
                    </a:lnTo>
                    <a:lnTo>
                      <a:pt x="2226" y="1870"/>
                    </a:lnTo>
                    <a:lnTo>
                      <a:pt x="2262" y="1868"/>
                    </a:lnTo>
                    <a:lnTo>
                      <a:pt x="2299" y="1870"/>
                    </a:lnTo>
                    <a:lnTo>
                      <a:pt x="2335" y="1878"/>
                    </a:lnTo>
                    <a:lnTo>
                      <a:pt x="2371" y="1889"/>
                    </a:lnTo>
                    <a:lnTo>
                      <a:pt x="2405" y="1905"/>
                    </a:lnTo>
                    <a:lnTo>
                      <a:pt x="2436" y="1926"/>
                    </a:lnTo>
                    <a:lnTo>
                      <a:pt x="2466" y="1951"/>
                    </a:lnTo>
                    <a:lnTo>
                      <a:pt x="2943" y="2429"/>
                    </a:lnTo>
                    <a:lnTo>
                      <a:pt x="2968" y="2457"/>
                    </a:lnTo>
                    <a:lnTo>
                      <a:pt x="2987" y="2488"/>
                    </a:lnTo>
                    <a:lnTo>
                      <a:pt x="3004" y="2518"/>
                    </a:lnTo>
                    <a:lnTo>
                      <a:pt x="3016" y="2551"/>
                    </a:lnTo>
                    <a:lnTo>
                      <a:pt x="3023" y="2585"/>
                    </a:lnTo>
                    <a:lnTo>
                      <a:pt x="3027" y="2620"/>
                    </a:lnTo>
                    <a:lnTo>
                      <a:pt x="3026" y="2654"/>
                    </a:lnTo>
                    <a:lnTo>
                      <a:pt x="3021" y="2688"/>
                    </a:lnTo>
                    <a:lnTo>
                      <a:pt x="3013" y="2722"/>
                    </a:lnTo>
                    <a:lnTo>
                      <a:pt x="3000" y="2754"/>
                    </a:lnTo>
                    <a:lnTo>
                      <a:pt x="2982" y="2784"/>
                    </a:lnTo>
                    <a:lnTo>
                      <a:pt x="2961" y="2813"/>
                    </a:lnTo>
                    <a:lnTo>
                      <a:pt x="2935" y="2839"/>
                    </a:lnTo>
                    <a:lnTo>
                      <a:pt x="2905" y="2864"/>
                    </a:lnTo>
                    <a:lnTo>
                      <a:pt x="2874" y="2886"/>
                    </a:lnTo>
                    <a:lnTo>
                      <a:pt x="2845" y="2906"/>
                    </a:lnTo>
                    <a:lnTo>
                      <a:pt x="2815" y="2923"/>
                    </a:lnTo>
                    <a:lnTo>
                      <a:pt x="2786" y="2937"/>
                    </a:lnTo>
                    <a:lnTo>
                      <a:pt x="2759" y="2949"/>
                    </a:lnTo>
                    <a:lnTo>
                      <a:pt x="2737" y="2958"/>
                    </a:lnTo>
                    <a:lnTo>
                      <a:pt x="2717" y="2965"/>
                    </a:lnTo>
                    <a:lnTo>
                      <a:pt x="2702" y="2969"/>
                    </a:lnTo>
                    <a:lnTo>
                      <a:pt x="2692" y="2972"/>
                    </a:lnTo>
                    <a:lnTo>
                      <a:pt x="2603" y="2996"/>
                    </a:lnTo>
                    <a:lnTo>
                      <a:pt x="2513" y="3013"/>
                    </a:lnTo>
                    <a:lnTo>
                      <a:pt x="2424" y="3025"/>
                    </a:lnTo>
                    <a:lnTo>
                      <a:pt x="2335" y="3030"/>
                    </a:lnTo>
                    <a:lnTo>
                      <a:pt x="2246" y="3030"/>
                    </a:lnTo>
                    <a:lnTo>
                      <a:pt x="2156" y="3024"/>
                    </a:lnTo>
                    <a:lnTo>
                      <a:pt x="2068" y="3011"/>
                    </a:lnTo>
                    <a:lnTo>
                      <a:pt x="1981" y="2995"/>
                    </a:lnTo>
                    <a:lnTo>
                      <a:pt x="1895" y="2972"/>
                    </a:lnTo>
                    <a:lnTo>
                      <a:pt x="1811" y="2944"/>
                    </a:lnTo>
                    <a:lnTo>
                      <a:pt x="1727" y="2911"/>
                    </a:lnTo>
                    <a:lnTo>
                      <a:pt x="1647" y="2872"/>
                    </a:lnTo>
                    <a:lnTo>
                      <a:pt x="1568" y="2828"/>
                    </a:lnTo>
                    <a:lnTo>
                      <a:pt x="1493" y="2780"/>
                    </a:lnTo>
                    <a:lnTo>
                      <a:pt x="1420" y="2727"/>
                    </a:lnTo>
                    <a:lnTo>
                      <a:pt x="1349" y="2668"/>
                    </a:lnTo>
                    <a:lnTo>
                      <a:pt x="1282" y="2606"/>
                    </a:lnTo>
                    <a:lnTo>
                      <a:pt x="424" y="1746"/>
                    </a:lnTo>
                    <a:lnTo>
                      <a:pt x="361" y="1679"/>
                    </a:lnTo>
                    <a:lnTo>
                      <a:pt x="303" y="1608"/>
                    </a:lnTo>
                    <a:lnTo>
                      <a:pt x="249" y="1536"/>
                    </a:lnTo>
                    <a:lnTo>
                      <a:pt x="201" y="1460"/>
                    </a:lnTo>
                    <a:lnTo>
                      <a:pt x="158" y="1381"/>
                    </a:lnTo>
                    <a:lnTo>
                      <a:pt x="119" y="1300"/>
                    </a:lnTo>
                    <a:lnTo>
                      <a:pt x="86" y="1217"/>
                    </a:lnTo>
                    <a:lnTo>
                      <a:pt x="58" y="1133"/>
                    </a:lnTo>
                    <a:lnTo>
                      <a:pt x="36" y="1047"/>
                    </a:lnTo>
                    <a:lnTo>
                      <a:pt x="18" y="959"/>
                    </a:lnTo>
                    <a:lnTo>
                      <a:pt x="6" y="871"/>
                    </a:lnTo>
                    <a:lnTo>
                      <a:pt x="0" y="782"/>
                    </a:lnTo>
                    <a:lnTo>
                      <a:pt x="0" y="692"/>
                    </a:lnTo>
                    <a:lnTo>
                      <a:pt x="5" y="603"/>
                    </a:lnTo>
                    <a:lnTo>
                      <a:pt x="16" y="514"/>
                    </a:lnTo>
                    <a:lnTo>
                      <a:pt x="34" y="424"/>
                    </a:lnTo>
                    <a:lnTo>
                      <a:pt x="57" y="335"/>
                    </a:lnTo>
                    <a:lnTo>
                      <a:pt x="58" y="332"/>
                    </a:lnTo>
                    <a:lnTo>
                      <a:pt x="61" y="324"/>
                    </a:lnTo>
                    <a:lnTo>
                      <a:pt x="66" y="310"/>
                    </a:lnTo>
                    <a:lnTo>
                      <a:pt x="72" y="295"/>
                    </a:lnTo>
                    <a:lnTo>
                      <a:pt x="79" y="275"/>
                    </a:lnTo>
                    <a:lnTo>
                      <a:pt x="88" y="255"/>
                    </a:lnTo>
                    <a:lnTo>
                      <a:pt x="98" y="231"/>
                    </a:lnTo>
                    <a:lnTo>
                      <a:pt x="111" y="208"/>
                    </a:lnTo>
                    <a:lnTo>
                      <a:pt x="124" y="183"/>
                    </a:lnTo>
                    <a:lnTo>
                      <a:pt x="140" y="158"/>
                    </a:lnTo>
                    <a:lnTo>
                      <a:pt x="155" y="135"/>
                    </a:lnTo>
                    <a:lnTo>
                      <a:pt x="172" y="112"/>
                    </a:lnTo>
                    <a:lnTo>
                      <a:pt x="191" y="92"/>
                    </a:lnTo>
                    <a:lnTo>
                      <a:pt x="216" y="66"/>
                    </a:lnTo>
                    <a:lnTo>
                      <a:pt x="245" y="44"/>
                    </a:lnTo>
                    <a:lnTo>
                      <a:pt x="276" y="27"/>
                    </a:lnTo>
                    <a:lnTo>
                      <a:pt x="308" y="15"/>
                    </a:lnTo>
                    <a:lnTo>
                      <a:pt x="341" y="5"/>
                    </a:lnTo>
                    <a:lnTo>
                      <a:pt x="375" y="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050"/>
              </a:p>
            </p:txBody>
          </p:sp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CCB0DD0E-3CF8-4475-95B1-544A6BF20DBC}"/>
                  </a:ext>
                </a:extLst>
              </p:cNvPr>
              <p:cNvCxnSpPr>
                <a:cxnSpLocks/>
                <a:stCxn id="83" idx="43"/>
                <a:endCxn id="83" idx="6"/>
              </p:cNvCxnSpPr>
              <p:nvPr/>
            </p:nvCxnSpPr>
            <p:spPr>
              <a:xfrm>
                <a:off x="3464502" y="2586285"/>
                <a:ext cx="805119" cy="768492"/>
              </a:xfrm>
              <a:prstGeom prst="line">
                <a:avLst/>
              </a:prstGeom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2DC4550A-5AAD-47B5-A931-540D39399BEF}"/>
                  </a:ext>
                </a:extLst>
              </p:cNvPr>
              <p:cNvCxnSpPr>
                <a:cxnSpLocks/>
                <a:stCxn id="83" idx="15"/>
                <a:endCxn id="83" idx="24"/>
              </p:cNvCxnSpPr>
              <p:nvPr/>
            </p:nvCxnSpPr>
            <p:spPr>
              <a:xfrm>
                <a:off x="5154535" y="4241499"/>
                <a:ext cx="787188" cy="787301"/>
              </a:xfrm>
              <a:prstGeom prst="line">
                <a:avLst/>
              </a:prstGeom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68998656-FBAD-41DE-B0EB-502DEDF1E753}"/>
              </a:ext>
            </a:extLst>
          </p:cNvPr>
          <p:cNvGrpSpPr/>
          <p:nvPr/>
        </p:nvGrpSpPr>
        <p:grpSpPr>
          <a:xfrm rot="10800000">
            <a:off x="2014432" y="2880860"/>
            <a:ext cx="8148687" cy="303858"/>
            <a:chOff x="2014433" y="1304196"/>
            <a:chExt cx="8148687" cy="303858"/>
          </a:xfrm>
        </p:grpSpPr>
        <p:cxnSp>
          <p:nvCxnSpPr>
            <p:cNvPr id="103" name="Прямая со стрелкой 102">
              <a:extLst>
                <a:ext uri="{FF2B5EF4-FFF2-40B4-BE49-F238E27FC236}">
                  <a16:creationId xmlns:a16="http://schemas.microsoft.com/office/drawing/2014/main" id="{3C82B656-4B3D-42C0-BEB3-1FDFDB6217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4433" y="1304196"/>
              <a:ext cx="3441108" cy="303858"/>
            </a:xfrm>
            <a:prstGeom prst="straightConnector1">
              <a:avLst/>
            </a:prstGeom>
            <a:ln w="57150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>
              <a:extLst>
                <a:ext uri="{FF2B5EF4-FFF2-40B4-BE49-F238E27FC236}">
                  <a16:creationId xmlns:a16="http://schemas.microsoft.com/office/drawing/2014/main" id="{73915B7F-B530-4B35-B59F-FCDFF4C8AFB9}"/>
                </a:ext>
              </a:extLst>
            </p:cNvPr>
            <p:cNvCxnSpPr>
              <a:cxnSpLocks/>
            </p:cNvCxnSpPr>
            <p:nvPr/>
          </p:nvCxnSpPr>
          <p:spPr>
            <a:xfrm>
              <a:off x="6722012" y="1304196"/>
              <a:ext cx="3441108" cy="280229"/>
            </a:xfrm>
            <a:prstGeom prst="straightConnector1">
              <a:avLst/>
            </a:prstGeom>
            <a:ln w="571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B4DB71A3-CDE8-480D-9A3A-46ABED6CA03E}"/>
              </a:ext>
            </a:extLst>
          </p:cNvPr>
          <p:cNvGrpSpPr/>
          <p:nvPr/>
        </p:nvGrpSpPr>
        <p:grpSpPr>
          <a:xfrm rot="913529">
            <a:off x="4881825" y="2202835"/>
            <a:ext cx="2603236" cy="2026208"/>
            <a:chOff x="7501155" y="3331963"/>
            <a:chExt cx="2937691" cy="2286528"/>
          </a:xfrm>
        </p:grpSpPr>
        <p:pic>
          <p:nvPicPr>
            <p:cNvPr id="89" name="Рисунок 88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F63DA4E-7A29-4CF1-A1E8-214FE181B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87745">
              <a:off x="8159347" y="3774294"/>
              <a:ext cx="1655967" cy="124153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4204FC71-AF10-4863-9286-598E7E646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87745">
              <a:off x="7501155" y="4376954"/>
              <a:ext cx="1655967" cy="124153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DA7AF815-C19A-40E6-B4C6-F7ADA1335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87745">
              <a:off x="8782879" y="3331963"/>
              <a:ext cx="1655967" cy="1241537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79161215-0C15-40F7-9BF1-BE5F6D99E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87745">
              <a:off x="7845985" y="4081342"/>
              <a:ext cx="1655967" cy="1241537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текст, Денежная купюра, бумага, Наличные средств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C0A8AEF8-F7FF-43CB-9C28-99912848D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87745">
              <a:off x="8469518" y="3639011"/>
              <a:ext cx="1655967" cy="1241537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5AD45F1-55AD-4850-995F-96094199CE4F}"/>
              </a:ext>
            </a:extLst>
          </p:cNvPr>
          <p:cNvGrpSpPr/>
          <p:nvPr/>
        </p:nvGrpSpPr>
        <p:grpSpPr>
          <a:xfrm>
            <a:off x="4666774" y="2008059"/>
            <a:ext cx="2885373" cy="2160370"/>
            <a:chOff x="4666774" y="2008059"/>
            <a:chExt cx="2885373" cy="2160370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8581A131-C9CC-4CAE-8D6E-6B01C1F85944}"/>
                </a:ext>
              </a:extLst>
            </p:cNvPr>
            <p:cNvCxnSpPr>
              <a:cxnSpLocks/>
            </p:cNvCxnSpPr>
            <p:nvPr/>
          </p:nvCxnSpPr>
          <p:spPr>
            <a:xfrm>
              <a:off x="4666774" y="2031687"/>
              <a:ext cx="2885372" cy="213674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10621272-454B-4C1A-9708-D049292F8E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1709" y="2008059"/>
              <a:ext cx="2850438" cy="21603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4E883965-6003-4686-B0C7-C59CBE5A9B7D}"/>
              </a:ext>
            </a:extLst>
          </p:cNvPr>
          <p:cNvGrpSpPr/>
          <p:nvPr/>
        </p:nvGrpSpPr>
        <p:grpSpPr>
          <a:xfrm>
            <a:off x="2972004" y="2560710"/>
            <a:ext cx="1256107" cy="940487"/>
            <a:chOff x="4666774" y="2008059"/>
            <a:chExt cx="2885373" cy="2160370"/>
          </a:xfrm>
        </p:grpSpPr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id="{090C7457-29A5-4D7F-B3A4-30134B21C9E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774" y="2031687"/>
              <a:ext cx="2885372" cy="213674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5AEEDDC3-9956-473B-ACDF-1D6D42BCA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1709" y="2008059"/>
              <a:ext cx="2850438" cy="21603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AF20DDB2-DB9E-47A9-AC79-959CEBECB411}"/>
              </a:ext>
            </a:extLst>
          </p:cNvPr>
          <p:cNvGrpSpPr/>
          <p:nvPr/>
        </p:nvGrpSpPr>
        <p:grpSpPr>
          <a:xfrm>
            <a:off x="7963095" y="2575590"/>
            <a:ext cx="1256107" cy="940487"/>
            <a:chOff x="4666774" y="2008059"/>
            <a:chExt cx="2885373" cy="2160370"/>
          </a:xfrm>
        </p:grpSpPr>
        <p:cxnSp>
          <p:nvCxnSpPr>
            <p:cNvPr id="121" name="Прямая соединительная линия 120">
              <a:extLst>
                <a:ext uri="{FF2B5EF4-FFF2-40B4-BE49-F238E27FC236}">
                  <a16:creationId xmlns:a16="http://schemas.microsoft.com/office/drawing/2014/main" id="{110707C9-5387-4DF0-9DC1-82BFA50D00B4}"/>
                </a:ext>
              </a:extLst>
            </p:cNvPr>
            <p:cNvCxnSpPr>
              <a:cxnSpLocks/>
            </p:cNvCxnSpPr>
            <p:nvPr/>
          </p:nvCxnSpPr>
          <p:spPr>
            <a:xfrm>
              <a:off x="4666774" y="2031687"/>
              <a:ext cx="2885372" cy="213674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CC9E9B3B-DA1F-4D25-B148-BBE732473A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1709" y="2008059"/>
              <a:ext cx="2850438" cy="21603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C364815C-F88A-4F3F-9F73-8E05DBBB448A}"/>
              </a:ext>
            </a:extLst>
          </p:cNvPr>
          <p:cNvCxnSpPr>
            <a:cxnSpLocks/>
            <a:stCxn id="416" idx="4"/>
            <a:endCxn id="126" idx="0"/>
          </p:cNvCxnSpPr>
          <p:nvPr/>
        </p:nvCxnSpPr>
        <p:spPr>
          <a:xfrm>
            <a:off x="10837883" y="3131043"/>
            <a:ext cx="0" cy="15399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DA3DF88-F421-4F6C-A574-DCA310C989AD}"/>
              </a:ext>
            </a:extLst>
          </p:cNvPr>
          <p:cNvGrpSpPr/>
          <p:nvPr/>
        </p:nvGrpSpPr>
        <p:grpSpPr>
          <a:xfrm>
            <a:off x="9924459" y="4670956"/>
            <a:ext cx="1826847" cy="1826847"/>
            <a:chOff x="9924459" y="4670956"/>
            <a:chExt cx="1826847" cy="1826847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65E16F4-A9A2-4369-B345-BD42EBA7788B}"/>
                </a:ext>
              </a:extLst>
            </p:cNvPr>
            <p:cNvSpPr/>
            <p:nvPr/>
          </p:nvSpPr>
          <p:spPr>
            <a:xfrm>
              <a:off x="9924459" y="4670956"/>
              <a:ext cx="1826847" cy="18268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26974BD-E7C8-46E8-B608-18E6463E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78863" y="4797927"/>
              <a:ext cx="1518036" cy="1572904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D79C891-B7F9-4A8C-9C3F-BE579CC918BB}"/>
              </a:ext>
            </a:extLst>
          </p:cNvPr>
          <p:cNvGrpSpPr/>
          <p:nvPr/>
        </p:nvGrpSpPr>
        <p:grpSpPr>
          <a:xfrm>
            <a:off x="6763205" y="4670956"/>
            <a:ext cx="1826847" cy="1826847"/>
            <a:chOff x="6763205" y="4670956"/>
            <a:chExt cx="1826847" cy="1826847"/>
          </a:xfrm>
        </p:grpSpPr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D3034215-501F-4534-80F8-DFE067031116}"/>
                </a:ext>
              </a:extLst>
            </p:cNvPr>
            <p:cNvSpPr/>
            <p:nvPr/>
          </p:nvSpPr>
          <p:spPr>
            <a:xfrm>
              <a:off x="6763205" y="4670956"/>
              <a:ext cx="1826847" cy="18268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4303DE1-5F7C-4739-BF64-AB87830CA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17610" y="4797927"/>
              <a:ext cx="1518036" cy="1572904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114B7CB6-C6E2-4119-A09D-FB273CE1561C}"/>
              </a:ext>
            </a:extLst>
          </p:cNvPr>
          <p:cNvGrpSpPr/>
          <p:nvPr/>
        </p:nvGrpSpPr>
        <p:grpSpPr>
          <a:xfrm>
            <a:off x="3601950" y="4670956"/>
            <a:ext cx="1826847" cy="1826847"/>
            <a:chOff x="3601950" y="4670956"/>
            <a:chExt cx="1826847" cy="1826847"/>
          </a:xfrm>
        </p:grpSpPr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02498AB9-1B00-4BA8-9E66-1B971E9092DD}"/>
                </a:ext>
              </a:extLst>
            </p:cNvPr>
            <p:cNvSpPr/>
            <p:nvPr/>
          </p:nvSpPr>
          <p:spPr>
            <a:xfrm>
              <a:off x="3601950" y="4670956"/>
              <a:ext cx="1826847" cy="18268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7141827-6C8C-4F56-81EF-C7A1CE2F3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56355" y="4797927"/>
              <a:ext cx="1518036" cy="157290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A7988E7-B52A-4C75-BCBA-6106AD2F3BEC}"/>
              </a:ext>
            </a:extLst>
          </p:cNvPr>
          <p:cNvGrpSpPr/>
          <p:nvPr/>
        </p:nvGrpSpPr>
        <p:grpSpPr>
          <a:xfrm>
            <a:off x="440695" y="4670956"/>
            <a:ext cx="1826847" cy="1826847"/>
            <a:chOff x="440695" y="4670956"/>
            <a:chExt cx="1826847" cy="1826847"/>
          </a:xfrm>
        </p:grpSpPr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495545D3-0472-4D1A-BE07-D5A9F56EFF00}"/>
                </a:ext>
              </a:extLst>
            </p:cNvPr>
            <p:cNvSpPr/>
            <p:nvPr/>
          </p:nvSpPr>
          <p:spPr>
            <a:xfrm>
              <a:off x="440695" y="4670956"/>
              <a:ext cx="1826847" cy="18268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6602523-26BC-4E43-8952-FBB803D6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5100" y="4797927"/>
              <a:ext cx="1518036" cy="1572904"/>
            </a:xfrm>
            <a:prstGeom prst="rect">
              <a:avLst/>
            </a:prstGeom>
          </p:spPr>
        </p:pic>
      </p:grp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0B185827-D47C-472D-A766-56D95600CD78}"/>
              </a:ext>
            </a:extLst>
          </p:cNvPr>
          <p:cNvCxnSpPr>
            <a:cxnSpLocks/>
            <a:stCxn id="135" idx="0"/>
            <a:endCxn id="20" idx="4"/>
          </p:cNvCxnSpPr>
          <p:nvPr/>
        </p:nvCxnSpPr>
        <p:spPr>
          <a:xfrm flipV="1">
            <a:off x="1354119" y="3131043"/>
            <a:ext cx="0" cy="15399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EAA31682-A0C0-4D42-995D-4BB81485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274">
            <a:off x="10145483" y="3329827"/>
            <a:ext cx="1467436" cy="1100189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A50CDDFC-CFCA-4D5B-B568-B872B663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274">
            <a:off x="8485484" y="5101336"/>
            <a:ext cx="1467436" cy="1100189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730F9348-7977-4F5E-9E2B-AEE3C4BB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274">
            <a:off x="5350626" y="5122109"/>
            <a:ext cx="1467436" cy="1100189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6433EC23-CB40-49D3-A7A4-15253B19C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274">
            <a:off x="2206842" y="5155808"/>
            <a:ext cx="1467436" cy="1100189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BC9B532E-BC7A-4F7B-86C0-5A9A7A661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1274">
            <a:off x="615053" y="3504926"/>
            <a:ext cx="1467436" cy="11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0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2857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17550</TotalTime>
  <Words>2421</Words>
  <Application>Microsoft Macintosh PowerPoint</Application>
  <PresentationFormat>Широкоэкранный</PresentationFormat>
  <Paragraphs>278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fkGroteskNeue</vt:lpstr>
      <vt:lpstr>Kazimir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Звонят? Закройте дверь!</dc:title>
  <dc:creator>Сёмов Максим Александрович</dc:creator>
  <cp:lastModifiedBy>Петракова Марина Сергеевна</cp:lastModifiedBy>
  <cp:revision>194</cp:revision>
  <dcterms:created xsi:type="dcterms:W3CDTF">2024-03-12T13:04:42Z</dcterms:created>
  <dcterms:modified xsi:type="dcterms:W3CDTF">2025-10-12T18:24:32Z</dcterms:modified>
</cp:coreProperties>
</file>