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9" r:id="rId4"/>
    <p:sldId id="258" r:id="rId5"/>
    <p:sldId id="270" r:id="rId6"/>
    <p:sldId id="271" r:id="rId7"/>
    <p:sldId id="273" r:id="rId8"/>
    <p:sldId id="274" r:id="rId9"/>
    <p:sldId id="259" r:id="rId10"/>
    <p:sldId id="260" r:id="rId11"/>
    <p:sldId id="262" r:id="rId12"/>
    <p:sldId id="263" r:id="rId13"/>
    <p:sldId id="267" r:id="rId14"/>
    <p:sldId id="276" r:id="rId15"/>
    <p:sldId id="264" r:id="rId16"/>
    <p:sldId id="265" r:id="rId17"/>
    <p:sldId id="266" r:id="rId18"/>
    <p:sldId id="268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73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E943F8-5585-4A6E-80FD-59CCAD52B7B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FE1BD9A-0B52-40E4-9ACF-54BCDC265059}">
      <dgm:prSet phldrT="[Текст]" custT="1"/>
      <dgm:spPr/>
      <dgm:t>
        <a:bodyPr/>
        <a:lstStyle/>
        <a:p>
          <a:r>
            <a:rPr lang="ru-RU" sz="1600" dirty="0" smtClean="0"/>
            <a:t>Схема </a:t>
          </a:r>
          <a:r>
            <a:rPr lang="ru-RU" sz="1600" dirty="0" err="1" smtClean="0"/>
            <a:t>Понци</a:t>
          </a:r>
          <a:endParaRPr lang="ru-RU" sz="1600" dirty="0"/>
        </a:p>
      </dgm:t>
    </dgm:pt>
    <dgm:pt modelId="{27288FC1-D9E3-4CC4-BB9F-88F7DCD57C34}" type="parTrans" cxnId="{8A6FDA18-359A-4000-B7E3-2D2C9576434C}">
      <dgm:prSet/>
      <dgm:spPr/>
      <dgm:t>
        <a:bodyPr/>
        <a:lstStyle/>
        <a:p>
          <a:endParaRPr lang="ru-RU"/>
        </a:p>
      </dgm:t>
    </dgm:pt>
    <dgm:pt modelId="{40055F9C-E9AC-4627-9930-2FF8A80033D9}" type="sibTrans" cxnId="{8A6FDA18-359A-4000-B7E3-2D2C9576434C}">
      <dgm:prSet/>
      <dgm:spPr/>
      <dgm:t>
        <a:bodyPr/>
        <a:lstStyle/>
        <a:p>
          <a:endParaRPr lang="ru-RU"/>
        </a:p>
      </dgm:t>
    </dgm:pt>
    <dgm:pt modelId="{96890A03-F566-4584-9B86-1D79DABDB1E6}">
      <dgm:prSet phldrT="[Текст]" custT="1"/>
      <dgm:spPr/>
      <dgm:t>
        <a:bodyPr/>
        <a:lstStyle/>
        <a:p>
          <a:r>
            <a:rPr lang="ru-RU" sz="1600" dirty="0" smtClean="0"/>
            <a:t>Португальская пирамида Доны </a:t>
          </a:r>
          <a:r>
            <a:rPr lang="ru-RU" sz="1600" dirty="0" err="1" smtClean="0"/>
            <a:t>Бранки</a:t>
          </a:r>
          <a:endParaRPr lang="ru-RU" sz="1600" dirty="0"/>
        </a:p>
      </dgm:t>
    </dgm:pt>
    <dgm:pt modelId="{57ECD26D-ECC3-42A3-A579-E5994C416DE1}" type="parTrans" cxnId="{671AFC89-B56D-4B14-9FF6-8C3ED3E5D508}">
      <dgm:prSet/>
      <dgm:spPr/>
      <dgm:t>
        <a:bodyPr/>
        <a:lstStyle/>
        <a:p>
          <a:endParaRPr lang="ru-RU"/>
        </a:p>
      </dgm:t>
    </dgm:pt>
    <dgm:pt modelId="{D03CB406-27A1-443D-A6F0-65C134318C18}" type="sibTrans" cxnId="{671AFC89-B56D-4B14-9FF6-8C3ED3E5D508}">
      <dgm:prSet/>
      <dgm:spPr/>
      <dgm:t>
        <a:bodyPr/>
        <a:lstStyle/>
        <a:p>
          <a:endParaRPr lang="ru-RU"/>
        </a:p>
      </dgm:t>
    </dgm:pt>
    <dgm:pt modelId="{37F0C4B5-60AF-4FCF-809E-B8A6A457ADF5}">
      <dgm:prSet phldrT="[Текст]" custT="1"/>
      <dgm:spPr/>
      <dgm:t>
        <a:bodyPr/>
        <a:lstStyle/>
        <a:p>
          <a:r>
            <a:rPr lang="ru-RU" sz="1600" dirty="0" smtClean="0"/>
            <a:t>Схема «Двойной шах»</a:t>
          </a:r>
          <a:endParaRPr lang="ru-RU" sz="1600" dirty="0"/>
        </a:p>
      </dgm:t>
    </dgm:pt>
    <dgm:pt modelId="{4600FFEC-7AE8-4828-A898-D14AB3192DE9}" type="parTrans" cxnId="{345D1470-6687-4DFF-BADA-E3C0ACFE0CF7}">
      <dgm:prSet/>
      <dgm:spPr/>
      <dgm:t>
        <a:bodyPr/>
        <a:lstStyle/>
        <a:p>
          <a:endParaRPr lang="ru-RU"/>
        </a:p>
      </dgm:t>
    </dgm:pt>
    <dgm:pt modelId="{4B39339C-60C1-4719-8385-91F0B6B01627}" type="sibTrans" cxnId="{345D1470-6687-4DFF-BADA-E3C0ACFE0CF7}">
      <dgm:prSet/>
      <dgm:spPr/>
      <dgm:t>
        <a:bodyPr/>
        <a:lstStyle/>
        <a:p>
          <a:endParaRPr lang="ru-RU"/>
        </a:p>
      </dgm:t>
    </dgm:pt>
    <dgm:pt modelId="{1AF512B9-2252-4E4C-AB15-C8DAF13F27E9}">
      <dgm:prSet custT="1"/>
      <dgm:spPr/>
      <dgm:t>
        <a:bodyPr/>
        <a:lstStyle/>
        <a:p>
          <a:r>
            <a:rPr lang="ru-RU" sz="1600" dirty="0" smtClean="0"/>
            <a:t>Схема Лу </a:t>
          </a:r>
          <a:r>
            <a:rPr lang="ru-RU" sz="1600" dirty="0" err="1" smtClean="0"/>
            <a:t>Перлмана</a:t>
          </a:r>
          <a:endParaRPr lang="ru-RU" sz="1600" dirty="0"/>
        </a:p>
      </dgm:t>
    </dgm:pt>
    <dgm:pt modelId="{3E97AF63-946E-4CB8-BA60-E622FDB95D74}" type="parTrans" cxnId="{C8A2E64B-88AA-4495-B949-FA903A4E6AD4}">
      <dgm:prSet/>
      <dgm:spPr/>
      <dgm:t>
        <a:bodyPr/>
        <a:lstStyle/>
        <a:p>
          <a:endParaRPr lang="ru-RU"/>
        </a:p>
      </dgm:t>
    </dgm:pt>
    <dgm:pt modelId="{3C078A52-0B3B-4003-B819-F5D3F964B426}" type="sibTrans" cxnId="{C8A2E64B-88AA-4495-B949-FA903A4E6AD4}">
      <dgm:prSet/>
      <dgm:spPr/>
      <dgm:t>
        <a:bodyPr/>
        <a:lstStyle/>
        <a:p>
          <a:endParaRPr lang="ru-RU"/>
        </a:p>
      </dgm:t>
    </dgm:pt>
    <dgm:pt modelId="{D9930B3A-A917-4F13-B172-063C6215E7B4}">
      <dgm:prSet custT="1"/>
      <dgm:spPr/>
      <dgm:t>
        <a:bodyPr/>
        <a:lstStyle/>
        <a:p>
          <a:r>
            <a:rPr lang="ru-RU" sz="1600" dirty="0" smtClean="0"/>
            <a:t>Европейский королевский клуб</a:t>
          </a:r>
          <a:endParaRPr lang="ru-RU" sz="1600" dirty="0"/>
        </a:p>
      </dgm:t>
    </dgm:pt>
    <dgm:pt modelId="{84BC7478-AF36-41D1-9FE2-87E6F8F88803}" type="parTrans" cxnId="{FD63469F-FB56-48C8-8003-D87892BF2507}">
      <dgm:prSet/>
      <dgm:spPr/>
      <dgm:t>
        <a:bodyPr/>
        <a:lstStyle/>
        <a:p>
          <a:endParaRPr lang="ru-RU"/>
        </a:p>
      </dgm:t>
    </dgm:pt>
    <dgm:pt modelId="{4CE5A165-F340-44E2-BEA5-76B798C770F3}" type="sibTrans" cxnId="{FD63469F-FB56-48C8-8003-D87892BF2507}">
      <dgm:prSet/>
      <dgm:spPr/>
      <dgm:t>
        <a:bodyPr/>
        <a:lstStyle/>
        <a:p>
          <a:endParaRPr lang="ru-RU"/>
        </a:p>
      </dgm:t>
    </dgm:pt>
    <dgm:pt modelId="{BF12CE90-E53B-44FA-8EAB-422C1C2BE9CF}">
      <dgm:prSet custT="1"/>
      <dgm:spPr/>
      <dgm:t>
        <a:bodyPr/>
        <a:lstStyle/>
        <a:p>
          <a:r>
            <a:rPr lang="ru-RU" sz="1600" dirty="0" smtClean="0"/>
            <a:t>Афера Бернарда </a:t>
          </a:r>
          <a:r>
            <a:rPr lang="ru-RU" sz="1600" dirty="0" err="1" smtClean="0"/>
            <a:t>Мейдоффа</a:t>
          </a:r>
          <a:endParaRPr lang="ru-RU" sz="1600" dirty="0"/>
        </a:p>
      </dgm:t>
    </dgm:pt>
    <dgm:pt modelId="{8358E6E8-812B-4838-8047-2CAD480298DE}" type="parTrans" cxnId="{1637C772-55D7-4D5E-BA13-13D532F23622}">
      <dgm:prSet/>
      <dgm:spPr/>
    </dgm:pt>
    <dgm:pt modelId="{6FF9EECA-1975-4B64-9BE0-A0DA85BBBDB6}" type="sibTrans" cxnId="{1637C772-55D7-4D5E-BA13-13D532F23622}">
      <dgm:prSet/>
      <dgm:spPr/>
    </dgm:pt>
    <dgm:pt modelId="{9F3B1EA3-FC1B-48E9-B2C6-5098A0A240E2}">
      <dgm:prSet custT="1"/>
      <dgm:spPr/>
      <dgm:t>
        <a:bodyPr/>
        <a:lstStyle/>
        <a:p>
          <a:r>
            <a:rPr lang="ru-RU" sz="1600" dirty="0" smtClean="0"/>
            <a:t>Муравьиные фермы </a:t>
          </a:r>
          <a:r>
            <a:rPr lang="ru-RU" sz="1600" dirty="0" err="1" smtClean="0"/>
            <a:t>Вана</a:t>
          </a:r>
          <a:r>
            <a:rPr lang="ru-RU" sz="1600" dirty="0" smtClean="0"/>
            <a:t> </a:t>
          </a:r>
          <a:r>
            <a:rPr lang="ru-RU" sz="1600" dirty="0" err="1" smtClean="0"/>
            <a:t>Фэна</a:t>
          </a:r>
          <a:endParaRPr lang="ru-RU" sz="1600" dirty="0"/>
        </a:p>
      </dgm:t>
    </dgm:pt>
    <dgm:pt modelId="{B5FAF390-7095-4684-B1E5-2EC9B569D3AE}" type="parTrans" cxnId="{361E7216-29B0-49F2-AC80-0939579D53C8}">
      <dgm:prSet/>
      <dgm:spPr/>
    </dgm:pt>
    <dgm:pt modelId="{24E8DEA1-1691-412A-8CDC-09AFEFD753B5}" type="sibTrans" cxnId="{361E7216-29B0-49F2-AC80-0939579D53C8}">
      <dgm:prSet/>
      <dgm:spPr/>
    </dgm:pt>
    <dgm:pt modelId="{17078927-00BC-4408-9610-B538176498F3}">
      <dgm:prSet custT="1"/>
      <dgm:spPr/>
      <dgm:t>
        <a:bodyPr/>
        <a:lstStyle/>
        <a:p>
          <a:r>
            <a:rPr lang="ru-RU" sz="1600" dirty="0" smtClean="0"/>
            <a:t>МММ Сергея Мавроди</a:t>
          </a:r>
          <a:endParaRPr lang="ru-RU" sz="1600" dirty="0"/>
        </a:p>
      </dgm:t>
    </dgm:pt>
    <dgm:pt modelId="{77DB8131-402D-4162-9B06-C37C633ABFA6}" type="parTrans" cxnId="{D3D16499-9861-4271-A3FC-74BD71C20DDD}">
      <dgm:prSet/>
      <dgm:spPr/>
    </dgm:pt>
    <dgm:pt modelId="{E1C91FE8-9EEA-4A83-8037-A70CFEBB5C8A}" type="sibTrans" cxnId="{D3D16499-9861-4271-A3FC-74BD71C20DDD}">
      <dgm:prSet/>
      <dgm:spPr/>
    </dgm:pt>
    <dgm:pt modelId="{AF6CB176-1864-43CC-BB00-0190DD4E42EF}">
      <dgm:prSet custT="1"/>
      <dgm:spPr/>
      <dgm:t>
        <a:bodyPr/>
        <a:lstStyle/>
        <a:p>
          <a:r>
            <a:rPr lang="ru-RU" sz="1600" dirty="0" smtClean="0"/>
            <a:t>Американская система страхования</a:t>
          </a:r>
          <a:endParaRPr lang="ru-RU" sz="1600" dirty="0"/>
        </a:p>
      </dgm:t>
    </dgm:pt>
    <dgm:pt modelId="{150E18BA-C992-4453-875D-46400C9B9AE5}" type="parTrans" cxnId="{2455541D-9F56-4161-B624-14635978820F}">
      <dgm:prSet/>
      <dgm:spPr/>
    </dgm:pt>
    <dgm:pt modelId="{233186B5-9C82-4931-A3E9-3D88CE104204}" type="sibTrans" cxnId="{2455541D-9F56-4161-B624-14635978820F}">
      <dgm:prSet/>
      <dgm:spPr/>
    </dgm:pt>
    <dgm:pt modelId="{D0D8C6A6-FB04-4524-BC8C-6D3C2478A8CA}" type="pres">
      <dgm:prSet presAssocID="{22E943F8-5585-4A6E-80FD-59CCAD52B7BF}" presName="linear" presStyleCnt="0">
        <dgm:presLayoutVars>
          <dgm:dir/>
          <dgm:animLvl val="lvl"/>
          <dgm:resizeHandles val="exact"/>
        </dgm:presLayoutVars>
      </dgm:prSet>
      <dgm:spPr/>
    </dgm:pt>
    <dgm:pt modelId="{5F9C56D8-126C-4B3F-ADB6-484F9C31D13B}" type="pres">
      <dgm:prSet presAssocID="{EFE1BD9A-0B52-40E4-9ACF-54BCDC265059}" presName="parentLin" presStyleCnt="0"/>
      <dgm:spPr/>
    </dgm:pt>
    <dgm:pt modelId="{FC4E7989-53D1-4447-AD31-FC14D6247573}" type="pres">
      <dgm:prSet presAssocID="{EFE1BD9A-0B52-40E4-9ACF-54BCDC265059}" presName="parentLeftMargin" presStyleLbl="node1" presStyleIdx="0" presStyleCnt="9"/>
      <dgm:spPr/>
    </dgm:pt>
    <dgm:pt modelId="{996DCE7C-4CDB-4657-AB80-4591839A5939}" type="pres">
      <dgm:prSet presAssocID="{EFE1BD9A-0B52-40E4-9ACF-54BCDC265059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9E78B644-9FAA-4AF1-AEDD-2974A757725E}" type="pres">
      <dgm:prSet presAssocID="{EFE1BD9A-0B52-40E4-9ACF-54BCDC265059}" presName="negativeSpace" presStyleCnt="0"/>
      <dgm:spPr/>
    </dgm:pt>
    <dgm:pt modelId="{05FA3EA5-282E-469F-B513-0778CBEEE810}" type="pres">
      <dgm:prSet presAssocID="{EFE1BD9A-0B52-40E4-9ACF-54BCDC265059}" presName="childText" presStyleLbl="conFgAcc1" presStyleIdx="0" presStyleCnt="9">
        <dgm:presLayoutVars>
          <dgm:bulletEnabled val="1"/>
        </dgm:presLayoutVars>
      </dgm:prSet>
      <dgm:spPr/>
    </dgm:pt>
    <dgm:pt modelId="{DA360D14-D1ED-457A-9B77-8F359779685A}" type="pres">
      <dgm:prSet presAssocID="{40055F9C-E9AC-4627-9930-2FF8A80033D9}" presName="spaceBetweenRectangles" presStyleCnt="0"/>
      <dgm:spPr/>
    </dgm:pt>
    <dgm:pt modelId="{DE8637B1-7C38-440B-AF75-D65EFC9FD919}" type="pres">
      <dgm:prSet presAssocID="{96890A03-F566-4584-9B86-1D79DABDB1E6}" presName="parentLin" presStyleCnt="0"/>
      <dgm:spPr/>
    </dgm:pt>
    <dgm:pt modelId="{57FF61B1-23D2-4303-BC9F-38608C46166E}" type="pres">
      <dgm:prSet presAssocID="{96890A03-F566-4584-9B86-1D79DABDB1E6}" presName="parentLeftMargin" presStyleLbl="node1" presStyleIdx="0" presStyleCnt="9"/>
      <dgm:spPr/>
    </dgm:pt>
    <dgm:pt modelId="{51C26CCD-7A82-4581-885D-C8963DFB5A75}" type="pres">
      <dgm:prSet presAssocID="{96890A03-F566-4584-9B86-1D79DABDB1E6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5AB05BF4-D397-4AB1-9F6C-2643F4739553}" type="pres">
      <dgm:prSet presAssocID="{96890A03-F566-4584-9B86-1D79DABDB1E6}" presName="negativeSpace" presStyleCnt="0"/>
      <dgm:spPr/>
    </dgm:pt>
    <dgm:pt modelId="{C69B1937-8176-4DB3-A799-07DC82918A07}" type="pres">
      <dgm:prSet presAssocID="{96890A03-F566-4584-9B86-1D79DABDB1E6}" presName="childText" presStyleLbl="conFgAcc1" presStyleIdx="1" presStyleCnt="9">
        <dgm:presLayoutVars>
          <dgm:bulletEnabled val="1"/>
        </dgm:presLayoutVars>
      </dgm:prSet>
      <dgm:spPr/>
    </dgm:pt>
    <dgm:pt modelId="{4B5C09F0-B683-4C85-B971-5D2058D7F418}" type="pres">
      <dgm:prSet presAssocID="{D03CB406-27A1-443D-A6F0-65C134318C18}" presName="spaceBetweenRectangles" presStyleCnt="0"/>
      <dgm:spPr/>
    </dgm:pt>
    <dgm:pt modelId="{B96A5B96-FB1D-4AD1-ACB5-81C59C15E993}" type="pres">
      <dgm:prSet presAssocID="{37F0C4B5-60AF-4FCF-809E-B8A6A457ADF5}" presName="parentLin" presStyleCnt="0"/>
      <dgm:spPr/>
    </dgm:pt>
    <dgm:pt modelId="{154327B2-6598-4499-93D1-87841C676891}" type="pres">
      <dgm:prSet presAssocID="{37F0C4B5-60AF-4FCF-809E-B8A6A457ADF5}" presName="parentLeftMargin" presStyleLbl="node1" presStyleIdx="1" presStyleCnt="9"/>
      <dgm:spPr/>
    </dgm:pt>
    <dgm:pt modelId="{92A40209-E0B8-4F17-83F5-A21305A76919}" type="pres">
      <dgm:prSet presAssocID="{37F0C4B5-60AF-4FCF-809E-B8A6A457ADF5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362FB576-0EB3-40D9-B4DD-9C5D55A21C12}" type="pres">
      <dgm:prSet presAssocID="{37F0C4B5-60AF-4FCF-809E-B8A6A457ADF5}" presName="negativeSpace" presStyleCnt="0"/>
      <dgm:spPr/>
    </dgm:pt>
    <dgm:pt modelId="{A65A5016-E09B-42D1-AD06-BDB67CE951EF}" type="pres">
      <dgm:prSet presAssocID="{37F0C4B5-60AF-4FCF-809E-B8A6A457ADF5}" presName="childText" presStyleLbl="conFgAcc1" presStyleIdx="2" presStyleCnt="9">
        <dgm:presLayoutVars>
          <dgm:bulletEnabled val="1"/>
        </dgm:presLayoutVars>
      </dgm:prSet>
      <dgm:spPr/>
    </dgm:pt>
    <dgm:pt modelId="{C8C1AE03-C3AA-4DF5-9B5A-593B9FB5A4BB}" type="pres">
      <dgm:prSet presAssocID="{4B39339C-60C1-4719-8385-91F0B6B01627}" presName="spaceBetweenRectangles" presStyleCnt="0"/>
      <dgm:spPr/>
    </dgm:pt>
    <dgm:pt modelId="{16BF9223-DEB1-42AE-8101-ABFFF071E076}" type="pres">
      <dgm:prSet presAssocID="{1AF512B9-2252-4E4C-AB15-C8DAF13F27E9}" presName="parentLin" presStyleCnt="0"/>
      <dgm:spPr/>
    </dgm:pt>
    <dgm:pt modelId="{E0D76CB2-74B8-4969-8C11-13A8AA1DB719}" type="pres">
      <dgm:prSet presAssocID="{1AF512B9-2252-4E4C-AB15-C8DAF13F27E9}" presName="parentLeftMargin" presStyleLbl="node1" presStyleIdx="2" presStyleCnt="9"/>
      <dgm:spPr/>
    </dgm:pt>
    <dgm:pt modelId="{2868A177-2BF4-43FB-92E2-306E5760D14F}" type="pres">
      <dgm:prSet presAssocID="{1AF512B9-2252-4E4C-AB15-C8DAF13F27E9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C8AB58D7-1F10-4C33-98C8-B55C0FDA203A}" type="pres">
      <dgm:prSet presAssocID="{1AF512B9-2252-4E4C-AB15-C8DAF13F27E9}" presName="negativeSpace" presStyleCnt="0"/>
      <dgm:spPr/>
    </dgm:pt>
    <dgm:pt modelId="{2213B2BF-BB74-463A-9306-36E14A0FA7D5}" type="pres">
      <dgm:prSet presAssocID="{1AF512B9-2252-4E4C-AB15-C8DAF13F27E9}" presName="childText" presStyleLbl="conFgAcc1" presStyleIdx="3" presStyleCnt="9">
        <dgm:presLayoutVars>
          <dgm:bulletEnabled val="1"/>
        </dgm:presLayoutVars>
      </dgm:prSet>
      <dgm:spPr/>
    </dgm:pt>
    <dgm:pt modelId="{5A0C2E78-C944-4791-9617-4289D9559126}" type="pres">
      <dgm:prSet presAssocID="{3C078A52-0B3B-4003-B819-F5D3F964B426}" presName="spaceBetweenRectangles" presStyleCnt="0"/>
      <dgm:spPr/>
    </dgm:pt>
    <dgm:pt modelId="{C2D631F2-E212-4846-A38C-F4E8E544A9FD}" type="pres">
      <dgm:prSet presAssocID="{D9930B3A-A917-4F13-B172-063C6215E7B4}" presName="parentLin" presStyleCnt="0"/>
      <dgm:spPr/>
    </dgm:pt>
    <dgm:pt modelId="{F8808E8A-9A54-4F88-BFB4-0760CE7EFDAF}" type="pres">
      <dgm:prSet presAssocID="{D9930B3A-A917-4F13-B172-063C6215E7B4}" presName="parentLeftMargin" presStyleLbl="node1" presStyleIdx="3" presStyleCnt="9"/>
      <dgm:spPr/>
    </dgm:pt>
    <dgm:pt modelId="{DE7381E8-C454-451D-9CD9-E48BEF2E8A24}" type="pres">
      <dgm:prSet presAssocID="{D9930B3A-A917-4F13-B172-063C6215E7B4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25A476-DEA3-4A89-A46F-387F8DA27018}" type="pres">
      <dgm:prSet presAssocID="{D9930B3A-A917-4F13-B172-063C6215E7B4}" presName="negativeSpace" presStyleCnt="0"/>
      <dgm:spPr/>
    </dgm:pt>
    <dgm:pt modelId="{8880254A-E50B-4773-99B0-5CF1CD006E71}" type="pres">
      <dgm:prSet presAssocID="{D9930B3A-A917-4F13-B172-063C6215E7B4}" presName="childText" presStyleLbl="conFgAcc1" presStyleIdx="4" presStyleCnt="9">
        <dgm:presLayoutVars>
          <dgm:bulletEnabled val="1"/>
        </dgm:presLayoutVars>
      </dgm:prSet>
      <dgm:spPr/>
    </dgm:pt>
    <dgm:pt modelId="{B1F8D409-877B-4BDE-89D5-2425112D4A73}" type="pres">
      <dgm:prSet presAssocID="{4CE5A165-F340-44E2-BEA5-76B798C770F3}" presName="spaceBetweenRectangles" presStyleCnt="0"/>
      <dgm:spPr/>
    </dgm:pt>
    <dgm:pt modelId="{357ABB8D-C9F0-42B4-9786-45FD359754D2}" type="pres">
      <dgm:prSet presAssocID="{BF12CE90-E53B-44FA-8EAB-422C1C2BE9CF}" presName="parentLin" presStyleCnt="0"/>
      <dgm:spPr/>
    </dgm:pt>
    <dgm:pt modelId="{273FADC4-A6B8-4118-B90F-EB84905F97D2}" type="pres">
      <dgm:prSet presAssocID="{BF12CE90-E53B-44FA-8EAB-422C1C2BE9CF}" presName="parentLeftMargin" presStyleLbl="node1" presStyleIdx="4" presStyleCnt="9"/>
      <dgm:spPr/>
    </dgm:pt>
    <dgm:pt modelId="{B9BFAADD-01C5-473C-9F5C-973951C61F79}" type="pres">
      <dgm:prSet presAssocID="{BF12CE90-E53B-44FA-8EAB-422C1C2BE9CF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1AEF5E-9E9B-4C4A-9015-3C2070751C3D}" type="pres">
      <dgm:prSet presAssocID="{BF12CE90-E53B-44FA-8EAB-422C1C2BE9CF}" presName="negativeSpace" presStyleCnt="0"/>
      <dgm:spPr/>
    </dgm:pt>
    <dgm:pt modelId="{E3392EE8-EEE7-4A13-95CA-9BD0FCFF0FD3}" type="pres">
      <dgm:prSet presAssocID="{BF12CE90-E53B-44FA-8EAB-422C1C2BE9CF}" presName="childText" presStyleLbl="conFgAcc1" presStyleIdx="5" presStyleCnt="9">
        <dgm:presLayoutVars>
          <dgm:bulletEnabled val="1"/>
        </dgm:presLayoutVars>
      </dgm:prSet>
      <dgm:spPr/>
    </dgm:pt>
    <dgm:pt modelId="{6323D44C-E401-4902-BC32-5B152DA727EC}" type="pres">
      <dgm:prSet presAssocID="{6FF9EECA-1975-4B64-9BE0-A0DA85BBBDB6}" presName="spaceBetweenRectangles" presStyleCnt="0"/>
      <dgm:spPr/>
    </dgm:pt>
    <dgm:pt modelId="{941E85EF-7F73-4DA3-A713-0B99D67D7D8F}" type="pres">
      <dgm:prSet presAssocID="{9F3B1EA3-FC1B-48E9-B2C6-5098A0A240E2}" presName="parentLin" presStyleCnt="0"/>
      <dgm:spPr/>
    </dgm:pt>
    <dgm:pt modelId="{52C8686E-F4CB-4CEE-A651-3B5FCC4CFD41}" type="pres">
      <dgm:prSet presAssocID="{9F3B1EA3-FC1B-48E9-B2C6-5098A0A240E2}" presName="parentLeftMargin" presStyleLbl="node1" presStyleIdx="5" presStyleCnt="9"/>
      <dgm:spPr/>
    </dgm:pt>
    <dgm:pt modelId="{33F8E584-E0D2-41FC-AA44-2D23DE7D704E}" type="pres">
      <dgm:prSet presAssocID="{9F3B1EA3-FC1B-48E9-B2C6-5098A0A240E2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EB09032D-33ED-4075-9D11-4561E2AAAD31}" type="pres">
      <dgm:prSet presAssocID="{9F3B1EA3-FC1B-48E9-B2C6-5098A0A240E2}" presName="negativeSpace" presStyleCnt="0"/>
      <dgm:spPr/>
    </dgm:pt>
    <dgm:pt modelId="{C86E6BD6-BB73-4752-AB3D-2C7690D6350B}" type="pres">
      <dgm:prSet presAssocID="{9F3B1EA3-FC1B-48E9-B2C6-5098A0A240E2}" presName="childText" presStyleLbl="conFgAcc1" presStyleIdx="6" presStyleCnt="9">
        <dgm:presLayoutVars>
          <dgm:bulletEnabled val="1"/>
        </dgm:presLayoutVars>
      </dgm:prSet>
      <dgm:spPr/>
    </dgm:pt>
    <dgm:pt modelId="{65A3FBC9-A789-4DED-8C86-C17ADE0EC3D9}" type="pres">
      <dgm:prSet presAssocID="{24E8DEA1-1691-412A-8CDC-09AFEFD753B5}" presName="spaceBetweenRectangles" presStyleCnt="0"/>
      <dgm:spPr/>
    </dgm:pt>
    <dgm:pt modelId="{44D35F49-782B-4FEC-A570-2F2813DF3F19}" type="pres">
      <dgm:prSet presAssocID="{17078927-00BC-4408-9610-B538176498F3}" presName="parentLin" presStyleCnt="0"/>
      <dgm:spPr/>
    </dgm:pt>
    <dgm:pt modelId="{475A56DB-A111-461C-AC86-DED4C8FFDE57}" type="pres">
      <dgm:prSet presAssocID="{17078927-00BC-4408-9610-B538176498F3}" presName="parentLeftMargin" presStyleLbl="node1" presStyleIdx="6" presStyleCnt="9"/>
      <dgm:spPr/>
    </dgm:pt>
    <dgm:pt modelId="{101B1D56-ADB6-4859-B6F2-1D1886A58C84}" type="pres">
      <dgm:prSet presAssocID="{17078927-00BC-4408-9610-B538176498F3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10E3AF97-E91E-4609-B137-8BF524049EFD}" type="pres">
      <dgm:prSet presAssocID="{17078927-00BC-4408-9610-B538176498F3}" presName="negativeSpace" presStyleCnt="0"/>
      <dgm:spPr/>
    </dgm:pt>
    <dgm:pt modelId="{68F846CE-3F3F-4AB6-A4A5-C4C1D6B92161}" type="pres">
      <dgm:prSet presAssocID="{17078927-00BC-4408-9610-B538176498F3}" presName="childText" presStyleLbl="conFgAcc1" presStyleIdx="7" presStyleCnt="9">
        <dgm:presLayoutVars>
          <dgm:bulletEnabled val="1"/>
        </dgm:presLayoutVars>
      </dgm:prSet>
      <dgm:spPr/>
    </dgm:pt>
    <dgm:pt modelId="{BEE8989C-D1E5-4713-AA01-1BFB39554BEB}" type="pres">
      <dgm:prSet presAssocID="{E1C91FE8-9EEA-4A83-8037-A70CFEBB5C8A}" presName="spaceBetweenRectangles" presStyleCnt="0"/>
      <dgm:spPr/>
    </dgm:pt>
    <dgm:pt modelId="{21ACD19B-67A5-4D3D-A4FE-B79B74DC5C99}" type="pres">
      <dgm:prSet presAssocID="{AF6CB176-1864-43CC-BB00-0190DD4E42EF}" presName="parentLin" presStyleCnt="0"/>
      <dgm:spPr/>
    </dgm:pt>
    <dgm:pt modelId="{80220D11-C08B-43E4-B528-5C908A304E01}" type="pres">
      <dgm:prSet presAssocID="{AF6CB176-1864-43CC-BB00-0190DD4E42EF}" presName="parentLeftMargin" presStyleLbl="node1" presStyleIdx="7" presStyleCnt="9"/>
      <dgm:spPr/>
    </dgm:pt>
    <dgm:pt modelId="{21C4812F-AC54-4240-9BCE-1527ACCD9EA4}" type="pres">
      <dgm:prSet presAssocID="{AF6CB176-1864-43CC-BB00-0190DD4E42EF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2BFF5B-DDBA-4B52-8CEE-2FB4180BEA63}" type="pres">
      <dgm:prSet presAssocID="{AF6CB176-1864-43CC-BB00-0190DD4E42EF}" presName="negativeSpace" presStyleCnt="0"/>
      <dgm:spPr/>
    </dgm:pt>
    <dgm:pt modelId="{667ABF57-DB4B-464B-9CFF-EB1919518E17}" type="pres">
      <dgm:prSet presAssocID="{AF6CB176-1864-43CC-BB00-0190DD4E42EF}" presName="childText" presStyleLbl="conFgAcc1" presStyleIdx="8" presStyleCnt="9">
        <dgm:presLayoutVars>
          <dgm:bulletEnabled val="1"/>
        </dgm:presLayoutVars>
      </dgm:prSet>
      <dgm:spPr/>
    </dgm:pt>
  </dgm:ptLst>
  <dgm:cxnLst>
    <dgm:cxn modelId="{FF6E54B8-73F3-4A68-B008-325CCBCDED59}" type="presOf" srcId="{AF6CB176-1864-43CC-BB00-0190DD4E42EF}" destId="{21C4812F-AC54-4240-9BCE-1527ACCD9EA4}" srcOrd="1" destOrd="0" presId="urn:microsoft.com/office/officeart/2005/8/layout/list1"/>
    <dgm:cxn modelId="{63FFABFA-7F4B-4A97-9CFB-C32F8EE3F609}" type="presOf" srcId="{17078927-00BC-4408-9610-B538176498F3}" destId="{475A56DB-A111-461C-AC86-DED4C8FFDE57}" srcOrd="0" destOrd="0" presId="urn:microsoft.com/office/officeart/2005/8/layout/list1"/>
    <dgm:cxn modelId="{226B754B-5D86-44F9-8B59-E283ECAC272F}" type="presOf" srcId="{AF6CB176-1864-43CC-BB00-0190DD4E42EF}" destId="{80220D11-C08B-43E4-B528-5C908A304E01}" srcOrd="0" destOrd="0" presId="urn:microsoft.com/office/officeart/2005/8/layout/list1"/>
    <dgm:cxn modelId="{280D4FD8-EB92-4CD4-85E7-6589BDA7E0CE}" type="presOf" srcId="{EFE1BD9A-0B52-40E4-9ACF-54BCDC265059}" destId="{FC4E7989-53D1-4447-AD31-FC14D6247573}" srcOrd="0" destOrd="0" presId="urn:microsoft.com/office/officeart/2005/8/layout/list1"/>
    <dgm:cxn modelId="{E9E75656-4916-4EE3-B492-A81637728F99}" type="presOf" srcId="{D9930B3A-A917-4F13-B172-063C6215E7B4}" destId="{DE7381E8-C454-451D-9CD9-E48BEF2E8A24}" srcOrd="1" destOrd="0" presId="urn:microsoft.com/office/officeart/2005/8/layout/list1"/>
    <dgm:cxn modelId="{1A05153F-8A84-4EA3-A64A-58964E33BCD4}" type="presOf" srcId="{1AF512B9-2252-4E4C-AB15-C8DAF13F27E9}" destId="{E0D76CB2-74B8-4969-8C11-13A8AA1DB719}" srcOrd="0" destOrd="0" presId="urn:microsoft.com/office/officeart/2005/8/layout/list1"/>
    <dgm:cxn modelId="{C8A2E64B-88AA-4495-B949-FA903A4E6AD4}" srcId="{22E943F8-5585-4A6E-80FD-59CCAD52B7BF}" destId="{1AF512B9-2252-4E4C-AB15-C8DAF13F27E9}" srcOrd="3" destOrd="0" parTransId="{3E97AF63-946E-4CB8-BA60-E622FDB95D74}" sibTransId="{3C078A52-0B3B-4003-B819-F5D3F964B426}"/>
    <dgm:cxn modelId="{361E7216-29B0-49F2-AC80-0939579D53C8}" srcId="{22E943F8-5585-4A6E-80FD-59CCAD52B7BF}" destId="{9F3B1EA3-FC1B-48E9-B2C6-5098A0A240E2}" srcOrd="6" destOrd="0" parTransId="{B5FAF390-7095-4684-B1E5-2EC9B569D3AE}" sibTransId="{24E8DEA1-1691-412A-8CDC-09AFEFD753B5}"/>
    <dgm:cxn modelId="{E3D75E6C-5E73-4E7A-AA22-664A69E3FBEC}" type="presOf" srcId="{1AF512B9-2252-4E4C-AB15-C8DAF13F27E9}" destId="{2868A177-2BF4-43FB-92E2-306E5760D14F}" srcOrd="1" destOrd="0" presId="urn:microsoft.com/office/officeart/2005/8/layout/list1"/>
    <dgm:cxn modelId="{A00B5632-B668-43DA-B513-A1E7D27677E7}" type="presOf" srcId="{BF12CE90-E53B-44FA-8EAB-422C1C2BE9CF}" destId="{273FADC4-A6B8-4118-B90F-EB84905F97D2}" srcOrd="0" destOrd="0" presId="urn:microsoft.com/office/officeart/2005/8/layout/list1"/>
    <dgm:cxn modelId="{D589548D-C37A-4B05-B08E-8845DFA4F7D7}" type="presOf" srcId="{9F3B1EA3-FC1B-48E9-B2C6-5098A0A240E2}" destId="{52C8686E-F4CB-4CEE-A651-3B5FCC4CFD41}" srcOrd="0" destOrd="0" presId="urn:microsoft.com/office/officeart/2005/8/layout/list1"/>
    <dgm:cxn modelId="{FD63469F-FB56-48C8-8003-D87892BF2507}" srcId="{22E943F8-5585-4A6E-80FD-59CCAD52B7BF}" destId="{D9930B3A-A917-4F13-B172-063C6215E7B4}" srcOrd="4" destOrd="0" parTransId="{84BC7478-AF36-41D1-9FE2-87E6F8F88803}" sibTransId="{4CE5A165-F340-44E2-BEA5-76B798C770F3}"/>
    <dgm:cxn modelId="{BF3F9B59-865B-40C7-8518-50C1C0269FCD}" type="presOf" srcId="{D9930B3A-A917-4F13-B172-063C6215E7B4}" destId="{F8808E8A-9A54-4F88-BFB4-0760CE7EFDAF}" srcOrd="0" destOrd="0" presId="urn:microsoft.com/office/officeart/2005/8/layout/list1"/>
    <dgm:cxn modelId="{4CADA35D-8F09-436A-BB3F-2F1EA630CBBD}" type="presOf" srcId="{22E943F8-5585-4A6E-80FD-59CCAD52B7BF}" destId="{D0D8C6A6-FB04-4524-BC8C-6D3C2478A8CA}" srcOrd="0" destOrd="0" presId="urn:microsoft.com/office/officeart/2005/8/layout/list1"/>
    <dgm:cxn modelId="{8A6FDA18-359A-4000-B7E3-2D2C9576434C}" srcId="{22E943F8-5585-4A6E-80FD-59CCAD52B7BF}" destId="{EFE1BD9A-0B52-40E4-9ACF-54BCDC265059}" srcOrd="0" destOrd="0" parTransId="{27288FC1-D9E3-4CC4-BB9F-88F7DCD57C34}" sibTransId="{40055F9C-E9AC-4627-9930-2FF8A80033D9}"/>
    <dgm:cxn modelId="{6DDC18D8-6295-4BCB-AF55-35F7158E44D7}" type="presOf" srcId="{37F0C4B5-60AF-4FCF-809E-B8A6A457ADF5}" destId="{92A40209-E0B8-4F17-83F5-A21305A76919}" srcOrd="1" destOrd="0" presId="urn:microsoft.com/office/officeart/2005/8/layout/list1"/>
    <dgm:cxn modelId="{93B877A8-4AC7-4928-8078-9747CF860BF7}" type="presOf" srcId="{BF12CE90-E53B-44FA-8EAB-422C1C2BE9CF}" destId="{B9BFAADD-01C5-473C-9F5C-973951C61F79}" srcOrd="1" destOrd="0" presId="urn:microsoft.com/office/officeart/2005/8/layout/list1"/>
    <dgm:cxn modelId="{F74FCCB0-88E2-4056-A9A1-1D4BF8F47FDA}" type="presOf" srcId="{9F3B1EA3-FC1B-48E9-B2C6-5098A0A240E2}" destId="{33F8E584-E0D2-41FC-AA44-2D23DE7D704E}" srcOrd="1" destOrd="0" presId="urn:microsoft.com/office/officeart/2005/8/layout/list1"/>
    <dgm:cxn modelId="{08879A01-8418-470A-A85D-64CFC6F83071}" type="presOf" srcId="{EFE1BD9A-0B52-40E4-9ACF-54BCDC265059}" destId="{996DCE7C-4CDB-4657-AB80-4591839A5939}" srcOrd="1" destOrd="0" presId="urn:microsoft.com/office/officeart/2005/8/layout/list1"/>
    <dgm:cxn modelId="{2455541D-9F56-4161-B624-14635978820F}" srcId="{22E943F8-5585-4A6E-80FD-59CCAD52B7BF}" destId="{AF6CB176-1864-43CC-BB00-0190DD4E42EF}" srcOrd="8" destOrd="0" parTransId="{150E18BA-C992-4453-875D-46400C9B9AE5}" sibTransId="{233186B5-9C82-4931-A3E9-3D88CE104204}"/>
    <dgm:cxn modelId="{D3D16499-9861-4271-A3FC-74BD71C20DDD}" srcId="{22E943F8-5585-4A6E-80FD-59CCAD52B7BF}" destId="{17078927-00BC-4408-9610-B538176498F3}" srcOrd="7" destOrd="0" parTransId="{77DB8131-402D-4162-9B06-C37C633ABFA6}" sibTransId="{E1C91FE8-9EEA-4A83-8037-A70CFEBB5C8A}"/>
    <dgm:cxn modelId="{DD61FC00-926A-4DC5-BA2A-1A76F5572D2E}" type="presOf" srcId="{37F0C4B5-60AF-4FCF-809E-B8A6A457ADF5}" destId="{154327B2-6598-4499-93D1-87841C676891}" srcOrd="0" destOrd="0" presId="urn:microsoft.com/office/officeart/2005/8/layout/list1"/>
    <dgm:cxn modelId="{1637C772-55D7-4D5E-BA13-13D532F23622}" srcId="{22E943F8-5585-4A6E-80FD-59CCAD52B7BF}" destId="{BF12CE90-E53B-44FA-8EAB-422C1C2BE9CF}" srcOrd="5" destOrd="0" parTransId="{8358E6E8-812B-4838-8047-2CAD480298DE}" sibTransId="{6FF9EECA-1975-4B64-9BE0-A0DA85BBBDB6}"/>
    <dgm:cxn modelId="{66F21059-6564-441F-86D2-53E36906EC1C}" type="presOf" srcId="{96890A03-F566-4584-9B86-1D79DABDB1E6}" destId="{57FF61B1-23D2-4303-BC9F-38608C46166E}" srcOrd="0" destOrd="0" presId="urn:microsoft.com/office/officeart/2005/8/layout/list1"/>
    <dgm:cxn modelId="{7C94D9B4-58FF-47C5-82AE-E2B982C3943C}" type="presOf" srcId="{96890A03-F566-4584-9B86-1D79DABDB1E6}" destId="{51C26CCD-7A82-4581-885D-C8963DFB5A75}" srcOrd="1" destOrd="0" presId="urn:microsoft.com/office/officeart/2005/8/layout/list1"/>
    <dgm:cxn modelId="{61E51C93-A76D-4D0F-BC04-F7A5A8B16C55}" type="presOf" srcId="{17078927-00BC-4408-9610-B538176498F3}" destId="{101B1D56-ADB6-4859-B6F2-1D1886A58C84}" srcOrd="1" destOrd="0" presId="urn:microsoft.com/office/officeart/2005/8/layout/list1"/>
    <dgm:cxn modelId="{671AFC89-B56D-4B14-9FF6-8C3ED3E5D508}" srcId="{22E943F8-5585-4A6E-80FD-59CCAD52B7BF}" destId="{96890A03-F566-4584-9B86-1D79DABDB1E6}" srcOrd="1" destOrd="0" parTransId="{57ECD26D-ECC3-42A3-A579-E5994C416DE1}" sibTransId="{D03CB406-27A1-443D-A6F0-65C134318C18}"/>
    <dgm:cxn modelId="{345D1470-6687-4DFF-BADA-E3C0ACFE0CF7}" srcId="{22E943F8-5585-4A6E-80FD-59CCAD52B7BF}" destId="{37F0C4B5-60AF-4FCF-809E-B8A6A457ADF5}" srcOrd="2" destOrd="0" parTransId="{4600FFEC-7AE8-4828-A898-D14AB3192DE9}" sibTransId="{4B39339C-60C1-4719-8385-91F0B6B01627}"/>
    <dgm:cxn modelId="{E2591962-7BDF-4C31-A7C8-9D316ABFAE00}" type="presParOf" srcId="{D0D8C6A6-FB04-4524-BC8C-6D3C2478A8CA}" destId="{5F9C56D8-126C-4B3F-ADB6-484F9C31D13B}" srcOrd="0" destOrd="0" presId="urn:microsoft.com/office/officeart/2005/8/layout/list1"/>
    <dgm:cxn modelId="{5D257826-2D65-4EFF-A374-C8850603E456}" type="presParOf" srcId="{5F9C56D8-126C-4B3F-ADB6-484F9C31D13B}" destId="{FC4E7989-53D1-4447-AD31-FC14D6247573}" srcOrd="0" destOrd="0" presId="urn:microsoft.com/office/officeart/2005/8/layout/list1"/>
    <dgm:cxn modelId="{0EC59FD4-F3BB-459B-9BED-6565DF0AF45A}" type="presParOf" srcId="{5F9C56D8-126C-4B3F-ADB6-484F9C31D13B}" destId="{996DCE7C-4CDB-4657-AB80-4591839A5939}" srcOrd="1" destOrd="0" presId="urn:microsoft.com/office/officeart/2005/8/layout/list1"/>
    <dgm:cxn modelId="{56C0F9B5-CCD1-4506-BD8C-E0990C777FE7}" type="presParOf" srcId="{D0D8C6A6-FB04-4524-BC8C-6D3C2478A8CA}" destId="{9E78B644-9FAA-4AF1-AEDD-2974A757725E}" srcOrd="1" destOrd="0" presId="urn:microsoft.com/office/officeart/2005/8/layout/list1"/>
    <dgm:cxn modelId="{BEFFF535-1320-424B-94FE-683BF34888C4}" type="presParOf" srcId="{D0D8C6A6-FB04-4524-BC8C-6D3C2478A8CA}" destId="{05FA3EA5-282E-469F-B513-0778CBEEE810}" srcOrd="2" destOrd="0" presId="urn:microsoft.com/office/officeart/2005/8/layout/list1"/>
    <dgm:cxn modelId="{9CDB169C-D97E-4CFB-BCEF-46D6011AADDA}" type="presParOf" srcId="{D0D8C6A6-FB04-4524-BC8C-6D3C2478A8CA}" destId="{DA360D14-D1ED-457A-9B77-8F359779685A}" srcOrd="3" destOrd="0" presId="urn:microsoft.com/office/officeart/2005/8/layout/list1"/>
    <dgm:cxn modelId="{FF4F325A-C70B-4FA5-B863-BD770B51A17E}" type="presParOf" srcId="{D0D8C6A6-FB04-4524-BC8C-6D3C2478A8CA}" destId="{DE8637B1-7C38-440B-AF75-D65EFC9FD919}" srcOrd="4" destOrd="0" presId="urn:microsoft.com/office/officeart/2005/8/layout/list1"/>
    <dgm:cxn modelId="{3B2C49AF-CC58-49E2-A3A2-E031E195DDFC}" type="presParOf" srcId="{DE8637B1-7C38-440B-AF75-D65EFC9FD919}" destId="{57FF61B1-23D2-4303-BC9F-38608C46166E}" srcOrd="0" destOrd="0" presId="urn:microsoft.com/office/officeart/2005/8/layout/list1"/>
    <dgm:cxn modelId="{686C47E6-50B4-45D2-BDEB-07EC8776C461}" type="presParOf" srcId="{DE8637B1-7C38-440B-AF75-D65EFC9FD919}" destId="{51C26CCD-7A82-4581-885D-C8963DFB5A75}" srcOrd="1" destOrd="0" presId="urn:microsoft.com/office/officeart/2005/8/layout/list1"/>
    <dgm:cxn modelId="{BC67EAE8-56E8-4672-BD90-2618957498E0}" type="presParOf" srcId="{D0D8C6A6-FB04-4524-BC8C-6D3C2478A8CA}" destId="{5AB05BF4-D397-4AB1-9F6C-2643F4739553}" srcOrd="5" destOrd="0" presId="urn:microsoft.com/office/officeart/2005/8/layout/list1"/>
    <dgm:cxn modelId="{4E022174-12D0-42BE-8D03-458AC82BC2B3}" type="presParOf" srcId="{D0D8C6A6-FB04-4524-BC8C-6D3C2478A8CA}" destId="{C69B1937-8176-4DB3-A799-07DC82918A07}" srcOrd="6" destOrd="0" presId="urn:microsoft.com/office/officeart/2005/8/layout/list1"/>
    <dgm:cxn modelId="{2E4B718A-2DFA-438F-9B73-ED622BF7B539}" type="presParOf" srcId="{D0D8C6A6-FB04-4524-BC8C-6D3C2478A8CA}" destId="{4B5C09F0-B683-4C85-B971-5D2058D7F418}" srcOrd="7" destOrd="0" presId="urn:microsoft.com/office/officeart/2005/8/layout/list1"/>
    <dgm:cxn modelId="{7378C7BE-F306-4285-92DD-0211667A9ADB}" type="presParOf" srcId="{D0D8C6A6-FB04-4524-BC8C-6D3C2478A8CA}" destId="{B96A5B96-FB1D-4AD1-ACB5-81C59C15E993}" srcOrd="8" destOrd="0" presId="urn:microsoft.com/office/officeart/2005/8/layout/list1"/>
    <dgm:cxn modelId="{0C9328CF-DF18-465F-8886-18F33F5E6B41}" type="presParOf" srcId="{B96A5B96-FB1D-4AD1-ACB5-81C59C15E993}" destId="{154327B2-6598-4499-93D1-87841C676891}" srcOrd="0" destOrd="0" presId="urn:microsoft.com/office/officeart/2005/8/layout/list1"/>
    <dgm:cxn modelId="{21ABBEEF-C78A-4EAB-A21C-A791CF17953E}" type="presParOf" srcId="{B96A5B96-FB1D-4AD1-ACB5-81C59C15E993}" destId="{92A40209-E0B8-4F17-83F5-A21305A76919}" srcOrd="1" destOrd="0" presId="urn:microsoft.com/office/officeart/2005/8/layout/list1"/>
    <dgm:cxn modelId="{461548F6-FD51-4B1C-A6C2-3B8E531736C0}" type="presParOf" srcId="{D0D8C6A6-FB04-4524-BC8C-6D3C2478A8CA}" destId="{362FB576-0EB3-40D9-B4DD-9C5D55A21C12}" srcOrd="9" destOrd="0" presId="urn:microsoft.com/office/officeart/2005/8/layout/list1"/>
    <dgm:cxn modelId="{CB40C247-4F25-446F-8885-432B6BC01FBB}" type="presParOf" srcId="{D0D8C6A6-FB04-4524-BC8C-6D3C2478A8CA}" destId="{A65A5016-E09B-42D1-AD06-BDB67CE951EF}" srcOrd="10" destOrd="0" presId="urn:microsoft.com/office/officeart/2005/8/layout/list1"/>
    <dgm:cxn modelId="{12906DB1-1A3E-4F1C-AF8B-BC04A400176A}" type="presParOf" srcId="{D0D8C6A6-FB04-4524-BC8C-6D3C2478A8CA}" destId="{C8C1AE03-C3AA-4DF5-9B5A-593B9FB5A4BB}" srcOrd="11" destOrd="0" presId="urn:microsoft.com/office/officeart/2005/8/layout/list1"/>
    <dgm:cxn modelId="{ED9E0288-3A08-4CC6-9CCB-83F84FDE2B20}" type="presParOf" srcId="{D0D8C6A6-FB04-4524-BC8C-6D3C2478A8CA}" destId="{16BF9223-DEB1-42AE-8101-ABFFF071E076}" srcOrd="12" destOrd="0" presId="urn:microsoft.com/office/officeart/2005/8/layout/list1"/>
    <dgm:cxn modelId="{5C76C283-CEE3-40A0-9680-26FD449D813D}" type="presParOf" srcId="{16BF9223-DEB1-42AE-8101-ABFFF071E076}" destId="{E0D76CB2-74B8-4969-8C11-13A8AA1DB719}" srcOrd="0" destOrd="0" presId="urn:microsoft.com/office/officeart/2005/8/layout/list1"/>
    <dgm:cxn modelId="{A503CFCD-4CB6-4CA1-9B64-4B1793D85C02}" type="presParOf" srcId="{16BF9223-DEB1-42AE-8101-ABFFF071E076}" destId="{2868A177-2BF4-43FB-92E2-306E5760D14F}" srcOrd="1" destOrd="0" presId="urn:microsoft.com/office/officeart/2005/8/layout/list1"/>
    <dgm:cxn modelId="{F6B3ACE8-8F86-408C-9E30-BABDBF5D8B04}" type="presParOf" srcId="{D0D8C6A6-FB04-4524-BC8C-6D3C2478A8CA}" destId="{C8AB58D7-1F10-4C33-98C8-B55C0FDA203A}" srcOrd="13" destOrd="0" presId="urn:microsoft.com/office/officeart/2005/8/layout/list1"/>
    <dgm:cxn modelId="{C0F31F70-AB8F-47B1-8C8A-FBDB809F1084}" type="presParOf" srcId="{D0D8C6A6-FB04-4524-BC8C-6D3C2478A8CA}" destId="{2213B2BF-BB74-463A-9306-36E14A0FA7D5}" srcOrd="14" destOrd="0" presId="urn:microsoft.com/office/officeart/2005/8/layout/list1"/>
    <dgm:cxn modelId="{429E8289-D3BC-4C78-BA80-E08BB0EB02D1}" type="presParOf" srcId="{D0D8C6A6-FB04-4524-BC8C-6D3C2478A8CA}" destId="{5A0C2E78-C944-4791-9617-4289D9559126}" srcOrd="15" destOrd="0" presId="urn:microsoft.com/office/officeart/2005/8/layout/list1"/>
    <dgm:cxn modelId="{115EE23C-B128-4656-94EA-0AE34AD21EBA}" type="presParOf" srcId="{D0D8C6A6-FB04-4524-BC8C-6D3C2478A8CA}" destId="{C2D631F2-E212-4846-A38C-F4E8E544A9FD}" srcOrd="16" destOrd="0" presId="urn:microsoft.com/office/officeart/2005/8/layout/list1"/>
    <dgm:cxn modelId="{E17367E1-673D-4622-B7A2-F9E721F45027}" type="presParOf" srcId="{C2D631F2-E212-4846-A38C-F4E8E544A9FD}" destId="{F8808E8A-9A54-4F88-BFB4-0760CE7EFDAF}" srcOrd="0" destOrd="0" presId="urn:microsoft.com/office/officeart/2005/8/layout/list1"/>
    <dgm:cxn modelId="{71A3CDE7-A029-4B95-BBB9-20AEE22435BE}" type="presParOf" srcId="{C2D631F2-E212-4846-A38C-F4E8E544A9FD}" destId="{DE7381E8-C454-451D-9CD9-E48BEF2E8A24}" srcOrd="1" destOrd="0" presId="urn:microsoft.com/office/officeart/2005/8/layout/list1"/>
    <dgm:cxn modelId="{79ED19D0-6DF1-4CC5-8641-DDBE14ADFEF9}" type="presParOf" srcId="{D0D8C6A6-FB04-4524-BC8C-6D3C2478A8CA}" destId="{A525A476-DEA3-4A89-A46F-387F8DA27018}" srcOrd="17" destOrd="0" presId="urn:microsoft.com/office/officeart/2005/8/layout/list1"/>
    <dgm:cxn modelId="{429E1909-033D-4348-BF4D-01EDFA93A08C}" type="presParOf" srcId="{D0D8C6A6-FB04-4524-BC8C-6D3C2478A8CA}" destId="{8880254A-E50B-4773-99B0-5CF1CD006E71}" srcOrd="18" destOrd="0" presId="urn:microsoft.com/office/officeart/2005/8/layout/list1"/>
    <dgm:cxn modelId="{6EBB6DCC-00C4-4C2C-8B76-832434C59F71}" type="presParOf" srcId="{D0D8C6A6-FB04-4524-BC8C-6D3C2478A8CA}" destId="{B1F8D409-877B-4BDE-89D5-2425112D4A73}" srcOrd="19" destOrd="0" presId="urn:microsoft.com/office/officeart/2005/8/layout/list1"/>
    <dgm:cxn modelId="{4264D552-FA8C-4C33-B73E-819FD8F9906B}" type="presParOf" srcId="{D0D8C6A6-FB04-4524-BC8C-6D3C2478A8CA}" destId="{357ABB8D-C9F0-42B4-9786-45FD359754D2}" srcOrd="20" destOrd="0" presId="urn:microsoft.com/office/officeart/2005/8/layout/list1"/>
    <dgm:cxn modelId="{B429EE57-67ED-4660-9173-AC74F9408631}" type="presParOf" srcId="{357ABB8D-C9F0-42B4-9786-45FD359754D2}" destId="{273FADC4-A6B8-4118-B90F-EB84905F97D2}" srcOrd="0" destOrd="0" presId="urn:microsoft.com/office/officeart/2005/8/layout/list1"/>
    <dgm:cxn modelId="{0DD8C72F-4035-4680-8D48-F549BEEA5243}" type="presParOf" srcId="{357ABB8D-C9F0-42B4-9786-45FD359754D2}" destId="{B9BFAADD-01C5-473C-9F5C-973951C61F79}" srcOrd="1" destOrd="0" presId="urn:microsoft.com/office/officeart/2005/8/layout/list1"/>
    <dgm:cxn modelId="{EEF828BF-20C6-4060-81FF-3F37D39E8245}" type="presParOf" srcId="{D0D8C6A6-FB04-4524-BC8C-6D3C2478A8CA}" destId="{B81AEF5E-9E9B-4C4A-9015-3C2070751C3D}" srcOrd="21" destOrd="0" presId="urn:microsoft.com/office/officeart/2005/8/layout/list1"/>
    <dgm:cxn modelId="{FF92E6C4-2BEC-4990-84B3-E96BFD11D265}" type="presParOf" srcId="{D0D8C6A6-FB04-4524-BC8C-6D3C2478A8CA}" destId="{E3392EE8-EEE7-4A13-95CA-9BD0FCFF0FD3}" srcOrd="22" destOrd="0" presId="urn:microsoft.com/office/officeart/2005/8/layout/list1"/>
    <dgm:cxn modelId="{21F01B0A-31CA-4AC1-85FC-5439AE61CA85}" type="presParOf" srcId="{D0D8C6A6-FB04-4524-BC8C-6D3C2478A8CA}" destId="{6323D44C-E401-4902-BC32-5B152DA727EC}" srcOrd="23" destOrd="0" presId="urn:microsoft.com/office/officeart/2005/8/layout/list1"/>
    <dgm:cxn modelId="{93C9B328-497E-4EAB-AC68-E4D9F0449F21}" type="presParOf" srcId="{D0D8C6A6-FB04-4524-BC8C-6D3C2478A8CA}" destId="{941E85EF-7F73-4DA3-A713-0B99D67D7D8F}" srcOrd="24" destOrd="0" presId="urn:microsoft.com/office/officeart/2005/8/layout/list1"/>
    <dgm:cxn modelId="{58BC4E80-8A65-4A2E-BD31-7746FD3A1533}" type="presParOf" srcId="{941E85EF-7F73-4DA3-A713-0B99D67D7D8F}" destId="{52C8686E-F4CB-4CEE-A651-3B5FCC4CFD41}" srcOrd="0" destOrd="0" presId="urn:microsoft.com/office/officeart/2005/8/layout/list1"/>
    <dgm:cxn modelId="{C5FCABCC-F892-41F3-809E-B14728443705}" type="presParOf" srcId="{941E85EF-7F73-4DA3-A713-0B99D67D7D8F}" destId="{33F8E584-E0D2-41FC-AA44-2D23DE7D704E}" srcOrd="1" destOrd="0" presId="urn:microsoft.com/office/officeart/2005/8/layout/list1"/>
    <dgm:cxn modelId="{BA0A161A-79D8-4F57-BA68-70332F8F7F86}" type="presParOf" srcId="{D0D8C6A6-FB04-4524-BC8C-6D3C2478A8CA}" destId="{EB09032D-33ED-4075-9D11-4561E2AAAD31}" srcOrd="25" destOrd="0" presId="urn:microsoft.com/office/officeart/2005/8/layout/list1"/>
    <dgm:cxn modelId="{5AD25B99-3904-450F-9179-7F669169D306}" type="presParOf" srcId="{D0D8C6A6-FB04-4524-BC8C-6D3C2478A8CA}" destId="{C86E6BD6-BB73-4752-AB3D-2C7690D6350B}" srcOrd="26" destOrd="0" presId="urn:microsoft.com/office/officeart/2005/8/layout/list1"/>
    <dgm:cxn modelId="{35B7759A-5848-4D1C-9C37-83A81E86C4C3}" type="presParOf" srcId="{D0D8C6A6-FB04-4524-BC8C-6D3C2478A8CA}" destId="{65A3FBC9-A789-4DED-8C86-C17ADE0EC3D9}" srcOrd="27" destOrd="0" presId="urn:microsoft.com/office/officeart/2005/8/layout/list1"/>
    <dgm:cxn modelId="{B22F0782-512B-445B-B5F3-7885DD34C9F8}" type="presParOf" srcId="{D0D8C6A6-FB04-4524-BC8C-6D3C2478A8CA}" destId="{44D35F49-782B-4FEC-A570-2F2813DF3F19}" srcOrd="28" destOrd="0" presId="urn:microsoft.com/office/officeart/2005/8/layout/list1"/>
    <dgm:cxn modelId="{0741A053-FEEF-46C3-979F-1CDDF45DCDA4}" type="presParOf" srcId="{44D35F49-782B-4FEC-A570-2F2813DF3F19}" destId="{475A56DB-A111-461C-AC86-DED4C8FFDE57}" srcOrd="0" destOrd="0" presId="urn:microsoft.com/office/officeart/2005/8/layout/list1"/>
    <dgm:cxn modelId="{37FA51A5-C13C-4AF2-9A61-00092AFC24CA}" type="presParOf" srcId="{44D35F49-782B-4FEC-A570-2F2813DF3F19}" destId="{101B1D56-ADB6-4859-B6F2-1D1886A58C84}" srcOrd="1" destOrd="0" presId="urn:microsoft.com/office/officeart/2005/8/layout/list1"/>
    <dgm:cxn modelId="{2D538334-932D-4E54-B8FE-80C4DF565DC0}" type="presParOf" srcId="{D0D8C6A6-FB04-4524-BC8C-6D3C2478A8CA}" destId="{10E3AF97-E91E-4609-B137-8BF524049EFD}" srcOrd="29" destOrd="0" presId="urn:microsoft.com/office/officeart/2005/8/layout/list1"/>
    <dgm:cxn modelId="{B5E6294D-4E5D-4D0A-BA29-97E3E38D4231}" type="presParOf" srcId="{D0D8C6A6-FB04-4524-BC8C-6D3C2478A8CA}" destId="{68F846CE-3F3F-4AB6-A4A5-C4C1D6B92161}" srcOrd="30" destOrd="0" presId="urn:microsoft.com/office/officeart/2005/8/layout/list1"/>
    <dgm:cxn modelId="{6201DE88-9CD1-4EB1-A2B5-5E5B4FB1CDAC}" type="presParOf" srcId="{D0D8C6A6-FB04-4524-BC8C-6D3C2478A8CA}" destId="{BEE8989C-D1E5-4713-AA01-1BFB39554BEB}" srcOrd="31" destOrd="0" presId="urn:microsoft.com/office/officeart/2005/8/layout/list1"/>
    <dgm:cxn modelId="{FBB52D41-8FCE-4181-A034-B69F7E5A7758}" type="presParOf" srcId="{D0D8C6A6-FB04-4524-BC8C-6D3C2478A8CA}" destId="{21ACD19B-67A5-4D3D-A4FE-B79B74DC5C99}" srcOrd="32" destOrd="0" presId="urn:microsoft.com/office/officeart/2005/8/layout/list1"/>
    <dgm:cxn modelId="{A24D34E5-67A0-43C9-A6EF-63F9B393DDBF}" type="presParOf" srcId="{21ACD19B-67A5-4D3D-A4FE-B79B74DC5C99}" destId="{80220D11-C08B-43E4-B528-5C908A304E01}" srcOrd="0" destOrd="0" presId="urn:microsoft.com/office/officeart/2005/8/layout/list1"/>
    <dgm:cxn modelId="{3B823727-8133-4A1E-A650-73247321F882}" type="presParOf" srcId="{21ACD19B-67A5-4D3D-A4FE-B79B74DC5C99}" destId="{21C4812F-AC54-4240-9BCE-1527ACCD9EA4}" srcOrd="1" destOrd="0" presId="urn:microsoft.com/office/officeart/2005/8/layout/list1"/>
    <dgm:cxn modelId="{6A00CBE3-B8BB-4F6B-9855-21EAC9C2F533}" type="presParOf" srcId="{D0D8C6A6-FB04-4524-BC8C-6D3C2478A8CA}" destId="{3A2BFF5B-DDBA-4B52-8CEE-2FB4180BEA63}" srcOrd="33" destOrd="0" presId="urn:microsoft.com/office/officeart/2005/8/layout/list1"/>
    <dgm:cxn modelId="{F5E66B2A-CFC6-4D0E-8314-C32B19EDC1D5}" type="presParOf" srcId="{D0D8C6A6-FB04-4524-BC8C-6D3C2478A8CA}" destId="{667ABF57-DB4B-464B-9CFF-EB1919518E17}" srcOrd="34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59676-65E5-4998-98EF-C9D119A72C95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A2E20E-D520-4EBD-B042-92C9B830F4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59676-65E5-4998-98EF-C9D119A72C95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E20E-D520-4EBD-B042-92C9B830F4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5A2E20E-D520-4EBD-B042-92C9B830F4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59676-65E5-4998-98EF-C9D119A72C95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59676-65E5-4998-98EF-C9D119A72C95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5A2E20E-D520-4EBD-B042-92C9B830F4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59676-65E5-4998-98EF-C9D119A72C95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A2E20E-D520-4EBD-B042-92C9B830F4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C959676-65E5-4998-98EF-C9D119A72C95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E20E-D520-4EBD-B042-92C9B830F4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59676-65E5-4998-98EF-C9D119A72C95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5A2E20E-D520-4EBD-B042-92C9B830F4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59676-65E5-4998-98EF-C9D119A72C95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5A2E20E-D520-4EBD-B042-92C9B830F4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59676-65E5-4998-98EF-C9D119A72C95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A2E20E-D520-4EBD-B042-92C9B830F4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A2E20E-D520-4EBD-B042-92C9B830F4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59676-65E5-4998-98EF-C9D119A72C95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5A2E20E-D520-4EBD-B042-92C9B830F4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C959676-65E5-4998-98EF-C9D119A72C95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C959676-65E5-4998-98EF-C9D119A72C95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A2E20E-D520-4EBD-B042-92C9B830F4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G:\&#1055;&#1088;&#1086;&#1077;&#1082;&#1090;%20&#1087;&#1086;%20&#1092;&#1080;&#1085;&#1072;&#1085;&#1089;&#1086;&#1074;&#1086;&#1081;%20&#1075;&#1088;&#1072;&#1084;&#1086;&#1090;&#1085;&#1086;&#1089;&#1090;&#1080;%20&#1042;&#1064;&#1069;\&#1055;&#1077;&#1089;&#1077;&#1085;&#1082;&#1072;%20&#1082;&#1086;&#1090;&#1072;%20&#1041;&#1072;&#1079;&#1080;&#1083;&#1080;&#1086;%20&#1080;%20&#1051;&#1080;&#1089;&#1099;%20&#1040;&#1083;&#1080;&#1089;&#1099;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3429000"/>
            <a:ext cx="8258188" cy="3429000"/>
          </a:xfrm>
        </p:spPr>
        <p:txBody>
          <a:bodyPr>
            <a:normAutofit/>
          </a:bodyPr>
          <a:lstStyle/>
          <a:p>
            <a:r>
              <a:rPr lang="ru-RU" dirty="0" smtClean="0"/>
              <a:t>разработчики:</a:t>
            </a:r>
            <a:endParaRPr lang="ru-RU" dirty="0" smtClean="0"/>
          </a:p>
          <a:p>
            <a:pPr algn="l"/>
            <a:endParaRPr lang="ru-RU" dirty="0" smtClean="0"/>
          </a:p>
          <a:p>
            <a:pPr marL="342900" indent="-342900" algn="l"/>
            <a:r>
              <a:rPr lang="ru-RU" dirty="0" smtClean="0">
                <a:solidFill>
                  <a:schemeClr val="tx1"/>
                </a:solidFill>
              </a:rPr>
              <a:t>Спирина М.Н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r>
              <a:rPr lang="ru-RU" dirty="0" smtClean="0"/>
              <a:t>– ГБОУ Школа № 825 (История, обществознание)</a:t>
            </a:r>
            <a:endParaRPr lang="ru-RU" dirty="0" smtClean="0"/>
          </a:p>
          <a:p>
            <a:pPr marL="342900" indent="-342900" algn="l"/>
            <a:r>
              <a:rPr lang="ru-RU" dirty="0" err="1" smtClean="0">
                <a:solidFill>
                  <a:schemeClr val="tx1"/>
                </a:solidFill>
              </a:rPr>
              <a:t>Кукиль</a:t>
            </a:r>
            <a:r>
              <a:rPr lang="ru-RU" dirty="0" smtClean="0">
                <a:solidFill>
                  <a:schemeClr val="tx1"/>
                </a:solidFill>
              </a:rPr>
              <a:t> Н.В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r>
              <a:rPr lang="ru-RU" dirty="0" smtClean="0"/>
              <a:t>- ГБОУ </a:t>
            </a:r>
            <a:r>
              <a:rPr lang="ru-RU" dirty="0" smtClean="0"/>
              <a:t>Школа № 825 (История, </a:t>
            </a:r>
            <a:r>
              <a:rPr lang="ru-RU" dirty="0" smtClean="0"/>
              <a:t>обществознание, право)</a:t>
            </a:r>
            <a:endParaRPr lang="ru-RU" dirty="0" smtClean="0"/>
          </a:p>
          <a:p>
            <a:pPr marL="342900" indent="-342900" algn="l"/>
            <a:r>
              <a:rPr lang="ru-RU" dirty="0" err="1" smtClean="0">
                <a:solidFill>
                  <a:schemeClr val="tx1"/>
                </a:solidFill>
              </a:rPr>
              <a:t>Курдакова</a:t>
            </a:r>
            <a:r>
              <a:rPr lang="ru-RU" dirty="0" smtClean="0">
                <a:solidFill>
                  <a:schemeClr val="tx1"/>
                </a:solidFill>
              </a:rPr>
              <a:t> М.Е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-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/>
              <a:t>ГБПОУ КСУ № 32 (туризм, география)</a:t>
            </a:r>
            <a:endParaRPr lang="ru-RU" dirty="0" smtClean="0"/>
          </a:p>
          <a:p>
            <a:pPr marL="342900" indent="-342900" algn="l"/>
            <a:r>
              <a:rPr lang="ru-RU" dirty="0" smtClean="0">
                <a:solidFill>
                  <a:schemeClr val="tx1"/>
                </a:solidFill>
              </a:rPr>
              <a:t>Зенович Д.В. </a:t>
            </a:r>
            <a:r>
              <a:rPr lang="ru-RU" dirty="0" smtClean="0"/>
              <a:t>– ГБОУ № 1985 (история, обществознание, право)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642918"/>
            <a:ext cx="8750206" cy="1800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Разработка </a:t>
            </a:r>
            <a:r>
              <a:rPr lang="ru-RU" dirty="0" smtClean="0"/>
              <a:t>учебного занятия по </a:t>
            </a:r>
            <a:r>
              <a:rPr lang="ru-RU" dirty="0" smtClean="0"/>
              <a:t>изучению темы: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«Финансовое мошенничество и риски финансовых пирамид»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Мошенничество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2116266"/>
          </a:xfrm>
        </p:spPr>
        <p:txBody>
          <a:bodyPr/>
          <a:lstStyle/>
          <a:p>
            <a:r>
              <a:rPr lang="ru-RU" dirty="0" smtClean="0"/>
              <a:t>«хищение чужого имущества или приобретение права на чужое имущество путем обмана или злоупотребления доверием» (ст. 159 УК РФ)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57158" y="3500438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300" dirty="0" smtClean="0">
                <a:latin typeface="+mj-lt"/>
                <a:ea typeface="+mj-ea"/>
                <a:cs typeface="+mj-cs"/>
              </a:rPr>
              <a:t>Финансовое мошенничество</a:t>
            </a:r>
            <a:endParaRPr kumimoji="0" lang="ru-RU" sz="33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4071934" y="2857496"/>
            <a:ext cx="1071570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28596" y="4286256"/>
            <a:ext cx="8503920" cy="211626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4286256"/>
            <a:ext cx="84296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700" dirty="0"/>
              <a:t>совершение противоправных действий в сфере денежного обращения путем обмана, злоупотребления доверием и других манипуляций с целью незаконного обогащения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Финансовая пирамида -</a:t>
            </a:r>
            <a:endParaRPr lang="ru-RU" dirty="0"/>
          </a:p>
        </p:txBody>
      </p:sp>
      <p:pic>
        <p:nvPicPr>
          <p:cNvPr id="4" name="Содержимое 3" descr="Случаи финансового мошенничества участились в Альметьевске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000232" y="2571744"/>
            <a:ext cx="5552763" cy="367030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28596" y="1571612"/>
            <a:ext cx="8534400" cy="758952"/>
          </a:xfrm>
          <a:prstGeom prst="rect">
            <a:avLst/>
          </a:prstGeom>
        </p:spPr>
        <p:txBody>
          <a:bodyPr vert="horz" anchor="b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300" dirty="0" smtClean="0">
                <a:latin typeface="+mj-lt"/>
                <a:ea typeface="+mj-ea"/>
                <a:cs typeface="+mj-cs"/>
              </a:rPr>
              <a:t>о</a:t>
            </a:r>
            <a:r>
              <a:rPr lang="ru-RU" sz="3300" dirty="0" smtClean="0">
                <a:latin typeface="+mj-lt"/>
                <a:ea typeface="+mj-ea"/>
                <a:cs typeface="+mj-cs"/>
              </a:rPr>
              <a:t>рганизация, обеспечивающая свой доход и доход инвесторов за счет постоянного привлечения денежных средств</a:t>
            </a:r>
            <a:endParaRPr kumimoji="0" lang="ru-RU" sz="33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Групповая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527048"/>
            <a:ext cx="8377076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i="1" dirty="0" smtClean="0"/>
              <a:t>1 группа:</a:t>
            </a:r>
            <a:r>
              <a:rPr lang="ru-RU" sz="2800" dirty="0" smtClean="0"/>
              <a:t> изучает и анализирует материалы «Топ-9 финансовых пирамид</a:t>
            </a:r>
            <a:r>
              <a:rPr lang="ru-RU" sz="2800" dirty="0" smtClean="0"/>
              <a:t>»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b="1" i="1" dirty="0" smtClean="0"/>
              <a:t>Задание: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- сравнить условия возникновения, деятельности и краха финансовых пирамид в разных странах (</a:t>
            </a:r>
            <a:r>
              <a:rPr lang="ru-RU" sz="2800" i="1" dirty="0" smtClean="0"/>
              <a:t>сравнительно-исторический метод</a:t>
            </a:r>
            <a:r>
              <a:rPr lang="ru-RU" sz="2800" dirty="0" smtClean="0"/>
              <a:t>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357166"/>
            <a:ext cx="3367094" cy="2880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57166"/>
            <a:ext cx="2714644" cy="406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6" y="3500438"/>
            <a:ext cx="3367088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488" y="357166"/>
            <a:ext cx="2381250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14546" y="2643182"/>
            <a:ext cx="3070215" cy="4055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Список крупнейших финансовых пирамид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285720" y="785794"/>
          <a:ext cx="8715436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Групповая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85090" cy="457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200" b="1" i="1" dirty="0" smtClean="0"/>
              <a:t>2 группа:</a:t>
            </a:r>
            <a:r>
              <a:rPr lang="ru-RU" sz="3200" dirty="0" smtClean="0"/>
              <a:t> изучает и анализирует материалы «Примеры финансового мошенничества»</a:t>
            </a:r>
          </a:p>
          <a:p>
            <a:pPr>
              <a:buNone/>
            </a:pPr>
            <a:r>
              <a:rPr lang="ru-RU" sz="3200" b="1" i="1" dirty="0" smtClean="0"/>
              <a:t>Вопросы:</a:t>
            </a: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- по каким признакам можно распознать мошенников?</a:t>
            </a:r>
          </a:p>
          <a:p>
            <a:pPr>
              <a:buNone/>
            </a:pPr>
            <a:r>
              <a:rPr lang="ru-RU" sz="3200" dirty="0" smtClean="0"/>
              <a:t>- какие способы используют мошенники для </a:t>
            </a:r>
            <a:r>
              <a:rPr lang="ru-RU" sz="3200" dirty="0" smtClean="0"/>
              <a:t>«одурачивания» </a:t>
            </a:r>
            <a:r>
              <a:rPr lang="ru-RU" sz="3200" dirty="0" smtClean="0"/>
              <a:t>почтенных </a:t>
            </a:r>
            <a:r>
              <a:rPr lang="ru-RU" sz="3200" dirty="0" smtClean="0"/>
              <a:t>граждан?</a:t>
            </a:r>
            <a:endParaRPr lang="ru-RU" sz="32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Групповая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/>
              <a:t>3 группа:</a:t>
            </a:r>
            <a:r>
              <a:rPr lang="ru-RU" dirty="0" smtClean="0"/>
              <a:t> </a:t>
            </a:r>
            <a:r>
              <a:rPr lang="ru-RU" dirty="0" smtClean="0"/>
              <a:t>изучить статьи УК </a:t>
            </a:r>
            <a:r>
              <a:rPr lang="ru-RU" dirty="0" smtClean="0"/>
              <a:t>РФ </a:t>
            </a:r>
            <a:r>
              <a:rPr lang="ru-RU" dirty="0" smtClean="0"/>
              <a:t>и </a:t>
            </a:r>
            <a:r>
              <a:rPr lang="ru-RU" dirty="0" smtClean="0"/>
              <a:t>ГК </a:t>
            </a:r>
            <a:r>
              <a:rPr lang="ru-RU" dirty="0" smtClean="0"/>
              <a:t>РФ, касающиеся финансового мошенничества</a:t>
            </a:r>
            <a:endParaRPr lang="ru-RU" dirty="0" smtClean="0"/>
          </a:p>
          <a:p>
            <a:pPr>
              <a:buNone/>
            </a:pPr>
            <a:r>
              <a:rPr lang="ru-RU" b="1" i="1" dirty="0" smtClean="0"/>
              <a:t>Вопросы</a:t>
            </a:r>
            <a:r>
              <a:rPr lang="ru-RU" b="1" i="1" dirty="0" smtClean="0"/>
              <a:t>:</a:t>
            </a:r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 smtClean="0"/>
              <a:t>какая ответственность грозит за </a:t>
            </a:r>
            <a:r>
              <a:rPr lang="ru-RU" dirty="0" smtClean="0"/>
              <a:t>различные виды финансового мошенничества?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-какие факторы будут влиять на строгость наказания за финансовое мошенничество?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Групповая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i="1" dirty="0" smtClean="0"/>
              <a:t>4 группа:</a:t>
            </a:r>
            <a:r>
              <a:rPr lang="ru-RU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подготовить </a:t>
            </a:r>
            <a:r>
              <a:rPr lang="ru-RU" dirty="0" smtClean="0"/>
              <a:t>памятку «Как защитить себя от финансового мошенничества?»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Рефлексия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928802"/>
            <a:ext cx="7643866" cy="392909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- сегодня я понял...</a:t>
            </a:r>
          </a:p>
          <a:p>
            <a:pPr>
              <a:buNone/>
            </a:pPr>
            <a:r>
              <a:rPr lang="ru-RU" sz="3200" dirty="0" smtClean="0"/>
              <a:t>- сегодня я решил...</a:t>
            </a:r>
          </a:p>
          <a:p>
            <a:pPr>
              <a:buFontTx/>
              <a:buChar char="-"/>
            </a:pPr>
            <a:r>
              <a:rPr lang="ru-RU" sz="3200" dirty="0" smtClean="0"/>
              <a:t>сегодня </a:t>
            </a:r>
            <a:r>
              <a:rPr lang="ru-RU" sz="3200" dirty="0" smtClean="0"/>
              <a:t>я почувствовал</a:t>
            </a:r>
            <a:r>
              <a:rPr lang="ru-RU" sz="3200" dirty="0" smtClean="0"/>
              <a:t>...</a:t>
            </a:r>
          </a:p>
          <a:p>
            <a:pPr>
              <a:buFontTx/>
              <a:buChar char="-"/>
            </a:pPr>
            <a:endParaRPr lang="ru-RU" sz="3200" dirty="0" smtClean="0"/>
          </a:p>
          <a:p>
            <a:pPr algn="ctr">
              <a:buNone/>
            </a:pPr>
            <a:r>
              <a:rPr lang="en-US" sz="3200" dirty="0" smtClean="0"/>
              <a:t>P</a:t>
            </a:r>
            <a:r>
              <a:rPr lang="ru-RU" sz="3200" dirty="0" smtClean="0"/>
              <a:t>.</a:t>
            </a:r>
            <a:r>
              <a:rPr lang="en-US" sz="3200" dirty="0" smtClean="0"/>
              <a:t>S</a:t>
            </a:r>
            <a:r>
              <a:rPr lang="ru-RU" sz="3200" dirty="0" smtClean="0"/>
              <a:t>. Эти знания полезны обеим сторонам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86058"/>
            <a:ext cx="8534400" cy="758952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</a:rPr>
              <a:t>Благодарим за внимание!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5097"/>
            <a:ext cx="8784976" cy="125076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Цель</a:t>
            </a:r>
            <a:r>
              <a:rPr lang="ru-RU" sz="2000" dirty="0" smtClean="0">
                <a:solidFill>
                  <a:srgbClr val="C00000"/>
                </a:solidFill>
              </a:rPr>
              <a:t>: </a:t>
            </a:r>
            <a:r>
              <a:rPr lang="ru-RU" sz="2000" b="1" dirty="0" smtClean="0">
                <a:solidFill>
                  <a:srgbClr val="C00000"/>
                </a:solidFill>
              </a:rPr>
              <a:t>мотивировать школьников на выработку личной стратегии грамотного поведения в ситуациях растущих финансовых рисков и мошенничества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844824"/>
            <a:ext cx="8503920" cy="4752528"/>
          </a:xfrm>
        </p:spPr>
        <p:txBody>
          <a:bodyPr/>
          <a:lstStyle/>
          <a:p>
            <a:pPr marL="0" indent="0">
              <a:buNone/>
            </a:pPr>
            <a:r>
              <a:rPr lang="ru-RU" sz="2400" b="1" i="1" dirty="0" smtClean="0">
                <a:solidFill>
                  <a:srgbClr val="002060"/>
                </a:solidFill>
              </a:rPr>
              <a:t>Задачи:</a:t>
            </a:r>
          </a:p>
          <a:p>
            <a:r>
              <a:rPr lang="ru-RU" sz="2400" b="1" i="1" dirty="0" smtClean="0">
                <a:solidFill>
                  <a:srgbClr val="002060"/>
                </a:solidFill>
              </a:rPr>
              <a:t> рассмотреть примеры финансового мошенничества из истории и юридической практики в России и за рубежом;</a:t>
            </a:r>
          </a:p>
          <a:p>
            <a:r>
              <a:rPr lang="ru-RU" sz="2400" b="1" i="1" dirty="0">
                <a:solidFill>
                  <a:srgbClr val="002060"/>
                </a:solidFill>
              </a:rPr>
              <a:t>и</a:t>
            </a:r>
            <a:r>
              <a:rPr lang="ru-RU" sz="2400" b="1" i="1" dirty="0" smtClean="0">
                <a:solidFill>
                  <a:srgbClr val="002060"/>
                </a:solidFill>
              </a:rPr>
              <a:t>зучить нормативно-правовую базу по финансовым </a:t>
            </a:r>
            <a:r>
              <a:rPr lang="ru-RU" sz="2400" b="1" i="1" dirty="0" smtClean="0">
                <a:solidFill>
                  <a:srgbClr val="002060"/>
                </a:solidFill>
              </a:rPr>
              <a:t>отношениям (УК РФ, ГК РФ);</a:t>
            </a:r>
            <a:endParaRPr lang="ru-RU" sz="2400" b="1" i="1" dirty="0" smtClean="0">
              <a:solidFill>
                <a:srgbClr val="002060"/>
              </a:solidFill>
            </a:endParaRPr>
          </a:p>
          <a:p>
            <a:r>
              <a:rPr lang="ru-RU" sz="2400" b="1" i="1" dirty="0">
                <a:solidFill>
                  <a:srgbClr val="002060"/>
                </a:solidFill>
              </a:rPr>
              <a:t>в</a:t>
            </a:r>
            <a:r>
              <a:rPr lang="ru-RU" sz="2400" b="1" i="1" dirty="0" smtClean="0">
                <a:solidFill>
                  <a:srgbClr val="002060"/>
                </a:solidFill>
              </a:rPr>
              <a:t>ыявить основные методы «одурачивания» граждан, применяемые мошенниками;</a:t>
            </a:r>
          </a:p>
          <a:p>
            <a:r>
              <a:rPr lang="ru-RU" sz="2400" b="1" i="1" dirty="0">
                <a:solidFill>
                  <a:srgbClr val="002060"/>
                </a:solidFill>
              </a:rPr>
              <a:t>п</a:t>
            </a:r>
            <a:r>
              <a:rPr lang="ru-RU" sz="2400" b="1" i="1" dirty="0" smtClean="0">
                <a:solidFill>
                  <a:srgbClr val="002060"/>
                </a:solidFill>
              </a:rPr>
              <a:t>одготовить памятку по правилам грамотного поведения в финансовой сфере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5097"/>
            <a:ext cx="8784976" cy="965011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Методы и приемы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3929066"/>
            <a:ext cx="8503920" cy="2668286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28596" y="1571612"/>
            <a:ext cx="8503920" cy="464347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сравнительного анализа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ru-RU" sz="3600" b="1" i="1" dirty="0" smtClean="0">
                <a:solidFill>
                  <a:srgbClr val="002060"/>
                </a:solidFill>
              </a:rPr>
              <a:t>- поисковый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проектирования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ru-RU" sz="3600" b="1" i="1" dirty="0" smtClean="0">
                <a:solidFill>
                  <a:srgbClr val="002060"/>
                </a:solidFill>
              </a:rPr>
              <a:t>- коллективной мыслительной деятельности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«мозговой</a:t>
            </a:r>
            <a:r>
              <a:rPr kumimoji="0" lang="ru-RU" sz="3600" b="1" i="1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штурм»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ru-RU" sz="2400" b="1" i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ru-RU" sz="2400" b="1" i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ru-RU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ru-RU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Планируемые результаты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357298"/>
            <a:ext cx="8503920" cy="528641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600" u="sng" dirty="0" smtClean="0"/>
              <a:t>Предметные: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/>
              <a:t>- владение основными понятиями </a:t>
            </a:r>
            <a:r>
              <a:rPr lang="ru-RU" sz="1600" dirty="0" smtClean="0"/>
              <a:t>«финансовое мошенничество» и «финансовая пирамида», инструментами </a:t>
            </a:r>
            <a:r>
              <a:rPr lang="ru-RU" sz="1600" dirty="0" smtClean="0"/>
              <a:t>взаимодействия с участниками финансовых отношений;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/>
              <a:t>- владение основными принципами принятия оптимальных финансовых решений в </a:t>
            </a:r>
            <a:r>
              <a:rPr lang="ru-RU" sz="1600" dirty="0" smtClean="0"/>
              <a:t>условиях  потенциального риска мошенничества</a:t>
            </a:r>
            <a:endParaRPr lang="ru-RU" sz="1600" dirty="0" smtClean="0"/>
          </a:p>
          <a:p>
            <a:pPr>
              <a:spcBef>
                <a:spcPts val="0"/>
              </a:spcBef>
            </a:pPr>
            <a:endParaRPr lang="ru-RU" sz="1600" dirty="0" smtClean="0"/>
          </a:p>
          <a:p>
            <a:pPr>
              <a:spcBef>
                <a:spcPts val="0"/>
              </a:spcBef>
            </a:pPr>
            <a:r>
              <a:rPr lang="ru-RU" sz="1600" u="sng" dirty="0" smtClean="0"/>
              <a:t>Личностные</a:t>
            </a:r>
            <a:r>
              <a:rPr lang="ru-RU" sz="1600" dirty="0" smtClean="0"/>
              <a:t>:</a:t>
            </a:r>
            <a:endParaRPr lang="ru-RU" sz="1600" dirty="0" smtClean="0"/>
          </a:p>
          <a:p>
            <a:pPr>
              <a:spcBef>
                <a:spcPts val="0"/>
              </a:spcBef>
              <a:buNone/>
            </a:pPr>
            <a:r>
              <a:rPr lang="ru-RU" sz="1600" dirty="0" smtClean="0"/>
              <a:t>- понимание личной ответственности за решения, принимаемые в процессе взаимодействия с финансовыми институтами;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/>
              <a:t>- понимание прав и обязанностей в сфере финансов.</a:t>
            </a:r>
          </a:p>
          <a:p>
            <a:pPr>
              <a:spcBef>
                <a:spcPts val="0"/>
              </a:spcBef>
            </a:pPr>
            <a:endParaRPr lang="ru-RU" sz="1600" u="sng" dirty="0" smtClean="0"/>
          </a:p>
          <a:p>
            <a:pPr>
              <a:spcBef>
                <a:spcPts val="0"/>
              </a:spcBef>
            </a:pPr>
            <a:r>
              <a:rPr lang="ru-RU" sz="1600" u="sng" dirty="0" err="1" smtClean="0"/>
              <a:t>Метапредметные</a:t>
            </a:r>
            <a:r>
              <a:rPr lang="ru-RU" sz="1600" u="sng" dirty="0" smtClean="0"/>
              <a:t>: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/>
              <a:t>- владение умением </a:t>
            </a:r>
            <a:r>
              <a:rPr lang="ru-RU" sz="1600" dirty="0" smtClean="0"/>
              <a:t>распознавать и предвидеть действия мошенников;</a:t>
            </a:r>
            <a:endParaRPr lang="ru-RU" sz="1600" dirty="0" smtClean="0"/>
          </a:p>
          <a:p>
            <a:pPr>
              <a:spcBef>
                <a:spcPts val="0"/>
              </a:spcBef>
              <a:buNone/>
            </a:pPr>
            <a:r>
              <a:rPr lang="ru-RU" sz="1600" dirty="0" smtClean="0"/>
              <a:t>- владение информацией </a:t>
            </a:r>
            <a:r>
              <a:rPr lang="ru-RU" sz="1600" dirty="0" smtClean="0"/>
              <a:t>о  финансовых мошенниках и способах их распознавания;</a:t>
            </a:r>
            <a:endParaRPr lang="ru-RU" sz="1600" dirty="0" smtClean="0"/>
          </a:p>
          <a:p>
            <a:pPr>
              <a:spcBef>
                <a:spcPts val="0"/>
              </a:spcBef>
              <a:buNone/>
            </a:pPr>
            <a:r>
              <a:rPr lang="ru-RU" sz="1600" dirty="0" smtClean="0"/>
              <a:t>- </a:t>
            </a:r>
            <a:r>
              <a:rPr lang="ru-RU" sz="1600" dirty="0" smtClean="0"/>
              <a:t>владение коммуникативными компетенциями: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/>
              <a:t>- нахождение источников информации для достижения поставленных целей и решения задач, коммуникативное взаимодействие с окружающими для подбора информации и обмена ею;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/>
              <a:t>- анализ и интерпретация информации о финансовых рисках и финансовом мошенничестве.</a:t>
            </a:r>
          </a:p>
          <a:p>
            <a:pPr>
              <a:spcBef>
                <a:spcPts val="0"/>
              </a:spcBef>
            </a:pP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Организационный блок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0" y="1428736"/>
          <a:ext cx="8643998" cy="4857784"/>
        </p:xfrm>
        <a:graphic>
          <a:graphicData uri="http://schemas.openxmlformats.org/drawingml/2006/table">
            <a:tbl>
              <a:tblPr/>
              <a:tblGrid>
                <a:gridCol w="2657955"/>
                <a:gridCol w="5986043"/>
              </a:tblGrid>
              <a:tr h="883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Деятельность учителя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Деятельность школьников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4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Приветствует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, организует распределение  по группам, обеспечивает раздаточным материалом.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Распределяются по группам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Мотивационный блок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0" y="1428736"/>
          <a:ext cx="8643998" cy="4937073"/>
        </p:xfrm>
        <a:graphic>
          <a:graphicData uri="http://schemas.openxmlformats.org/drawingml/2006/table">
            <a:tbl>
              <a:tblPr/>
              <a:tblGrid>
                <a:gridCol w="6143668"/>
                <a:gridCol w="2500330"/>
              </a:tblGrid>
              <a:tr h="883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Деятельность учителя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Деятельность школьников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4551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Предлагает посмотреть отрывок из известного детского кинофильма «Приключения Буратино» и ответить на вопросы: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о чём говорит этот отрывок?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на какие человеческие слабости указывают  кот </a:t>
                      </a:r>
                      <a:r>
                        <a:rPr kumimoji="0" lang="ru-RU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Базилио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и лиса Алиса?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предположите, о чём пойдёт речь на этом занятии?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Переходит к теме занятия: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современном мире каждый из нас прямо или косвенно сталкивается с финансовыми операциями. Они имеют широкий спектр: от покупки продуктов на рынке до операций на фондовой бирже. В этой сфере активно действуют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мошенники, которые  хотят получить лёгкую выгоду, используя наши с вами человеческие слабости, пробелы в знаниях. Поэтому так важно выработать личную стратегию грамотного поведения в ситуациях растущих финансовых рисков и мошенничества, чтобы успешно противостоять мошенникам и отстаивать свои интересы.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 этом занятии мы с вами попробуем сделать первые шаги в этом направлении.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Смотрят отрывок из к/</a:t>
                      </a:r>
                      <a:r>
                        <a:rPr kumimoji="0"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«Приключения Буратино» и предлагают варианты ответов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с понятиями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0" y="1428736"/>
          <a:ext cx="8643998" cy="4857784"/>
        </p:xfrm>
        <a:graphic>
          <a:graphicData uri="http://schemas.openxmlformats.org/drawingml/2006/table">
            <a:tbl>
              <a:tblPr/>
              <a:tblGrid>
                <a:gridCol w="4643470"/>
                <a:gridCol w="4000528"/>
              </a:tblGrid>
              <a:tr h="883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Деятельность учителя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Деятельность школьников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4551"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Предлагает дать определение понятиям «мошенничество», «финансовое мошенничество». </a:t>
                      </a:r>
                    </a:p>
                    <a:p>
                      <a:endParaRPr kumimoji="0" lang="ru-RU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Ответить на вопрос,  какие ассоциации у вас возникают,  когда вы слышите эти понятия?</a:t>
                      </a:r>
                    </a:p>
                    <a:p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(«мозговой штурм»)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Дают определения понятиям на основе имеющихся знаний, личного и социального опыта. 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Называют слова-ассоциации к понятиям «мошенничество», «финансовое мошенничество» (например: обман, шулерство, махинации, вред и др.)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в группах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0" y="1428736"/>
          <a:ext cx="8643998" cy="4857784"/>
        </p:xfrm>
        <a:graphic>
          <a:graphicData uri="http://schemas.openxmlformats.org/drawingml/2006/table">
            <a:tbl>
              <a:tblPr/>
              <a:tblGrid>
                <a:gridCol w="4643470"/>
                <a:gridCol w="4000528"/>
              </a:tblGrid>
              <a:tr h="883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Деятельность учителя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Деятельность школьников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4551">
                <a:tc>
                  <a:txBody>
                    <a:bodyPr/>
                    <a:lstStyle/>
                    <a:p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Поясняет технологию работы в группе (правила, способы плодотворной работы, качество выступления, критерии оценивания)</a:t>
                      </a:r>
                      <a:endParaRPr kumimoji="0" lang="ru-RU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+mn-lt"/>
                          <a:ea typeface="Calibri"/>
                          <a:cs typeface="Times New Roman"/>
                        </a:rPr>
                        <a:t>Выполнение</a:t>
                      </a:r>
                      <a:r>
                        <a:rPr lang="ru-RU" sz="2400" baseline="0" dirty="0" smtClean="0">
                          <a:latin typeface="+mn-lt"/>
                          <a:ea typeface="Calibri"/>
                          <a:cs typeface="Times New Roman"/>
                        </a:rPr>
                        <a:t> заданий</a:t>
                      </a:r>
                      <a:r>
                        <a:rPr lang="ru-RU" sz="2400" dirty="0" smtClean="0">
                          <a:latin typeface="+mn-lt"/>
                          <a:ea typeface="Calibri"/>
                          <a:cs typeface="Times New Roman"/>
                        </a:rPr>
                        <a:t> в группах</a:t>
                      </a:r>
                      <a:endParaRPr lang="ru-RU" sz="2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Песенка кота Базилио и Лисы Алисы.mp4">
            <a:hlinkClick r:id="" action="ppaction://media"/>
          </p:cNvPr>
          <p:cNvPicPr>
            <a:picLocks noGrp="1" noRot="1" noChangeAspect="1"/>
          </p:cNvPicPr>
          <p:nvPr>
            <p:ph sz="quarter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2844" y="142852"/>
            <a:ext cx="8858312" cy="65187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520</TotalTime>
  <Words>688</Words>
  <Application>Microsoft Office PowerPoint</Application>
  <PresentationFormat>Экран (4:3)</PresentationFormat>
  <Paragraphs>114</Paragraphs>
  <Slides>19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Официальная</vt:lpstr>
      <vt:lpstr>Разработка учебного занятия по изучению темы: «Финансовое мошенничество и риски финансовых пирамид»</vt:lpstr>
      <vt:lpstr>Цель: мотивировать школьников на выработку личной стратегии грамотного поведения в ситуациях растущих финансовых рисков и мошенничества</vt:lpstr>
      <vt:lpstr>Методы и приемы</vt:lpstr>
      <vt:lpstr>Планируемые результаты</vt:lpstr>
      <vt:lpstr>Организационный блок</vt:lpstr>
      <vt:lpstr>Мотивационный блок</vt:lpstr>
      <vt:lpstr>Работа с понятиями</vt:lpstr>
      <vt:lpstr>Работа в группах</vt:lpstr>
      <vt:lpstr>Слайд 9</vt:lpstr>
      <vt:lpstr>Мошенничество</vt:lpstr>
      <vt:lpstr>Финансовая пирамида -</vt:lpstr>
      <vt:lpstr>Групповая работа</vt:lpstr>
      <vt:lpstr>Слайд 13</vt:lpstr>
      <vt:lpstr>Список крупнейших финансовых пирамид</vt:lpstr>
      <vt:lpstr>Групповая работа</vt:lpstr>
      <vt:lpstr>Групповая работа</vt:lpstr>
      <vt:lpstr>Групповая работа</vt:lpstr>
      <vt:lpstr>Рефлексия</vt:lpstr>
      <vt:lpstr>Благодарим за внимание!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 «Разработка занятия по теме «Финансовое мошенничество и риски финансовых пирамид»</dc:title>
  <dc:creator>Игрек Икс</dc:creator>
  <cp:lastModifiedBy>Игрек Икс</cp:lastModifiedBy>
  <cp:revision>38</cp:revision>
  <dcterms:created xsi:type="dcterms:W3CDTF">2016-10-18T14:24:45Z</dcterms:created>
  <dcterms:modified xsi:type="dcterms:W3CDTF">2016-10-19T15:16:02Z</dcterms:modified>
</cp:coreProperties>
</file>