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2" y="12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90%D0%BD%D0%B3%D0%BB%D0%B8%D0%B9%D1%81%D0%BA%D0%B8%D0%B9_%D1%8F%D0%B7%D1%8B%D0%BA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_UvQKAECr7E" TargetMode="External"/><Relationship Id="rId2" Type="http://schemas.openxmlformats.org/officeDocument/2006/relationships/hyperlink" Target="https://www.google.ru/url?sa=t&amp;rct=j&amp;q=&amp;esrc=s&amp;source=web&amp;cd=1&amp;cad=rja&amp;uact=8&amp;ved=0ahUKEwj_4oaMyZbQAhUEWywKHVMmAJwQtwIIGzAA&amp;url=https://www.youtube.com/watch?v=_UvQKAECr7E&amp;usg=AFQjCNH-hZ4u_DmZYJURfhkBCDJ2ArQlbQ&amp;bvm=bv.137904068,d.bG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guru.ru/kasko" TargetMode="External"/><Relationship Id="rId2" Type="http://schemas.openxmlformats.org/officeDocument/2006/relationships/hyperlink" Target="http://www.google.ru/url?sa=t&amp;rct=j&amp;q=&amp;esrc=s&amp;source=web&amp;cd=2&amp;ved=0ahUKEwi5pcHdy5bQAhXCiSwKHRodDDkQFghNMAE&amp;url=http://www.inguru.ru/kasko&amp;usg=AFQjCNGFTdsMBIk0jJ-VoxBtFwMHo8-97Q&amp;cad=rjt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&#1072;&#1085;&#1090;&#1080;&#1089;&#1090;&#1088;&#1072;&#1093;&#1086;&#1074;&#1097;&#1080;&#1082;.&#1088;&#1092;/stati/17-kak-poluchit-dengi-po-kasko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772817"/>
            <a:ext cx="7704855" cy="4161848"/>
          </a:xfrm>
        </p:spPr>
        <p:txBody>
          <a:bodyPr/>
          <a:lstStyle/>
          <a:p>
            <a:endParaRPr lang="ru-RU" b="1" dirty="0"/>
          </a:p>
          <a:p>
            <a:r>
              <a:rPr lang="ru-RU" b="1" dirty="0" smtClean="0"/>
              <a:t>Метод </a:t>
            </a:r>
            <a:r>
              <a:rPr lang="ru-RU" b="1" dirty="0"/>
              <a:t>кейсов</a:t>
            </a:r>
            <a:r>
              <a:rPr lang="ru-RU" dirty="0"/>
              <a:t> (</a:t>
            </a:r>
            <a:r>
              <a:rPr lang="ru-RU" dirty="0">
                <a:hlinkClick r:id="rId2" tooltip="Английский язык"/>
              </a:rPr>
              <a:t>англ.</a:t>
            </a:r>
            <a:r>
              <a:rPr lang="ru-RU" dirty="0"/>
              <a:t> </a:t>
            </a:r>
            <a:r>
              <a:rPr lang="ru-RU" i="1" dirty="0" err="1"/>
              <a:t>Case</a:t>
            </a:r>
            <a:r>
              <a:rPr lang="ru-RU" i="1" dirty="0"/>
              <a:t> </a:t>
            </a:r>
            <a:r>
              <a:rPr lang="ru-RU" i="1" dirty="0" err="1"/>
              <a:t>method</a:t>
            </a:r>
            <a:r>
              <a:rPr lang="ru-RU" dirty="0"/>
              <a:t>, кейс-метод, метод конкретных ситуаций, метод ситуационного анализа) — техника обучения, использующая описание реальных экономических, социальных и бизнес-ситуаций. Обучающиеся должны исследовать ситуацию, разобраться в сути проблем, предложить возможные решения и выбрать лучшее из них. Кейсы основываются на реальном фактическом материале или же приближены к реальной ситуации.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936103"/>
          </a:xfrm>
        </p:spPr>
        <p:txBody>
          <a:bodyPr/>
          <a:lstStyle/>
          <a:p>
            <a:r>
              <a:rPr lang="ru-RU" sz="4000" dirty="0" smtClean="0">
                <a:latin typeface="Garamond" panose="02020404030301010803" pitchFamily="18" charset="0"/>
              </a:rPr>
              <a:t>Кейс по теме «Страхование»</a:t>
            </a:r>
            <a:br>
              <a:rPr lang="ru-RU" sz="4000" dirty="0" smtClean="0">
                <a:latin typeface="Garamond" panose="02020404030301010803" pitchFamily="18" charset="0"/>
              </a:rPr>
            </a:br>
            <a:r>
              <a:rPr lang="ru-RU" sz="2000" dirty="0" smtClean="0">
                <a:latin typeface="Garamond" panose="02020404030301010803" pitchFamily="18" charset="0"/>
              </a:rPr>
              <a:t>автор: учитель АНО «Павловская гимназия» Аксёнова Е.В.</a:t>
            </a:r>
            <a:endParaRPr lang="ru-RU" sz="40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50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692695"/>
            <a:ext cx="7992888" cy="5400601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Верно ли утверждение : КАСКО-  это</a:t>
            </a:r>
          </a:p>
          <a:p>
            <a:r>
              <a:rPr lang="ru-RU" dirty="0" smtClean="0"/>
              <a:t>«Комплексное Автострахование Кроме Ответственности»???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1. Посмотри видеофрагмент</a:t>
            </a:r>
          </a:p>
          <a:p>
            <a:r>
              <a:rPr lang="ru-RU" dirty="0">
                <a:hlinkClick r:id="rId2"/>
              </a:rPr>
              <a:t>Ну погоди Выпуск 3. На дороге (1971 год). </a:t>
            </a:r>
            <a:r>
              <a:rPr lang="ru-RU" i="1" dirty="0">
                <a:hlinkClick r:id="rId2"/>
              </a:rPr>
              <a:t>Nupogodi.net</a:t>
            </a:r>
            <a:r>
              <a:rPr lang="ru-RU" dirty="0">
                <a:hlinkClick r:id="rId2"/>
              </a:rPr>
              <a:t> </a:t>
            </a:r>
            <a:r>
              <a:rPr lang="ru-RU" dirty="0" smtClean="0">
                <a:hlinkClick r:id="rId2"/>
              </a:rPr>
              <a:t>–</a:t>
            </a:r>
            <a:endParaRPr lang="ru-RU" dirty="0" smtClean="0"/>
          </a:p>
          <a:p>
            <a:r>
              <a:rPr lang="en-US" dirty="0"/>
              <a:t>https://</a:t>
            </a:r>
            <a:r>
              <a:rPr lang="en-US" dirty="0" smtClean="0"/>
              <a:t>www.youtube.com/watch?v=_UvQKAECr7E</a:t>
            </a:r>
            <a:endParaRPr lang="ru-RU" dirty="0"/>
          </a:p>
          <a:p>
            <a:r>
              <a:rPr lang="en-US" dirty="0">
                <a:hlinkClick r:id="rId3"/>
              </a:rPr>
              <a:t>https://youtu.be/_</a:t>
            </a:r>
            <a:r>
              <a:rPr lang="en-US" dirty="0" smtClean="0">
                <a:hlinkClick r:id="rId3"/>
              </a:rPr>
              <a:t>UvQKAECr7E</a:t>
            </a:r>
            <a:endParaRPr lang="ru-RU" dirty="0" smtClean="0"/>
          </a:p>
          <a:p>
            <a:r>
              <a:rPr lang="ru-RU" dirty="0" smtClean="0"/>
              <a:t>2. Предложите Волку подходящий вариант страхования КАСКО используя сайты страховых компаний.</a:t>
            </a:r>
          </a:p>
          <a:p>
            <a:r>
              <a:rPr lang="ru-RU" dirty="0" smtClean="0"/>
              <a:t>3. Найди ответы на вопросы:</a:t>
            </a:r>
          </a:p>
          <a:p>
            <a:r>
              <a:rPr lang="ru-RU" dirty="0" smtClean="0"/>
              <a:t>КАСКО- это ……………………………… </a:t>
            </a:r>
          </a:p>
          <a:p>
            <a:r>
              <a:rPr lang="ru-RU" dirty="0" err="1" smtClean="0"/>
              <a:t>Фрашиза</a:t>
            </a:r>
            <a:r>
              <a:rPr lang="ru-RU" dirty="0" smtClean="0"/>
              <a:t>- это………………………….. </a:t>
            </a:r>
          </a:p>
          <a:p>
            <a:r>
              <a:rPr lang="ru-RU" dirty="0" smtClean="0"/>
              <a:t>Абандон-это…………………………….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556990"/>
            <a:ext cx="115252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956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404664"/>
            <a:ext cx="7786867" cy="4520793"/>
          </a:xfrm>
        </p:spPr>
        <p:txBody>
          <a:bodyPr/>
          <a:lstStyle/>
          <a:p>
            <a:r>
              <a:rPr lang="ru-RU" sz="2000" dirty="0" smtClean="0"/>
              <a:t>Полезные ресурсы: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b="0" dirty="0" smtClean="0">
                <a:effectLst/>
                <a:hlinkClick r:id="rId2"/>
              </a:rPr>
              <a:t>КАСКО </a:t>
            </a:r>
            <a:r>
              <a:rPr lang="ru-RU" sz="2000" b="0" dirty="0">
                <a:effectLst/>
                <a:hlinkClick r:id="rId2"/>
              </a:rPr>
              <a:t>от А до Я - INGURU</a:t>
            </a:r>
            <a:r>
              <a:rPr lang="ru-RU" sz="2000" b="0" dirty="0">
                <a:effectLst/>
              </a:rPr>
              <a:t/>
            </a:r>
            <a:br>
              <a:rPr lang="ru-RU" sz="2000" b="0" dirty="0">
                <a:effectLst/>
              </a:rPr>
            </a:br>
            <a:r>
              <a:rPr lang="en-US" sz="2000" dirty="0" smtClean="0">
                <a:hlinkClick r:id="rId3"/>
              </a:rPr>
              <a:t>http</a:t>
            </a:r>
            <a:r>
              <a:rPr lang="en-US" sz="2000" dirty="0">
                <a:hlinkClick r:id="rId3"/>
              </a:rPr>
              <a:t>://</a:t>
            </a:r>
            <a:r>
              <a:rPr lang="en-US" sz="2000" dirty="0" smtClean="0">
                <a:hlinkClick r:id="rId3"/>
              </a:rPr>
              <a:t>www.inguru.ru/kasko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en-US" sz="2000" dirty="0">
                <a:hlinkClick r:id="rId4"/>
              </a:rPr>
              <a:t>http://</a:t>
            </a:r>
            <a:r>
              <a:rPr lang="ru-RU" sz="2000" dirty="0" err="1">
                <a:hlinkClick r:id="rId4"/>
              </a:rPr>
              <a:t>антистраховщик.рф</a:t>
            </a:r>
            <a:r>
              <a:rPr lang="ru-RU" sz="2000" dirty="0">
                <a:hlinkClick r:id="rId4"/>
              </a:rPr>
              <a:t>/</a:t>
            </a:r>
            <a:r>
              <a:rPr lang="en-US" sz="2000" dirty="0" err="1" smtClean="0">
                <a:hlinkClick r:id="rId4"/>
              </a:rPr>
              <a:t>stati</a:t>
            </a:r>
            <a:r>
              <a:rPr lang="en-US" sz="2000" dirty="0" smtClean="0">
                <a:hlinkClick r:id="rId4"/>
              </a:rPr>
              <a:t>/17-kak-poluchit-dengi-po-kasko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62305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548680"/>
            <a:ext cx="7461448" cy="489654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1. Какие ошибки допустил гражданин Шарик в заявлении в страховую компанию по выплате КАСКО? Исправьте и дайте рекомендации.</a:t>
            </a:r>
          </a:p>
          <a:p>
            <a:r>
              <a:rPr lang="ru-RU" dirty="0" smtClean="0"/>
              <a:t>«Моя машина была повреждена  </a:t>
            </a:r>
            <a:r>
              <a:rPr lang="ru-RU" dirty="0"/>
              <a:t>в результате </a:t>
            </a:r>
            <a:r>
              <a:rPr lang="ru-RU" dirty="0" smtClean="0"/>
              <a:t>чего неизвестно. Я пришел с  </a:t>
            </a:r>
            <a:r>
              <a:rPr lang="ru-RU" dirty="0"/>
              <a:t>и увидел </a:t>
            </a:r>
            <a:r>
              <a:rPr lang="ru-RU" dirty="0" smtClean="0"/>
              <a:t>повреждения. Когда они появились я не знаю. Сотрудников ДПС я не вызывал, так как машина была припаркована и не двигалась.»</a:t>
            </a:r>
          </a:p>
          <a:p>
            <a:r>
              <a:rPr lang="ru-RU" dirty="0" smtClean="0"/>
              <a:t>2. Страховая компания для оформления случая по КАСКО потребовала у гражданки </a:t>
            </a:r>
            <a:r>
              <a:rPr lang="ru-RU" dirty="0" err="1" smtClean="0"/>
              <a:t>Беладонны</a:t>
            </a:r>
            <a:r>
              <a:rPr lang="ru-RU" dirty="0" smtClean="0"/>
              <a:t> предоставить следующие документы:</a:t>
            </a:r>
            <a:endParaRPr lang="ru-RU" dirty="0"/>
          </a:p>
          <a:p>
            <a:r>
              <a:rPr lang="ru-RU" dirty="0" smtClean="0"/>
              <a:t>заявление </a:t>
            </a:r>
            <a:r>
              <a:rPr lang="ru-RU" dirty="0"/>
              <a:t>о страховом случае;</a:t>
            </a:r>
          </a:p>
          <a:p>
            <a:r>
              <a:rPr lang="ru-RU" dirty="0"/>
              <a:t>документ компетентного органа (ОВД, ГАИ, ОГПН);</a:t>
            </a:r>
          </a:p>
          <a:p>
            <a:r>
              <a:rPr lang="ru-RU" dirty="0"/>
              <a:t>документы, подтверждающие право собственности или владения автомобилем (ПТС, СТС, Доверенность);</a:t>
            </a:r>
          </a:p>
          <a:p>
            <a:r>
              <a:rPr lang="ru-RU" dirty="0"/>
              <a:t>бумаги, подтверждающие исправность автомобиля </a:t>
            </a:r>
            <a:r>
              <a:rPr lang="ru-RU" dirty="0" smtClean="0"/>
              <a:t>(талон </a:t>
            </a:r>
            <a:r>
              <a:rPr lang="ru-RU" dirty="0"/>
              <a:t>ТО</a:t>
            </a:r>
            <a:r>
              <a:rPr lang="ru-RU" dirty="0" smtClean="0"/>
              <a:t>). </a:t>
            </a:r>
          </a:p>
          <a:p>
            <a:r>
              <a:rPr lang="ru-RU" dirty="0" smtClean="0"/>
              <a:t>Законно </a:t>
            </a:r>
            <a:r>
              <a:rPr lang="ru-RU" dirty="0"/>
              <a:t>ли требование?</a:t>
            </a:r>
          </a:p>
        </p:txBody>
      </p:sp>
    </p:spTree>
    <p:extLst>
      <p:ext uri="{BB962C8B-B14F-4D97-AF65-F5344CB8AC3E}">
        <p14:creationId xmlns:p14="http://schemas.microsoft.com/office/powerpoint/2010/main" val="2778150983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223</TotalTime>
  <Words>201</Words>
  <Application>Microsoft Office PowerPoint</Application>
  <PresentationFormat>Экран (4:3)</PresentationFormat>
  <Paragraphs>26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Воздушный поток</vt:lpstr>
      <vt:lpstr>Кейс по теме «Страхование» автор: учитель АНО «Павловская гимназия» Аксёнова Е.В.</vt:lpstr>
      <vt:lpstr>Презентация PowerPoint</vt:lpstr>
      <vt:lpstr>Полезные ресурсы:  КАСКО от А до Я - INGURU http://www.inguru.ru/kasko  http://антистраховщик.рф/stati/17-kak-poluchit-dengi-po-kasko 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Страхование</dc:title>
  <dc:creator>Елена В. Аксенова</dc:creator>
  <cp:lastModifiedBy>Елена В. Аксенова</cp:lastModifiedBy>
  <cp:revision>22</cp:revision>
  <dcterms:created xsi:type="dcterms:W3CDTF">2016-11-07T08:56:29Z</dcterms:created>
  <dcterms:modified xsi:type="dcterms:W3CDTF">2016-11-07T13:02:24Z</dcterms:modified>
</cp:coreProperties>
</file>