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B609E9-027C-4F9C-8051-647B6A59097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4B8BA6-53B1-44CD-BB5A-F8C6DEA8C5B4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кредит</a:t>
          </a:r>
          <a:endParaRPr lang="ru-RU" sz="1200" b="1" dirty="0">
            <a:solidFill>
              <a:schemeClr val="tx1"/>
            </a:solidFill>
          </a:endParaRPr>
        </a:p>
      </dgm:t>
    </dgm:pt>
    <dgm:pt modelId="{88D8EC64-7BC1-405D-A99A-3DF279FF6067}" type="parTrans" cxnId="{5861F7F7-2D05-43E9-AF4A-2284EBFC3EA0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24377D67-EEED-4EB2-9CF4-FDA77CF83F0F}" type="sibTrans" cxnId="{5861F7F7-2D05-43E9-AF4A-2284EBFC3EA0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A7D0531A-BBBA-4754-8F6F-0F9E1EAE9CAD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коммерческий</a:t>
          </a:r>
          <a:endParaRPr lang="ru-RU" sz="1200" b="1" dirty="0">
            <a:solidFill>
              <a:schemeClr val="tx1"/>
            </a:solidFill>
          </a:endParaRPr>
        </a:p>
      </dgm:t>
    </dgm:pt>
    <dgm:pt modelId="{34B00041-55AF-4A3B-B779-75A059CB32F4}" type="parTrans" cxnId="{DE26565A-C82B-40D9-B735-C3750E10529C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B151FDA5-402A-4A90-A59B-2FD8F54A0949}" type="sibTrans" cxnId="{DE26565A-C82B-40D9-B735-C3750E10529C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8F7EB739-8EC5-4BF8-88D9-CE934B951953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банковский</a:t>
          </a:r>
          <a:endParaRPr lang="ru-RU" sz="1200" b="1" dirty="0">
            <a:solidFill>
              <a:schemeClr val="tx1"/>
            </a:solidFill>
          </a:endParaRPr>
        </a:p>
      </dgm:t>
    </dgm:pt>
    <dgm:pt modelId="{E729CA44-B2E6-471C-A24F-D6D307027AA6}" type="parTrans" cxnId="{82245C81-3FF5-4522-9E6D-5FF6CD6E9D1C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4DAC000B-494A-4A97-BF5C-E7B9B9D16CE2}" type="sibTrans" cxnId="{82245C81-3FF5-4522-9E6D-5FF6CD6E9D1C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C873AA21-02BB-4CAB-90D6-764B4C5B5FE3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межхозяйственный</a:t>
          </a:r>
          <a:endParaRPr lang="ru-RU" sz="1200" b="1" dirty="0">
            <a:solidFill>
              <a:schemeClr val="tx1"/>
            </a:solidFill>
          </a:endParaRPr>
        </a:p>
      </dgm:t>
    </dgm:pt>
    <dgm:pt modelId="{554185B4-BF4A-4C63-9C9C-87A9168EC66D}" type="parTrans" cxnId="{D374D5CF-68EF-4614-B598-07C7561E9A1B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09E805D0-08CA-455F-9785-4042E5BFCD7F}" type="sibTrans" cxnId="{D374D5CF-68EF-4614-B598-07C7561E9A1B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A7F8C81C-BADE-460F-8AFA-303E15C4FB75}">
      <dgm:prSet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потребительский</a:t>
          </a:r>
          <a:endParaRPr lang="ru-RU" sz="1200" b="1" dirty="0">
            <a:solidFill>
              <a:schemeClr val="tx1"/>
            </a:solidFill>
          </a:endParaRPr>
        </a:p>
      </dgm:t>
    </dgm:pt>
    <dgm:pt modelId="{AF5F0A97-AAC5-4A9B-B7E4-65C9E5329A30}" type="parTrans" cxnId="{B53DB029-B04E-448B-BC7D-5B8D0BBADD85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4A8BB42F-916D-4273-AABF-E2F7AFD77BB1}" type="sibTrans" cxnId="{B53DB029-B04E-448B-BC7D-5B8D0BBADD85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2FC97B05-BD4F-4011-880B-E4944A04EB4A}">
      <dgm:prSet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ипотечный</a:t>
          </a:r>
          <a:endParaRPr lang="ru-RU" sz="1200" b="1" dirty="0">
            <a:solidFill>
              <a:schemeClr val="tx1"/>
            </a:solidFill>
          </a:endParaRPr>
        </a:p>
      </dgm:t>
    </dgm:pt>
    <dgm:pt modelId="{32E07F15-4FF1-486A-AB3C-5EBAB4579CF3}" type="parTrans" cxnId="{76A1A0A4-8B70-4ED0-8FA8-1A566A4C7A76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D166B3B3-92EF-45D0-BD46-B78B89DE322A}" type="sibTrans" cxnId="{76A1A0A4-8B70-4ED0-8FA8-1A566A4C7A76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B2B5E9F1-D623-4AA3-A12A-3DFDA5803B44}">
      <dgm:prSet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государственный</a:t>
          </a:r>
          <a:endParaRPr lang="ru-RU" sz="1200" b="1" dirty="0">
            <a:solidFill>
              <a:schemeClr val="tx1"/>
            </a:solidFill>
          </a:endParaRPr>
        </a:p>
      </dgm:t>
    </dgm:pt>
    <dgm:pt modelId="{397884E5-F4C4-4D7A-B526-2DED2AEDB67D}" type="parTrans" cxnId="{1BA561F6-4412-4036-9DD6-9C1E593D1D81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0D25AA82-B34C-4284-9194-5791F7151613}" type="sibTrans" cxnId="{1BA561F6-4412-4036-9DD6-9C1E593D1D81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5099C564-3158-4589-B302-84850727AF9B}">
      <dgm:prSet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международный</a:t>
          </a:r>
          <a:endParaRPr lang="ru-RU" sz="1200" b="1" dirty="0">
            <a:solidFill>
              <a:schemeClr val="tx1"/>
            </a:solidFill>
          </a:endParaRPr>
        </a:p>
      </dgm:t>
    </dgm:pt>
    <dgm:pt modelId="{055709C8-D4BB-49AC-A126-346E1F06A44A}" type="parTrans" cxnId="{42463484-99CE-4AE4-A8BC-4DF143135DA7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64E8A772-4692-4F34-A7E3-07D995D776D4}" type="sibTrans" cxnId="{42463484-99CE-4AE4-A8BC-4DF143135DA7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CFFEAE7F-1EDE-45BA-B64C-C679839CA456}" type="pres">
      <dgm:prSet presAssocID="{CEB609E9-027C-4F9C-8051-647B6A59097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B0CA6D1-7A16-4315-81AC-8DB718343C68}" type="pres">
      <dgm:prSet presAssocID="{D54B8BA6-53B1-44CD-BB5A-F8C6DEA8C5B4}" presName="hierRoot1" presStyleCnt="0">
        <dgm:presLayoutVars>
          <dgm:hierBranch val="init"/>
        </dgm:presLayoutVars>
      </dgm:prSet>
      <dgm:spPr/>
    </dgm:pt>
    <dgm:pt modelId="{F87C16CE-149E-4B5E-8CB8-560C02AAFC42}" type="pres">
      <dgm:prSet presAssocID="{D54B8BA6-53B1-44CD-BB5A-F8C6DEA8C5B4}" presName="rootComposite1" presStyleCnt="0"/>
      <dgm:spPr/>
    </dgm:pt>
    <dgm:pt modelId="{6F52A59E-2EBB-4B8A-A343-509B1C412801}" type="pres">
      <dgm:prSet presAssocID="{D54B8BA6-53B1-44CD-BB5A-F8C6DEA8C5B4}" presName="rootText1" presStyleLbl="node0" presStyleIdx="0" presStyleCnt="1">
        <dgm:presLayoutVars>
          <dgm:chPref val="3"/>
        </dgm:presLayoutVars>
      </dgm:prSet>
      <dgm:spPr/>
    </dgm:pt>
    <dgm:pt modelId="{DB9DFB12-C049-4A3C-B33E-7797393E25A3}" type="pres">
      <dgm:prSet presAssocID="{D54B8BA6-53B1-44CD-BB5A-F8C6DEA8C5B4}" presName="rootConnector1" presStyleLbl="node1" presStyleIdx="0" presStyleCnt="0"/>
      <dgm:spPr/>
    </dgm:pt>
    <dgm:pt modelId="{7D98664E-3143-49C8-9C16-AE2336D2BF4E}" type="pres">
      <dgm:prSet presAssocID="{D54B8BA6-53B1-44CD-BB5A-F8C6DEA8C5B4}" presName="hierChild2" presStyleCnt="0"/>
      <dgm:spPr/>
    </dgm:pt>
    <dgm:pt modelId="{B1284EF5-B48B-4F11-A9FF-EEE5E50E69C5}" type="pres">
      <dgm:prSet presAssocID="{34B00041-55AF-4A3B-B779-75A059CB32F4}" presName="Name37" presStyleLbl="parChTrans1D2" presStyleIdx="0" presStyleCnt="7"/>
      <dgm:spPr/>
    </dgm:pt>
    <dgm:pt modelId="{D4C8712A-9986-438A-9DA2-5C013E512B52}" type="pres">
      <dgm:prSet presAssocID="{A7D0531A-BBBA-4754-8F6F-0F9E1EAE9CAD}" presName="hierRoot2" presStyleCnt="0">
        <dgm:presLayoutVars>
          <dgm:hierBranch val="init"/>
        </dgm:presLayoutVars>
      </dgm:prSet>
      <dgm:spPr/>
    </dgm:pt>
    <dgm:pt modelId="{7B51E734-E2EC-434A-933E-F255FED9F33D}" type="pres">
      <dgm:prSet presAssocID="{A7D0531A-BBBA-4754-8F6F-0F9E1EAE9CAD}" presName="rootComposite" presStyleCnt="0"/>
      <dgm:spPr/>
    </dgm:pt>
    <dgm:pt modelId="{160C87DE-441A-4533-92BD-9AF63877D937}" type="pres">
      <dgm:prSet presAssocID="{A7D0531A-BBBA-4754-8F6F-0F9E1EAE9CAD}" presName="rootText" presStyleLbl="node2" presStyleIdx="0" presStyleCnt="7">
        <dgm:presLayoutVars>
          <dgm:chPref val="3"/>
        </dgm:presLayoutVars>
      </dgm:prSet>
      <dgm:spPr/>
    </dgm:pt>
    <dgm:pt modelId="{13113605-0AD9-4ABC-8C1D-6BDE7F178AFC}" type="pres">
      <dgm:prSet presAssocID="{A7D0531A-BBBA-4754-8F6F-0F9E1EAE9CAD}" presName="rootConnector" presStyleLbl="node2" presStyleIdx="0" presStyleCnt="7"/>
      <dgm:spPr/>
    </dgm:pt>
    <dgm:pt modelId="{575B67AF-BF15-4ED5-8F42-6F2C4D69BA60}" type="pres">
      <dgm:prSet presAssocID="{A7D0531A-BBBA-4754-8F6F-0F9E1EAE9CAD}" presName="hierChild4" presStyleCnt="0"/>
      <dgm:spPr/>
    </dgm:pt>
    <dgm:pt modelId="{DF24D2E6-E025-412E-AADE-8BD9181D02EC}" type="pres">
      <dgm:prSet presAssocID="{A7D0531A-BBBA-4754-8F6F-0F9E1EAE9CAD}" presName="hierChild5" presStyleCnt="0"/>
      <dgm:spPr/>
    </dgm:pt>
    <dgm:pt modelId="{B7B599EB-EB9B-4351-9C40-D192BD30BB53}" type="pres">
      <dgm:prSet presAssocID="{E729CA44-B2E6-471C-A24F-D6D307027AA6}" presName="Name37" presStyleLbl="parChTrans1D2" presStyleIdx="1" presStyleCnt="7"/>
      <dgm:spPr/>
    </dgm:pt>
    <dgm:pt modelId="{D42B186B-704A-4889-9539-3AABD86C3D28}" type="pres">
      <dgm:prSet presAssocID="{8F7EB739-8EC5-4BF8-88D9-CE934B951953}" presName="hierRoot2" presStyleCnt="0">
        <dgm:presLayoutVars>
          <dgm:hierBranch val="init"/>
        </dgm:presLayoutVars>
      </dgm:prSet>
      <dgm:spPr/>
    </dgm:pt>
    <dgm:pt modelId="{6F1159DA-1DC7-4FE3-A555-2B5B4A6D5AC4}" type="pres">
      <dgm:prSet presAssocID="{8F7EB739-8EC5-4BF8-88D9-CE934B951953}" presName="rootComposite" presStyleCnt="0"/>
      <dgm:spPr/>
    </dgm:pt>
    <dgm:pt modelId="{7E79EAB6-E84B-40CD-A635-0C1298D8D385}" type="pres">
      <dgm:prSet presAssocID="{8F7EB739-8EC5-4BF8-88D9-CE934B951953}" presName="rootText" presStyleLbl="node2" presStyleIdx="1" presStyleCnt="7" custScaleX="117247">
        <dgm:presLayoutVars>
          <dgm:chPref val="3"/>
        </dgm:presLayoutVars>
      </dgm:prSet>
      <dgm:spPr/>
    </dgm:pt>
    <dgm:pt modelId="{7E945C37-5914-4DB0-8117-2FE94C81F0B4}" type="pres">
      <dgm:prSet presAssocID="{8F7EB739-8EC5-4BF8-88D9-CE934B951953}" presName="rootConnector" presStyleLbl="node2" presStyleIdx="1" presStyleCnt="7"/>
      <dgm:spPr/>
    </dgm:pt>
    <dgm:pt modelId="{E438B899-F707-4999-966E-A0A1045C8BAB}" type="pres">
      <dgm:prSet presAssocID="{8F7EB739-8EC5-4BF8-88D9-CE934B951953}" presName="hierChild4" presStyleCnt="0"/>
      <dgm:spPr/>
    </dgm:pt>
    <dgm:pt modelId="{5271FC80-C86A-42EB-B3A7-AC222CEB6565}" type="pres">
      <dgm:prSet presAssocID="{8F7EB739-8EC5-4BF8-88D9-CE934B951953}" presName="hierChild5" presStyleCnt="0"/>
      <dgm:spPr/>
    </dgm:pt>
    <dgm:pt modelId="{B2D0C730-3F61-4B1C-81BD-05F90A548F23}" type="pres">
      <dgm:prSet presAssocID="{554185B4-BF4A-4C63-9C9C-87A9168EC66D}" presName="Name37" presStyleLbl="parChTrans1D2" presStyleIdx="2" presStyleCnt="7"/>
      <dgm:spPr/>
    </dgm:pt>
    <dgm:pt modelId="{5748C937-02F0-4B0C-8793-50E0CAF957ED}" type="pres">
      <dgm:prSet presAssocID="{C873AA21-02BB-4CAB-90D6-764B4C5B5FE3}" presName="hierRoot2" presStyleCnt="0">
        <dgm:presLayoutVars>
          <dgm:hierBranch val="init"/>
        </dgm:presLayoutVars>
      </dgm:prSet>
      <dgm:spPr/>
    </dgm:pt>
    <dgm:pt modelId="{590386B6-A31B-4629-AA2C-FEC9C115357A}" type="pres">
      <dgm:prSet presAssocID="{C873AA21-02BB-4CAB-90D6-764B4C5B5FE3}" presName="rootComposite" presStyleCnt="0"/>
      <dgm:spPr/>
    </dgm:pt>
    <dgm:pt modelId="{0B4D62DF-441E-4C98-9E27-AC6D3CFBEBA8}" type="pres">
      <dgm:prSet presAssocID="{C873AA21-02BB-4CAB-90D6-764B4C5B5FE3}" presName="rootText" presStyleLbl="node2" presStyleIdx="2" presStyleCnt="7" custScaleX="127301">
        <dgm:presLayoutVars>
          <dgm:chPref val="3"/>
        </dgm:presLayoutVars>
      </dgm:prSet>
      <dgm:spPr/>
    </dgm:pt>
    <dgm:pt modelId="{74434145-44A8-48AE-BB34-0C9C9D8AEF9F}" type="pres">
      <dgm:prSet presAssocID="{C873AA21-02BB-4CAB-90D6-764B4C5B5FE3}" presName="rootConnector" presStyleLbl="node2" presStyleIdx="2" presStyleCnt="7"/>
      <dgm:spPr/>
    </dgm:pt>
    <dgm:pt modelId="{FB50A4F4-167A-4968-97D5-8F583099ADB2}" type="pres">
      <dgm:prSet presAssocID="{C873AA21-02BB-4CAB-90D6-764B4C5B5FE3}" presName="hierChild4" presStyleCnt="0"/>
      <dgm:spPr/>
    </dgm:pt>
    <dgm:pt modelId="{1300A7ED-6FE9-42B3-A1A5-295CE34C8EA1}" type="pres">
      <dgm:prSet presAssocID="{C873AA21-02BB-4CAB-90D6-764B4C5B5FE3}" presName="hierChild5" presStyleCnt="0"/>
      <dgm:spPr/>
    </dgm:pt>
    <dgm:pt modelId="{5482639E-5E0B-430F-A8DA-1E6BB3A215F9}" type="pres">
      <dgm:prSet presAssocID="{AF5F0A97-AAC5-4A9B-B7E4-65C9E5329A30}" presName="Name37" presStyleLbl="parChTrans1D2" presStyleIdx="3" presStyleCnt="7"/>
      <dgm:spPr/>
    </dgm:pt>
    <dgm:pt modelId="{9626C2EE-4207-4B82-B92D-AADF5EB9C0A7}" type="pres">
      <dgm:prSet presAssocID="{A7F8C81C-BADE-460F-8AFA-303E15C4FB75}" presName="hierRoot2" presStyleCnt="0">
        <dgm:presLayoutVars>
          <dgm:hierBranch val="init"/>
        </dgm:presLayoutVars>
      </dgm:prSet>
      <dgm:spPr/>
    </dgm:pt>
    <dgm:pt modelId="{552BEEFD-708C-455D-866A-E466E603BD6E}" type="pres">
      <dgm:prSet presAssocID="{A7F8C81C-BADE-460F-8AFA-303E15C4FB75}" presName="rootComposite" presStyleCnt="0"/>
      <dgm:spPr/>
    </dgm:pt>
    <dgm:pt modelId="{81575194-636D-4515-9868-419598BDBB6F}" type="pres">
      <dgm:prSet presAssocID="{A7F8C81C-BADE-460F-8AFA-303E15C4FB75}" presName="rootText" presStyleLbl="node2" presStyleIdx="3" presStyleCnt="7" custScaleX="168354">
        <dgm:presLayoutVars>
          <dgm:chPref val="3"/>
        </dgm:presLayoutVars>
      </dgm:prSet>
      <dgm:spPr/>
    </dgm:pt>
    <dgm:pt modelId="{4DA0F7EB-46F6-479F-B670-455B604C5D83}" type="pres">
      <dgm:prSet presAssocID="{A7F8C81C-BADE-460F-8AFA-303E15C4FB75}" presName="rootConnector" presStyleLbl="node2" presStyleIdx="3" presStyleCnt="7"/>
      <dgm:spPr/>
    </dgm:pt>
    <dgm:pt modelId="{978D8FDA-04F7-406F-BC12-B12DAD444F5F}" type="pres">
      <dgm:prSet presAssocID="{A7F8C81C-BADE-460F-8AFA-303E15C4FB75}" presName="hierChild4" presStyleCnt="0"/>
      <dgm:spPr/>
    </dgm:pt>
    <dgm:pt modelId="{65D9ED60-F619-4FCA-9259-3A133C567A72}" type="pres">
      <dgm:prSet presAssocID="{A7F8C81C-BADE-460F-8AFA-303E15C4FB75}" presName="hierChild5" presStyleCnt="0"/>
      <dgm:spPr/>
    </dgm:pt>
    <dgm:pt modelId="{CC6A67B7-682A-4C10-96A1-B8174DF1BC33}" type="pres">
      <dgm:prSet presAssocID="{32E07F15-4FF1-486A-AB3C-5EBAB4579CF3}" presName="Name37" presStyleLbl="parChTrans1D2" presStyleIdx="4" presStyleCnt="7"/>
      <dgm:spPr/>
    </dgm:pt>
    <dgm:pt modelId="{B60E82CF-45BC-47BB-AB7F-24536C6923DC}" type="pres">
      <dgm:prSet presAssocID="{2FC97B05-BD4F-4011-880B-E4944A04EB4A}" presName="hierRoot2" presStyleCnt="0">
        <dgm:presLayoutVars>
          <dgm:hierBranch val="init"/>
        </dgm:presLayoutVars>
      </dgm:prSet>
      <dgm:spPr/>
    </dgm:pt>
    <dgm:pt modelId="{C8D7EAB4-B037-4A3E-8850-3DC08141C257}" type="pres">
      <dgm:prSet presAssocID="{2FC97B05-BD4F-4011-880B-E4944A04EB4A}" presName="rootComposite" presStyleCnt="0"/>
      <dgm:spPr/>
    </dgm:pt>
    <dgm:pt modelId="{509962B2-2DFC-4BC0-B9DF-99803F16A98F}" type="pres">
      <dgm:prSet presAssocID="{2FC97B05-BD4F-4011-880B-E4944A04EB4A}" presName="rootText" presStyleLbl="node2" presStyleIdx="4" presStyleCnt="7" custScaleX="1163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9DADA62-F299-4834-B637-0EBB914978C4}" type="pres">
      <dgm:prSet presAssocID="{2FC97B05-BD4F-4011-880B-E4944A04EB4A}" presName="rootConnector" presStyleLbl="node2" presStyleIdx="4" presStyleCnt="7"/>
      <dgm:spPr/>
    </dgm:pt>
    <dgm:pt modelId="{82903FDA-493E-4FEC-9E3C-F9F6B541771B}" type="pres">
      <dgm:prSet presAssocID="{2FC97B05-BD4F-4011-880B-E4944A04EB4A}" presName="hierChild4" presStyleCnt="0"/>
      <dgm:spPr/>
    </dgm:pt>
    <dgm:pt modelId="{1776BD06-DCFF-497D-B743-900F1C611994}" type="pres">
      <dgm:prSet presAssocID="{2FC97B05-BD4F-4011-880B-E4944A04EB4A}" presName="hierChild5" presStyleCnt="0"/>
      <dgm:spPr/>
    </dgm:pt>
    <dgm:pt modelId="{1D8E7556-805B-4BE1-B149-3BFEAAE3D9DB}" type="pres">
      <dgm:prSet presAssocID="{397884E5-F4C4-4D7A-B526-2DED2AEDB67D}" presName="Name37" presStyleLbl="parChTrans1D2" presStyleIdx="5" presStyleCnt="7"/>
      <dgm:spPr/>
    </dgm:pt>
    <dgm:pt modelId="{8D930248-C84A-4027-9A9F-51499E8E31BC}" type="pres">
      <dgm:prSet presAssocID="{B2B5E9F1-D623-4AA3-A12A-3DFDA5803B44}" presName="hierRoot2" presStyleCnt="0">
        <dgm:presLayoutVars>
          <dgm:hierBranch val="init"/>
        </dgm:presLayoutVars>
      </dgm:prSet>
      <dgm:spPr/>
    </dgm:pt>
    <dgm:pt modelId="{96FF8675-E8B5-44B5-92B8-CEB40607ACD1}" type="pres">
      <dgm:prSet presAssocID="{B2B5E9F1-D623-4AA3-A12A-3DFDA5803B44}" presName="rootComposite" presStyleCnt="0"/>
      <dgm:spPr/>
    </dgm:pt>
    <dgm:pt modelId="{C0F507C0-683C-4619-ADFF-513BB9F85B21}" type="pres">
      <dgm:prSet presAssocID="{B2B5E9F1-D623-4AA3-A12A-3DFDA5803B44}" presName="rootText" presStyleLbl="node2" presStyleIdx="5" presStyleCnt="7">
        <dgm:presLayoutVars>
          <dgm:chPref val="3"/>
        </dgm:presLayoutVars>
      </dgm:prSet>
      <dgm:spPr/>
    </dgm:pt>
    <dgm:pt modelId="{749CFBEF-3E0B-4FFA-90DB-411E4ACF204D}" type="pres">
      <dgm:prSet presAssocID="{B2B5E9F1-D623-4AA3-A12A-3DFDA5803B44}" presName="rootConnector" presStyleLbl="node2" presStyleIdx="5" presStyleCnt="7"/>
      <dgm:spPr/>
    </dgm:pt>
    <dgm:pt modelId="{17C8CAEA-2547-421A-A328-DA62472AF8D7}" type="pres">
      <dgm:prSet presAssocID="{B2B5E9F1-D623-4AA3-A12A-3DFDA5803B44}" presName="hierChild4" presStyleCnt="0"/>
      <dgm:spPr/>
    </dgm:pt>
    <dgm:pt modelId="{89470A55-E901-4673-8F58-D6B2EEA3E86B}" type="pres">
      <dgm:prSet presAssocID="{B2B5E9F1-D623-4AA3-A12A-3DFDA5803B44}" presName="hierChild5" presStyleCnt="0"/>
      <dgm:spPr/>
    </dgm:pt>
    <dgm:pt modelId="{F663A1E3-0277-4F37-B26F-3741F1C6411E}" type="pres">
      <dgm:prSet presAssocID="{055709C8-D4BB-49AC-A126-346E1F06A44A}" presName="Name37" presStyleLbl="parChTrans1D2" presStyleIdx="6" presStyleCnt="7"/>
      <dgm:spPr/>
    </dgm:pt>
    <dgm:pt modelId="{7E6C2A59-2B9E-41D9-99FB-0AB777E7F741}" type="pres">
      <dgm:prSet presAssocID="{5099C564-3158-4589-B302-84850727AF9B}" presName="hierRoot2" presStyleCnt="0">
        <dgm:presLayoutVars>
          <dgm:hierBranch val="init"/>
        </dgm:presLayoutVars>
      </dgm:prSet>
      <dgm:spPr/>
    </dgm:pt>
    <dgm:pt modelId="{5946D04E-4118-4A0F-A042-9C78FA454073}" type="pres">
      <dgm:prSet presAssocID="{5099C564-3158-4589-B302-84850727AF9B}" presName="rootComposite" presStyleCnt="0"/>
      <dgm:spPr/>
    </dgm:pt>
    <dgm:pt modelId="{32FA954C-E731-4D6A-B831-D7CAAD231489}" type="pres">
      <dgm:prSet presAssocID="{5099C564-3158-4589-B302-84850727AF9B}" presName="rootText" presStyleLbl="node2" presStyleIdx="6" presStyleCnt="7">
        <dgm:presLayoutVars>
          <dgm:chPref val="3"/>
        </dgm:presLayoutVars>
      </dgm:prSet>
      <dgm:spPr/>
    </dgm:pt>
    <dgm:pt modelId="{B5A0D3FC-A774-4226-A1C9-67F83E05A248}" type="pres">
      <dgm:prSet presAssocID="{5099C564-3158-4589-B302-84850727AF9B}" presName="rootConnector" presStyleLbl="node2" presStyleIdx="6" presStyleCnt="7"/>
      <dgm:spPr/>
    </dgm:pt>
    <dgm:pt modelId="{B716B91C-68FA-48A1-9E0E-CED5A0997274}" type="pres">
      <dgm:prSet presAssocID="{5099C564-3158-4589-B302-84850727AF9B}" presName="hierChild4" presStyleCnt="0"/>
      <dgm:spPr/>
    </dgm:pt>
    <dgm:pt modelId="{EFEA1A4D-059D-4CA4-BCEB-C55642CC92D8}" type="pres">
      <dgm:prSet presAssocID="{5099C564-3158-4589-B302-84850727AF9B}" presName="hierChild5" presStyleCnt="0"/>
      <dgm:spPr/>
    </dgm:pt>
    <dgm:pt modelId="{D085A303-F096-458C-8FA6-E7FBF639DA59}" type="pres">
      <dgm:prSet presAssocID="{D54B8BA6-53B1-44CD-BB5A-F8C6DEA8C5B4}" presName="hierChild3" presStyleCnt="0"/>
      <dgm:spPr/>
    </dgm:pt>
  </dgm:ptLst>
  <dgm:cxnLst>
    <dgm:cxn modelId="{F657DD74-A85E-4892-8B62-2B506825FF0D}" type="presOf" srcId="{D54B8BA6-53B1-44CD-BB5A-F8C6DEA8C5B4}" destId="{6F52A59E-2EBB-4B8A-A343-509B1C412801}" srcOrd="0" destOrd="0" presId="urn:microsoft.com/office/officeart/2005/8/layout/orgChart1"/>
    <dgm:cxn modelId="{F3C0CD60-6A47-4B6E-9BC4-7A61FA0AAFEE}" type="presOf" srcId="{34B00041-55AF-4A3B-B779-75A059CB32F4}" destId="{B1284EF5-B48B-4F11-A9FF-EEE5E50E69C5}" srcOrd="0" destOrd="0" presId="urn:microsoft.com/office/officeart/2005/8/layout/orgChart1"/>
    <dgm:cxn modelId="{42463484-99CE-4AE4-A8BC-4DF143135DA7}" srcId="{D54B8BA6-53B1-44CD-BB5A-F8C6DEA8C5B4}" destId="{5099C564-3158-4589-B302-84850727AF9B}" srcOrd="6" destOrd="0" parTransId="{055709C8-D4BB-49AC-A126-346E1F06A44A}" sibTransId="{64E8A772-4692-4F34-A7E3-07D995D776D4}"/>
    <dgm:cxn modelId="{63E31E75-E6ED-4C64-8073-0CE0BA8C52E2}" type="presOf" srcId="{A7D0531A-BBBA-4754-8F6F-0F9E1EAE9CAD}" destId="{160C87DE-441A-4533-92BD-9AF63877D937}" srcOrd="0" destOrd="0" presId="urn:microsoft.com/office/officeart/2005/8/layout/orgChart1"/>
    <dgm:cxn modelId="{38FAB97C-009B-4400-BF37-CEF3409F9CC8}" type="presOf" srcId="{055709C8-D4BB-49AC-A126-346E1F06A44A}" destId="{F663A1E3-0277-4F37-B26F-3741F1C6411E}" srcOrd="0" destOrd="0" presId="urn:microsoft.com/office/officeart/2005/8/layout/orgChart1"/>
    <dgm:cxn modelId="{1BA561F6-4412-4036-9DD6-9C1E593D1D81}" srcId="{D54B8BA6-53B1-44CD-BB5A-F8C6DEA8C5B4}" destId="{B2B5E9F1-D623-4AA3-A12A-3DFDA5803B44}" srcOrd="5" destOrd="0" parTransId="{397884E5-F4C4-4D7A-B526-2DED2AEDB67D}" sibTransId="{0D25AA82-B34C-4284-9194-5791F7151613}"/>
    <dgm:cxn modelId="{51FD0587-33A5-41B0-B752-B7409E12588C}" type="presOf" srcId="{2FC97B05-BD4F-4011-880B-E4944A04EB4A}" destId="{509962B2-2DFC-4BC0-B9DF-99803F16A98F}" srcOrd="0" destOrd="0" presId="urn:microsoft.com/office/officeart/2005/8/layout/orgChart1"/>
    <dgm:cxn modelId="{76A1A0A4-8B70-4ED0-8FA8-1A566A4C7A76}" srcId="{D54B8BA6-53B1-44CD-BB5A-F8C6DEA8C5B4}" destId="{2FC97B05-BD4F-4011-880B-E4944A04EB4A}" srcOrd="4" destOrd="0" parTransId="{32E07F15-4FF1-486A-AB3C-5EBAB4579CF3}" sibTransId="{D166B3B3-92EF-45D0-BD46-B78B89DE322A}"/>
    <dgm:cxn modelId="{49258F30-9318-47DD-86A7-AE30D7FBC87D}" type="presOf" srcId="{B2B5E9F1-D623-4AA3-A12A-3DFDA5803B44}" destId="{C0F507C0-683C-4619-ADFF-513BB9F85B21}" srcOrd="0" destOrd="0" presId="urn:microsoft.com/office/officeart/2005/8/layout/orgChart1"/>
    <dgm:cxn modelId="{DE26565A-C82B-40D9-B735-C3750E10529C}" srcId="{D54B8BA6-53B1-44CD-BB5A-F8C6DEA8C5B4}" destId="{A7D0531A-BBBA-4754-8F6F-0F9E1EAE9CAD}" srcOrd="0" destOrd="0" parTransId="{34B00041-55AF-4A3B-B779-75A059CB32F4}" sibTransId="{B151FDA5-402A-4A90-A59B-2FD8F54A0949}"/>
    <dgm:cxn modelId="{2B045BCD-FA57-4250-AF4F-B00F70CA5126}" type="presOf" srcId="{A7F8C81C-BADE-460F-8AFA-303E15C4FB75}" destId="{4DA0F7EB-46F6-479F-B670-455B604C5D83}" srcOrd="1" destOrd="0" presId="urn:microsoft.com/office/officeart/2005/8/layout/orgChart1"/>
    <dgm:cxn modelId="{ED5FF941-D20F-479D-B02D-FFD25BC6C194}" type="presOf" srcId="{5099C564-3158-4589-B302-84850727AF9B}" destId="{B5A0D3FC-A774-4226-A1C9-67F83E05A248}" srcOrd="1" destOrd="0" presId="urn:microsoft.com/office/officeart/2005/8/layout/orgChart1"/>
    <dgm:cxn modelId="{493EA93E-2C95-48A1-803E-3EB58BF813D4}" type="presOf" srcId="{CEB609E9-027C-4F9C-8051-647B6A590972}" destId="{CFFEAE7F-1EDE-45BA-B64C-C679839CA456}" srcOrd="0" destOrd="0" presId="urn:microsoft.com/office/officeart/2005/8/layout/orgChart1"/>
    <dgm:cxn modelId="{369DC78B-89C7-42A8-8946-5716D3AF84C5}" type="presOf" srcId="{A7D0531A-BBBA-4754-8F6F-0F9E1EAE9CAD}" destId="{13113605-0AD9-4ABC-8C1D-6BDE7F178AFC}" srcOrd="1" destOrd="0" presId="urn:microsoft.com/office/officeart/2005/8/layout/orgChart1"/>
    <dgm:cxn modelId="{BB087263-A4AE-4E53-BCFB-B6B2658C9BB0}" type="presOf" srcId="{8F7EB739-8EC5-4BF8-88D9-CE934B951953}" destId="{7E945C37-5914-4DB0-8117-2FE94C81F0B4}" srcOrd="1" destOrd="0" presId="urn:microsoft.com/office/officeart/2005/8/layout/orgChart1"/>
    <dgm:cxn modelId="{B53DB029-B04E-448B-BC7D-5B8D0BBADD85}" srcId="{D54B8BA6-53B1-44CD-BB5A-F8C6DEA8C5B4}" destId="{A7F8C81C-BADE-460F-8AFA-303E15C4FB75}" srcOrd="3" destOrd="0" parTransId="{AF5F0A97-AAC5-4A9B-B7E4-65C9E5329A30}" sibTransId="{4A8BB42F-916D-4273-AABF-E2F7AFD77BB1}"/>
    <dgm:cxn modelId="{A7304DC7-230D-4E59-B91D-C41147F1A9E9}" type="presOf" srcId="{5099C564-3158-4589-B302-84850727AF9B}" destId="{32FA954C-E731-4D6A-B831-D7CAAD231489}" srcOrd="0" destOrd="0" presId="urn:microsoft.com/office/officeart/2005/8/layout/orgChart1"/>
    <dgm:cxn modelId="{D47DD584-CEA1-4098-8C61-2AD3A581F311}" type="presOf" srcId="{8F7EB739-8EC5-4BF8-88D9-CE934B951953}" destId="{7E79EAB6-E84B-40CD-A635-0C1298D8D385}" srcOrd="0" destOrd="0" presId="urn:microsoft.com/office/officeart/2005/8/layout/orgChart1"/>
    <dgm:cxn modelId="{3C1253A0-5490-4E15-84AA-B22FCD7E874E}" type="presOf" srcId="{397884E5-F4C4-4D7A-B526-2DED2AEDB67D}" destId="{1D8E7556-805B-4BE1-B149-3BFEAAE3D9DB}" srcOrd="0" destOrd="0" presId="urn:microsoft.com/office/officeart/2005/8/layout/orgChart1"/>
    <dgm:cxn modelId="{C78D16AB-826B-4632-8FB6-FEB2FAFDED87}" type="presOf" srcId="{B2B5E9F1-D623-4AA3-A12A-3DFDA5803B44}" destId="{749CFBEF-3E0B-4FFA-90DB-411E4ACF204D}" srcOrd="1" destOrd="0" presId="urn:microsoft.com/office/officeart/2005/8/layout/orgChart1"/>
    <dgm:cxn modelId="{1BAC729A-F248-42F6-8DB2-2F415BFE7D58}" type="presOf" srcId="{554185B4-BF4A-4C63-9C9C-87A9168EC66D}" destId="{B2D0C730-3F61-4B1C-81BD-05F90A548F23}" srcOrd="0" destOrd="0" presId="urn:microsoft.com/office/officeart/2005/8/layout/orgChart1"/>
    <dgm:cxn modelId="{19A457B1-987B-4633-8C28-3C94DCC95755}" type="presOf" srcId="{AF5F0A97-AAC5-4A9B-B7E4-65C9E5329A30}" destId="{5482639E-5E0B-430F-A8DA-1E6BB3A215F9}" srcOrd="0" destOrd="0" presId="urn:microsoft.com/office/officeart/2005/8/layout/orgChart1"/>
    <dgm:cxn modelId="{654B70D1-676E-430B-8213-A748504D67C8}" type="presOf" srcId="{E729CA44-B2E6-471C-A24F-D6D307027AA6}" destId="{B7B599EB-EB9B-4351-9C40-D192BD30BB53}" srcOrd="0" destOrd="0" presId="urn:microsoft.com/office/officeart/2005/8/layout/orgChart1"/>
    <dgm:cxn modelId="{495202CA-0BC3-43AA-9B51-45B30E14C873}" type="presOf" srcId="{A7F8C81C-BADE-460F-8AFA-303E15C4FB75}" destId="{81575194-636D-4515-9868-419598BDBB6F}" srcOrd="0" destOrd="0" presId="urn:microsoft.com/office/officeart/2005/8/layout/orgChart1"/>
    <dgm:cxn modelId="{1607233C-EC84-4615-9F03-3E039CC4CDCC}" type="presOf" srcId="{D54B8BA6-53B1-44CD-BB5A-F8C6DEA8C5B4}" destId="{DB9DFB12-C049-4A3C-B33E-7797393E25A3}" srcOrd="1" destOrd="0" presId="urn:microsoft.com/office/officeart/2005/8/layout/orgChart1"/>
    <dgm:cxn modelId="{EC4CC8E1-C134-49E8-A7E2-9DEFAF425E79}" type="presOf" srcId="{C873AA21-02BB-4CAB-90D6-764B4C5B5FE3}" destId="{0B4D62DF-441E-4C98-9E27-AC6D3CFBEBA8}" srcOrd="0" destOrd="0" presId="urn:microsoft.com/office/officeart/2005/8/layout/orgChart1"/>
    <dgm:cxn modelId="{5861F7F7-2D05-43E9-AF4A-2284EBFC3EA0}" srcId="{CEB609E9-027C-4F9C-8051-647B6A590972}" destId="{D54B8BA6-53B1-44CD-BB5A-F8C6DEA8C5B4}" srcOrd="0" destOrd="0" parTransId="{88D8EC64-7BC1-405D-A99A-3DF279FF6067}" sibTransId="{24377D67-EEED-4EB2-9CF4-FDA77CF83F0F}"/>
    <dgm:cxn modelId="{82245C81-3FF5-4522-9E6D-5FF6CD6E9D1C}" srcId="{D54B8BA6-53B1-44CD-BB5A-F8C6DEA8C5B4}" destId="{8F7EB739-8EC5-4BF8-88D9-CE934B951953}" srcOrd="1" destOrd="0" parTransId="{E729CA44-B2E6-471C-A24F-D6D307027AA6}" sibTransId="{4DAC000B-494A-4A97-BF5C-E7B9B9D16CE2}"/>
    <dgm:cxn modelId="{0BE06ABA-9056-4FF3-A580-F9974AB4BB6D}" type="presOf" srcId="{2FC97B05-BD4F-4011-880B-E4944A04EB4A}" destId="{29DADA62-F299-4834-B637-0EBB914978C4}" srcOrd="1" destOrd="0" presId="urn:microsoft.com/office/officeart/2005/8/layout/orgChart1"/>
    <dgm:cxn modelId="{D374D5CF-68EF-4614-B598-07C7561E9A1B}" srcId="{D54B8BA6-53B1-44CD-BB5A-F8C6DEA8C5B4}" destId="{C873AA21-02BB-4CAB-90D6-764B4C5B5FE3}" srcOrd="2" destOrd="0" parTransId="{554185B4-BF4A-4C63-9C9C-87A9168EC66D}" sibTransId="{09E805D0-08CA-455F-9785-4042E5BFCD7F}"/>
    <dgm:cxn modelId="{C3450C1D-09C2-4E77-BF65-C96A7BB258D4}" type="presOf" srcId="{C873AA21-02BB-4CAB-90D6-764B4C5B5FE3}" destId="{74434145-44A8-48AE-BB34-0C9C9D8AEF9F}" srcOrd="1" destOrd="0" presId="urn:microsoft.com/office/officeart/2005/8/layout/orgChart1"/>
    <dgm:cxn modelId="{DA4CD99F-474A-4479-9749-6C9ACA34A5F0}" type="presOf" srcId="{32E07F15-4FF1-486A-AB3C-5EBAB4579CF3}" destId="{CC6A67B7-682A-4C10-96A1-B8174DF1BC33}" srcOrd="0" destOrd="0" presId="urn:microsoft.com/office/officeart/2005/8/layout/orgChart1"/>
    <dgm:cxn modelId="{4B9820C6-F020-4183-AEEA-19E22FB208DD}" type="presParOf" srcId="{CFFEAE7F-1EDE-45BA-B64C-C679839CA456}" destId="{2B0CA6D1-7A16-4315-81AC-8DB718343C68}" srcOrd="0" destOrd="0" presId="urn:microsoft.com/office/officeart/2005/8/layout/orgChart1"/>
    <dgm:cxn modelId="{DCEDC2CF-46C6-4E8A-8CC0-AA40C24561BE}" type="presParOf" srcId="{2B0CA6D1-7A16-4315-81AC-8DB718343C68}" destId="{F87C16CE-149E-4B5E-8CB8-560C02AAFC42}" srcOrd="0" destOrd="0" presId="urn:microsoft.com/office/officeart/2005/8/layout/orgChart1"/>
    <dgm:cxn modelId="{E95298C8-00CE-4582-B3F7-9A6334C95968}" type="presParOf" srcId="{F87C16CE-149E-4B5E-8CB8-560C02AAFC42}" destId="{6F52A59E-2EBB-4B8A-A343-509B1C412801}" srcOrd="0" destOrd="0" presId="urn:microsoft.com/office/officeart/2005/8/layout/orgChart1"/>
    <dgm:cxn modelId="{AFCCBD18-2B37-48D5-B925-18FA137DF411}" type="presParOf" srcId="{F87C16CE-149E-4B5E-8CB8-560C02AAFC42}" destId="{DB9DFB12-C049-4A3C-B33E-7797393E25A3}" srcOrd="1" destOrd="0" presId="urn:microsoft.com/office/officeart/2005/8/layout/orgChart1"/>
    <dgm:cxn modelId="{FFC680AD-562C-4282-A751-8FF1EA0E593F}" type="presParOf" srcId="{2B0CA6D1-7A16-4315-81AC-8DB718343C68}" destId="{7D98664E-3143-49C8-9C16-AE2336D2BF4E}" srcOrd="1" destOrd="0" presId="urn:microsoft.com/office/officeart/2005/8/layout/orgChart1"/>
    <dgm:cxn modelId="{CE655561-4DDE-4348-B741-0C2FC5C43518}" type="presParOf" srcId="{7D98664E-3143-49C8-9C16-AE2336D2BF4E}" destId="{B1284EF5-B48B-4F11-A9FF-EEE5E50E69C5}" srcOrd="0" destOrd="0" presId="urn:microsoft.com/office/officeart/2005/8/layout/orgChart1"/>
    <dgm:cxn modelId="{9B4B7FFE-2B76-45F1-A51D-36B406B9F560}" type="presParOf" srcId="{7D98664E-3143-49C8-9C16-AE2336D2BF4E}" destId="{D4C8712A-9986-438A-9DA2-5C013E512B52}" srcOrd="1" destOrd="0" presId="urn:microsoft.com/office/officeart/2005/8/layout/orgChart1"/>
    <dgm:cxn modelId="{90B84E0E-F75A-4189-9A00-F3C833B3C4E0}" type="presParOf" srcId="{D4C8712A-9986-438A-9DA2-5C013E512B52}" destId="{7B51E734-E2EC-434A-933E-F255FED9F33D}" srcOrd="0" destOrd="0" presId="urn:microsoft.com/office/officeart/2005/8/layout/orgChart1"/>
    <dgm:cxn modelId="{6797945D-0514-4E0B-A0C9-34FA0E793DFD}" type="presParOf" srcId="{7B51E734-E2EC-434A-933E-F255FED9F33D}" destId="{160C87DE-441A-4533-92BD-9AF63877D937}" srcOrd="0" destOrd="0" presId="urn:microsoft.com/office/officeart/2005/8/layout/orgChart1"/>
    <dgm:cxn modelId="{2FB7558C-B401-47E0-8281-DEF512E6D5B0}" type="presParOf" srcId="{7B51E734-E2EC-434A-933E-F255FED9F33D}" destId="{13113605-0AD9-4ABC-8C1D-6BDE7F178AFC}" srcOrd="1" destOrd="0" presId="urn:microsoft.com/office/officeart/2005/8/layout/orgChart1"/>
    <dgm:cxn modelId="{AEC3FA39-12F2-4866-AE1D-4E8A5E69FC0D}" type="presParOf" srcId="{D4C8712A-9986-438A-9DA2-5C013E512B52}" destId="{575B67AF-BF15-4ED5-8F42-6F2C4D69BA60}" srcOrd="1" destOrd="0" presId="urn:microsoft.com/office/officeart/2005/8/layout/orgChart1"/>
    <dgm:cxn modelId="{A1E33D93-7AE9-4BE0-B868-5570997ABD38}" type="presParOf" srcId="{D4C8712A-9986-438A-9DA2-5C013E512B52}" destId="{DF24D2E6-E025-412E-AADE-8BD9181D02EC}" srcOrd="2" destOrd="0" presId="urn:microsoft.com/office/officeart/2005/8/layout/orgChart1"/>
    <dgm:cxn modelId="{A9766F96-E815-46DC-B90E-86FB50BB19FA}" type="presParOf" srcId="{7D98664E-3143-49C8-9C16-AE2336D2BF4E}" destId="{B7B599EB-EB9B-4351-9C40-D192BD30BB53}" srcOrd="2" destOrd="0" presId="urn:microsoft.com/office/officeart/2005/8/layout/orgChart1"/>
    <dgm:cxn modelId="{467CB273-0FC1-479E-B0AD-CCF6CE89F985}" type="presParOf" srcId="{7D98664E-3143-49C8-9C16-AE2336D2BF4E}" destId="{D42B186B-704A-4889-9539-3AABD86C3D28}" srcOrd="3" destOrd="0" presId="urn:microsoft.com/office/officeart/2005/8/layout/orgChart1"/>
    <dgm:cxn modelId="{3D2FDBBF-4380-4886-944F-1D232777FDAF}" type="presParOf" srcId="{D42B186B-704A-4889-9539-3AABD86C3D28}" destId="{6F1159DA-1DC7-4FE3-A555-2B5B4A6D5AC4}" srcOrd="0" destOrd="0" presId="urn:microsoft.com/office/officeart/2005/8/layout/orgChart1"/>
    <dgm:cxn modelId="{46C69537-3DC5-47AA-8DA8-EFAA8009DD8C}" type="presParOf" srcId="{6F1159DA-1DC7-4FE3-A555-2B5B4A6D5AC4}" destId="{7E79EAB6-E84B-40CD-A635-0C1298D8D385}" srcOrd="0" destOrd="0" presId="urn:microsoft.com/office/officeart/2005/8/layout/orgChart1"/>
    <dgm:cxn modelId="{9FA1E12C-9436-4E60-AAC9-08FC0B55DF66}" type="presParOf" srcId="{6F1159DA-1DC7-4FE3-A555-2B5B4A6D5AC4}" destId="{7E945C37-5914-4DB0-8117-2FE94C81F0B4}" srcOrd="1" destOrd="0" presId="urn:microsoft.com/office/officeart/2005/8/layout/orgChart1"/>
    <dgm:cxn modelId="{AF8F0A9D-7205-4E1E-9CAA-39EF8F603651}" type="presParOf" srcId="{D42B186B-704A-4889-9539-3AABD86C3D28}" destId="{E438B899-F707-4999-966E-A0A1045C8BAB}" srcOrd="1" destOrd="0" presId="urn:microsoft.com/office/officeart/2005/8/layout/orgChart1"/>
    <dgm:cxn modelId="{EE9C7024-E67A-4330-A8D5-34670A3CB265}" type="presParOf" srcId="{D42B186B-704A-4889-9539-3AABD86C3D28}" destId="{5271FC80-C86A-42EB-B3A7-AC222CEB6565}" srcOrd="2" destOrd="0" presId="urn:microsoft.com/office/officeart/2005/8/layout/orgChart1"/>
    <dgm:cxn modelId="{9A2E0F4C-F80C-424A-A6BA-6E4F97B3AFF4}" type="presParOf" srcId="{7D98664E-3143-49C8-9C16-AE2336D2BF4E}" destId="{B2D0C730-3F61-4B1C-81BD-05F90A548F23}" srcOrd="4" destOrd="0" presId="urn:microsoft.com/office/officeart/2005/8/layout/orgChart1"/>
    <dgm:cxn modelId="{064509C2-0D30-4D47-9AD6-D2DE0307E819}" type="presParOf" srcId="{7D98664E-3143-49C8-9C16-AE2336D2BF4E}" destId="{5748C937-02F0-4B0C-8793-50E0CAF957ED}" srcOrd="5" destOrd="0" presId="urn:microsoft.com/office/officeart/2005/8/layout/orgChart1"/>
    <dgm:cxn modelId="{239192FD-8C09-4C82-83D1-8931542A89D3}" type="presParOf" srcId="{5748C937-02F0-4B0C-8793-50E0CAF957ED}" destId="{590386B6-A31B-4629-AA2C-FEC9C115357A}" srcOrd="0" destOrd="0" presId="urn:microsoft.com/office/officeart/2005/8/layout/orgChart1"/>
    <dgm:cxn modelId="{4E61AC5A-A006-4DBC-98AE-58F6437E0303}" type="presParOf" srcId="{590386B6-A31B-4629-AA2C-FEC9C115357A}" destId="{0B4D62DF-441E-4C98-9E27-AC6D3CFBEBA8}" srcOrd="0" destOrd="0" presId="urn:microsoft.com/office/officeart/2005/8/layout/orgChart1"/>
    <dgm:cxn modelId="{38FC6EF0-F880-43C4-87A3-F855CC438E9A}" type="presParOf" srcId="{590386B6-A31B-4629-AA2C-FEC9C115357A}" destId="{74434145-44A8-48AE-BB34-0C9C9D8AEF9F}" srcOrd="1" destOrd="0" presId="urn:microsoft.com/office/officeart/2005/8/layout/orgChart1"/>
    <dgm:cxn modelId="{5F3AE9C2-8FF8-4275-BCB0-8EBB90038651}" type="presParOf" srcId="{5748C937-02F0-4B0C-8793-50E0CAF957ED}" destId="{FB50A4F4-167A-4968-97D5-8F583099ADB2}" srcOrd="1" destOrd="0" presId="urn:microsoft.com/office/officeart/2005/8/layout/orgChart1"/>
    <dgm:cxn modelId="{EEAD4F12-D4CB-43E7-A81B-A173A9A48DF0}" type="presParOf" srcId="{5748C937-02F0-4B0C-8793-50E0CAF957ED}" destId="{1300A7ED-6FE9-42B3-A1A5-295CE34C8EA1}" srcOrd="2" destOrd="0" presId="urn:microsoft.com/office/officeart/2005/8/layout/orgChart1"/>
    <dgm:cxn modelId="{E531970A-DF0D-4085-A9B2-5D318F087777}" type="presParOf" srcId="{7D98664E-3143-49C8-9C16-AE2336D2BF4E}" destId="{5482639E-5E0B-430F-A8DA-1E6BB3A215F9}" srcOrd="6" destOrd="0" presId="urn:microsoft.com/office/officeart/2005/8/layout/orgChart1"/>
    <dgm:cxn modelId="{5E78D254-D89F-4E6E-A5D0-B53987886B4A}" type="presParOf" srcId="{7D98664E-3143-49C8-9C16-AE2336D2BF4E}" destId="{9626C2EE-4207-4B82-B92D-AADF5EB9C0A7}" srcOrd="7" destOrd="0" presId="urn:microsoft.com/office/officeart/2005/8/layout/orgChart1"/>
    <dgm:cxn modelId="{11788318-0C0A-4EB4-B2AC-B7C155703034}" type="presParOf" srcId="{9626C2EE-4207-4B82-B92D-AADF5EB9C0A7}" destId="{552BEEFD-708C-455D-866A-E466E603BD6E}" srcOrd="0" destOrd="0" presId="urn:microsoft.com/office/officeart/2005/8/layout/orgChart1"/>
    <dgm:cxn modelId="{0D1C3945-08D2-49B8-BDEC-FE264620743C}" type="presParOf" srcId="{552BEEFD-708C-455D-866A-E466E603BD6E}" destId="{81575194-636D-4515-9868-419598BDBB6F}" srcOrd="0" destOrd="0" presId="urn:microsoft.com/office/officeart/2005/8/layout/orgChart1"/>
    <dgm:cxn modelId="{BEC17A59-0F57-40C6-A79F-FF254516B895}" type="presParOf" srcId="{552BEEFD-708C-455D-866A-E466E603BD6E}" destId="{4DA0F7EB-46F6-479F-B670-455B604C5D83}" srcOrd="1" destOrd="0" presId="urn:microsoft.com/office/officeart/2005/8/layout/orgChart1"/>
    <dgm:cxn modelId="{782B1F84-2A52-426D-820A-2F2C1967125C}" type="presParOf" srcId="{9626C2EE-4207-4B82-B92D-AADF5EB9C0A7}" destId="{978D8FDA-04F7-406F-BC12-B12DAD444F5F}" srcOrd="1" destOrd="0" presId="urn:microsoft.com/office/officeart/2005/8/layout/orgChart1"/>
    <dgm:cxn modelId="{8B093C5C-3B15-40FB-8820-0347B1E1AB39}" type="presParOf" srcId="{9626C2EE-4207-4B82-B92D-AADF5EB9C0A7}" destId="{65D9ED60-F619-4FCA-9259-3A133C567A72}" srcOrd="2" destOrd="0" presId="urn:microsoft.com/office/officeart/2005/8/layout/orgChart1"/>
    <dgm:cxn modelId="{50E3AD0A-E0F5-4594-ACAC-898B7EF6303B}" type="presParOf" srcId="{7D98664E-3143-49C8-9C16-AE2336D2BF4E}" destId="{CC6A67B7-682A-4C10-96A1-B8174DF1BC33}" srcOrd="8" destOrd="0" presId="urn:microsoft.com/office/officeart/2005/8/layout/orgChart1"/>
    <dgm:cxn modelId="{A891A830-9B32-47CF-9223-7E118CD9412C}" type="presParOf" srcId="{7D98664E-3143-49C8-9C16-AE2336D2BF4E}" destId="{B60E82CF-45BC-47BB-AB7F-24536C6923DC}" srcOrd="9" destOrd="0" presId="urn:microsoft.com/office/officeart/2005/8/layout/orgChart1"/>
    <dgm:cxn modelId="{750A5BAD-6E10-4EDF-94C9-58B388DFF316}" type="presParOf" srcId="{B60E82CF-45BC-47BB-AB7F-24536C6923DC}" destId="{C8D7EAB4-B037-4A3E-8850-3DC08141C257}" srcOrd="0" destOrd="0" presId="urn:microsoft.com/office/officeart/2005/8/layout/orgChart1"/>
    <dgm:cxn modelId="{A07860D4-689A-4F14-8F2E-E827A440D419}" type="presParOf" srcId="{C8D7EAB4-B037-4A3E-8850-3DC08141C257}" destId="{509962B2-2DFC-4BC0-B9DF-99803F16A98F}" srcOrd="0" destOrd="0" presId="urn:microsoft.com/office/officeart/2005/8/layout/orgChart1"/>
    <dgm:cxn modelId="{3767CA5F-F8FA-45BF-9850-F6F9D6157A45}" type="presParOf" srcId="{C8D7EAB4-B037-4A3E-8850-3DC08141C257}" destId="{29DADA62-F299-4834-B637-0EBB914978C4}" srcOrd="1" destOrd="0" presId="urn:microsoft.com/office/officeart/2005/8/layout/orgChart1"/>
    <dgm:cxn modelId="{12756C76-955C-448B-8CF9-AFB594D0C38C}" type="presParOf" srcId="{B60E82CF-45BC-47BB-AB7F-24536C6923DC}" destId="{82903FDA-493E-4FEC-9E3C-F9F6B541771B}" srcOrd="1" destOrd="0" presId="urn:microsoft.com/office/officeart/2005/8/layout/orgChart1"/>
    <dgm:cxn modelId="{5EC66041-8D06-493A-AA25-DF597A19BBA5}" type="presParOf" srcId="{B60E82CF-45BC-47BB-AB7F-24536C6923DC}" destId="{1776BD06-DCFF-497D-B743-900F1C611994}" srcOrd="2" destOrd="0" presId="urn:microsoft.com/office/officeart/2005/8/layout/orgChart1"/>
    <dgm:cxn modelId="{73155C1A-5FA9-4379-919F-B2DADE0C4335}" type="presParOf" srcId="{7D98664E-3143-49C8-9C16-AE2336D2BF4E}" destId="{1D8E7556-805B-4BE1-B149-3BFEAAE3D9DB}" srcOrd="10" destOrd="0" presId="urn:microsoft.com/office/officeart/2005/8/layout/orgChart1"/>
    <dgm:cxn modelId="{B9B4A6E8-04A7-4933-9200-B53D492F7F96}" type="presParOf" srcId="{7D98664E-3143-49C8-9C16-AE2336D2BF4E}" destId="{8D930248-C84A-4027-9A9F-51499E8E31BC}" srcOrd="11" destOrd="0" presId="urn:microsoft.com/office/officeart/2005/8/layout/orgChart1"/>
    <dgm:cxn modelId="{B7FFA5A8-12ED-45D2-9F7A-5DCEA05F4D08}" type="presParOf" srcId="{8D930248-C84A-4027-9A9F-51499E8E31BC}" destId="{96FF8675-E8B5-44B5-92B8-CEB40607ACD1}" srcOrd="0" destOrd="0" presId="urn:microsoft.com/office/officeart/2005/8/layout/orgChart1"/>
    <dgm:cxn modelId="{44A5F246-B6D2-459B-9A3B-3B042DAA96D6}" type="presParOf" srcId="{96FF8675-E8B5-44B5-92B8-CEB40607ACD1}" destId="{C0F507C0-683C-4619-ADFF-513BB9F85B21}" srcOrd="0" destOrd="0" presId="urn:microsoft.com/office/officeart/2005/8/layout/orgChart1"/>
    <dgm:cxn modelId="{AB14E2DD-BFD6-47CB-8F7A-9B0071376F62}" type="presParOf" srcId="{96FF8675-E8B5-44B5-92B8-CEB40607ACD1}" destId="{749CFBEF-3E0B-4FFA-90DB-411E4ACF204D}" srcOrd="1" destOrd="0" presId="urn:microsoft.com/office/officeart/2005/8/layout/orgChart1"/>
    <dgm:cxn modelId="{9A0A32DB-1455-4E0E-9E26-E8AC3804A5FC}" type="presParOf" srcId="{8D930248-C84A-4027-9A9F-51499E8E31BC}" destId="{17C8CAEA-2547-421A-A328-DA62472AF8D7}" srcOrd="1" destOrd="0" presId="urn:microsoft.com/office/officeart/2005/8/layout/orgChart1"/>
    <dgm:cxn modelId="{E1A53FC1-13F7-4450-8E08-9B878BE9561C}" type="presParOf" srcId="{8D930248-C84A-4027-9A9F-51499E8E31BC}" destId="{89470A55-E901-4673-8F58-D6B2EEA3E86B}" srcOrd="2" destOrd="0" presId="urn:microsoft.com/office/officeart/2005/8/layout/orgChart1"/>
    <dgm:cxn modelId="{8120D92A-4C5C-449E-A3D8-0990F5680E70}" type="presParOf" srcId="{7D98664E-3143-49C8-9C16-AE2336D2BF4E}" destId="{F663A1E3-0277-4F37-B26F-3741F1C6411E}" srcOrd="12" destOrd="0" presId="urn:microsoft.com/office/officeart/2005/8/layout/orgChart1"/>
    <dgm:cxn modelId="{8C778F72-C62A-44EA-834A-DEF70E165810}" type="presParOf" srcId="{7D98664E-3143-49C8-9C16-AE2336D2BF4E}" destId="{7E6C2A59-2B9E-41D9-99FB-0AB777E7F741}" srcOrd="13" destOrd="0" presId="urn:microsoft.com/office/officeart/2005/8/layout/orgChart1"/>
    <dgm:cxn modelId="{7723B8D5-6AD3-4EDC-8513-861D2753A78F}" type="presParOf" srcId="{7E6C2A59-2B9E-41D9-99FB-0AB777E7F741}" destId="{5946D04E-4118-4A0F-A042-9C78FA454073}" srcOrd="0" destOrd="0" presId="urn:microsoft.com/office/officeart/2005/8/layout/orgChart1"/>
    <dgm:cxn modelId="{6A1897E4-A53F-42E7-8111-5870973510F8}" type="presParOf" srcId="{5946D04E-4118-4A0F-A042-9C78FA454073}" destId="{32FA954C-E731-4D6A-B831-D7CAAD231489}" srcOrd="0" destOrd="0" presId="urn:microsoft.com/office/officeart/2005/8/layout/orgChart1"/>
    <dgm:cxn modelId="{AAC07B3E-D48F-4851-9F86-81FCB84E9C75}" type="presParOf" srcId="{5946D04E-4118-4A0F-A042-9C78FA454073}" destId="{B5A0D3FC-A774-4226-A1C9-67F83E05A248}" srcOrd="1" destOrd="0" presId="urn:microsoft.com/office/officeart/2005/8/layout/orgChart1"/>
    <dgm:cxn modelId="{D2B8AE62-531F-46AD-ABCB-FCE286B6C97C}" type="presParOf" srcId="{7E6C2A59-2B9E-41D9-99FB-0AB777E7F741}" destId="{B716B91C-68FA-48A1-9E0E-CED5A0997274}" srcOrd="1" destOrd="0" presId="urn:microsoft.com/office/officeart/2005/8/layout/orgChart1"/>
    <dgm:cxn modelId="{935B04A1-B9D5-49E0-A88B-3F307ADFA9F7}" type="presParOf" srcId="{7E6C2A59-2B9E-41D9-99FB-0AB777E7F741}" destId="{EFEA1A4D-059D-4CA4-BCEB-C55642CC92D8}" srcOrd="2" destOrd="0" presId="urn:microsoft.com/office/officeart/2005/8/layout/orgChart1"/>
    <dgm:cxn modelId="{7C655787-DFDF-4B0A-B92A-12E9D579638D}" type="presParOf" srcId="{2B0CA6D1-7A16-4315-81AC-8DB718343C68}" destId="{D085A303-F096-458C-8FA6-E7FBF639DA5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663A1E3-0277-4F37-B26F-3741F1C6411E}">
      <dsp:nvSpPr>
        <dsp:cNvPr id="0" name=""/>
        <dsp:cNvSpPr/>
      </dsp:nvSpPr>
      <dsp:spPr>
        <a:xfrm>
          <a:off x="3852428" y="1283468"/>
          <a:ext cx="3448951" cy="1693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683"/>
              </a:lnTo>
              <a:lnTo>
                <a:pt x="3448951" y="84683"/>
              </a:lnTo>
              <a:lnTo>
                <a:pt x="3448951" y="1693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8E7556-805B-4BE1-B149-3BFEAAE3D9DB}">
      <dsp:nvSpPr>
        <dsp:cNvPr id="0" name=""/>
        <dsp:cNvSpPr/>
      </dsp:nvSpPr>
      <dsp:spPr>
        <a:xfrm>
          <a:off x="3852428" y="1283468"/>
          <a:ext cx="2473076" cy="1693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683"/>
              </a:lnTo>
              <a:lnTo>
                <a:pt x="2473076" y="84683"/>
              </a:lnTo>
              <a:lnTo>
                <a:pt x="2473076" y="1693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6A67B7-682A-4C10-96A1-B8174DF1BC33}">
      <dsp:nvSpPr>
        <dsp:cNvPr id="0" name=""/>
        <dsp:cNvSpPr/>
      </dsp:nvSpPr>
      <dsp:spPr>
        <a:xfrm>
          <a:off x="3852428" y="1283468"/>
          <a:ext cx="1431156" cy="1693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683"/>
              </a:lnTo>
              <a:lnTo>
                <a:pt x="1431156" y="84683"/>
              </a:lnTo>
              <a:lnTo>
                <a:pt x="1431156" y="1693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82639E-5E0B-430F-A8DA-1E6BB3A215F9}">
      <dsp:nvSpPr>
        <dsp:cNvPr id="0" name=""/>
        <dsp:cNvSpPr/>
      </dsp:nvSpPr>
      <dsp:spPr>
        <a:xfrm>
          <a:off x="3852428" y="1283468"/>
          <a:ext cx="113596" cy="1693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683"/>
              </a:lnTo>
              <a:lnTo>
                <a:pt x="113596" y="84683"/>
              </a:lnTo>
              <a:lnTo>
                <a:pt x="113596" y="1693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D0C730-3F61-4B1C-81BD-05F90A548F23}">
      <dsp:nvSpPr>
        <dsp:cNvPr id="0" name=""/>
        <dsp:cNvSpPr/>
      </dsp:nvSpPr>
      <dsp:spPr>
        <a:xfrm>
          <a:off x="2604417" y="1283468"/>
          <a:ext cx="1248010" cy="169366"/>
        </a:xfrm>
        <a:custGeom>
          <a:avLst/>
          <a:gdLst/>
          <a:ahLst/>
          <a:cxnLst/>
          <a:rect l="0" t="0" r="0" b="0"/>
          <a:pathLst>
            <a:path>
              <a:moveTo>
                <a:pt x="1248010" y="0"/>
              </a:moveTo>
              <a:lnTo>
                <a:pt x="1248010" y="84683"/>
              </a:lnTo>
              <a:lnTo>
                <a:pt x="0" y="84683"/>
              </a:lnTo>
              <a:lnTo>
                <a:pt x="0" y="1693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B599EB-EB9B-4351-9C40-D192BD30BB53}">
      <dsp:nvSpPr>
        <dsp:cNvPr id="0" name=""/>
        <dsp:cNvSpPr/>
      </dsp:nvSpPr>
      <dsp:spPr>
        <a:xfrm>
          <a:off x="1448900" y="1283468"/>
          <a:ext cx="2403527" cy="169366"/>
        </a:xfrm>
        <a:custGeom>
          <a:avLst/>
          <a:gdLst/>
          <a:ahLst/>
          <a:cxnLst/>
          <a:rect l="0" t="0" r="0" b="0"/>
          <a:pathLst>
            <a:path>
              <a:moveTo>
                <a:pt x="2403527" y="0"/>
              </a:moveTo>
              <a:lnTo>
                <a:pt x="2403527" y="84683"/>
              </a:lnTo>
              <a:lnTo>
                <a:pt x="0" y="84683"/>
              </a:lnTo>
              <a:lnTo>
                <a:pt x="0" y="1693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284EF5-B48B-4F11-A9FF-EEE5E50E69C5}">
      <dsp:nvSpPr>
        <dsp:cNvPr id="0" name=""/>
        <dsp:cNvSpPr/>
      </dsp:nvSpPr>
      <dsp:spPr>
        <a:xfrm>
          <a:off x="403476" y="1283468"/>
          <a:ext cx="3448951" cy="169366"/>
        </a:xfrm>
        <a:custGeom>
          <a:avLst/>
          <a:gdLst/>
          <a:ahLst/>
          <a:cxnLst/>
          <a:rect l="0" t="0" r="0" b="0"/>
          <a:pathLst>
            <a:path>
              <a:moveTo>
                <a:pt x="3448951" y="0"/>
              </a:moveTo>
              <a:lnTo>
                <a:pt x="3448951" y="84683"/>
              </a:lnTo>
              <a:lnTo>
                <a:pt x="0" y="84683"/>
              </a:lnTo>
              <a:lnTo>
                <a:pt x="0" y="1693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52A59E-2EBB-4B8A-A343-509B1C412801}">
      <dsp:nvSpPr>
        <dsp:cNvPr id="0" name=""/>
        <dsp:cNvSpPr/>
      </dsp:nvSpPr>
      <dsp:spPr>
        <a:xfrm>
          <a:off x="3449173" y="880214"/>
          <a:ext cx="806508" cy="4032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кредит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3449173" y="880214"/>
        <a:ext cx="806508" cy="403254"/>
      </dsp:txXfrm>
    </dsp:sp>
    <dsp:sp modelId="{160C87DE-441A-4533-92BD-9AF63877D937}">
      <dsp:nvSpPr>
        <dsp:cNvPr id="0" name=""/>
        <dsp:cNvSpPr/>
      </dsp:nvSpPr>
      <dsp:spPr>
        <a:xfrm>
          <a:off x="222" y="1452835"/>
          <a:ext cx="806508" cy="4032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коммерческий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222" y="1452835"/>
        <a:ext cx="806508" cy="403254"/>
      </dsp:txXfrm>
    </dsp:sp>
    <dsp:sp modelId="{7E79EAB6-E84B-40CD-A635-0C1298D8D385}">
      <dsp:nvSpPr>
        <dsp:cNvPr id="0" name=""/>
        <dsp:cNvSpPr/>
      </dsp:nvSpPr>
      <dsp:spPr>
        <a:xfrm>
          <a:off x="976097" y="1452835"/>
          <a:ext cx="945606" cy="4032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банковский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976097" y="1452835"/>
        <a:ext cx="945606" cy="403254"/>
      </dsp:txXfrm>
    </dsp:sp>
    <dsp:sp modelId="{0B4D62DF-441E-4C98-9E27-AC6D3CFBEBA8}">
      <dsp:nvSpPr>
        <dsp:cNvPr id="0" name=""/>
        <dsp:cNvSpPr/>
      </dsp:nvSpPr>
      <dsp:spPr>
        <a:xfrm>
          <a:off x="2091070" y="1452835"/>
          <a:ext cx="1026692" cy="4032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межхозяйственный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2091070" y="1452835"/>
        <a:ext cx="1026692" cy="403254"/>
      </dsp:txXfrm>
    </dsp:sp>
    <dsp:sp modelId="{81575194-636D-4515-9868-419598BDBB6F}">
      <dsp:nvSpPr>
        <dsp:cNvPr id="0" name=""/>
        <dsp:cNvSpPr/>
      </dsp:nvSpPr>
      <dsp:spPr>
        <a:xfrm>
          <a:off x="3287130" y="1452835"/>
          <a:ext cx="1357788" cy="4032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потребительский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3287130" y="1452835"/>
        <a:ext cx="1357788" cy="403254"/>
      </dsp:txXfrm>
    </dsp:sp>
    <dsp:sp modelId="{509962B2-2DFC-4BC0-B9DF-99803F16A98F}">
      <dsp:nvSpPr>
        <dsp:cNvPr id="0" name=""/>
        <dsp:cNvSpPr/>
      </dsp:nvSpPr>
      <dsp:spPr>
        <a:xfrm>
          <a:off x="4814285" y="1452835"/>
          <a:ext cx="938597" cy="4032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ипотечный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4814285" y="1452835"/>
        <a:ext cx="938597" cy="403254"/>
      </dsp:txXfrm>
    </dsp:sp>
    <dsp:sp modelId="{C0F507C0-683C-4619-ADFF-513BB9F85B21}">
      <dsp:nvSpPr>
        <dsp:cNvPr id="0" name=""/>
        <dsp:cNvSpPr/>
      </dsp:nvSpPr>
      <dsp:spPr>
        <a:xfrm>
          <a:off x="5922250" y="1452835"/>
          <a:ext cx="806508" cy="4032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государственный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5922250" y="1452835"/>
        <a:ext cx="806508" cy="403254"/>
      </dsp:txXfrm>
    </dsp:sp>
    <dsp:sp modelId="{32FA954C-E731-4D6A-B831-D7CAAD231489}">
      <dsp:nvSpPr>
        <dsp:cNvPr id="0" name=""/>
        <dsp:cNvSpPr/>
      </dsp:nvSpPr>
      <dsp:spPr>
        <a:xfrm>
          <a:off x="6898125" y="1452835"/>
          <a:ext cx="806508" cy="4032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</a:rPr>
            <a:t>международный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6898125" y="1452835"/>
        <a:ext cx="806508" cy="4032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6464B3-59B1-41E3-B796-58830895E74D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BFB65-06C4-4D31-A6BA-493D255B366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D849033-333D-4809-8C6B-7EE4CA186748}" type="slidenum">
              <a:rPr lang="ru-RU" altLang="ru-RU"/>
              <a:pPr/>
              <a:t>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3316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B90F828B-EDCA-464B-A771-60BF84D4E974}" type="slidenum">
              <a:rPr lang="ru-RU" altLang="ru-RU" sz="1200"/>
              <a:pPr algn="r" eaLnBrk="1" hangingPunct="1"/>
              <a:t>4</a:t>
            </a:fld>
            <a:endParaRPr lang="ru-RU" alt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AD8EE3D-D75F-44F3-8526-48C7BDF15E21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AC03C84-39D4-4CEE-A458-DD1950005A1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EE3D-D75F-44F3-8526-48C7BDF15E21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03C84-39D4-4CEE-A458-DD1950005A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EE3D-D75F-44F3-8526-48C7BDF15E21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03C84-39D4-4CEE-A458-DD1950005A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AD8EE3D-D75F-44F3-8526-48C7BDF15E21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AC03C84-39D4-4CEE-A458-DD1950005A1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AD8EE3D-D75F-44F3-8526-48C7BDF15E21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AC03C84-39D4-4CEE-A458-DD1950005A1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EE3D-D75F-44F3-8526-48C7BDF15E21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03C84-39D4-4CEE-A458-DD1950005A1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EE3D-D75F-44F3-8526-48C7BDF15E21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03C84-39D4-4CEE-A458-DD1950005A1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AD8EE3D-D75F-44F3-8526-48C7BDF15E21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AC03C84-39D4-4CEE-A458-DD1950005A1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EE3D-D75F-44F3-8526-48C7BDF15E21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03C84-39D4-4CEE-A458-DD1950005A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AD8EE3D-D75F-44F3-8526-48C7BDF15E21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AC03C84-39D4-4CEE-A458-DD1950005A1B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AD8EE3D-D75F-44F3-8526-48C7BDF15E21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AC03C84-39D4-4CEE-A458-DD1950005A1B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AD8EE3D-D75F-44F3-8526-48C7BDF15E21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AC03C84-39D4-4CEE-A458-DD1950005A1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4.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Кредит: зачем он нужен и где его получить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215900" y="33338"/>
            <a:ext cx="8460556" cy="6052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7000"/>
              </a:lnSpc>
            </a:pPr>
            <a:r>
              <a:rPr lang="ru-RU" altLang="ru-RU" sz="2700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Кредитная карта</a:t>
            </a:r>
            <a:r>
              <a:rPr lang="ru-RU" altLang="ru-RU" sz="3200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</a:p>
          <a:p>
            <a:pPr eaLnBrk="1" hangingPunct="1">
              <a:lnSpc>
                <a:spcPct val="107000"/>
              </a:lnSpc>
            </a:pPr>
            <a:endParaRPr lang="ru-RU" altLang="ru-RU" sz="32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Основные характеристики:</a:t>
            </a:r>
          </a:p>
          <a:p>
            <a:pPr algn="just"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данный вид потребительского кредита также предусматривает рассмотрение заявки на выдачу кредитной карты как собственно кредитный договор;</a:t>
            </a:r>
          </a:p>
          <a:p>
            <a:pPr algn="just"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выдача кредита происходит достаточно быстро, рассмотрение заявки упрощено, целевое использование, как правило, не предусматривается, в связи с чем процентная ставка по данному виду кредита одна из самых высоких.</a:t>
            </a:r>
          </a:p>
          <a:p>
            <a:pPr algn="just" eaLnBrk="1" hangingPunct="1">
              <a:lnSpc>
                <a:spcPct val="107000"/>
              </a:lnSpc>
            </a:pPr>
            <a:r>
              <a:rPr lang="ru-RU" altLang="ru-RU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323528" y="260350"/>
            <a:ext cx="8280920" cy="598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7000"/>
              </a:lnSpc>
            </a:pPr>
            <a:r>
              <a:rPr lang="ru-RU" altLang="ru-RU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Кредитная карта </a:t>
            </a:r>
            <a:r>
              <a:rPr lang="ru-RU" altLang="ru-RU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наиболее опасный </a:t>
            </a:r>
            <a:r>
              <a:rPr lang="ru-RU" altLang="ru-RU" sz="2800" b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для клиента банка вид потребительского кредита, так как восстанавливающийся лимит по ней стимулирует клиента не гасить кредит, а постоянно поддерживать максимальную задолженность.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Обычно кредитные карты пролонгируются, то есть не гасятся в день окончания ее действия, а продолжают действовать дальше. 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 конце концов, человек взяв 100 тысяч рублей кредит по кредитной карте рискует выплатить банку еще такую же, а иногда и больше.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3200" dirty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323528" y="115888"/>
            <a:ext cx="8352928" cy="5010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7000"/>
              </a:lnSpc>
              <a:spcAft>
                <a:spcPts val="800"/>
              </a:spcAft>
              <a:tabLst>
                <a:tab pos="2286000" algn="l"/>
              </a:tabLst>
            </a:pPr>
            <a:r>
              <a:rPr lang="ru-RU" altLang="ru-RU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Достоинства кредитной карты.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  <a:tabLst>
                <a:tab pos="2286000" algn="l"/>
              </a:tabLst>
            </a:pPr>
            <a:r>
              <a:rPr lang="ru-RU" alt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льготный период действия кредитной карты. ( можно пользоваться деньгами банка практически бесплатно).  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  <a:tabLst>
                <a:tab pos="2286000" algn="l"/>
              </a:tabLst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 многократное использование кредитного лимита, то есть, погасив старый долг, вы можете тот час же брать новый.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  <a:tabLst>
                <a:tab pos="2286000" algn="l"/>
              </a:tabLst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- можно осуществлять различные операции: оплату услуг, покупок, снятие наличных, при этом банку отчитываться не нужно.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138113" y="115888"/>
            <a:ext cx="8538343" cy="512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7000"/>
              </a:lnSpc>
              <a:spcAft>
                <a:spcPts val="800"/>
              </a:spcAft>
              <a:tabLst>
                <a:tab pos="2286000" algn="l"/>
              </a:tabLst>
            </a:pPr>
            <a:r>
              <a:rPr lang="ru-RU" altLang="ru-RU" sz="32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Недостатки кредитной карты.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  <a:tabLst>
                <a:tab pos="2286000" algn="l"/>
              </a:tabLst>
            </a:pPr>
            <a:r>
              <a:rPr lang="ru-RU" altLang="ru-RU" sz="24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endParaRPr lang="ru-RU" altLang="ru-RU" sz="2400" b="1" dirty="0">
              <a:solidFill>
                <a:schemeClr val="tx2">
                  <a:lumMod val="75000"/>
                </a:schemeClr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spcAft>
                <a:spcPts val="800"/>
              </a:spcAft>
              <a:tabLst>
                <a:tab pos="2286000" algn="l"/>
              </a:tabLst>
            </a:pP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altLang="ru-RU" sz="32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более высокий процент ставок по кредиту, чем у потребительских кредитов.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  <a:tabLst>
                <a:tab pos="2286000" algn="l"/>
              </a:tabLst>
            </a:pPr>
            <a:r>
              <a:rPr lang="ru-RU" altLang="ru-RU" sz="32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- комиссия за выпуск и обслуживание карты, плюс к этому постоянное списание процентов во время снятия денег в банкомате. 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  <a:tabLst>
                <a:tab pos="2286000" algn="l"/>
              </a:tabLst>
            </a:pPr>
            <a:r>
              <a:rPr lang="ru-RU" altLang="ru-RU" sz="32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частые случаи мошенничества.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  <a:tabLst>
                <a:tab pos="2286000" algn="l"/>
              </a:tabLst>
            </a:pPr>
            <a:r>
              <a:rPr lang="ru-RU" altLang="ru-RU" sz="2400" dirty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179388" y="115888"/>
            <a:ext cx="8497068" cy="4765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7000"/>
              </a:lnSpc>
            </a:pPr>
            <a:r>
              <a:rPr lang="ru-RU" altLang="ru-RU" sz="2700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Экспресс-кредит  (быстрые деньги)</a:t>
            </a:r>
            <a:r>
              <a:rPr lang="ru-RU" altLang="ru-RU" sz="3200" dirty="0">
                <a:solidFill>
                  <a:schemeClr val="accent2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lang="ru-RU" altLang="ru-RU" sz="3200" dirty="0" smtClean="0">
              <a:solidFill>
                <a:schemeClr val="accent2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</a:pPr>
            <a:endParaRPr lang="ru-RU" altLang="ru-RU" sz="3200" dirty="0">
              <a:solidFill>
                <a:schemeClr val="accent2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</a:pPr>
            <a:r>
              <a:rPr lang="ru-RU" altLang="ru-RU" sz="32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Основные характеристики: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32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 это небольшие суммы (до 30 тыс. руб.), которые выдаются где угодно: стационарные точки продаж, мобильные точки продаж и т.д.</a:t>
            </a:r>
          </a:p>
          <a:p>
            <a:pPr eaLnBrk="1" hangingPunct="1"/>
            <a:r>
              <a:rPr lang="ru-RU" altLang="ru-RU" sz="32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это максимально дорогой кредит, ставка по которому может доходить до 90% годовых.</a:t>
            </a:r>
            <a:endParaRPr lang="ru-RU" altLang="ru-RU" sz="3200" b="1" dirty="0">
              <a:solidFill>
                <a:schemeClr val="tx2">
                  <a:lumMod val="75000"/>
                </a:schemeClr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Понятие кредита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64704"/>
            <a:ext cx="8363272" cy="5709248"/>
          </a:xfrm>
        </p:spPr>
        <p:txBody>
          <a:bodyPr/>
          <a:lstStyle/>
          <a:p>
            <a:r>
              <a:rPr lang="ru-RU" dirty="0" smtClean="0"/>
              <a:t>Вопрос: Кто знает, что такое кредит?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Вопрос: Какие виды кредита Вам известны?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1268760"/>
            <a:ext cx="7560840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Кредит</a:t>
            </a:r>
            <a:r>
              <a:rPr lang="ru-RU" dirty="0" smtClean="0">
                <a:solidFill>
                  <a:schemeClr val="tx1"/>
                </a:solidFill>
              </a:rPr>
              <a:t> – это ссуда, предоставленная кредитором (в данном случае банком) заемщику под определенные проценты за пользование деньгами. Кредиты выдаются физическим и юридическим лицам.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539552" y="3068960"/>
          <a:ext cx="7704856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3"/>
          <p:cNvSpPr>
            <a:spLocks noChangeArrowheads="1"/>
          </p:cNvSpPr>
          <p:nvPr/>
        </p:nvSpPr>
        <p:spPr bwMode="auto">
          <a:xfrm>
            <a:off x="467544" y="739775"/>
            <a:ext cx="8280920" cy="6151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Это кредит, выдаваемый банком физическим лицам на потребительские цели не связанные с предпринимательской деятельностью.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800" b="1" u="sng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Общие характеристики потребительских кредитов: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Потребительский кредит выдается только банками;</a:t>
            </a:r>
          </a:p>
          <a:p>
            <a:pPr eaLnBrk="1" hangingPunct="1">
              <a:lnSpc>
                <a:spcPct val="107000"/>
              </a:lnSpc>
              <a:buFont typeface="Arial" charset="0"/>
              <a:buChar char="•"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Потребительский кредит выдается только физическим лицам, </a:t>
            </a:r>
          </a:p>
          <a:p>
            <a:pPr eaLnBrk="1" hangingPunct="1">
              <a:lnSpc>
                <a:spcPct val="107000"/>
              </a:lnSpc>
              <a:buFont typeface="Arial" charset="0"/>
              <a:buChar char="•"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Способ погашения – только ежемесячные платежи;</a:t>
            </a:r>
          </a:p>
          <a:p>
            <a:pPr eaLnBrk="1" hangingPunct="1">
              <a:lnSpc>
                <a:spcPct val="107000"/>
              </a:lnSpc>
              <a:buFont typeface="Arial" charset="0"/>
              <a:buChar char="•"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Срок кредитования – не более 3-5 лет;</a:t>
            </a:r>
          </a:p>
          <a:p>
            <a:pPr eaLnBrk="1" hangingPunct="1">
              <a:lnSpc>
                <a:spcPct val="107000"/>
              </a:lnSpc>
              <a:buFont typeface="Arial" charset="0"/>
              <a:buChar char="•"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Стандартный список документов.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32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endParaRPr lang="ru-RU" altLang="ru-RU" sz="3200" b="1" dirty="0">
              <a:solidFill>
                <a:schemeClr val="tx2">
                  <a:lumMod val="75000"/>
                </a:schemeClr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735013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dirty="0" smtClean="0"/>
              <a:t> </a:t>
            </a:r>
            <a:r>
              <a:rPr lang="ru-RU" altLang="ru-RU" sz="2700" dirty="0" smtClean="0"/>
              <a:t>Потребительский  кредит 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3"/>
          <p:cNvSpPr>
            <a:spLocks noChangeArrowheads="1"/>
          </p:cNvSpPr>
          <p:nvPr/>
        </p:nvSpPr>
        <p:spPr bwMode="auto">
          <a:xfrm>
            <a:off x="250825" y="549275"/>
            <a:ext cx="8639175" cy="386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07000"/>
              </a:lnSpc>
            </a:pPr>
            <a:r>
              <a:rPr lang="ru-RU" altLang="ru-RU" sz="2400" b="1" dirty="0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700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Классификация потребительских кредитов:</a:t>
            </a:r>
          </a:p>
          <a:p>
            <a:pPr eaLnBrk="1" hangingPunct="1">
              <a:lnSpc>
                <a:spcPct val="107000"/>
              </a:lnSpc>
            </a:pPr>
            <a:endParaRPr lang="ru-RU" altLang="ru-RU" sz="3200" b="1" dirty="0">
              <a:solidFill>
                <a:srgbClr val="FF0000"/>
              </a:solidFill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buFont typeface="Arial" charset="0"/>
              <a:buChar char="•"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Потребительские кредиты на неотложные нужды (на любые цели)</a:t>
            </a:r>
          </a:p>
          <a:p>
            <a:pPr eaLnBrk="1" hangingPunct="1">
              <a:lnSpc>
                <a:spcPct val="107000"/>
              </a:lnSpc>
              <a:buFont typeface="Arial" charset="0"/>
              <a:buChar char="•"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Товарный кредит (на приобретение бытовых товаров)</a:t>
            </a:r>
          </a:p>
          <a:p>
            <a:pPr eaLnBrk="1" hangingPunct="1">
              <a:lnSpc>
                <a:spcPct val="107000"/>
              </a:lnSpc>
              <a:buFont typeface="Arial" charset="0"/>
              <a:buChar char="•"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Кредитная карта</a:t>
            </a:r>
          </a:p>
          <a:p>
            <a:pPr eaLnBrk="1" hangingPunct="1">
              <a:buFont typeface="Arial" charset="0"/>
              <a:buChar char="•"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Экспресс кредитование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4"/>
          <p:cNvSpPr>
            <a:spLocks noChangeArrowheads="1"/>
          </p:cNvSpPr>
          <p:nvPr/>
        </p:nvSpPr>
        <p:spPr bwMode="auto">
          <a:xfrm>
            <a:off x="251520" y="332656"/>
            <a:ext cx="8280920" cy="5147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7000"/>
              </a:lnSpc>
            </a:pPr>
            <a:r>
              <a:rPr lang="ru-RU" altLang="ru-RU" sz="2700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Потребительские кредиты на неотложные нужды (на любые цели)</a:t>
            </a:r>
            <a:r>
              <a:rPr lang="ru-RU" altLang="ru-RU" sz="2800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</a:p>
          <a:p>
            <a:pPr eaLnBrk="1" hangingPunct="1">
              <a:lnSpc>
                <a:spcPct val="107000"/>
              </a:lnSpc>
            </a:pPr>
            <a:endParaRPr lang="ru-RU" altLang="ru-RU" sz="2800" dirty="0">
              <a:solidFill>
                <a:srgbClr val="FF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Это кредиты наличными, которые выдается через кассу банка или поступает на пластиковую карту. В данном случае заемщик никаким способом не подтверждает использование полученных денежных средств.</a:t>
            </a:r>
          </a:p>
          <a:p>
            <a:pPr eaLnBrk="1" hangingPunct="1">
              <a:lnSpc>
                <a:spcPct val="107000"/>
              </a:lnSpc>
            </a:pPr>
            <a:endParaRPr lang="ru-RU" altLang="ru-RU" sz="28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Данный </a:t>
            </a:r>
            <a:r>
              <a:rPr lang="ru-RU" altLang="ru-RU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вид кредита </a:t>
            </a:r>
            <a:r>
              <a:rPr lang="ru-RU" altLang="ru-RU" sz="28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подразделяется </a:t>
            </a:r>
            <a:r>
              <a:rPr lang="ru-RU" altLang="ru-RU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на: обеспеченный и необеспеченный.</a:t>
            </a:r>
            <a:endParaRPr lang="ru-RU" altLang="ru-RU" sz="2800" b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179512" y="188913"/>
            <a:ext cx="8496944" cy="642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Обеспеченный кредит </a:t>
            </a: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выдается под обеспечение в виде поручительства другого физического лица или залог недвижимости/</a:t>
            </a:r>
            <a:r>
              <a:rPr lang="ru-RU" altLang="ru-RU" sz="2800" b="1" dirty="0" err="1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автокредита</a:t>
            </a: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(так называемое ломбардное кредитование).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Необеспеченный кредит </a:t>
            </a: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– соответственно без какого-либо обеспечения.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Кредит на неотложные нужды имеет наиболее низкую процентную ставку по сравнению с другими видами потребительских кредитов, и  максимальный срок кредитования в сравнении с другими видами потребительских кредитов.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251520" y="116632"/>
            <a:ext cx="8892480" cy="5608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7000"/>
              </a:lnSpc>
            </a:pPr>
            <a:r>
              <a:rPr lang="ru-RU" altLang="ru-RU" sz="2700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Товарный кредит (на приобретение бытовых товаров)</a:t>
            </a:r>
            <a:r>
              <a:rPr lang="ru-RU" altLang="ru-RU" sz="2800" dirty="0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Основные характеристики: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выдача кредита осуществляется в точке продаж бытовых товаров;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кредит предоставляется для приобретения определенного товара;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Быстрое оформление ( от нескольких минут до часа);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данный кредит более дорогой, т.к. ничем не обеспечен;</a:t>
            </a:r>
          </a:p>
          <a:p>
            <a:pPr eaLnBrk="1" hangingPunct="1">
              <a:lnSpc>
                <a:spcPct val="107000"/>
              </a:lnSpc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приобретаемый товар не выступает в качестве залогового обеспечения.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323528" y="332656"/>
            <a:ext cx="8820472" cy="4652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7000"/>
              </a:lnSpc>
              <a:spcAft>
                <a:spcPts val="800"/>
              </a:spcAft>
            </a:pPr>
            <a:r>
              <a:rPr lang="ru-RU" altLang="ru-RU" sz="28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Главные преимущества товарного кредита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ru-RU" altLang="ru-RU" sz="32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Удобство и скорость оформления;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</a:pPr>
            <a:r>
              <a:rPr lang="ru-RU" altLang="ru-RU" sz="32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Высокая вероятность одобрения. 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</a:pPr>
            <a:r>
              <a:rPr lang="ru-RU" altLang="ru-RU" sz="32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Лояльные требования к заемщику. За счет того, что от клиента не требуется огромный комплект документов 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</a:pPr>
            <a:r>
              <a:rPr lang="ru-RU" altLang="ru-RU" sz="32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Снижен риск кражи, мошенничества, утери полученных средств.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107950" y="188913"/>
            <a:ext cx="8928100" cy="59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07000"/>
              </a:lnSpc>
              <a:spcAft>
                <a:spcPts val="800"/>
              </a:spcAft>
            </a:pP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Недостатки товарного кредитования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</a:pPr>
            <a:r>
              <a:rPr lang="ru-RU" altLang="ru-RU" sz="24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Огромные переплаты.</a:t>
            </a:r>
            <a:r>
              <a:rPr lang="ru-RU" altLang="ru-RU" sz="24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Для сравнения — по обычным потребительским кредитам (и даже по кредитным картам) переплата может быть в 1,5-2 раза меньше;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</a:pP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Навязывание страховки.</a:t>
            </a:r>
            <a:r>
              <a:rPr lang="ru-RU" altLang="ru-RU" sz="24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Некомпетентность кредитных специалистов.</a:t>
            </a:r>
            <a:r>
              <a:rPr lang="ru-RU" altLang="ru-RU" sz="24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altLang="ru-RU" sz="24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ct val="107000"/>
              </a:lnSpc>
              <a:spcAft>
                <a:spcPts val="800"/>
              </a:spcAft>
            </a:pPr>
            <a:r>
              <a:rPr lang="ru-RU" altLang="ru-RU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ru-RU" altLang="ru-RU" sz="24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кассиры магазинов )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</a:pP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Трудности с погашением .</a:t>
            </a:r>
            <a:r>
              <a:rPr lang="ru-RU" altLang="ru-RU" sz="24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Очень часто банки, которые предлагают оформить кредит в магазине, не имеют офисов и банкоматов в таких населенных пунктах. Таким образом, произвести погашение мгновенно и без комиссий невозможно. 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</a:pP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Сложности с обменом, возвратом купленного товара. </a:t>
            </a:r>
            <a:r>
              <a:rPr lang="ru-RU" altLang="ru-RU" sz="2400" b="1" dirty="0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</a:pPr>
            <a:endParaRPr lang="ru-RU" altLang="ru-RU" sz="2400" b="1" dirty="0">
              <a:solidFill>
                <a:srgbClr val="000066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9459" name="Прямоугольник 1"/>
          <p:cNvSpPr>
            <a:spLocks noChangeArrowheads="1"/>
          </p:cNvSpPr>
          <p:nvPr/>
        </p:nvSpPr>
        <p:spPr bwMode="auto">
          <a:xfrm>
            <a:off x="323528" y="5589588"/>
            <a:ext cx="8820472" cy="98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7000"/>
              </a:lnSpc>
              <a:spcAft>
                <a:spcPts val="800"/>
              </a:spcAft>
            </a:pP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Кредиты «без переплаты» - заманчивое предложение</a:t>
            </a:r>
          </a:p>
          <a:p>
            <a:pPr eaLnBrk="1" hangingPunct="1">
              <a:lnSpc>
                <a:spcPct val="107000"/>
              </a:lnSpc>
              <a:spcAft>
                <a:spcPts val="800"/>
              </a:spcAft>
            </a:pP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(все входит в стоимость товара)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62</TotalTime>
  <Words>203</Words>
  <Application>Microsoft Office PowerPoint</Application>
  <PresentationFormat>Экран (4:3)</PresentationFormat>
  <Paragraphs>93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Урок 4.</vt:lpstr>
      <vt:lpstr>Понятие кредита</vt:lpstr>
      <vt:lpstr> Потребительский  кредит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4.</dc:title>
  <dc:creator>user23</dc:creator>
  <cp:lastModifiedBy>user23</cp:lastModifiedBy>
  <cp:revision>7</cp:revision>
  <dcterms:created xsi:type="dcterms:W3CDTF">2016-11-07T10:17:57Z</dcterms:created>
  <dcterms:modified xsi:type="dcterms:W3CDTF">2016-11-07T11:19:58Z</dcterms:modified>
</cp:coreProperties>
</file>