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3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0E762B2-C844-4C77-81A4-43B4014291DA}">
          <p14:sldIdLst>
            <p14:sldId id="256"/>
            <p14:sldId id="257"/>
            <p14:sldId id="258"/>
            <p14:sldId id="259"/>
            <p14:sldId id="263"/>
            <p14:sldId id="266"/>
            <p14:sldId id="264"/>
            <p14:sldId id="268"/>
            <p14:sldId id="269"/>
            <p14:sldId id="270"/>
            <p14:sldId id="265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3B5018-1E36-420C-B7E8-837BF8287824}" type="doc">
      <dgm:prSet loTypeId="urn:microsoft.com/office/officeart/2009/3/layout/HorizontalOrganizationChart" loCatId="hierarchy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0C273060-1CB4-48DE-9E14-5DEB72D2297A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Задачи проекта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DD76C7-FF4A-4F5F-9E0D-06562895F254}" type="parTrans" cxnId="{9291C3DE-0A28-41EB-B0A0-33217E07E995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B81A5F-BD03-447C-8EAB-583F8962EB6D}" type="sibTrans" cxnId="{9291C3DE-0A28-41EB-B0A0-33217E07E995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F2A8EF-EDEA-478D-B630-A3FAB3CCCC0A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знаний о современной банковской системе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E2CADF-3311-4AF7-86CC-9284EFD64744}" type="parTrans" cxnId="{02935595-9EBA-472D-8FEB-C7C932047679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8C71E5-F255-45F5-8BFB-3BA1C8D88901}" type="sibTrans" cxnId="{02935595-9EBA-472D-8FEB-C7C932047679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378027-4EAC-4F2E-814A-E309D72601A8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Воспитание ответственности за экономические решения;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7C6AF6-A17C-4F6B-816C-63FCFD6A63F5}" type="parTrans" cxnId="{C274CC8B-D36A-4504-A9B8-3179E7A77E9D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69B414-ACA2-4389-B2D6-F1FCCE04C763}" type="sibTrans" cxnId="{C274CC8B-D36A-4504-A9B8-3179E7A77E9D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949EE9-4640-4147-9CEE-53FCCAA1344D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опыта применения полученных знаний и умений для решения типичных экономических задач; 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201AF1-2873-49D4-BA31-EBBF20CD1475}" type="parTrans" cxnId="{47AB68E8-BCA9-4BE4-9F7C-311386C476A2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E50D33-D87D-42BB-A7FA-6E91EEAC6256}" type="sibTrans" cxnId="{47AB68E8-BCA9-4BE4-9F7C-311386C476A2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757CF4-44CF-49A5-BE3C-1E74B0344B5C}">
      <dgm:prSet/>
      <dgm:spPr/>
      <dgm:t>
        <a:bodyPr/>
        <a:lstStyle/>
        <a:p>
          <a:r>
            <a:rPr lang="ru-RU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Овладение умениями получать и критически осмысливать экономическую информацию, анализировать, систематизировать полученные данные;</a:t>
          </a:r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CAD3FF-36AE-4D12-90C1-1D8311547B98}" type="parTrans" cxnId="{530E3839-77C8-4E69-B73C-52AD62186A22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475A83-D2B1-4B8D-A2BE-B1B88A6196C1}" type="sibTrans" cxnId="{530E3839-77C8-4E69-B73C-52AD62186A22}">
      <dgm:prSet/>
      <dgm:spPr/>
      <dgm:t>
        <a:bodyPr/>
        <a:lstStyle/>
        <a:p>
          <a:endParaRPr lang="ru-RU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B61B0A-79A0-4CC9-A6F8-215D7D5CEDAD}" type="pres">
      <dgm:prSet presAssocID="{E23B5018-1E36-420C-B7E8-837BF82878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8F9B429-DE79-4DD2-9EB8-6507A5A41103}" type="pres">
      <dgm:prSet presAssocID="{0C273060-1CB4-48DE-9E14-5DEB72D2297A}" presName="hierRoot1" presStyleCnt="0">
        <dgm:presLayoutVars>
          <dgm:hierBranch val="init"/>
        </dgm:presLayoutVars>
      </dgm:prSet>
      <dgm:spPr/>
    </dgm:pt>
    <dgm:pt modelId="{5378E7BE-19B2-4201-BAA1-7BDE9BAE869A}" type="pres">
      <dgm:prSet presAssocID="{0C273060-1CB4-48DE-9E14-5DEB72D2297A}" presName="rootComposite1" presStyleCnt="0"/>
      <dgm:spPr/>
    </dgm:pt>
    <dgm:pt modelId="{FC75B737-CBB1-4331-87E3-7C596E7E82B3}" type="pres">
      <dgm:prSet presAssocID="{0C273060-1CB4-48DE-9E14-5DEB72D2297A}" presName="rootText1" presStyleLbl="node0" presStyleIdx="0" presStyleCnt="1" custScaleX="1458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15D41F-9247-4E87-87A3-6F9D6C80AC6B}" type="pres">
      <dgm:prSet presAssocID="{0C273060-1CB4-48DE-9E14-5DEB72D2297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0FD1809-5CAA-44D8-B2B9-952D540258D5}" type="pres">
      <dgm:prSet presAssocID="{0C273060-1CB4-48DE-9E14-5DEB72D2297A}" presName="hierChild2" presStyleCnt="0"/>
      <dgm:spPr/>
    </dgm:pt>
    <dgm:pt modelId="{1A5B2536-686C-4EC5-9FCB-247A5CF46B8F}" type="pres">
      <dgm:prSet presAssocID="{FCE2CADF-3311-4AF7-86CC-9284EFD64744}" presName="Name64" presStyleLbl="parChTrans1D2" presStyleIdx="0" presStyleCnt="4"/>
      <dgm:spPr/>
      <dgm:t>
        <a:bodyPr/>
        <a:lstStyle/>
        <a:p>
          <a:endParaRPr lang="ru-RU"/>
        </a:p>
      </dgm:t>
    </dgm:pt>
    <dgm:pt modelId="{5D2B31B8-466E-43FF-9067-C594C49F291C}" type="pres">
      <dgm:prSet presAssocID="{7CF2A8EF-EDEA-478D-B630-A3FAB3CCCC0A}" presName="hierRoot2" presStyleCnt="0">
        <dgm:presLayoutVars>
          <dgm:hierBranch val="init"/>
        </dgm:presLayoutVars>
      </dgm:prSet>
      <dgm:spPr/>
    </dgm:pt>
    <dgm:pt modelId="{47233535-E1AD-4F34-97AC-43507F9C0B5C}" type="pres">
      <dgm:prSet presAssocID="{7CF2A8EF-EDEA-478D-B630-A3FAB3CCCC0A}" presName="rootComposite" presStyleCnt="0"/>
      <dgm:spPr/>
    </dgm:pt>
    <dgm:pt modelId="{55CE3E53-8407-47B1-A263-BAFDC8E643DF}" type="pres">
      <dgm:prSet presAssocID="{7CF2A8EF-EDEA-478D-B630-A3FAB3CCCC0A}" presName="rootText" presStyleLbl="node2" presStyleIdx="0" presStyleCnt="4" custScaleX="4665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250B84-36DA-4A7B-876E-EC378F494F4A}" type="pres">
      <dgm:prSet presAssocID="{7CF2A8EF-EDEA-478D-B630-A3FAB3CCCC0A}" presName="rootConnector" presStyleLbl="node2" presStyleIdx="0" presStyleCnt="4"/>
      <dgm:spPr/>
      <dgm:t>
        <a:bodyPr/>
        <a:lstStyle/>
        <a:p>
          <a:endParaRPr lang="ru-RU"/>
        </a:p>
      </dgm:t>
    </dgm:pt>
    <dgm:pt modelId="{7D1CEBD2-63DF-4F89-B22A-7D35A7339D39}" type="pres">
      <dgm:prSet presAssocID="{7CF2A8EF-EDEA-478D-B630-A3FAB3CCCC0A}" presName="hierChild4" presStyleCnt="0"/>
      <dgm:spPr/>
    </dgm:pt>
    <dgm:pt modelId="{59C03943-0BF8-4287-9B1E-F868272A9C44}" type="pres">
      <dgm:prSet presAssocID="{7CF2A8EF-EDEA-478D-B630-A3FAB3CCCC0A}" presName="hierChild5" presStyleCnt="0"/>
      <dgm:spPr/>
    </dgm:pt>
    <dgm:pt modelId="{0A299911-1872-4419-8E2F-D3ADC22F36CC}" type="pres">
      <dgm:prSet presAssocID="{EDCAD3FF-36AE-4D12-90C1-1D8311547B98}" presName="Name64" presStyleLbl="parChTrans1D2" presStyleIdx="1" presStyleCnt="4"/>
      <dgm:spPr/>
      <dgm:t>
        <a:bodyPr/>
        <a:lstStyle/>
        <a:p>
          <a:endParaRPr lang="ru-RU"/>
        </a:p>
      </dgm:t>
    </dgm:pt>
    <dgm:pt modelId="{4D480F8C-342E-410B-9075-76F4A63C36E8}" type="pres">
      <dgm:prSet presAssocID="{DE757CF4-44CF-49A5-BE3C-1E74B0344B5C}" presName="hierRoot2" presStyleCnt="0">
        <dgm:presLayoutVars>
          <dgm:hierBranch val="init"/>
        </dgm:presLayoutVars>
      </dgm:prSet>
      <dgm:spPr/>
    </dgm:pt>
    <dgm:pt modelId="{C087E529-213B-4EE2-AC55-81043628E720}" type="pres">
      <dgm:prSet presAssocID="{DE757CF4-44CF-49A5-BE3C-1E74B0344B5C}" presName="rootComposite" presStyleCnt="0"/>
      <dgm:spPr/>
    </dgm:pt>
    <dgm:pt modelId="{63D81E29-6DCC-4B96-8D38-A4ABE78D970D}" type="pres">
      <dgm:prSet presAssocID="{DE757CF4-44CF-49A5-BE3C-1E74B0344B5C}" presName="rootText" presStyleLbl="node2" presStyleIdx="1" presStyleCnt="4" custScaleX="4657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AB149F-386C-449B-9E27-54A7F83C0155}" type="pres">
      <dgm:prSet presAssocID="{DE757CF4-44CF-49A5-BE3C-1E74B0344B5C}" presName="rootConnector" presStyleLbl="node2" presStyleIdx="1" presStyleCnt="4"/>
      <dgm:spPr/>
      <dgm:t>
        <a:bodyPr/>
        <a:lstStyle/>
        <a:p>
          <a:endParaRPr lang="ru-RU"/>
        </a:p>
      </dgm:t>
    </dgm:pt>
    <dgm:pt modelId="{B5F24D07-10B4-4CF9-A872-851E99A89A47}" type="pres">
      <dgm:prSet presAssocID="{DE757CF4-44CF-49A5-BE3C-1E74B0344B5C}" presName="hierChild4" presStyleCnt="0"/>
      <dgm:spPr/>
    </dgm:pt>
    <dgm:pt modelId="{7FEBE1C0-C487-491D-92BE-23BF047EF3BB}" type="pres">
      <dgm:prSet presAssocID="{DE757CF4-44CF-49A5-BE3C-1E74B0344B5C}" presName="hierChild5" presStyleCnt="0"/>
      <dgm:spPr/>
    </dgm:pt>
    <dgm:pt modelId="{0D4B30C4-A95B-4041-AD6A-5CA6686F59B9}" type="pres">
      <dgm:prSet presAssocID="{9A7C6AF6-A17C-4F6B-816C-63FCFD6A63F5}" presName="Name64" presStyleLbl="parChTrans1D2" presStyleIdx="2" presStyleCnt="4"/>
      <dgm:spPr/>
      <dgm:t>
        <a:bodyPr/>
        <a:lstStyle/>
        <a:p>
          <a:endParaRPr lang="ru-RU"/>
        </a:p>
      </dgm:t>
    </dgm:pt>
    <dgm:pt modelId="{D9333E0C-D37B-4C93-9639-821D6442F9F2}" type="pres">
      <dgm:prSet presAssocID="{62378027-4EAC-4F2E-814A-E309D72601A8}" presName="hierRoot2" presStyleCnt="0">
        <dgm:presLayoutVars>
          <dgm:hierBranch val="init"/>
        </dgm:presLayoutVars>
      </dgm:prSet>
      <dgm:spPr/>
    </dgm:pt>
    <dgm:pt modelId="{A00A4CC6-17F3-419F-BCC9-4FD563629D87}" type="pres">
      <dgm:prSet presAssocID="{62378027-4EAC-4F2E-814A-E309D72601A8}" presName="rootComposite" presStyleCnt="0"/>
      <dgm:spPr/>
    </dgm:pt>
    <dgm:pt modelId="{0907C3B0-E68B-41B8-AC73-511026A1E851}" type="pres">
      <dgm:prSet presAssocID="{62378027-4EAC-4F2E-814A-E309D72601A8}" presName="rootText" presStyleLbl="node2" presStyleIdx="2" presStyleCnt="4" custScaleX="4655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A3C0EF-E0F5-4128-9340-74DFECC0FBA8}" type="pres">
      <dgm:prSet presAssocID="{62378027-4EAC-4F2E-814A-E309D72601A8}" presName="rootConnector" presStyleLbl="node2" presStyleIdx="2" presStyleCnt="4"/>
      <dgm:spPr/>
      <dgm:t>
        <a:bodyPr/>
        <a:lstStyle/>
        <a:p>
          <a:endParaRPr lang="ru-RU"/>
        </a:p>
      </dgm:t>
    </dgm:pt>
    <dgm:pt modelId="{87F80015-774D-4054-9788-6E18A45826C1}" type="pres">
      <dgm:prSet presAssocID="{62378027-4EAC-4F2E-814A-E309D72601A8}" presName="hierChild4" presStyleCnt="0"/>
      <dgm:spPr/>
    </dgm:pt>
    <dgm:pt modelId="{9FB2BF8A-0460-433A-A76B-4C6A044FE21F}" type="pres">
      <dgm:prSet presAssocID="{62378027-4EAC-4F2E-814A-E309D72601A8}" presName="hierChild5" presStyleCnt="0"/>
      <dgm:spPr/>
    </dgm:pt>
    <dgm:pt modelId="{34021965-63C7-41FA-9823-F462975DCC30}" type="pres">
      <dgm:prSet presAssocID="{5E201AF1-2873-49D4-BA31-EBBF20CD1475}" presName="Name64" presStyleLbl="parChTrans1D2" presStyleIdx="3" presStyleCnt="4"/>
      <dgm:spPr/>
      <dgm:t>
        <a:bodyPr/>
        <a:lstStyle/>
        <a:p>
          <a:endParaRPr lang="ru-RU"/>
        </a:p>
      </dgm:t>
    </dgm:pt>
    <dgm:pt modelId="{5691657F-D0D5-4144-9635-75FD2686AF4A}" type="pres">
      <dgm:prSet presAssocID="{4E949EE9-4640-4147-9CEE-53FCCAA1344D}" presName="hierRoot2" presStyleCnt="0">
        <dgm:presLayoutVars>
          <dgm:hierBranch val="init"/>
        </dgm:presLayoutVars>
      </dgm:prSet>
      <dgm:spPr/>
    </dgm:pt>
    <dgm:pt modelId="{24568AB5-06DB-486A-A2F4-43FB1C53306B}" type="pres">
      <dgm:prSet presAssocID="{4E949EE9-4640-4147-9CEE-53FCCAA1344D}" presName="rootComposite" presStyleCnt="0"/>
      <dgm:spPr/>
    </dgm:pt>
    <dgm:pt modelId="{D89E2D72-2CB8-4531-8B7B-27EF3BC7642E}" type="pres">
      <dgm:prSet presAssocID="{4E949EE9-4640-4147-9CEE-53FCCAA1344D}" presName="rootText" presStyleLbl="node2" presStyleIdx="3" presStyleCnt="4" custScaleX="4636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5BA4B0-D178-4BBC-BF9B-8B5052FF4149}" type="pres">
      <dgm:prSet presAssocID="{4E949EE9-4640-4147-9CEE-53FCCAA1344D}" presName="rootConnector" presStyleLbl="node2" presStyleIdx="3" presStyleCnt="4"/>
      <dgm:spPr/>
      <dgm:t>
        <a:bodyPr/>
        <a:lstStyle/>
        <a:p>
          <a:endParaRPr lang="ru-RU"/>
        </a:p>
      </dgm:t>
    </dgm:pt>
    <dgm:pt modelId="{8C7BC32D-A1F0-4C20-9BA5-9B1CAD83E97F}" type="pres">
      <dgm:prSet presAssocID="{4E949EE9-4640-4147-9CEE-53FCCAA1344D}" presName="hierChild4" presStyleCnt="0"/>
      <dgm:spPr/>
    </dgm:pt>
    <dgm:pt modelId="{E6941FA1-E307-4C9C-BE81-401AEA70B21B}" type="pres">
      <dgm:prSet presAssocID="{4E949EE9-4640-4147-9CEE-53FCCAA1344D}" presName="hierChild5" presStyleCnt="0"/>
      <dgm:spPr/>
    </dgm:pt>
    <dgm:pt modelId="{A8FB5323-AA0C-40B0-A9C9-91ED801BF2E9}" type="pres">
      <dgm:prSet presAssocID="{0C273060-1CB4-48DE-9E14-5DEB72D2297A}" presName="hierChild3" presStyleCnt="0"/>
      <dgm:spPr/>
    </dgm:pt>
  </dgm:ptLst>
  <dgm:cxnLst>
    <dgm:cxn modelId="{A0D2E1B8-D24C-4474-977C-81CF461A2378}" type="presOf" srcId="{9A7C6AF6-A17C-4F6B-816C-63FCFD6A63F5}" destId="{0D4B30C4-A95B-4041-AD6A-5CA6686F59B9}" srcOrd="0" destOrd="0" presId="urn:microsoft.com/office/officeart/2009/3/layout/HorizontalOrganizationChart"/>
    <dgm:cxn modelId="{C274CC8B-D36A-4504-A9B8-3179E7A77E9D}" srcId="{0C273060-1CB4-48DE-9E14-5DEB72D2297A}" destId="{62378027-4EAC-4F2E-814A-E309D72601A8}" srcOrd="2" destOrd="0" parTransId="{9A7C6AF6-A17C-4F6B-816C-63FCFD6A63F5}" sibTransId="{8869B414-ACA2-4389-B2D6-F1FCCE04C763}"/>
    <dgm:cxn modelId="{530E3839-77C8-4E69-B73C-52AD62186A22}" srcId="{0C273060-1CB4-48DE-9E14-5DEB72D2297A}" destId="{DE757CF4-44CF-49A5-BE3C-1E74B0344B5C}" srcOrd="1" destOrd="0" parTransId="{EDCAD3FF-36AE-4D12-90C1-1D8311547B98}" sibTransId="{9E475A83-D2B1-4B8D-A2BE-B1B88A6196C1}"/>
    <dgm:cxn modelId="{02935595-9EBA-472D-8FEB-C7C932047679}" srcId="{0C273060-1CB4-48DE-9E14-5DEB72D2297A}" destId="{7CF2A8EF-EDEA-478D-B630-A3FAB3CCCC0A}" srcOrd="0" destOrd="0" parTransId="{FCE2CADF-3311-4AF7-86CC-9284EFD64744}" sibTransId="{688C71E5-F255-45F5-8BFB-3BA1C8D88901}"/>
    <dgm:cxn modelId="{D2FE552E-3BEE-4704-AB78-7F260446C9DD}" type="presOf" srcId="{5E201AF1-2873-49D4-BA31-EBBF20CD1475}" destId="{34021965-63C7-41FA-9823-F462975DCC30}" srcOrd="0" destOrd="0" presId="urn:microsoft.com/office/officeart/2009/3/layout/HorizontalOrganizationChart"/>
    <dgm:cxn modelId="{C123A1E5-CA70-490D-84BE-B51BE6B9DBD4}" type="presOf" srcId="{4E949EE9-4640-4147-9CEE-53FCCAA1344D}" destId="{065BA4B0-D178-4BBC-BF9B-8B5052FF4149}" srcOrd="1" destOrd="0" presId="urn:microsoft.com/office/officeart/2009/3/layout/HorizontalOrganizationChart"/>
    <dgm:cxn modelId="{ABDAA69B-0154-435A-B8EF-3C634069DB29}" type="presOf" srcId="{62378027-4EAC-4F2E-814A-E309D72601A8}" destId="{D8A3C0EF-E0F5-4128-9340-74DFECC0FBA8}" srcOrd="1" destOrd="0" presId="urn:microsoft.com/office/officeart/2009/3/layout/HorizontalOrganizationChart"/>
    <dgm:cxn modelId="{CA03C67B-6D7C-4923-9145-A3C1ACD211D4}" type="presOf" srcId="{EDCAD3FF-36AE-4D12-90C1-1D8311547B98}" destId="{0A299911-1872-4419-8E2F-D3ADC22F36CC}" srcOrd="0" destOrd="0" presId="urn:microsoft.com/office/officeart/2009/3/layout/HorizontalOrganizationChart"/>
    <dgm:cxn modelId="{CE5DAB69-D53A-428C-AEF3-C8F931BFCD57}" type="presOf" srcId="{FCE2CADF-3311-4AF7-86CC-9284EFD64744}" destId="{1A5B2536-686C-4EC5-9FCB-247A5CF46B8F}" srcOrd="0" destOrd="0" presId="urn:microsoft.com/office/officeart/2009/3/layout/HorizontalOrganizationChart"/>
    <dgm:cxn modelId="{FD100497-73E5-468A-B0A0-E68C84BAC54B}" type="presOf" srcId="{62378027-4EAC-4F2E-814A-E309D72601A8}" destId="{0907C3B0-E68B-41B8-AC73-511026A1E851}" srcOrd="0" destOrd="0" presId="urn:microsoft.com/office/officeart/2009/3/layout/HorizontalOrganizationChart"/>
    <dgm:cxn modelId="{C6EB2EBE-A00D-4663-8F0E-3D155477442B}" type="presOf" srcId="{DE757CF4-44CF-49A5-BE3C-1E74B0344B5C}" destId="{63D81E29-6DCC-4B96-8D38-A4ABE78D970D}" srcOrd="0" destOrd="0" presId="urn:microsoft.com/office/officeart/2009/3/layout/HorizontalOrganizationChart"/>
    <dgm:cxn modelId="{9291C3DE-0A28-41EB-B0A0-33217E07E995}" srcId="{E23B5018-1E36-420C-B7E8-837BF8287824}" destId="{0C273060-1CB4-48DE-9E14-5DEB72D2297A}" srcOrd="0" destOrd="0" parTransId="{29DD76C7-FF4A-4F5F-9E0D-06562895F254}" sibTransId="{3DB81A5F-BD03-447C-8EAB-583F8962EB6D}"/>
    <dgm:cxn modelId="{EED50C0C-C26F-4D63-9C8D-8988062F880A}" type="presOf" srcId="{7CF2A8EF-EDEA-478D-B630-A3FAB3CCCC0A}" destId="{55CE3E53-8407-47B1-A263-BAFDC8E643DF}" srcOrd="0" destOrd="0" presId="urn:microsoft.com/office/officeart/2009/3/layout/HorizontalOrganizationChart"/>
    <dgm:cxn modelId="{D6B6C2AE-E09E-4912-915D-F032BF29E0FF}" type="presOf" srcId="{DE757CF4-44CF-49A5-BE3C-1E74B0344B5C}" destId="{9CAB149F-386C-449B-9E27-54A7F83C0155}" srcOrd="1" destOrd="0" presId="urn:microsoft.com/office/officeart/2009/3/layout/HorizontalOrganizationChart"/>
    <dgm:cxn modelId="{47AB68E8-BCA9-4BE4-9F7C-311386C476A2}" srcId="{0C273060-1CB4-48DE-9E14-5DEB72D2297A}" destId="{4E949EE9-4640-4147-9CEE-53FCCAA1344D}" srcOrd="3" destOrd="0" parTransId="{5E201AF1-2873-49D4-BA31-EBBF20CD1475}" sibTransId="{A7E50D33-D87D-42BB-A7FA-6E91EEAC6256}"/>
    <dgm:cxn modelId="{3E754D98-9B08-4835-AD98-D6A5EC303150}" type="presOf" srcId="{E23B5018-1E36-420C-B7E8-837BF8287824}" destId="{4AB61B0A-79A0-4CC9-A6F8-215D7D5CEDAD}" srcOrd="0" destOrd="0" presId="urn:microsoft.com/office/officeart/2009/3/layout/HorizontalOrganizationChart"/>
    <dgm:cxn modelId="{4E5F0527-9FF2-4D7C-8F69-6EB975A36576}" type="presOf" srcId="{0C273060-1CB4-48DE-9E14-5DEB72D2297A}" destId="{FC75B737-CBB1-4331-87E3-7C596E7E82B3}" srcOrd="0" destOrd="0" presId="urn:microsoft.com/office/officeart/2009/3/layout/HorizontalOrganizationChart"/>
    <dgm:cxn modelId="{A220DDE0-FF47-4587-9C60-4B62E2D25737}" type="presOf" srcId="{0C273060-1CB4-48DE-9E14-5DEB72D2297A}" destId="{9915D41F-9247-4E87-87A3-6F9D6C80AC6B}" srcOrd="1" destOrd="0" presId="urn:microsoft.com/office/officeart/2009/3/layout/HorizontalOrganizationChart"/>
    <dgm:cxn modelId="{DE7A8927-2B1E-4657-9641-06BC49DBAFFE}" type="presOf" srcId="{7CF2A8EF-EDEA-478D-B630-A3FAB3CCCC0A}" destId="{EB250B84-36DA-4A7B-876E-EC378F494F4A}" srcOrd="1" destOrd="0" presId="urn:microsoft.com/office/officeart/2009/3/layout/HorizontalOrganizationChart"/>
    <dgm:cxn modelId="{F45EA6D9-80D1-4C5E-BE26-9E6180729185}" type="presOf" srcId="{4E949EE9-4640-4147-9CEE-53FCCAA1344D}" destId="{D89E2D72-2CB8-4531-8B7B-27EF3BC7642E}" srcOrd="0" destOrd="0" presId="urn:microsoft.com/office/officeart/2009/3/layout/HorizontalOrganizationChart"/>
    <dgm:cxn modelId="{82D959F9-8FB7-40F3-8420-1ACACB4EE358}" type="presParOf" srcId="{4AB61B0A-79A0-4CC9-A6F8-215D7D5CEDAD}" destId="{A8F9B429-DE79-4DD2-9EB8-6507A5A41103}" srcOrd="0" destOrd="0" presId="urn:microsoft.com/office/officeart/2009/3/layout/HorizontalOrganizationChart"/>
    <dgm:cxn modelId="{F99ECFE0-98BD-4D63-AC36-B0CA22E82BE9}" type="presParOf" srcId="{A8F9B429-DE79-4DD2-9EB8-6507A5A41103}" destId="{5378E7BE-19B2-4201-BAA1-7BDE9BAE869A}" srcOrd="0" destOrd="0" presId="urn:microsoft.com/office/officeart/2009/3/layout/HorizontalOrganizationChart"/>
    <dgm:cxn modelId="{82DF1EFF-2E54-445E-8ABD-DEF2A3D7AF7E}" type="presParOf" srcId="{5378E7BE-19B2-4201-BAA1-7BDE9BAE869A}" destId="{FC75B737-CBB1-4331-87E3-7C596E7E82B3}" srcOrd="0" destOrd="0" presId="urn:microsoft.com/office/officeart/2009/3/layout/HorizontalOrganizationChart"/>
    <dgm:cxn modelId="{CFE014D6-0BB3-41E8-9DA1-6E1970571955}" type="presParOf" srcId="{5378E7BE-19B2-4201-BAA1-7BDE9BAE869A}" destId="{9915D41F-9247-4E87-87A3-6F9D6C80AC6B}" srcOrd="1" destOrd="0" presId="urn:microsoft.com/office/officeart/2009/3/layout/HorizontalOrganizationChart"/>
    <dgm:cxn modelId="{94992BEB-165D-42E7-8E28-47501135C85C}" type="presParOf" srcId="{A8F9B429-DE79-4DD2-9EB8-6507A5A41103}" destId="{10FD1809-5CAA-44D8-B2B9-952D540258D5}" srcOrd="1" destOrd="0" presId="urn:microsoft.com/office/officeart/2009/3/layout/HorizontalOrganizationChart"/>
    <dgm:cxn modelId="{17591A1D-35CB-4F03-9C6E-D29037741179}" type="presParOf" srcId="{10FD1809-5CAA-44D8-B2B9-952D540258D5}" destId="{1A5B2536-686C-4EC5-9FCB-247A5CF46B8F}" srcOrd="0" destOrd="0" presId="urn:microsoft.com/office/officeart/2009/3/layout/HorizontalOrganizationChart"/>
    <dgm:cxn modelId="{956DFEE2-E5BA-441C-8600-92B2D604E2EC}" type="presParOf" srcId="{10FD1809-5CAA-44D8-B2B9-952D540258D5}" destId="{5D2B31B8-466E-43FF-9067-C594C49F291C}" srcOrd="1" destOrd="0" presId="urn:microsoft.com/office/officeart/2009/3/layout/HorizontalOrganizationChart"/>
    <dgm:cxn modelId="{158FC03D-D6C1-4265-A819-886187118077}" type="presParOf" srcId="{5D2B31B8-466E-43FF-9067-C594C49F291C}" destId="{47233535-E1AD-4F34-97AC-43507F9C0B5C}" srcOrd="0" destOrd="0" presId="urn:microsoft.com/office/officeart/2009/3/layout/HorizontalOrganizationChart"/>
    <dgm:cxn modelId="{AB21A18F-5329-4B39-BE4A-7948464C2CC4}" type="presParOf" srcId="{47233535-E1AD-4F34-97AC-43507F9C0B5C}" destId="{55CE3E53-8407-47B1-A263-BAFDC8E643DF}" srcOrd="0" destOrd="0" presId="urn:microsoft.com/office/officeart/2009/3/layout/HorizontalOrganizationChart"/>
    <dgm:cxn modelId="{E3481C9D-CE64-4428-940E-EE377B9CC883}" type="presParOf" srcId="{47233535-E1AD-4F34-97AC-43507F9C0B5C}" destId="{EB250B84-36DA-4A7B-876E-EC378F494F4A}" srcOrd="1" destOrd="0" presId="urn:microsoft.com/office/officeart/2009/3/layout/HorizontalOrganizationChart"/>
    <dgm:cxn modelId="{D420D176-719D-497E-8421-8E245FE268DF}" type="presParOf" srcId="{5D2B31B8-466E-43FF-9067-C594C49F291C}" destId="{7D1CEBD2-63DF-4F89-B22A-7D35A7339D39}" srcOrd="1" destOrd="0" presId="urn:microsoft.com/office/officeart/2009/3/layout/HorizontalOrganizationChart"/>
    <dgm:cxn modelId="{87155D43-C9ED-4824-B758-194E1635BDC2}" type="presParOf" srcId="{5D2B31B8-466E-43FF-9067-C594C49F291C}" destId="{59C03943-0BF8-4287-9B1E-F868272A9C44}" srcOrd="2" destOrd="0" presId="urn:microsoft.com/office/officeart/2009/3/layout/HorizontalOrganizationChart"/>
    <dgm:cxn modelId="{7C18118F-E339-4581-A0AC-2E78A71C66F5}" type="presParOf" srcId="{10FD1809-5CAA-44D8-B2B9-952D540258D5}" destId="{0A299911-1872-4419-8E2F-D3ADC22F36CC}" srcOrd="2" destOrd="0" presId="urn:microsoft.com/office/officeart/2009/3/layout/HorizontalOrganizationChart"/>
    <dgm:cxn modelId="{F0263404-71E1-4097-AE82-C40C1B5AEC71}" type="presParOf" srcId="{10FD1809-5CAA-44D8-B2B9-952D540258D5}" destId="{4D480F8C-342E-410B-9075-76F4A63C36E8}" srcOrd="3" destOrd="0" presId="urn:microsoft.com/office/officeart/2009/3/layout/HorizontalOrganizationChart"/>
    <dgm:cxn modelId="{F4869954-003C-4B53-8073-9294D1D06C92}" type="presParOf" srcId="{4D480F8C-342E-410B-9075-76F4A63C36E8}" destId="{C087E529-213B-4EE2-AC55-81043628E720}" srcOrd="0" destOrd="0" presId="urn:microsoft.com/office/officeart/2009/3/layout/HorizontalOrganizationChart"/>
    <dgm:cxn modelId="{389C7CBD-7500-4DC5-9BA4-705889338FBC}" type="presParOf" srcId="{C087E529-213B-4EE2-AC55-81043628E720}" destId="{63D81E29-6DCC-4B96-8D38-A4ABE78D970D}" srcOrd="0" destOrd="0" presId="urn:microsoft.com/office/officeart/2009/3/layout/HorizontalOrganizationChart"/>
    <dgm:cxn modelId="{2982E833-8BB5-4036-936C-6D5A9B117503}" type="presParOf" srcId="{C087E529-213B-4EE2-AC55-81043628E720}" destId="{9CAB149F-386C-449B-9E27-54A7F83C0155}" srcOrd="1" destOrd="0" presId="urn:microsoft.com/office/officeart/2009/3/layout/HorizontalOrganizationChart"/>
    <dgm:cxn modelId="{41B3A031-4C66-4660-B382-2B886B173402}" type="presParOf" srcId="{4D480F8C-342E-410B-9075-76F4A63C36E8}" destId="{B5F24D07-10B4-4CF9-A872-851E99A89A47}" srcOrd="1" destOrd="0" presId="urn:microsoft.com/office/officeart/2009/3/layout/HorizontalOrganizationChart"/>
    <dgm:cxn modelId="{F8D522CE-BD23-4A7A-BB28-B852D4584282}" type="presParOf" srcId="{4D480F8C-342E-410B-9075-76F4A63C36E8}" destId="{7FEBE1C0-C487-491D-92BE-23BF047EF3BB}" srcOrd="2" destOrd="0" presId="urn:microsoft.com/office/officeart/2009/3/layout/HorizontalOrganizationChart"/>
    <dgm:cxn modelId="{8BF468FE-BBD5-41D5-BABB-33035F3E8150}" type="presParOf" srcId="{10FD1809-5CAA-44D8-B2B9-952D540258D5}" destId="{0D4B30C4-A95B-4041-AD6A-5CA6686F59B9}" srcOrd="4" destOrd="0" presId="urn:microsoft.com/office/officeart/2009/3/layout/HorizontalOrganizationChart"/>
    <dgm:cxn modelId="{08A38B14-ED64-4BCB-AB24-3DC0766ABFD4}" type="presParOf" srcId="{10FD1809-5CAA-44D8-B2B9-952D540258D5}" destId="{D9333E0C-D37B-4C93-9639-821D6442F9F2}" srcOrd="5" destOrd="0" presId="urn:microsoft.com/office/officeart/2009/3/layout/HorizontalOrganizationChart"/>
    <dgm:cxn modelId="{0A2994EE-097C-425E-BBC9-A6B3873A3D59}" type="presParOf" srcId="{D9333E0C-D37B-4C93-9639-821D6442F9F2}" destId="{A00A4CC6-17F3-419F-BCC9-4FD563629D87}" srcOrd="0" destOrd="0" presId="urn:microsoft.com/office/officeart/2009/3/layout/HorizontalOrganizationChart"/>
    <dgm:cxn modelId="{A1E60663-A052-4124-8944-33070FB76C01}" type="presParOf" srcId="{A00A4CC6-17F3-419F-BCC9-4FD563629D87}" destId="{0907C3B0-E68B-41B8-AC73-511026A1E851}" srcOrd="0" destOrd="0" presId="urn:microsoft.com/office/officeart/2009/3/layout/HorizontalOrganizationChart"/>
    <dgm:cxn modelId="{67CC4734-AB33-439E-AEC9-58B5CA3035F8}" type="presParOf" srcId="{A00A4CC6-17F3-419F-BCC9-4FD563629D87}" destId="{D8A3C0EF-E0F5-4128-9340-74DFECC0FBA8}" srcOrd="1" destOrd="0" presId="urn:microsoft.com/office/officeart/2009/3/layout/HorizontalOrganizationChart"/>
    <dgm:cxn modelId="{D97BC795-2D71-4A9A-B02E-DCA1B209FE5C}" type="presParOf" srcId="{D9333E0C-D37B-4C93-9639-821D6442F9F2}" destId="{87F80015-774D-4054-9788-6E18A45826C1}" srcOrd="1" destOrd="0" presId="urn:microsoft.com/office/officeart/2009/3/layout/HorizontalOrganizationChart"/>
    <dgm:cxn modelId="{2D3B08EA-B071-4DFD-A57A-7257C0377354}" type="presParOf" srcId="{D9333E0C-D37B-4C93-9639-821D6442F9F2}" destId="{9FB2BF8A-0460-433A-A76B-4C6A044FE21F}" srcOrd="2" destOrd="0" presId="urn:microsoft.com/office/officeart/2009/3/layout/HorizontalOrganizationChart"/>
    <dgm:cxn modelId="{519F6D64-2496-4A84-BCFB-B47135BF2D5F}" type="presParOf" srcId="{10FD1809-5CAA-44D8-B2B9-952D540258D5}" destId="{34021965-63C7-41FA-9823-F462975DCC30}" srcOrd="6" destOrd="0" presId="urn:microsoft.com/office/officeart/2009/3/layout/HorizontalOrganizationChart"/>
    <dgm:cxn modelId="{BB9B611B-2EE9-4394-A255-A14E8CC1E28D}" type="presParOf" srcId="{10FD1809-5CAA-44D8-B2B9-952D540258D5}" destId="{5691657F-D0D5-4144-9635-75FD2686AF4A}" srcOrd="7" destOrd="0" presId="urn:microsoft.com/office/officeart/2009/3/layout/HorizontalOrganizationChart"/>
    <dgm:cxn modelId="{594AF41F-C751-48A8-910F-EFBEE2E13934}" type="presParOf" srcId="{5691657F-D0D5-4144-9635-75FD2686AF4A}" destId="{24568AB5-06DB-486A-A2F4-43FB1C53306B}" srcOrd="0" destOrd="0" presId="urn:microsoft.com/office/officeart/2009/3/layout/HorizontalOrganizationChart"/>
    <dgm:cxn modelId="{948133E0-F41B-4227-BF92-E6F7CD92D5A4}" type="presParOf" srcId="{24568AB5-06DB-486A-A2F4-43FB1C53306B}" destId="{D89E2D72-2CB8-4531-8B7B-27EF3BC7642E}" srcOrd="0" destOrd="0" presId="urn:microsoft.com/office/officeart/2009/3/layout/HorizontalOrganizationChart"/>
    <dgm:cxn modelId="{4721B3CC-8495-4E8C-B1D4-7FB69B04C978}" type="presParOf" srcId="{24568AB5-06DB-486A-A2F4-43FB1C53306B}" destId="{065BA4B0-D178-4BBC-BF9B-8B5052FF4149}" srcOrd="1" destOrd="0" presId="urn:microsoft.com/office/officeart/2009/3/layout/HorizontalOrganizationChart"/>
    <dgm:cxn modelId="{4BF80A72-C28E-4388-94BD-BBBC4FA5E239}" type="presParOf" srcId="{5691657F-D0D5-4144-9635-75FD2686AF4A}" destId="{8C7BC32D-A1F0-4C20-9BA5-9B1CAD83E97F}" srcOrd="1" destOrd="0" presId="urn:microsoft.com/office/officeart/2009/3/layout/HorizontalOrganizationChart"/>
    <dgm:cxn modelId="{1F8F4F64-80F9-4A15-A920-6C480A9F2FF3}" type="presParOf" srcId="{5691657F-D0D5-4144-9635-75FD2686AF4A}" destId="{E6941FA1-E307-4C9C-BE81-401AEA70B21B}" srcOrd="2" destOrd="0" presId="urn:microsoft.com/office/officeart/2009/3/layout/HorizontalOrganizationChart"/>
    <dgm:cxn modelId="{8FE25903-7158-4748-933C-0AC0A489AD56}" type="presParOf" srcId="{A8F9B429-DE79-4DD2-9EB8-6507A5A41103}" destId="{A8FB5323-AA0C-40B0-A9C9-91ED801BF2E9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AC4230-FF69-4005-AE14-5D435FEE7849}" type="doc">
      <dgm:prSet loTypeId="urn:microsoft.com/office/officeart/2005/8/layout/orgChart1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7FE8140-7117-4375-9689-A6C45A973D67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Планируемые результаты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F41A3B-BD83-485C-AD90-C9773D080AC7}" type="parTrans" cxnId="{8D2314C4-FA6F-4FC4-B7BE-92149D63702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9CA3BF-4F0A-4F4B-81D4-17537AB669BC}" type="sibTrans" cxnId="{8D2314C4-FA6F-4FC4-B7BE-92149D63702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40B73F-F5DC-4374-AB98-3688583B5DB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Познавательные УУД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F3B7C0-69E1-4716-9A9F-A36D260AA1CE}" type="parTrans" cxnId="{60ABB954-8FA4-4578-A87A-D9B6AC7639DD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819E43-897E-485E-8743-CFA7EFF6796F}" type="sibTrans" cxnId="{60ABB954-8FA4-4578-A87A-D9B6AC7639DD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FF3B9B-B25A-4243-9671-636C4195A5D2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УУД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93AA16-864E-4A5E-933A-5D5034B386CC}" type="parTrans" cxnId="{41A33BAE-CB4F-4DB0-9122-388BC29B7DF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F9C3FD-C647-470D-B344-5D10619F28E8}" type="sibTrans" cxnId="{41A33BAE-CB4F-4DB0-9122-388BC29B7DF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0595EA-3399-4DE9-BBC7-CF9086EC08A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Коммуникативные УУД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A53F16-1A36-4B2C-972C-E7B478858405}" type="parTrans" cxnId="{C7B794B8-BCF6-41AC-A299-F5AF79CA49F9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081597-FCA3-4F1D-9DDB-76C2197B786D}" type="sibTrans" cxnId="{C7B794B8-BCF6-41AC-A299-F5AF79CA49F9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8C8363-5BA9-4C5F-808F-2558B80FBDBB}">
      <dgm:prSet custT="1"/>
      <dgm:spPr/>
      <dgm:t>
        <a:bodyPr/>
        <a:lstStyle/>
        <a:p>
          <a:r>
            <a:rPr lang="ru-RU" sz="16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 УУД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67A36F-0B15-452F-A03C-F0883DF4FA71}" type="parTrans" cxnId="{0DD5448D-C742-4F7F-AC33-C161CC94C44D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A75FAE-CA05-4F76-A980-3ACFE5715AA1}" type="sibTrans" cxnId="{0DD5448D-C742-4F7F-AC33-C161CC94C44D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6BF764-1E8F-46F9-9DD1-CAA8E845FEC9}">
      <dgm:prSet custT="1"/>
      <dgm:spPr/>
      <dgm:t>
        <a:bodyPr/>
        <a:lstStyle/>
        <a:p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- ориентироваться в своей системе знаний;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4E1F53-8673-4184-B728-C1A1D4B88090}" type="parTrans" cxnId="{6988B660-ECA3-4220-95D1-2F35E2A73AFB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78F9A6-20D9-40AF-98CC-5A460D7D4B9B}" type="sibTrans" cxnId="{6988B660-ECA3-4220-95D1-2F35E2A73AFB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C936B7-5302-414C-88A0-409E8176E27F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осуществлять анализ объектов, находить ответы на вопросы;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8AF161-0612-4F95-A335-3EAFEF8CBA6D}" type="parTrans" cxnId="{AB4209C3-C829-41CE-9648-C4515DBE6EA0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17410F-0C19-4FAF-BE31-842E5C94A7F9}" type="sibTrans" cxnId="{AB4209C3-C829-41CE-9648-C4515DBE6EA0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C4FFB8-DD28-4BD2-90EC-512BE7FCF145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преобразовывать информацию из одной формы в другую;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53F3A2-26F5-4F95-BEB8-14560D37DE2A}" type="parTrans" cxnId="{57B7A349-B5B4-4218-B1E4-EC8BF9DA5E5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4FC2B5-5F09-44A2-9D8A-2C67D87CB53D}" type="sibTrans" cxnId="{57B7A349-B5B4-4218-B1E4-EC8BF9DA5E5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DAF5C6-642D-4ABB-BA25-ADC33A52DDF1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овладевать приемами систематизации знаний.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FAF534-E247-40D3-9EF4-41A9105D6372}" type="parTrans" cxnId="{62C0DFCA-DA35-42C5-8CB8-D584BC075BB3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D41477-BFF3-447E-8CE6-1E0845846F73}" type="sibTrans" cxnId="{62C0DFCA-DA35-42C5-8CB8-D584BC075BB3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18664C-F747-49EF-9BAC-9364AD805AB7}">
      <dgm:prSet custT="1"/>
      <dgm:spPr/>
      <dgm:t>
        <a:bodyPr/>
        <a:lstStyle/>
        <a:p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- определять и формулировать цель на уроке; 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1FE6CF-B603-4219-B3CA-93C5F60B3938}" type="parTrans" cxnId="{B76CBBD3-16E9-4AA4-9A5B-8FE87EF0306B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13B07E-0C8D-4F19-A14E-7C803D8AD83F}" type="sibTrans" cxnId="{B76CBBD3-16E9-4AA4-9A5B-8FE87EF0306B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198CA6-E693-4464-A2BA-32095AD5BC77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самоконтроль и оценка результатов своей деятельности.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9F4BD9-C957-4CFC-8C4E-A5C233EBD1FD}" type="parTrans" cxnId="{DD31F1FA-A56F-453E-A499-A70D87A0E374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14F8CD-1255-4036-BDCE-290A834C180E}" type="sibTrans" cxnId="{DD31F1FA-A56F-453E-A499-A70D87A0E374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4A200F-3482-44BE-9172-05FAD5E6FA77}">
      <dgm:prSet custT="1"/>
      <dgm:spPr/>
      <dgm:t>
        <a:bodyPr/>
        <a:lstStyle/>
        <a:p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- слушать и понимать речь других;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1AFAAC-8520-4F12-BA1A-E5B916394701}" type="parTrans" cxnId="{4281BCAF-D84E-40E8-A5B5-C1E6A09D7943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3A1782-A26B-4471-8D39-B8BD6DEB54B2}" type="sibTrans" cxnId="{4281BCAF-D84E-40E8-A5B5-C1E6A09D7943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270873-2B84-4FD0-88D0-F694F7DF23B9}">
      <dgm:prSet custT="1"/>
      <dgm:spPr/>
      <dgm:t>
        <a:bodyPr/>
        <a:lstStyle/>
        <a:p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- оформлять свои мысли в устной форме;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E0D973-4D41-4DEA-8DC7-C0FDE79C5280}" type="parTrans" cxnId="{A20D6CBF-8464-4859-8200-31B81043A7E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89C8931-5A51-4F78-B639-D18D013822D3}" type="sibTrans" cxnId="{A20D6CBF-8464-4859-8200-31B81043A7EE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8F1C5D-DB8A-44C8-9B92-B6040576C97A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-договариваться о правилах поведения и общения и следовать им.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FE4DEF-DEF5-4088-AFD5-AF1AD6D0FE15}" type="parTrans" cxnId="{1D633076-CDE9-4864-AC0D-BF61686DBD48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EAE8AC-697D-4DA8-8AC3-4690D270BBEE}" type="sibTrans" cxnId="{1D633076-CDE9-4864-AC0D-BF61686DBD48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03EA82-A427-4E8B-800D-CA80A7B93B7D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самостоятельность в приобретении новых знаний и практических умений;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5B84D3-5B04-4F0D-80D9-0C7F37C77D6F}" type="parTrans" cxnId="{FF06A41E-ACDD-4BFF-89EF-2BC2A25F060D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E1E7DD9-1138-4226-BA4C-5DF0CA1AD3C5}" type="sibTrans" cxnId="{FF06A41E-ACDD-4BFF-89EF-2BC2A25F060D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3DD957-4274-4224-BF7E-B44A051F5993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формирование умений воспринимать, перерабатывать и предъявлять информацию в словесной, образной формах, анализировать и перерабатывать полученную информацию в соответствии с поставленными задачами, выделять основное содержание прочитанного текста, находить в нем ответы на поставленные вопросы и излагать, оценивать его;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B781D6-7686-448B-B07F-A2CA23F8D809}" type="parTrans" cxnId="{24567395-0C72-4A04-8020-EB3F18471C7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7E23F1-D259-44FF-8BB6-2C00CB26ACBB}" type="sibTrans" cxnId="{24567395-0C72-4A04-8020-EB3F18471C77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71AE45-B841-4D2B-867C-12439D251D4D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представлять и отстаивать свои взгляды и убеждения, вести дискуссию.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1EA215-5D6C-4C5E-9AD3-93AB18AB7BE6}" type="parTrans" cxnId="{55ACF85E-8921-4E3A-9986-16A2981BDB1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A41309-A3A8-476D-87D2-42EE362418D3}" type="sibTrans" cxnId="{55ACF85E-8921-4E3A-9986-16A2981BDB11}">
      <dgm:prSet/>
      <dgm:spPr/>
      <dgm:t>
        <a:bodyPr/>
        <a:lstStyle/>
        <a:p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E4010A-2AEA-4D5D-B362-2E92332146B3}" type="pres">
      <dgm:prSet presAssocID="{2DAC4230-FF69-4005-AE14-5D435FEE784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012F0E-DF5F-4D7F-9EEF-E62E0DD00EEF}" type="pres">
      <dgm:prSet presAssocID="{87FE8140-7117-4375-9689-A6C45A973D67}" presName="hierRoot1" presStyleCnt="0">
        <dgm:presLayoutVars>
          <dgm:hierBranch val="init"/>
        </dgm:presLayoutVars>
      </dgm:prSet>
      <dgm:spPr/>
    </dgm:pt>
    <dgm:pt modelId="{3E141806-F602-4644-B5D3-4132FE008C74}" type="pres">
      <dgm:prSet presAssocID="{87FE8140-7117-4375-9689-A6C45A973D67}" presName="rootComposite1" presStyleCnt="0"/>
      <dgm:spPr/>
    </dgm:pt>
    <dgm:pt modelId="{11A424F1-0D60-4935-91B8-9C23654E6FE4}" type="pres">
      <dgm:prSet presAssocID="{87FE8140-7117-4375-9689-A6C45A973D67}" presName="rootText1" presStyleLbl="node0" presStyleIdx="0" presStyleCnt="1" custScaleX="2876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C2BBCA-4914-4912-9FAC-8E1AD02273A2}" type="pres">
      <dgm:prSet presAssocID="{87FE8140-7117-4375-9689-A6C45A973D6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0B80B04-A34E-4F72-A538-E4D2869B03C7}" type="pres">
      <dgm:prSet presAssocID="{87FE8140-7117-4375-9689-A6C45A973D67}" presName="hierChild2" presStyleCnt="0"/>
      <dgm:spPr/>
    </dgm:pt>
    <dgm:pt modelId="{5910A68C-3BB2-4E02-971F-FC64090CD58E}" type="pres">
      <dgm:prSet presAssocID="{35F3B7C0-69E1-4716-9A9F-A36D260AA1CE}" presName="Name37" presStyleLbl="parChTrans1D2" presStyleIdx="0" presStyleCnt="4"/>
      <dgm:spPr/>
      <dgm:t>
        <a:bodyPr/>
        <a:lstStyle/>
        <a:p>
          <a:endParaRPr lang="ru-RU"/>
        </a:p>
      </dgm:t>
    </dgm:pt>
    <dgm:pt modelId="{CEBA4C30-DC9C-403A-907D-9EEECE330EED}" type="pres">
      <dgm:prSet presAssocID="{0D40B73F-F5DC-4374-AB98-3688583B5DB0}" presName="hierRoot2" presStyleCnt="0">
        <dgm:presLayoutVars>
          <dgm:hierBranch val="init"/>
        </dgm:presLayoutVars>
      </dgm:prSet>
      <dgm:spPr/>
    </dgm:pt>
    <dgm:pt modelId="{8BD73775-5526-4193-853B-0E148A931615}" type="pres">
      <dgm:prSet presAssocID="{0D40B73F-F5DC-4374-AB98-3688583B5DB0}" presName="rootComposite" presStyleCnt="0"/>
      <dgm:spPr/>
    </dgm:pt>
    <dgm:pt modelId="{7E16E6D2-B257-4F6E-8621-8CA32EEB6866}" type="pres">
      <dgm:prSet presAssocID="{0D40B73F-F5DC-4374-AB98-3688583B5DB0}" presName="rootText" presStyleLbl="node2" presStyleIdx="0" presStyleCnt="4" custScaleX="1125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C84A2F-DCA5-42D7-84C8-A79EE411EE03}" type="pres">
      <dgm:prSet presAssocID="{0D40B73F-F5DC-4374-AB98-3688583B5DB0}" presName="rootConnector" presStyleLbl="node2" presStyleIdx="0" presStyleCnt="4"/>
      <dgm:spPr/>
      <dgm:t>
        <a:bodyPr/>
        <a:lstStyle/>
        <a:p>
          <a:endParaRPr lang="ru-RU"/>
        </a:p>
      </dgm:t>
    </dgm:pt>
    <dgm:pt modelId="{FD53C16D-E9B2-4D96-A9AB-AC9AFF1300C2}" type="pres">
      <dgm:prSet presAssocID="{0D40B73F-F5DC-4374-AB98-3688583B5DB0}" presName="hierChild4" presStyleCnt="0"/>
      <dgm:spPr/>
    </dgm:pt>
    <dgm:pt modelId="{FCFF766B-18B2-49FE-BE83-5492A133C24A}" type="pres">
      <dgm:prSet presAssocID="{304E1F53-8673-4184-B728-C1A1D4B88090}" presName="Name37" presStyleLbl="parChTrans1D3" presStyleIdx="0" presStyleCnt="12"/>
      <dgm:spPr/>
      <dgm:t>
        <a:bodyPr/>
        <a:lstStyle/>
        <a:p>
          <a:endParaRPr lang="ru-RU"/>
        </a:p>
      </dgm:t>
    </dgm:pt>
    <dgm:pt modelId="{7DE6A6C4-7846-4124-8C26-C5EA92C9450A}" type="pres">
      <dgm:prSet presAssocID="{9B6BF764-1E8F-46F9-9DD1-CAA8E845FEC9}" presName="hierRoot2" presStyleCnt="0">
        <dgm:presLayoutVars>
          <dgm:hierBranch val="init"/>
        </dgm:presLayoutVars>
      </dgm:prSet>
      <dgm:spPr/>
    </dgm:pt>
    <dgm:pt modelId="{9791917C-1040-44B7-B482-04A358ADE305}" type="pres">
      <dgm:prSet presAssocID="{9B6BF764-1E8F-46F9-9DD1-CAA8E845FEC9}" presName="rootComposite" presStyleCnt="0"/>
      <dgm:spPr/>
    </dgm:pt>
    <dgm:pt modelId="{FBA74997-62CD-4E85-9A35-B9F499C64C2C}" type="pres">
      <dgm:prSet presAssocID="{9B6BF764-1E8F-46F9-9DD1-CAA8E845FEC9}" presName="rootText" presStyleLbl="node3" presStyleIdx="0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DED097-F136-48C5-858A-4C81A043C35D}" type="pres">
      <dgm:prSet presAssocID="{9B6BF764-1E8F-46F9-9DD1-CAA8E845FEC9}" presName="rootConnector" presStyleLbl="node3" presStyleIdx="0" presStyleCnt="12"/>
      <dgm:spPr/>
      <dgm:t>
        <a:bodyPr/>
        <a:lstStyle/>
        <a:p>
          <a:endParaRPr lang="ru-RU"/>
        </a:p>
      </dgm:t>
    </dgm:pt>
    <dgm:pt modelId="{E0A9E919-54C0-4210-BEA3-AF9714AE3431}" type="pres">
      <dgm:prSet presAssocID="{9B6BF764-1E8F-46F9-9DD1-CAA8E845FEC9}" presName="hierChild4" presStyleCnt="0"/>
      <dgm:spPr/>
    </dgm:pt>
    <dgm:pt modelId="{5AB816A6-01BF-45AC-9A8D-AC0D856A7C0C}" type="pres">
      <dgm:prSet presAssocID="{9B6BF764-1E8F-46F9-9DD1-CAA8E845FEC9}" presName="hierChild5" presStyleCnt="0"/>
      <dgm:spPr/>
    </dgm:pt>
    <dgm:pt modelId="{196D9BD4-4251-443F-AC63-BF9C8B08035A}" type="pres">
      <dgm:prSet presAssocID="{448AF161-0612-4F95-A335-3EAFEF8CBA6D}" presName="Name37" presStyleLbl="parChTrans1D3" presStyleIdx="1" presStyleCnt="12"/>
      <dgm:spPr/>
      <dgm:t>
        <a:bodyPr/>
        <a:lstStyle/>
        <a:p>
          <a:endParaRPr lang="ru-RU"/>
        </a:p>
      </dgm:t>
    </dgm:pt>
    <dgm:pt modelId="{FF4A1768-A1AE-4C47-8BA5-1E1D3FB3E3DD}" type="pres">
      <dgm:prSet presAssocID="{F5C936B7-5302-414C-88A0-409E8176E27F}" presName="hierRoot2" presStyleCnt="0">
        <dgm:presLayoutVars>
          <dgm:hierBranch val="init"/>
        </dgm:presLayoutVars>
      </dgm:prSet>
      <dgm:spPr/>
    </dgm:pt>
    <dgm:pt modelId="{7AF24187-E6C7-4645-9A25-012CE86DFB56}" type="pres">
      <dgm:prSet presAssocID="{F5C936B7-5302-414C-88A0-409E8176E27F}" presName="rootComposite" presStyleCnt="0"/>
      <dgm:spPr/>
    </dgm:pt>
    <dgm:pt modelId="{74FAD33C-3028-4C41-BEFD-5870634A5770}" type="pres">
      <dgm:prSet presAssocID="{F5C936B7-5302-414C-88A0-409E8176E27F}" presName="rootText" presStyleLbl="node3" presStyleIdx="1" presStyleCnt="12" custScaleY="1451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C6C519-8293-4352-9C49-E21EB6BF4E0E}" type="pres">
      <dgm:prSet presAssocID="{F5C936B7-5302-414C-88A0-409E8176E27F}" presName="rootConnector" presStyleLbl="node3" presStyleIdx="1" presStyleCnt="12"/>
      <dgm:spPr/>
      <dgm:t>
        <a:bodyPr/>
        <a:lstStyle/>
        <a:p>
          <a:endParaRPr lang="ru-RU"/>
        </a:p>
      </dgm:t>
    </dgm:pt>
    <dgm:pt modelId="{CB22AF7F-59C8-487A-9158-200730A68176}" type="pres">
      <dgm:prSet presAssocID="{F5C936B7-5302-414C-88A0-409E8176E27F}" presName="hierChild4" presStyleCnt="0"/>
      <dgm:spPr/>
    </dgm:pt>
    <dgm:pt modelId="{9EDC0940-7F18-4647-8F8C-8BAB6CE55124}" type="pres">
      <dgm:prSet presAssocID="{F5C936B7-5302-414C-88A0-409E8176E27F}" presName="hierChild5" presStyleCnt="0"/>
      <dgm:spPr/>
    </dgm:pt>
    <dgm:pt modelId="{C44E1E5F-1FB7-45C0-A980-1FBE562529DC}" type="pres">
      <dgm:prSet presAssocID="{6E53F3A2-26F5-4F95-BEB8-14560D37DE2A}" presName="Name37" presStyleLbl="parChTrans1D3" presStyleIdx="2" presStyleCnt="12"/>
      <dgm:spPr/>
      <dgm:t>
        <a:bodyPr/>
        <a:lstStyle/>
        <a:p>
          <a:endParaRPr lang="ru-RU"/>
        </a:p>
      </dgm:t>
    </dgm:pt>
    <dgm:pt modelId="{C779E4D4-0EEE-41F4-B31B-AACFB7859175}" type="pres">
      <dgm:prSet presAssocID="{7DC4FFB8-DD28-4BD2-90EC-512BE7FCF145}" presName="hierRoot2" presStyleCnt="0">
        <dgm:presLayoutVars>
          <dgm:hierBranch val="init"/>
        </dgm:presLayoutVars>
      </dgm:prSet>
      <dgm:spPr/>
    </dgm:pt>
    <dgm:pt modelId="{6A234DD2-04F7-42DC-983A-2B9F599F7F04}" type="pres">
      <dgm:prSet presAssocID="{7DC4FFB8-DD28-4BD2-90EC-512BE7FCF145}" presName="rootComposite" presStyleCnt="0"/>
      <dgm:spPr/>
    </dgm:pt>
    <dgm:pt modelId="{FC1BC43F-E7B7-44FE-8CE5-AC741AB60278}" type="pres">
      <dgm:prSet presAssocID="{7DC4FFB8-DD28-4BD2-90EC-512BE7FCF145}" presName="rootText" presStyleLbl="node3" presStyleIdx="2" presStyleCnt="12" custScaleX="125844" custScaleY="130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24583A-CBDF-42AC-AFA8-B92E83FADC41}" type="pres">
      <dgm:prSet presAssocID="{7DC4FFB8-DD28-4BD2-90EC-512BE7FCF145}" presName="rootConnector" presStyleLbl="node3" presStyleIdx="2" presStyleCnt="12"/>
      <dgm:spPr/>
      <dgm:t>
        <a:bodyPr/>
        <a:lstStyle/>
        <a:p>
          <a:endParaRPr lang="ru-RU"/>
        </a:p>
      </dgm:t>
    </dgm:pt>
    <dgm:pt modelId="{A4E18ECF-2ADD-4C8D-A750-AF8BF12ED497}" type="pres">
      <dgm:prSet presAssocID="{7DC4FFB8-DD28-4BD2-90EC-512BE7FCF145}" presName="hierChild4" presStyleCnt="0"/>
      <dgm:spPr/>
    </dgm:pt>
    <dgm:pt modelId="{BA373AFD-2738-4982-B01C-9D6123771DAB}" type="pres">
      <dgm:prSet presAssocID="{7DC4FFB8-DD28-4BD2-90EC-512BE7FCF145}" presName="hierChild5" presStyleCnt="0"/>
      <dgm:spPr/>
    </dgm:pt>
    <dgm:pt modelId="{32FCA140-C301-4F58-AFE1-544A83FE0BD2}" type="pres">
      <dgm:prSet presAssocID="{F7FAF534-E247-40D3-9EF4-41A9105D6372}" presName="Name37" presStyleLbl="parChTrans1D3" presStyleIdx="3" presStyleCnt="12"/>
      <dgm:spPr/>
      <dgm:t>
        <a:bodyPr/>
        <a:lstStyle/>
        <a:p>
          <a:endParaRPr lang="ru-RU"/>
        </a:p>
      </dgm:t>
    </dgm:pt>
    <dgm:pt modelId="{E044509E-2C5F-4B8B-BC35-83B8158017CE}" type="pres">
      <dgm:prSet presAssocID="{D8DAF5C6-642D-4ABB-BA25-ADC33A52DDF1}" presName="hierRoot2" presStyleCnt="0">
        <dgm:presLayoutVars>
          <dgm:hierBranch val="init"/>
        </dgm:presLayoutVars>
      </dgm:prSet>
      <dgm:spPr/>
    </dgm:pt>
    <dgm:pt modelId="{938D7380-AB47-4A5A-B235-B10A16BBDD02}" type="pres">
      <dgm:prSet presAssocID="{D8DAF5C6-642D-4ABB-BA25-ADC33A52DDF1}" presName="rootComposite" presStyleCnt="0"/>
      <dgm:spPr/>
    </dgm:pt>
    <dgm:pt modelId="{FD4B664F-32AD-4C13-934F-7DC483D76698}" type="pres">
      <dgm:prSet presAssocID="{D8DAF5C6-642D-4ABB-BA25-ADC33A52DDF1}" presName="rootText" presStyleLbl="node3" presStyleIdx="3" presStyleCnt="12" custScaleX="125516" custScaleY="1192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F855B4-2D53-4CCB-BB18-D062C853368D}" type="pres">
      <dgm:prSet presAssocID="{D8DAF5C6-642D-4ABB-BA25-ADC33A52DDF1}" presName="rootConnector" presStyleLbl="node3" presStyleIdx="3" presStyleCnt="12"/>
      <dgm:spPr/>
      <dgm:t>
        <a:bodyPr/>
        <a:lstStyle/>
        <a:p>
          <a:endParaRPr lang="ru-RU"/>
        </a:p>
      </dgm:t>
    </dgm:pt>
    <dgm:pt modelId="{223A6B7F-2A78-4535-933C-4CFD3E768434}" type="pres">
      <dgm:prSet presAssocID="{D8DAF5C6-642D-4ABB-BA25-ADC33A52DDF1}" presName="hierChild4" presStyleCnt="0"/>
      <dgm:spPr/>
    </dgm:pt>
    <dgm:pt modelId="{4445360D-6BCC-4F06-85EA-88A053753E67}" type="pres">
      <dgm:prSet presAssocID="{D8DAF5C6-642D-4ABB-BA25-ADC33A52DDF1}" presName="hierChild5" presStyleCnt="0"/>
      <dgm:spPr/>
    </dgm:pt>
    <dgm:pt modelId="{C767D0D5-4EEA-4B06-B5F9-D913FD3ADC2D}" type="pres">
      <dgm:prSet presAssocID="{0D40B73F-F5DC-4374-AB98-3688583B5DB0}" presName="hierChild5" presStyleCnt="0"/>
      <dgm:spPr/>
    </dgm:pt>
    <dgm:pt modelId="{C5E251C3-9C67-4577-963A-8AEE4C3662BD}" type="pres">
      <dgm:prSet presAssocID="{AA93AA16-864E-4A5E-933A-5D5034B386CC}" presName="Name37" presStyleLbl="parChTrans1D2" presStyleIdx="1" presStyleCnt="4"/>
      <dgm:spPr/>
      <dgm:t>
        <a:bodyPr/>
        <a:lstStyle/>
        <a:p>
          <a:endParaRPr lang="ru-RU"/>
        </a:p>
      </dgm:t>
    </dgm:pt>
    <dgm:pt modelId="{4CFFA6BC-9957-47DE-95E7-48580F1F12BC}" type="pres">
      <dgm:prSet presAssocID="{FFFF3B9B-B25A-4243-9671-636C4195A5D2}" presName="hierRoot2" presStyleCnt="0">
        <dgm:presLayoutVars>
          <dgm:hierBranch val="init"/>
        </dgm:presLayoutVars>
      </dgm:prSet>
      <dgm:spPr/>
    </dgm:pt>
    <dgm:pt modelId="{0A8FBB5F-E604-4E14-B29D-0A17DF639567}" type="pres">
      <dgm:prSet presAssocID="{FFFF3B9B-B25A-4243-9671-636C4195A5D2}" presName="rootComposite" presStyleCnt="0"/>
      <dgm:spPr/>
    </dgm:pt>
    <dgm:pt modelId="{EDC5846C-9FEE-4E72-9F45-C7A4415D0868}" type="pres">
      <dgm:prSet presAssocID="{FFFF3B9B-B25A-4243-9671-636C4195A5D2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26DC26-0C04-4E62-8CA5-36834D6A50A8}" type="pres">
      <dgm:prSet presAssocID="{FFFF3B9B-B25A-4243-9671-636C4195A5D2}" presName="rootConnector" presStyleLbl="node2" presStyleIdx="1" presStyleCnt="4"/>
      <dgm:spPr/>
      <dgm:t>
        <a:bodyPr/>
        <a:lstStyle/>
        <a:p>
          <a:endParaRPr lang="ru-RU"/>
        </a:p>
      </dgm:t>
    </dgm:pt>
    <dgm:pt modelId="{603DE40A-F1CC-4415-B312-DAAEFAFEB12C}" type="pres">
      <dgm:prSet presAssocID="{FFFF3B9B-B25A-4243-9671-636C4195A5D2}" presName="hierChild4" presStyleCnt="0"/>
      <dgm:spPr/>
    </dgm:pt>
    <dgm:pt modelId="{3D32B239-EE89-4C51-A306-1F3BED76E8E2}" type="pres">
      <dgm:prSet presAssocID="{1B1FE6CF-B603-4219-B3CA-93C5F60B3938}" presName="Name37" presStyleLbl="parChTrans1D3" presStyleIdx="4" presStyleCnt="12"/>
      <dgm:spPr/>
      <dgm:t>
        <a:bodyPr/>
        <a:lstStyle/>
        <a:p>
          <a:endParaRPr lang="ru-RU"/>
        </a:p>
      </dgm:t>
    </dgm:pt>
    <dgm:pt modelId="{0D20A3C2-0460-458C-A594-8F013235C691}" type="pres">
      <dgm:prSet presAssocID="{4418664C-F747-49EF-9BAC-9364AD805AB7}" presName="hierRoot2" presStyleCnt="0">
        <dgm:presLayoutVars>
          <dgm:hierBranch val="init"/>
        </dgm:presLayoutVars>
      </dgm:prSet>
      <dgm:spPr/>
    </dgm:pt>
    <dgm:pt modelId="{869E7167-4F66-450C-A2F7-C9EC6137557C}" type="pres">
      <dgm:prSet presAssocID="{4418664C-F747-49EF-9BAC-9364AD805AB7}" presName="rootComposite" presStyleCnt="0"/>
      <dgm:spPr/>
    </dgm:pt>
    <dgm:pt modelId="{D7CE73B3-184D-4401-8FE0-DB7E70A99175}" type="pres">
      <dgm:prSet presAssocID="{4418664C-F747-49EF-9BAC-9364AD805AB7}" presName="rootText" presStyleLbl="node3" presStyleIdx="4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75906E-1F3E-4891-8AF3-5F59D8F99420}" type="pres">
      <dgm:prSet presAssocID="{4418664C-F747-49EF-9BAC-9364AD805AB7}" presName="rootConnector" presStyleLbl="node3" presStyleIdx="4" presStyleCnt="12"/>
      <dgm:spPr/>
      <dgm:t>
        <a:bodyPr/>
        <a:lstStyle/>
        <a:p>
          <a:endParaRPr lang="ru-RU"/>
        </a:p>
      </dgm:t>
    </dgm:pt>
    <dgm:pt modelId="{630C1261-C447-47BF-A169-58AB056AA11C}" type="pres">
      <dgm:prSet presAssocID="{4418664C-F747-49EF-9BAC-9364AD805AB7}" presName="hierChild4" presStyleCnt="0"/>
      <dgm:spPr/>
    </dgm:pt>
    <dgm:pt modelId="{1A4274A7-7617-4A23-B075-E085B884278F}" type="pres">
      <dgm:prSet presAssocID="{4418664C-F747-49EF-9BAC-9364AD805AB7}" presName="hierChild5" presStyleCnt="0"/>
      <dgm:spPr/>
    </dgm:pt>
    <dgm:pt modelId="{3A3BBCA6-80A0-482F-8EDF-65D3932ED9F0}" type="pres">
      <dgm:prSet presAssocID="{209F4BD9-C957-4CFC-8C4E-A5C233EBD1FD}" presName="Name37" presStyleLbl="parChTrans1D3" presStyleIdx="5" presStyleCnt="12"/>
      <dgm:spPr/>
      <dgm:t>
        <a:bodyPr/>
        <a:lstStyle/>
        <a:p>
          <a:endParaRPr lang="ru-RU"/>
        </a:p>
      </dgm:t>
    </dgm:pt>
    <dgm:pt modelId="{C81A4E9F-EC09-4998-941F-BF1B4817EAF3}" type="pres">
      <dgm:prSet presAssocID="{44198CA6-E693-4464-A2BA-32095AD5BC77}" presName="hierRoot2" presStyleCnt="0">
        <dgm:presLayoutVars>
          <dgm:hierBranch val="init"/>
        </dgm:presLayoutVars>
      </dgm:prSet>
      <dgm:spPr/>
    </dgm:pt>
    <dgm:pt modelId="{C2F05B10-633D-442B-B521-30AF1A7EB612}" type="pres">
      <dgm:prSet presAssocID="{44198CA6-E693-4464-A2BA-32095AD5BC77}" presName="rootComposite" presStyleCnt="0"/>
      <dgm:spPr/>
    </dgm:pt>
    <dgm:pt modelId="{9FA08D68-D4B7-4C52-A0D3-58AB4EA3F287}" type="pres">
      <dgm:prSet presAssocID="{44198CA6-E693-4464-A2BA-32095AD5BC77}" presName="rootText" presStyleLbl="node3" presStyleIdx="5" presStyleCnt="12" custScaleY="1410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87E0C1-8B59-45C2-A546-9D386F64FFA1}" type="pres">
      <dgm:prSet presAssocID="{44198CA6-E693-4464-A2BA-32095AD5BC77}" presName="rootConnector" presStyleLbl="node3" presStyleIdx="5" presStyleCnt="12"/>
      <dgm:spPr/>
      <dgm:t>
        <a:bodyPr/>
        <a:lstStyle/>
        <a:p>
          <a:endParaRPr lang="ru-RU"/>
        </a:p>
      </dgm:t>
    </dgm:pt>
    <dgm:pt modelId="{30BED6BC-3FCA-445A-9366-EF4453854964}" type="pres">
      <dgm:prSet presAssocID="{44198CA6-E693-4464-A2BA-32095AD5BC77}" presName="hierChild4" presStyleCnt="0"/>
      <dgm:spPr/>
    </dgm:pt>
    <dgm:pt modelId="{4A7A279C-2E7B-483D-8AB5-764D5F0F13FE}" type="pres">
      <dgm:prSet presAssocID="{44198CA6-E693-4464-A2BA-32095AD5BC77}" presName="hierChild5" presStyleCnt="0"/>
      <dgm:spPr/>
    </dgm:pt>
    <dgm:pt modelId="{82E6F620-B874-49E9-A1BC-97417565EA18}" type="pres">
      <dgm:prSet presAssocID="{FFFF3B9B-B25A-4243-9671-636C4195A5D2}" presName="hierChild5" presStyleCnt="0"/>
      <dgm:spPr/>
    </dgm:pt>
    <dgm:pt modelId="{6B80D1AF-ADC4-46BB-A2BA-ABE5BC0E6F1E}" type="pres">
      <dgm:prSet presAssocID="{78A53F16-1A36-4B2C-972C-E7B478858405}" presName="Name37" presStyleLbl="parChTrans1D2" presStyleIdx="2" presStyleCnt="4"/>
      <dgm:spPr/>
      <dgm:t>
        <a:bodyPr/>
        <a:lstStyle/>
        <a:p>
          <a:endParaRPr lang="ru-RU"/>
        </a:p>
      </dgm:t>
    </dgm:pt>
    <dgm:pt modelId="{009032A4-D2BC-4FB2-A4CC-2B26C45FCA61}" type="pres">
      <dgm:prSet presAssocID="{200595EA-3399-4DE9-BBC7-CF9086EC08A0}" presName="hierRoot2" presStyleCnt="0">
        <dgm:presLayoutVars>
          <dgm:hierBranch val="init"/>
        </dgm:presLayoutVars>
      </dgm:prSet>
      <dgm:spPr/>
    </dgm:pt>
    <dgm:pt modelId="{E35EA325-3CD1-4F89-9260-7CDA880B4C52}" type="pres">
      <dgm:prSet presAssocID="{200595EA-3399-4DE9-BBC7-CF9086EC08A0}" presName="rootComposite" presStyleCnt="0"/>
      <dgm:spPr/>
    </dgm:pt>
    <dgm:pt modelId="{BA69C832-CA0E-42EE-BC25-BBB53ECEEBF0}" type="pres">
      <dgm:prSet presAssocID="{200595EA-3399-4DE9-BBC7-CF9086EC08A0}" presName="rootText" presStyleLbl="node2" presStyleIdx="2" presStyleCnt="4" custScaleX="1381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CDE464-59A8-4B8F-A1F0-077B587ECBDD}" type="pres">
      <dgm:prSet presAssocID="{200595EA-3399-4DE9-BBC7-CF9086EC08A0}" presName="rootConnector" presStyleLbl="node2" presStyleIdx="2" presStyleCnt="4"/>
      <dgm:spPr/>
      <dgm:t>
        <a:bodyPr/>
        <a:lstStyle/>
        <a:p>
          <a:endParaRPr lang="ru-RU"/>
        </a:p>
      </dgm:t>
    </dgm:pt>
    <dgm:pt modelId="{96088AF8-6E00-4D9F-BBA6-6CAE3D589C60}" type="pres">
      <dgm:prSet presAssocID="{200595EA-3399-4DE9-BBC7-CF9086EC08A0}" presName="hierChild4" presStyleCnt="0"/>
      <dgm:spPr/>
    </dgm:pt>
    <dgm:pt modelId="{6EC57036-24AA-49B0-90E6-FABB8EBA6128}" type="pres">
      <dgm:prSet presAssocID="{891AFAAC-8520-4F12-BA1A-E5B916394701}" presName="Name37" presStyleLbl="parChTrans1D3" presStyleIdx="6" presStyleCnt="12"/>
      <dgm:spPr/>
      <dgm:t>
        <a:bodyPr/>
        <a:lstStyle/>
        <a:p>
          <a:endParaRPr lang="ru-RU"/>
        </a:p>
      </dgm:t>
    </dgm:pt>
    <dgm:pt modelId="{B358B504-AAC1-40C4-A9EB-50D9F57AE9B0}" type="pres">
      <dgm:prSet presAssocID="{104A200F-3482-44BE-9172-05FAD5E6FA77}" presName="hierRoot2" presStyleCnt="0">
        <dgm:presLayoutVars>
          <dgm:hierBranch val="init"/>
        </dgm:presLayoutVars>
      </dgm:prSet>
      <dgm:spPr/>
    </dgm:pt>
    <dgm:pt modelId="{EE660B75-4631-4A37-9BE3-169FC37E4CEF}" type="pres">
      <dgm:prSet presAssocID="{104A200F-3482-44BE-9172-05FAD5E6FA77}" presName="rootComposite" presStyleCnt="0"/>
      <dgm:spPr/>
    </dgm:pt>
    <dgm:pt modelId="{AF4A4570-A249-45B0-BA3D-19B9900BEB64}" type="pres">
      <dgm:prSet presAssocID="{104A200F-3482-44BE-9172-05FAD5E6FA77}" presName="rootText" presStyleLbl="node3" presStyleIdx="6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DA0C8D-7F89-4567-BCFC-F3791450DE5F}" type="pres">
      <dgm:prSet presAssocID="{104A200F-3482-44BE-9172-05FAD5E6FA77}" presName="rootConnector" presStyleLbl="node3" presStyleIdx="6" presStyleCnt="12"/>
      <dgm:spPr/>
      <dgm:t>
        <a:bodyPr/>
        <a:lstStyle/>
        <a:p>
          <a:endParaRPr lang="ru-RU"/>
        </a:p>
      </dgm:t>
    </dgm:pt>
    <dgm:pt modelId="{E28BF604-C0C0-4C1D-9F8B-DE61C0E4FE30}" type="pres">
      <dgm:prSet presAssocID="{104A200F-3482-44BE-9172-05FAD5E6FA77}" presName="hierChild4" presStyleCnt="0"/>
      <dgm:spPr/>
    </dgm:pt>
    <dgm:pt modelId="{87E8FC7C-12FB-4768-BFFE-8C89DF42D57B}" type="pres">
      <dgm:prSet presAssocID="{104A200F-3482-44BE-9172-05FAD5E6FA77}" presName="hierChild5" presStyleCnt="0"/>
      <dgm:spPr/>
    </dgm:pt>
    <dgm:pt modelId="{C1DCF039-E32E-4DAD-A04F-E8ECBF88C714}" type="pres">
      <dgm:prSet presAssocID="{DDE0D973-4D41-4DEA-8DC7-C0FDE79C5280}" presName="Name37" presStyleLbl="parChTrans1D3" presStyleIdx="7" presStyleCnt="12"/>
      <dgm:spPr/>
      <dgm:t>
        <a:bodyPr/>
        <a:lstStyle/>
        <a:p>
          <a:endParaRPr lang="ru-RU"/>
        </a:p>
      </dgm:t>
    </dgm:pt>
    <dgm:pt modelId="{8B923454-217E-45F0-9A5E-919D72F90207}" type="pres">
      <dgm:prSet presAssocID="{DD270873-2B84-4FD0-88D0-F694F7DF23B9}" presName="hierRoot2" presStyleCnt="0">
        <dgm:presLayoutVars>
          <dgm:hierBranch val="init"/>
        </dgm:presLayoutVars>
      </dgm:prSet>
      <dgm:spPr/>
    </dgm:pt>
    <dgm:pt modelId="{93CB5075-B1A5-4EB1-905D-25B6E56936CE}" type="pres">
      <dgm:prSet presAssocID="{DD270873-2B84-4FD0-88D0-F694F7DF23B9}" presName="rootComposite" presStyleCnt="0"/>
      <dgm:spPr/>
    </dgm:pt>
    <dgm:pt modelId="{A7086E83-BB55-4264-A0E3-94622607D033}" type="pres">
      <dgm:prSet presAssocID="{DD270873-2B84-4FD0-88D0-F694F7DF23B9}" presName="rootText" presStyleLbl="node3" presStyleIdx="7" presStyleCnt="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D48E72-B08E-449D-A3C9-56018F02DF36}" type="pres">
      <dgm:prSet presAssocID="{DD270873-2B84-4FD0-88D0-F694F7DF23B9}" presName="rootConnector" presStyleLbl="node3" presStyleIdx="7" presStyleCnt="12"/>
      <dgm:spPr/>
      <dgm:t>
        <a:bodyPr/>
        <a:lstStyle/>
        <a:p>
          <a:endParaRPr lang="ru-RU"/>
        </a:p>
      </dgm:t>
    </dgm:pt>
    <dgm:pt modelId="{8D249CD6-6341-4151-8F68-B6C9A5A502A8}" type="pres">
      <dgm:prSet presAssocID="{DD270873-2B84-4FD0-88D0-F694F7DF23B9}" presName="hierChild4" presStyleCnt="0"/>
      <dgm:spPr/>
    </dgm:pt>
    <dgm:pt modelId="{1FDCBB3A-34C9-4F5F-9AEE-7F9953E19DB4}" type="pres">
      <dgm:prSet presAssocID="{DD270873-2B84-4FD0-88D0-F694F7DF23B9}" presName="hierChild5" presStyleCnt="0"/>
      <dgm:spPr/>
    </dgm:pt>
    <dgm:pt modelId="{AD408694-770B-483F-9253-76BDC29AEC86}" type="pres">
      <dgm:prSet presAssocID="{B8FE4DEF-DEF5-4088-AFD5-AF1AD6D0FE15}" presName="Name37" presStyleLbl="parChTrans1D3" presStyleIdx="8" presStyleCnt="12"/>
      <dgm:spPr/>
      <dgm:t>
        <a:bodyPr/>
        <a:lstStyle/>
        <a:p>
          <a:endParaRPr lang="ru-RU"/>
        </a:p>
      </dgm:t>
    </dgm:pt>
    <dgm:pt modelId="{B70EDBF3-3D51-4522-BBF6-06782171961F}" type="pres">
      <dgm:prSet presAssocID="{C68F1C5D-DB8A-44C8-9B92-B6040576C97A}" presName="hierRoot2" presStyleCnt="0">
        <dgm:presLayoutVars>
          <dgm:hierBranch val="init"/>
        </dgm:presLayoutVars>
      </dgm:prSet>
      <dgm:spPr/>
    </dgm:pt>
    <dgm:pt modelId="{2090B6DE-4C23-4C6F-918B-8A092622C32C}" type="pres">
      <dgm:prSet presAssocID="{C68F1C5D-DB8A-44C8-9B92-B6040576C97A}" presName="rootComposite" presStyleCnt="0"/>
      <dgm:spPr/>
    </dgm:pt>
    <dgm:pt modelId="{2DAA01DC-D0F8-4F75-98C7-74A650AF0810}" type="pres">
      <dgm:prSet presAssocID="{C68F1C5D-DB8A-44C8-9B92-B6040576C97A}" presName="rootText" presStyleLbl="node3" presStyleIdx="8" presStyleCnt="12" custScaleY="1412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AB68F1-7C37-455E-90BC-B3E851BE042D}" type="pres">
      <dgm:prSet presAssocID="{C68F1C5D-DB8A-44C8-9B92-B6040576C97A}" presName="rootConnector" presStyleLbl="node3" presStyleIdx="8" presStyleCnt="12"/>
      <dgm:spPr/>
      <dgm:t>
        <a:bodyPr/>
        <a:lstStyle/>
        <a:p>
          <a:endParaRPr lang="ru-RU"/>
        </a:p>
      </dgm:t>
    </dgm:pt>
    <dgm:pt modelId="{A06D45EF-3239-460A-8331-8B683868EE0A}" type="pres">
      <dgm:prSet presAssocID="{C68F1C5D-DB8A-44C8-9B92-B6040576C97A}" presName="hierChild4" presStyleCnt="0"/>
      <dgm:spPr/>
    </dgm:pt>
    <dgm:pt modelId="{0BBEAC74-EB51-4A11-B776-13031603EB80}" type="pres">
      <dgm:prSet presAssocID="{C68F1C5D-DB8A-44C8-9B92-B6040576C97A}" presName="hierChild5" presStyleCnt="0"/>
      <dgm:spPr/>
    </dgm:pt>
    <dgm:pt modelId="{294F1680-F10F-43A7-8A73-D1CDF0AED6BB}" type="pres">
      <dgm:prSet presAssocID="{200595EA-3399-4DE9-BBC7-CF9086EC08A0}" presName="hierChild5" presStyleCnt="0"/>
      <dgm:spPr/>
    </dgm:pt>
    <dgm:pt modelId="{9F005FB3-5015-4CEA-92BA-3D5F7C825E74}" type="pres">
      <dgm:prSet presAssocID="{0867A36F-0B15-452F-A03C-F0883DF4FA71}" presName="Name37" presStyleLbl="parChTrans1D2" presStyleIdx="3" presStyleCnt="4"/>
      <dgm:spPr/>
      <dgm:t>
        <a:bodyPr/>
        <a:lstStyle/>
        <a:p>
          <a:endParaRPr lang="ru-RU"/>
        </a:p>
      </dgm:t>
    </dgm:pt>
    <dgm:pt modelId="{04972C11-5C3A-4774-818D-E5216771AF8C}" type="pres">
      <dgm:prSet presAssocID="{2B8C8363-5BA9-4C5F-808F-2558B80FBDBB}" presName="hierRoot2" presStyleCnt="0">
        <dgm:presLayoutVars>
          <dgm:hierBranch val="init"/>
        </dgm:presLayoutVars>
      </dgm:prSet>
      <dgm:spPr/>
    </dgm:pt>
    <dgm:pt modelId="{EC9D534F-50EE-481A-9BD1-24640EE59D9E}" type="pres">
      <dgm:prSet presAssocID="{2B8C8363-5BA9-4C5F-808F-2558B80FBDBB}" presName="rootComposite" presStyleCnt="0"/>
      <dgm:spPr/>
    </dgm:pt>
    <dgm:pt modelId="{F28A6834-5363-4232-8061-BE14A1A5BD56}" type="pres">
      <dgm:prSet presAssocID="{2B8C8363-5BA9-4C5F-808F-2558B80FBDBB}" presName="rootText" presStyleLbl="node2" presStyleIdx="3" presStyleCnt="4" custLinFactNeighborX="227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36FDB0-5501-4DC2-A64B-D421041AE271}" type="pres">
      <dgm:prSet presAssocID="{2B8C8363-5BA9-4C5F-808F-2558B80FBDBB}" presName="rootConnector" presStyleLbl="node2" presStyleIdx="3" presStyleCnt="4"/>
      <dgm:spPr/>
      <dgm:t>
        <a:bodyPr/>
        <a:lstStyle/>
        <a:p>
          <a:endParaRPr lang="ru-RU"/>
        </a:p>
      </dgm:t>
    </dgm:pt>
    <dgm:pt modelId="{065D9910-8052-4631-8277-0D04E9462E03}" type="pres">
      <dgm:prSet presAssocID="{2B8C8363-5BA9-4C5F-808F-2558B80FBDBB}" presName="hierChild4" presStyleCnt="0"/>
      <dgm:spPr/>
    </dgm:pt>
    <dgm:pt modelId="{74AD4F08-C760-4B38-B4FD-CE3993F23425}" type="pres">
      <dgm:prSet presAssocID="{125B84D3-5B04-4F0D-80D9-0C7F37C77D6F}" presName="Name37" presStyleLbl="parChTrans1D3" presStyleIdx="9" presStyleCnt="12"/>
      <dgm:spPr/>
      <dgm:t>
        <a:bodyPr/>
        <a:lstStyle/>
        <a:p>
          <a:endParaRPr lang="ru-RU"/>
        </a:p>
      </dgm:t>
    </dgm:pt>
    <dgm:pt modelId="{D0109063-2C70-4BDB-925D-AF495D27F498}" type="pres">
      <dgm:prSet presAssocID="{0603EA82-A427-4E8B-800D-CA80A7B93B7D}" presName="hierRoot2" presStyleCnt="0">
        <dgm:presLayoutVars>
          <dgm:hierBranch val="init"/>
        </dgm:presLayoutVars>
      </dgm:prSet>
      <dgm:spPr/>
    </dgm:pt>
    <dgm:pt modelId="{E4C8B9F2-F6FB-499D-AEF7-2B223FCCD357}" type="pres">
      <dgm:prSet presAssocID="{0603EA82-A427-4E8B-800D-CA80A7B93B7D}" presName="rootComposite" presStyleCnt="0"/>
      <dgm:spPr/>
    </dgm:pt>
    <dgm:pt modelId="{BAA1FD3A-8772-4051-8FB8-BCD5CEA567C5}" type="pres">
      <dgm:prSet presAssocID="{0603EA82-A427-4E8B-800D-CA80A7B93B7D}" presName="rootText" presStyleLbl="node3" presStyleIdx="9" presStyleCnt="12" custScaleX="218937" custLinFactNeighborX="31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C08E0F-A3F7-4B71-9260-2FEF99FADB2F}" type="pres">
      <dgm:prSet presAssocID="{0603EA82-A427-4E8B-800D-CA80A7B93B7D}" presName="rootConnector" presStyleLbl="node3" presStyleIdx="9" presStyleCnt="12"/>
      <dgm:spPr/>
      <dgm:t>
        <a:bodyPr/>
        <a:lstStyle/>
        <a:p>
          <a:endParaRPr lang="ru-RU"/>
        </a:p>
      </dgm:t>
    </dgm:pt>
    <dgm:pt modelId="{D579041E-7137-4538-9C10-2A1E4CF7B72E}" type="pres">
      <dgm:prSet presAssocID="{0603EA82-A427-4E8B-800D-CA80A7B93B7D}" presName="hierChild4" presStyleCnt="0"/>
      <dgm:spPr/>
    </dgm:pt>
    <dgm:pt modelId="{79DEE1E0-F0B8-4231-ACBC-44B9AE486E56}" type="pres">
      <dgm:prSet presAssocID="{0603EA82-A427-4E8B-800D-CA80A7B93B7D}" presName="hierChild5" presStyleCnt="0"/>
      <dgm:spPr/>
    </dgm:pt>
    <dgm:pt modelId="{82D1D7C1-5BAA-460E-B039-FF6BEDBD7087}" type="pres">
      <dgm:prSet presAssocID="{1FB781D6-7686-448B-B07F-A2CA23F8D809}" presName="Name37" presStyleLbl="parChTrans1D3" presStyleIdx="10" presStyleCnt="12"/>
      <dgm:spPr/>
      <dgm:t>
        <a:bodyPr/>
        <a:lstStyle/>
        <a:p>
          <a:endParaRPr lang="ru-RU"/>
        </a:p>
      </dgm:t>
    </dgm:pt>
    <dgm:pt modelId="{0B2408E6-B204-4068-B8C2-3CB4665EF3C9}" type="pres">
      <dgm:prSet presAssocID="{833DD957-4274-4224-BF7E-B44A051F5993}" presName="hierRoot2" presStyleCnt="0">
        <dgm:presLayoutVars>
          <dgm:hierBranch val="init"/>
        </dgm:presLayoutVars>
      </dgm:prSet>
      <dgm:spPr/>
    </dgm:pt>
    <dgm:pt modelId="{D2816057-35CB-4085-A698-07ED6D877349}" type="pres">
      <dgm:prSet presAssocID="{833DD957-4274-4224-BF7E-B44A051F5993}" presName="rootComposite" presStyleCnt="0"/>
      <dgm:spPr/>
    </dgm:pt>
    <dgm:pt modelId="{E6FA40E7-F158-4EE9-98DD-1D237261CF4A}" type="pres">
      <dgm:prSet presAssocID="{833DD957-4274-4224-BF7E-B44A051F5993}" presName="rootText" presStyleLbl="node3" presStyleIdx="10" presStyleCnt="12" custScaleX="219682" custScaleY="351667" custLinFactNeighborX="33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B2D188-3DA3-4A06-B3EF-F0CFB3AA440E}" type="pres">
      <dgm:prSet presAssocID="{833DD957-4274-4224-BF7E-B44A051F5993}" presName="rootConnector" presStyleLbl="node3" presStyleIdx="10" presStyleCnt="12"/>
      <dgm:spPr/>
      <dgm:t>
        <a:bodyPr/>
        <a:lstStyle/>
        <a:p>
          <a:endParaRPr lang="ru-RU"/>
        </a:p>
      </dgm:t>
    </dgm:pt>
    <dgm:pt modelId="{345DD34D-A5D0-4570-849C-46D1212586F1}" type="pres">
      <dgm:prSet presAssocID="{833DD957-4274-4224-BF7E-B44A051F5993}" presName="hierChild4" presStyleCnt="0"/>
      <dgm:spPr/>
    </dgm:pt>
    <dgm:pt modelId="{548FD5C8-93A7-4B9A-845A-377463B2AD1D}" type="pres">
      <dgm:prSet presAssocID="{833DD957-4274-4224-BF7E-B44A051F5993}" presName="hierChild5" presStyleCnt="0"/>
      <dgm:spPr/>
    </dgm:pt>
    <dgm:pt modelId="{0847BF1F-F1E1-4F93-91D4-3B7359B41DC2}" type="pres">
      <dgm:prSet presAssocID="{AB1EA215-5D6C-4C5E-9AD3-93AB18AB7BE6}" presName="Name37" presStyleLbl="parChTrans1D3" presStyleIdx="11" presStyleCnt="12"/>
      <dgm:spPr/>
      <dgm:t>
        <a:bodyPr/>
        <a:lstStyle/>
        <a:p>
          <a:endParaRPr lang="ru-RU"/>
        </a:p>
      </dgm:t>
    </dgm:pt>
    <dgm:pt modelId="{146F8692-6B45-404B-9C9A-1797843B7876}" type="pres">
      <dgm:prSet presAssocID="{FA71AE45-B841-4D2B-867C-12439D251D4D}" presName="hierRoot2" presStyleCnt="0">
        <dgm:presLayoutVars>
          <dgm:hierBranch val="init"/>
        </dgm:presLayoutVars>
      </dgm:prSet>
      <dgm:spPr/>
    </dgm:pt>
    <dgm:pt modelId="{46CE9742-C7AA-4A58-A68B-7F424F828B60}" type="pres">
      <dgm:prSet presAssocID="{FA71AE45-B841-4D2B-867C-12439D251D4D}" presName="rootComposite" presStyleCnt="0"/>
      <dgm:spPr/>
    </dgm:pt>
    <dgm:pt modelId="{637561FE-06C7-42C5-8636-E04AE730A61D}" type="pres">
      <dgm:prSet presAssocID="{FA71AE45-B841-4D2B-867C-12439D251D4D}" presName="rootText" presStyleLbl="node3" presStyleIdx="11" presStyleCnt="12" custScaleX="227320" custLinFactNeighborX="34056" custLinFactNeighborY="-309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DC6ACA-C82D-4D38-829A-B7230DF7C1C3}" type="pres">
      <dgm:prSet presAssocID="{FA71AE45-B841-4D2B-867C-12439D251D4D}" presName="rootConnector" presStyleLbl="node3" presStyleIdx="11" presStyleCnt="12"/>
      <dgm:spPr/>
      <dgm:t>
        <a:bodyPr/>
        <a:lstStyle/>
        <a:p>
          <a:endParaRPr lang="ru-RU"/>
        </a:p>
      </dgm:t>
    </dgm:pt>
    <dgm:pt modelId="{D8B0CAB6-7DF2-43A8-A6F8-F7B0C730B7F6}" type="pres">
      <dgm:prSet presAssocID="{FA71AE45-B841-4D2B-867C-12439D251D4D}" presName="hierChild4" presStyleCnt="0"/>
      <dgm:spPr/>
    </dgm:pt>
    <dgm:pt modelId="{30A5E6C7-0E0C-46AF-B73A-5543961AC02E}" type="pres">
      <dgm:prSet presAssocID="{FA71AE45-B841-4D2B-867C-12439D251D4D}" presName="hierChild5" presStyleCnt="0"/>
      <dgm:spPr/>
    </dgm:pt>
    <dgm:pt modelId="{8163C5A7-3ECE-46D9-93F3-AA75EEBCA788}" type="pres">
      <dgm:prSet presAssocID="{2B8C8363-5BA9-4C5F-808F-2558B80FBDBB}" presName="hierChild5" presStyleCnt="0"/>
      <dgm:spPr/>
    </dgm:pt>
    <dgm:pt modelId="{670CCF2F-ADDD-4D58-8C2F-5B31FC8414C7}" type="pres">
      <dgm:prSet presAssocID="{87FE8140-7117-4375-9689-A6C45A973D67}" presName="hierChild3" presStyleCnt="0"/>
      <dgm:spPr/>
    </dgm:pt>
  </dgm:ptLst>
  <dgm:cxnLst>
    <dgm:cxn modelId="{1D633076-CDE9-4864-AC0D-BF61686DBD48}" srcId="{200595EA-3399-4DE9-BBC7-CF9086EC08A0}" destId="{C68F1C5D-DB8A-44C8-9B92-B6040576C97A}" srcOrd="2" destOrd="0" parTransId="{B8FE4DEF-DEF5-4088-AFD5-AF1AD6D0FE15}" sibTransId="{E8EAE8AC-697D-4DA8-8AC3-4690D270BBEE}"/>
    <dgm:cxn modelId="{B08AAE21-5FF4-4D6D-B378-20BF45DE6303}" type="presOf" srcId="{F5C936B7-5302-414C-88A0-409E8176E27F}" destId="{74FAD33C-3028-4C41-BEFD-5870634A5770}" srcOrd="0" destOrd="0" presId="urn:microsoft.com/office/officeart/2005/8/layout/orgChart1"/>
    <dgm:cxn modelId="{885EB67B-9033-40BE-AFCB-84C53018B0B7}" type="presOf" srcId="{7DC4FFB8-DD28-4BD2-90EC-512BE7FCF145}" destId="{B224583A-CBDF-42AC-AFA8-B92E83FADC41}" srcOrd="1" destOrd="0" presId="urn:microsoft.com/office/officeart/2005/8/layout/orgChart1"/>
    <dgm:cxn modelId="{FF06A41E-ACDD-4BFF-89EF-2BC2A25F060D}" srcId="{2B8C8363-5BA9-4C5F-808F-2558B80FBDBB}" destId="{0603EA82-A427-4E8B-800D-CA80A7B93B7D}" srcOrd="0" destOrd="0" parTransId="{125B84D3-5B04-4F0D-80D9-0C7F37C77D6F}" sibTransId="{DE1E7DD9-1138-4226-BA4C-5DF0CA1AD3C5}"/>
    <dgm:cxn modelId="{8DDAFD69-9564-4D51-BBEB-75B71A88FE26}" type="presOf" srcId="{104A200F-3482-44BE-9172-05FAD5E6FA77}" destId="{CFDA0C8D-7F89-4567-BCFC-F3791450DE5F}" srcOrd="1" destOrd="0" presId="urn:microsoft.com/office/officeart/2005/8/layout/orgChart1"/>
    <dgm:cxn modelId="{C7B794B8-BCF6-41AC-A299-F5AF79CA49F9}" srcId="{87FE8140-7117-4375-9689-A6C45A973D67}" destId="{200595EA-3399-4DE9-BBC7-CF9086EC08A0}" srcOrd="2" destOrd="0" parTransId="{78A53F16-1A36-4B2C-972C-E7B478858405}" sibTransId="{5F081597-FCA3-4F1D-9DDB-76C2197B786D}"/>
    <dgm:cxn modelId="{60ABB954-8FA4-4578-A87A-D9B6AC7639DD}" srcId="{87FE8140-7117-4375-9689-A6C45A973D67}" destId="{0D40B73F-F5DC-4374-AB98-3688583B5DB0}" srcOrd="0" destOrd="0" parTransId="{35F3B7C0-69E1-4716-9A9F-A36D260AA1CE}" sibTransId="{8F819E43-897E-485E-8743-CFA7EFF6796F}"/>
    <dgm:cxn modelId="{8D2314C4-FA6F-4FC4-B7BE-92149D637021}" srcId="{2DAC4230-FF69-4005-AE14-5D435FEE7849}" destId="{87FE8140-7117-4375-9689-A6C45A973D67}" srcOrd="0" destOrd="0" parTransId="{B1F41A3B-BD83-485C-AD90-C9773D080AC7}" sibTransId="{549CA3BF-4F0A-4F4B-81D4-17537AB669BC}"/>
    <dgm:cxn modelId="{853184E7-4098-4BC8-8DB3-B50A223052F1}" type="presOf" srcId="{44198CA6-E693-4464-A2BA-32095AD5BC77}" destId="{E087E0C1-8B59-45C2-A546-9D386F64FFA1}" srcOrd="1" destOrd="0" presId="urn:microsoft.com/office/officeart/2005/8/layout/orgChart1"/>
    <dgm:cxn modelId="{62C0DFCA-DA35-42C5-8CB8-D584BC075BB3}" srcId="{0D40B73F-F5DC-4374-AB98-3688583B5DB0}" destId="{D8DAF5C6-642D-4ABB-BA25-ADC33A52DDF1}" srcOrd="3" destOrd="0" parTransId="{F7FAF534-E247-40D3-9EF4-41A9105D6372}" sibTransId="{9ED41477-BFF3-447E-8CE6-1E0845846F73}"/>
    <dgm:cxn modelId="{EAE5EFC6-E0F8-4211-96F1-F01703579FDA}" type="presOf" srcId="{DD270873-2B84-4FD0-88D0-F694F7DF23B9}" destId="{A7086E83-BB55-4264-A0E3-94622607D033}" srcOrd="0" destOrd="0" presId="urn:microsoft.com/office/officeart/2005/8/layout/orgChart1"/>
    <dgm:cxn modelId="{90B80207-6B45-4742-8BD1-074C5106CEE5}" type="presOf" srcId="{C68F1C5D-DB8A-44C8-9B92-B6040576C97A}" destId="{2DAA01DC-D0F8-4F75-98C7-74A650AF0810}" srcOrd="0" destOrd="0" presId="urn:microsoft.com/office/officeart/2005/8/layout/orgChart1"/>
    <dgm:cxn modelId="{AB4D66E0-E772-43AB-8C1F-7C44804D999D}" type="presOf" srcId="{DD270873-2B84-4FD0-88D0-F694F7DF23B9}" destId="{DFD48E72-B08E-449D-A3C9-56018F02DF36}" srcOrd="1" destOrd="0" presId="urn:microsoft.com/office/officeart/2005/8/layout/orgChart1"/>
    <dgm:cxn modelId="{8BEA958C-8E12-4798-84DB-F4E74770E5DF}" type="presOf" srcId="{87FE8140-7117-4375-9689-A6C45A973D67}" destId="{11A424F1-0D60-4935-91B8-9C23654E6FE4}" srcOrd="0" destOrd="0" presId="urn:microsoft.com/office/officeart/2005/8/layout/orgChart1"/>
    <dgm:cxn modelId="{EF0094E6-B388-42E0-A5FD-9D692ED21F1D}" type="presOf" srcId="{1FB781D6-7686-448B-B07F-A2CA23F8D809}" destId="{82D1D7C1-5BAA-460E-B039-FF6BEDBD7087}" srcOrd="0" destOrd="0" presId="urn:microsoft.com/office/officeart/2005/8/layout/orgChart1"/>
    <dgm:cxn modelId="{79890E08-C3EC-40EF-B525-AFABBB1D56A8}" type="presOf" srcId="{2B8C8363-5BA9-4C5F-808F-2558B80FBDBB}" destId="{4B36FDB0-5501-4DC2-A64B-D421041AE271}" srcOrd="1" destOrd="0" presId="urn:microsoft.com/office/officeart/2005/8/layout/orgChart1"/>
    <dgm:cxn modelId="{19548AEC-33F7-42F3-9434-FAD8322F3AFA}" type="presOf" srcId="{C68F1C5D-DB8A-44C8-9B92-B6040576C97A}" destId="{79AB68F1-7C37-455E-90BC-B3E851BE042D}" srcOrd="1" destOrd="0" presId="urn:microsoft.com/office/officeart/2005/8/layout/orgChart1"/>
    <dgm:cxn modelId="{535E4E65-41EC-4583-A28F-C6CA4B4AADA1}" type="presOf" srcId="{2DAC4230-FF69-4005-AE14-5D435FEE7849}" destId="{14E4010A-2AEA-4D5D-B362-2E92332146B3}" srcOrd="0" destOrd="0" presId="urn:microsoft.com/office/officeart/2005/8/layout/orgChart1"/>
    <dgm:cxn modelId="{5AC6CEB7-9C2A-4CD6-BE35-B7A976BB926D}" type="presOf" srcId="{FA71AE45-B841-4D2B-867C-12439D251D4D}" destId="{1CDC6ACA-C82D-4D38-829A-B7230DF7C1C3}" srcOrd="1" destOrd="0" presId="urn:microsoft.com/office/officeart/2005/8/layout/orgChart1"/>
    <dgm:cxn modelId="{A717EDC0-42DB-45E2-8072-11E5C8C85E84}" type="presOf" srcId="{2B8C8363-5BA9-4C5F-808F-2558B80FBDBB}" destId="{F28A6834-5363-4232-8061-BE14A1A5BD56}" srcOrd="0" destOrd="0" presId="urn:microsoft.com/office/officeart/2005/8/layout/orgChart1"/>
    <dgm:cxn modelId="{B9E32E86-C402-40D1-BD06-44A0F26D61A7}" type="presOf" srcId="{FA71AE45-B841-4D2B-867C-12439D251D4D}" destId="{637561FE-06C7-42C5-8636-E04AE730A61D}" srcOrd="0" destOrd="0" presId="urn:microsoft.com/office/officeart/2005/8/layout/orgChart1"/>
    <dgm:cxn modelId="{A343F126-2502-49D4-AFE2-7788CA88D8B5}" type="presOf" srcId="{209F4BD9-C957-4CFC-8C4E-A5C233EBD1FD}" destId="{3A3BBCA6-80A0-482F-8EDF-65D3932ED9F0}" srcOrd="0" destOrd="0" presId="urn:microsoft.com/office/officeart/2005/8/layout/orgChart1"/>
    <dgm:cxn modelId="{B76CBBD3-16E9-4AA4-9A5B-8FE87EF0306B}" srcId="{FFFF3B9B-B25A-4243-9671-636C4195A5D2}" destId="{4418664C-F747-49EF-9BAC-9364AD805AB7}" srcOrd="0" destOrd="0" parTransId="{1B1FE6CF-B603-4219-B3CA-93C5F60B3938}" sibTransId="{BE13B07E-0C8D-4F19-A14E-7C803D8AD83F}"/>
    <dgm:cxn modelId="{76F922DB-3F66-4D06-A45F-4E91D6FEBC8D}" type="presOf" srcId="{0603EA82-A427-4E8B-800D-CA80A7B93B7D}" destId="{BAA1FD3A-8772-4051-8FB8-BCD5CEA567C5}" srcOrd="0" destOrd="0" presId="urn:microsoft.com/office/officeart/2005/8/layout/orgChart1"/>
    <dgm:cxn modelId="{71E35EAA-9A2F-485A-8756-F45BFD4031DD}" type="presOf" srcId="{200595EA-3399-4DE9-BBC7-CF9086EC08A0}" destId="{BA69C832-CA0E-42EE-BC25-BBB53ECEEBF0}" srcOrd="0" destOrd="0" presId="urn:microsoft.com/office/officeart/2005/8/layout/orgChart1"/>
    <dgm:cxn modelId="{CD81C8EF-A7A9-4863-B07E-BEA0B484298E}" type="presOf" srcId="{D8DAF5C6-642D-4ABB-BA25-ADC33A52DDF1}" destId="{CFF855B4-2D53-4CCB-BB18-D062C853368D}" srcOrd="1" destOrd="0" presId="urn:microsoft.com/office/officeart/2005/8/layout/orgChart1"/>
    <dgm:cxn modelId="{815ABB78-D37B-40B4-99B7-9B01AFEBD74D}" type="presOf" srcId="{833DD957-4274-4224-BF7E-B44A051F5993}" destId="{93B2D188-3DA3-4A06-B3EF-F0CFB3AA440E}" srcOrd="1" destOrd="0" presId="urn:microsoft.com/office/officeart/2005/8/layout/orgChart1"/>
    <dgm:cxn modelId="{E9FF609A-6A48-4102-819B-FD25891D243A}" type="presOf" srcId="{125B84D3-5B04-4F0D-80D9-0C7F37C77D6F}" destId="{74AD4F08-C760-4B38-B4FD-CE3993F23425}" srcOrd="0" destOrd="0" presId="urn:microsoft.com/office/officeart/2005/8/layout/orgChart1"/>
    <dgm:cxn modelId="{46ACF63D-75A7-4814-A868-30A2DF62BB8E}" type="presOf" srcId="{4418664C-F747-49EF-9BAC-9364AD805AB7}" destId="{8975906E-1F3E-4891-8AF3-5F59D8F99420}" srcOrd="1" destOrd="0" presId="urn:microsoft.com/office/officeart/2005/8/layout/orgChart1"/>
    <dgm:cxn modelId="{F357D7CB-5DB4-4647-BC25-BD69D70A5EA3}" type="presOf" srcId="{DDE0D973-4D41-4DEA-8DC7-C0FDE79C5280}" destId="{C1DCF039-E32E-4DAD-A04F-E8ECBF88C714}" srcOrd="0" destOrd="0" presId="urn:microsoft.com/office/officeart/2005/8/layout/orgChart1"/>
    <dgm:cxn modelId="{23B79999-0230-4C11-88D1-5D1A525E57EF}" type="presOf" srcId="{AA93AA16-864E-4A5E-933A-5D5034B386CC}" destId="{C5E251C3-9C67-4577-963A-8AEE4C3662BD}" srcOrd="0" destOrd="0" presId="urn:microsoft.com/office/officeart/2005/8/layout/orgChart1"/>
    <dgm:cxn modelId="{E8C447B0-8607-4527-BF21-6472A1DA8013}" type="presOf" srcId="{F7FAF534-E247-40D3-9EF4-41A9105D6372}" destId="{32FCA140-C301-4F58-AFE1-544A83FE0BD2}" srcOrd="0" destOrd="0" presId="urn:microsoft.com/office/officeart/2005/8/layout/orgChart1"/>
    <dgm:cxn modelId="{1F15249D-ED8A-48EA-B7F3-8928D7ED59A3}" type="presOf" srcId="{4418664C-F747-49EF-9BAC-9364AD805AB7}" destId="{D7CE73B3-184D-4401-8FE0-DB7E70A99175}" srcOrd="0" destOrd="0" presId="urn:microsoft.com/office/officeart/2005/8/layout/orgChart1"/>
    <dgm:cxn modelId="{57B7A349-B5B4-4218-B1E4-EC8BF9DA5E5E}" srcId="{0D40B73F-F5DC-4374-AB98-3688583B5DB0}" destId="{7DC4FFB8-DD28-4BD2-90EC-512BE7FCF145}" srcOrd="2" destOrd="0" parTransId="{6E53F3A2-26F5-4F95-BEB8-14560D37DE2A}" sibTransId="{4F4FC2B5-5F09-44A2-9D8A-2C67D87CB53D}"/>
    <dgm:cxn modelId="{4281BCAF-D84E-40E8-A5B5-C1E6A09D7943}" srcId="{200595EA-3399-4DE9-BBC7-CF9086EC08A0}" destId="{104A200F-3482-44BE-9172-05FAD5E6FA77}" srcOrd="0" destOrd="0" parTransId="{891AFAAC-8520-4F12-BA1A-E5B916394701}" sibTransId="{1A3A1782-A26B-4471-8D39-B8BD6DEB54B2}"/>
    <dgm:cxn modelId="{AB4209C3-C829-41CE-9648-C4515DBE6EA0}" srcId="{0D40B73F-F5DC-4374-AB98-3688583B5DB0}" destId="{F5C936B7-5302-414C-88A0-409E8176E27F}" srcOrd="1" destOrd="0" parTransId="{448AF161-0612-4F95-A335-3EAFEF8CBA6D}" sibTransId="{EE17410F-0C19-4FAF-BE31-842E5C94A7F9}"/>
    <dgm:cxn modelId="{98C34336-F613-4154-B7AD-6E5277209C0A}" type="presOf" srcId="{F5C936B7-5302-414C-88A0-409E8176E27F}" destId="{6BC6C519-8293-4352-9C49-E21EB6BF4E0E}" srcOrd="1" destOrd="0" presId="urn:microsoft.com/office/officeart/2005/8/layout/orgChart1"/>
    <dgm:cxn modelId="{3AEF93AA-1684-4A97-A715-22AC0A53C8C1}" type="presOf" srcId="{891AFAAC-8520-4F12-BA1A-E5B916394701}" destId="{6EC57036-24AA-49B0-90E6-FABB8EBA6128}" srcOrd="0" destOrd="0" presId="urn:microsoft.com/office/officeart/2005/8/layout/orgChart1"/>
    <dgm:cxn modelId="{1E4B6412-A6E0-4E31-95D2-458D95CE728D}" type="presOf" srcId="{44198CA6-E693-4464-A2BA-32095AD5BC77}" destId="{9FA08D68-D4B7-4C52-A0D3-58AB4EA3F287}" srcOrd="0" destOrd="0" presId="urn:microsoft.com/office/officeart/2005/8/layout/orgChart1"/>
    <dgm:cxn modelId="{86EF17F2-C0E5-4D5F-A73B-7EC99546C57D}" type="presOf" srcId="{1B1FE6CF-B603-4219-B3CA-93C5F60B3938}" destId="{3D32B239-EE89-4C51-A306-1F3BED76E8E2}" srcOrd="0" destOrd="0" presId="urn:microsoft.com/office/officeart/2005/8/layout/orgChart1"/>
    <dgm:cxn modelId="{EA21A2E8-E0E5-457F-B6AD-98AA0B359877}" type="presOf" srcId="{304E1F53-8673-4184-B728-C1A1D4B88090}" destId="{FCFF766B-18B2-49FE-BE83-5492A133C24A}" srcOrd="0" destOrd="0" presId="urn:microsoft.com/office/officeart/2005/8/layout/orgChart1"/>
    <dgm:cxn modelId="{CB1B5045-EF09-422A-B91A-751E58083245}" type="presOf" srcId="{104A200F-3482-44BE-9172-05FAD5E6FA77}" destId="{AF4A4570-A249-45B0-BA3D-19B9900BEB64}" srcOrd="0" destOrd="0" presId="urn:microsoft.com/office/officeart/2005/8/layout/orgChart1"/>
    <dgm:cxn modelId="{A07ABAD5-4EFC-42DF-988C-9E5F6AB1964E}" type="presOf" srcId="{0D40B73F-F5DC-4374-AB98-3688583B5DB0}" destId="{14C84A2F-DCA5-42D7-84C8-A79EE411EE03}" srcOrd="1" destOrd="0" presId="urn:microsoft.com/office/officeart/2005/8/layout/orgChart1"/>
    <dgm:cxn modelId="{2F5E579F-4ADF-49FD-8AA9-EFE48CFF7C86}" type="presOf" srcId="{78A53F16-1A36-4B2C-972C-E7B478858405}" destId="{6B80D1AF-ADC4-46BB-A2BA-ABE5BC0E6F1E}" srcOrd="0" destOrd="0" presId="urn:microsoft.com/office/officeart/2005/8/layout/orgChart1"/>
    <dgm:cxn modelId="{545EC253-6EC3-4605-BDF0-AEDECCB36684}" type="presOf" srcId="{AB1EA215-5D6C-4C5E-9AD3-93AB18AB7BE6}" destId="{0847BF1F-F1E1-4F93-91D4-3B7359B41DC2}" srcOrd="0" destOrd="0" presId="urn:microsoft.com/office/officeart/2005/8/layout/orgChart1"/>
    <dgm:cxn modelId="{A20D6CBF-8464-4859-8200-31B81043A7EE}" srcId="{200595EA-3399-4DE9-BBC7-CF9086EC08A0}" destId="{DD270873-2B84-4FD0-88D0-F694F7DF23B9}" srcOrd="1" destOrd="0" parTransId="{DDE0D973-4D41-4DEA-8DC7-C0FDE79C5280}" sibTransId="{089C8931-5A51-4F78-B639-D18D013822D3}"/>
    <dgm:cxn modelId="{708C5721-9805-4CD1-912D-43692E486914}" type="presOf" srcId="{0D40B73F-F5DC-4374-AB98-3688583B5DB0}" destId="{7E16E6D2-B257-4F6E-8621-8CA32EEB6866}" srcOrd="0" destOrd="0" presId="urn:microsoft.com/office/officeart/2005/8/layout/orgChart1"/>
    <dgm:cxn modelId="{DBCDE13F-53C2-4178-AE7B-F9B441E80DFF}" type="presOf" srcId="{FFFF3B9B-B25A-4243-9671-636C4195A5D2}" destId="{EDC5846C-9FEE-4E72-9F45-C7A4415D0868}" srcOrd="0" destOrd="0" presId="urn:microsoft.com/office/officeart/2005/8/layout/orgChart1"/>
    <dgm:cxn modelId="{6988B660-ECA3-4220-95D1-2F35E2A73AFB}" srcId="{0D40B73F-F5DC-4374-AB98-3688583B5DB0}" destId="{9B6BF764-1E8F-46F9-9DD1-CAA8E845FEC9}" srcOrd="0" destOrd="0" parTransId="{304E1F53-8673-4184-B728-C1A1D4B88090}" sibTransId="{4B78F9A6-20D9-40AF-98CC-5A460D7D4B9B}"/>
    <dgm:cxn modelId="{624651A2-E08F-4054-81E0-5D73A72DC552}" type="presOf" srcId="{35F3B7C0-69E1-4716-9A9F-A36D260AA1CE}" destId="{5910A68C-3BB2-4E02-971F-FC64090CD58E}" srcOrd="0" destOrd="0" presId="urn:microsoft.com/office/officeart/2005/8/layout/orgChart1"/>
    <dgm:cxn modelId="{D5ADBCC3-81AC-4996-9AE6-46A5D7E09DE2}" type="presOf" srcId="{6E53F3A2-26F5-4F95-BEB8-14560D37DE2A}" destId="{C44E1E5F-1FB7-45C0-A980-1FBE562529DC}" srcOrd="0" destOrd="0" presId="urn:microsoft.com/office/officeart/2005/8/layout/orgChart1"/>
    <dgm:cxn modelId="{A90EF58F-D4A1-4AE8-AA2A-8EE22A7008D8}" type="presOf" srcId="{D8DAF5C6-642D-4ABB-BA25-ADC33A52DDF1}" destId="{FD4B664F-32AD-4C13-934F-7DC483D76698}" srcOrd="0" destOrd="0" presId="urn:microsoft.com/office/officeart/2005/8/layout/orgChart1"/>
    <dgm:cxn modelId="{AC4E483F-457B-42ED-B541-D8F9CE1FBFF0}" type="presOf" srcId="{87FE8140-7117-4375-9689-A6C45A973D67}" destId="{8FC2BBCA-4914-4912-9FAC-8E1AD02273A2}" srcOrd="1" destOrd="0" presId="urn:microsoft.com/office/officeart/2005/8/layout/orgChart1"/>
    <dgm:cxn modelId="{598D3EE9-3B19-4556-9FE8-58B3C305C573}" type="presOf" srcId="{448AF161-0612-4F95-A335-3EAFEF8CBA6D}" destId="{196D9BD4-4251-443F-AC63-BF9C8B08035A}" srcOrd="0" destOrd="0" presId="urn:microsoft.com/office/officeart/2005/8/layout/orgChart1"/>
    <dgm:cxn modelId="{0365740F-5413-44CC-9231-41668358179E}" type="presOf" srcId="{7DC4FFB8-DD28-4BD2-90EC-512BE7FCF145}" destId="{FC1BC43F-E7B7-44FE-8CE5-AC741AB60278}" srcOrd="0" destOrd="0" presId="urn:microsoft.com/office/officeart/2005/8/layout/orgChart1"/>
    <dgm:cxn modelId="{0DD5448D-C742-4F7F-AC33-C161CC94C44D}" srcId="{87FE8140-7117-4375-9689-A6C45A973D67}" destId="{2B8C8363-5BA9-4C5F-808F-2558B80FBDBB}" srcOrd="3" destOrd="0" parTransId="{0867A36F-0B15-452F-A03C-F0883DF4FA71}" sibTransId="{7FA75FAE-CA05-4F76-A980-3ACFE5715AA1}"/>
    <dgm:cxn modelId="{24567395-0C72-4A04-8020-EB3F18471C77}" srcId="{2B8C8363-5BA9-4C5F-808F-2558B80FBDBB}" destId="{833DD957-4274-4224-BF7E-B44A051F5993}" srcOrd="1" destOrd="0" parTransId="{1FB781D6-7686-448B-B07F-A2CA23F8D809}" sibTransId="{7D7E23F1-D259-44FF-8BB6-2C00CB26ACBB}"/>
    <dgm:cxn modelId="{FD5A2F99-B23D-41B1-9229-86ECD2FB650B}" type="presOf" srcId="{FFFF3B9B-B25A-4243-9671-636C4195A5D2}" destId="{2F26DC26-0C04-4E62-8CA5-36834D6A50A8}" srcOrd="1" destOrd="0" presId="urn:microsoft.com/office/officeart/2005/8/layout/orgChart1"/>
    <dgm:cxn modelId="{A9B68C2C-A0F3-424C-8F45-26776BE0E085}" type="presOf" srcId="{9B6BF764-1E8F-46F9-9DD1-CAA8E845FEC9}" destId="{FBA74997-62CD-4E85-9A35-B9F499C64C2C}" srcOrd="0" destOrd="0" presId="urn:microsoft.com/office/officeart/2005/8/layout/orgChart1"/>
    <dgm:cxn modelId="{6336ABCB-9758-49DA-A1B1-6D0FCB4DC6F0}" type="presOf" srcId="{9B6BF764-1E8F-46F9-9DD1-CAA8E845FEC9}" destId="{12DED097-F136-48C5-858A-4C81A043C35D}" srcOrd="1" destOrd="0" presId="urn:microsoft.com/office/officeart/2005/8/layout/orgChart1"/>
    <dgm:cxn modelId="{CC480461-3D19-45CC-BD7C-86718A54DF99}" type="presOf" srcId="{B8FE4DEF-DEF5-4088-AFD5-AF1AD6D0FE15}" destId="{AD408694-770B-483F-9253-76BDC29AEC86}" srcOrd="0" destOrd="0" presId="urn:microsoft.com/office/officeart/2005/8/layout/orgChart1"/>
    <dgm:cxn modelId="{4976076F-64BC-4D2C-8A0F-0257A569F749}" type="presOf" srcId="{0867A36F-0B15-452F-A03C-F0883DF4FA71}" destId="{9F005FB3-5015-4CEA-92BA-3D5F7C825E74}" srcOrd="0" destOrd="0" presId="urn:microsoft.com/office/officeart/2005/8/layout/orgChart1"/>
    <dgm:cxn modelId="{DD31F1FA-A56F-453E-A499-A70D87A0E374}" srcId="{FFFF3B9B-B25A-4243-9671-636C4195A5D2}" destId="{44198CA6-E693-4464-A2BA-32095AD5BC77}" srcOrd="1" destOrd="0" parTransId="{209F4BD9-C957-4CFC-8C4E-A5C233EBD1FD}" sibTransId="{D314F8CD-1255-4036-BDCE-290A834C180E}"/>
    <dgm:cxn modelId="{01C7D6CF-0609-4A19-9645-BA42C49807AC}" type="presOf" srcId="{200595EA-3399-4DE9-BBC7-CF9086EC08A0}" destId="{6DCDE464-59A8-4B8F-A1F0-077B587ECBDD}" srcOrd="1" destOrd="0" presId="urn:microsoft.com/office/officeart/2005/8/layout/orgChart1"/>
    <dgm:cxn modelId="{285B337D-E68D-4601-B2E7-2F48D7A15AD5}" type="presOf" srcId="{0603EA82-A427-4E8B-800D-CA80A7B93B7D}" destId="{D4C08E0F-A3F7-4B71-9260-2FEF99FADB2F}" srcOrd="1" destOrd="0" presId="urn:microsoft.com/office/officeart/2005/8/layout/orgChart1"/>
    <dgm:cxn modelId="{CEFE4307-E95A-4EDB-BCA9-FF17D49949B9}" type="presOf" srcId="{833DD957-4274-4224-BF7E-B44A051F5993}" destId="{E6FA40E7-F158-4EE9-98DD-1D237261CF4A}" srcOrd="0" destOrd="0" presId="urn:microsoft.com/office/officeart/2005/8/layout/orgChart1"/>
    <dgm:cxn modelId="{55ACF85E-8921-4E3A-9986-16A2981BDB11}" srcId="{2B8C8363-5BA9-4C5F-808F-2558B80FBDBB}" destId="{FA71AE45-B841-4D2B-867C-12439D251D4D}" srcOrd="2" destOrd="0" parTransId="{AB1EA215-5D6C-4C5E-9AD3-93AB18AB7BE6}" sibTransId="{EDA41309-A3A8-476D-87D2-42EE362418D3}"/>
    <dgm:cxn modelId="{41A33BAE-CB4F-4DB0-9122-388BC29B7DF7}" srcId="{87FE8140-7117-4375-9689-A6C45A973D67}" destId="{FFFF3B9B-B25A-4243-9671-636C4195A5D2}" srcOrd="1" destOrd="0" parTransId="{AA93AA16-864E-4A5E-933A-5D5034B386CC}" sibTransId="{E1F9C3FD-C647-470D-B344-5D10619F28E8}"/>
    <dgm:cxn modelId="{A1E031AD-C5EC-4AEE-A599-9CF6F933578C}" type="presParOf" srcId="{14E4010A-2AEA-4D5D-B362-2E92332146B3}" destId="{CF012F0E-DF5F-4D7F-9EEF-E62E0DD00EEF}" srcOrd="0" destOrd="0" presId="urn:microsoft.com/office/officeart/2005/8/layout/orgChart1"/>
    <dgm:cxn modelId="{193D720E-FB3C-47EC-86BD-1D4F9FC519F7}" type="presParOf" srcId="{CF012F0E-DF5F-4D7F-9EEF-E62E0DD00EEF}" destId="{3E141806-F602-4644-B5D3-4132FE008C74}" srcOrd="0" destOrd="0" presId="urn:microsoft.com/office/officeart/2005/8/layout/orgChart1"/>
    <dgm:cxn modelId="{1CC642F2-C17A-4818-8BFD-9D689ECA3167}" type="presParOf" srcId="{3E141806-F602-4644-B5D3-4132FE008C74}" destId="{11A424F1-0D60-4935-91B8-9C23654E6FE4}" srcOrd="0" destOrd="0" presId="urn:microsoft.com/office/officeart/2005/8/layout/orgChart1"/>
    <dgm:cxn modelId="{7ACFC4F1-7DE2-4A24-8D09-EE9F8B08946D}" type="presParOf" srcId="{3E141806-F602-4644-B5D3-4132FE008C74}" destId="{8FC2BBCA-4914-4912-9FAC-8E1AD02273A2}" srcOrd="1" destOrd="0" presId="urn:microsoft.com/office/officeart/2005/8/layout/orgChart1"/>
    <dgm:cxn modelId="{4F8A688B-9864-429F-9478-53A553A80263}" type="presParOf" srcId="{CF012F0E-DF5F-4D7F-9EEF-E62E0DD00EEF}" destId="{D0B80B04-A34E-4F72-A538-E4D2869B03C7}" srcOrd="1" destOrd="0" presId="urn:microsoft.com/office/officeart/2005/8/layout/orgChart1"/>
    <dgm:cxn modelId="{5C5749D1-44F7-4703-BBFF-EBEC21E9C089}" type="presParOf" srcId="{D0B80B04-A34E-4F72-A538-E4D2869B03C7}" destId="{5910A68C-3BB2-4E02-971F-FC64090CD58E}" srcOrd="0" destOrd="0" presId="urn:microsoft.com/office/officeart/2005/8/layout/orgChart1"/>
    <dgm:cxn modelId="{72A243D8-D593-432E-9B61-E1F5C5BDECD9}" type="presParOf" srcId="{D0B80B04-A34E-4F72-A538-E4D2869B03C7}" destId="{CEBA4C30-DC9C-403A-907D-9EEECE330EED}" srcOrd="1" destOrd="0" presId="urn:microsoft.com/office/officeart/2005/8/layout/orgChart1"/>
    <dgm:cxn modelId="{4D79EA20-9A15-4C65-8857-4ACB8DD7171D}" type="presParOf" srcId="{CEBA4C30-DC9C-403A-907D-9EEECE330EED}" destId="{8BD73775-5526-4193-853B-0E148A931615}" srcOrd="0" destOrd="0" presId="urn:microsoft.com/office/officeart/2005/8/layout/orgChart1"/>
    <dgm:cxn modelId="{63B4B42C-39A8-4554-A273-8C81634A50DE}" type="presParOf" srcId="{8BD73775-5526-4193-853B-0E148A931615}" destId="{7E16E6D2-B257-4F6E-8621-8CA32EEB6866}" srcOrd="0" destOrd="0" presId="urn:microsoft.com/office/officeart/2005/8/layout/orgChart1"/>
    <dgm:cxn modelId="{FCA3AD67-10E3-4C3E-ACB4-4B7AE0E2BB4D}" type="presParOf" srcId="{8BD73775-5526-4193-853B-0E148A931615}" destId="{14C84A2F-DCA5-42D7-84C8-A79EE411EE03}" srcOrd="1" destOrd="0" presId="urn:microsoft.com/office/officeart/2005/8/layout/orgChart1"/>
    <dgm:cxn modelId="{4C1FE4DB-14EF-4167-BEC0-5E821BA37FE4}" type="presParOf" srcId="{CEBA4C30-DC9C-403A-907D-9EEECE330EED}" destId="{FD53C16D-E9B2-4D96-A9AB-AC9AFF1300C2}" srcOrd="1" destOrd="0" presId="urn:microsoft.com/office/officeart/2005/8/layout/orgChart1"/>
    <dgm:cxn modelId="{97E22A64-380A-42FF-9B35-DD358576E15A}" type="presParOf" srcId="{FD53C16D-E9B2-4D96-A9AB-AC9AFF1300C2}" destId="{FCFF766B-18B2-49FE-BE83-5492A133C24A}" srcOrd="0" destOrd="0" presId="urn:microsoft.com/office/officeart/2005/8/layout/orgChart1"/>
    <dgm:cxn modelId="{19097B95-70CF-4362-ACA9-4E88F9280643}" type="presParOf" srcId="{FD53C16D-E9B2-4D96-A9AB-AC9AFF1300C2}" destId="{7DE6A6C4-7846-4124-8C26-C5EA92C9450A}" srcOrd="1" destOrd="0" presId="urn:microsoft.com/office/officeart/2005/8/layout/orgChart1"/>
    <dgm:cxn modelId="{E94ABE2C-3984-4C72-820A-19137953346F}" type="presParOf" srcId="{7DE6A6C4-7846-4124-8C26-C5EA92C9450A}" destId="{9791917C-1040-44B7-B482-04A358ADE305}" srcOrd="0" destOrd="0" presId="urn:microsoft.com/office/officeart/2005/8/layout/orgChart1"/>
    <dgm:cxn modelId="{834205EB-44BC-428A-8451-19088A2D9DDC}" type="presParOf" srcId="{9791917C-1040-44B7-B482-04A358ADE305}" destId="{FBA74997-62CD-4E85-9A35-B9F499C64C2C}" srcOrd="0" destOrd="0" presId="urn:microsoft.com/office/officeart/2005/8/layout/orgChart1"/>
    <dgm:cxn modelId="{896EE157-8F90-4C04-A7E3-F9BBB0A69546}" type="presParOf" srcId="{9791917C-1040-44B7-B482-04A358ADE305}" destId="{12DED097-F136-48C5-858A-4C81A043C35D}" srcOrd="1" destOrd="0" presId="urn:microsoft.com/office/officeart/2005/8/layout/orgChart1"/>
    <dgm:cxn modelId="{F1448387-D56B-41E1-A60A-24276900A823}" type="presParOf" srcId="{7DE6A6C4-7846-4124-8C26-C5EA92C9450A}" destId="{E0A9E919-54C0-4210-BEA3-AF9714AE3431}" srcOrd="1" destOrd="0" presId="urn:microsoft.com/office/officeart/2005/8/layout/orgChart1"/>
    <dgm:cxn modelId="{61946DEA-E743-4FCB-A001-35BD5738F084}" type="presParOf" srcId="{7DE6A6C4-7846-4124-8C26-C5EA92C9450A}" destId="{5AB816A6-01BF-45AC-9A8D-AC0D856A7C0C}" srcOrd="2" destOrd="0" presId="urn:microsoft.com/office/officeart/2005/8/layout/orgChart1"/>
    <dgm:cxn modelId="{2B1FA161-036B-4AD3-9962-7CB9ADA9C293}" type="presParOf" srcId="{FD53C16D-E9B2-4D96-A9AB-AC9AFF1300C2}" destId="{196D9BD4-4251-443F-AC63-BF9C8B08035A}" srcOrd="2" destOrd="0" presId="urn:microsoft.com/office/officeart/2005/8/layout/orgChart1"/>
    <dgm:cxn modelId="{D8334A79-4543-432E-88A6-A1741509153B}" type="presParOf" srcId="{FD53C16D-E9B2-4D96-A9AB-AC9AFF1300C2}" destId="{FF4A1768-A1AE-4C47-8BA5-1E1D3FB3E3DD}" srcOrd="3" destOrd="0" presId="urn:microsoft.com/office/officeart/2005/8/layout/orgChart1"/>
    <dgm:cxn modelId="{4F6EDD52-D08F-477B-A7FC-F08A267C23A3}" type="presParOf" srcId="{FF4A1768-A1AE-4C47-8BA5-1E1D3FB3E3DD}" destId="{7AF24187-E6C7-4645-9A25-012CE86DFB56}" srcOrd="0" destOrd="0" presId="urn:microsoft.com/office/officeart/2005/8/layout/orgChart1"/>
    <dgm:cxn modelId="{D5ED6A69-F431-497C-BA27-6E9F5783EC32}" type="presParOf" srcId="{7AF24187-E6C7-4645-9A25-012CE86DFB56}" destId="{74FAD33C-3028-4C41-BEFD-5870634A5770}" srcOrd="0" destOrd="0" presId="urn:microsoft.com/office/officeart/2005/8/layout/orgChart1"/>
    <dgm:cxn modelId="{35660E1C-95EA-4CC3-9B7F-8D60E0802573}" type="presParOf" srcId="{7AF24187-E6C7-4645-9A25-012CE86DFB56}" destId="{6BC6C519-8293-4352-9C49-E21EB6BF4E0E}" srcOrd="1" destOrd="0" presId="urn:microsoft.com/office/officeart/2005/8/layout/orgChart1"/>
    <dgm:cxn modelId="{980E547B-85AF-4E03-A81B-0C8834247861}" type="presParOf" srcId="{FF4A1768-A1AE-4C47-8BA5-1E1D3FB3E3DD}" destId="{CB22AF7F-59C8-487A-9158-200730A68176}" srcOrd="1" destOrd="0" presId="urn:microsoft.com/office/officeart/2005/8/layout/orgChart1"/>
    <dgm:cxn modelId="{D311C068-2320-4543-AAE3-9D392727F317}" type="presParOf" srcId="{FF4A1768-A1AE-4C47-8BA5-1E1D3FB3E3DD}" destId="{9EDC0940-7F18-4647-8F8C-8BAB6CE55124}" srcOrd="2" destOrd="0" presId="urn:microsoft.com/office/officeart/2005/8/layout/orgChart1"/>
    <dgm:cxn modelId="{390DEF0E-443A-4BB5-B035-7F07391AAD42}" type="presParOf" srcId="{FD53C16D-E9B2-4D96-A9AB-AC9AFF1300C2}" destId="{C44E1E5F-1FB7-45C0-A980-1FBE562529DC}" srcOrd="4" destOrd="0" presId="urn:microsoft.com/office/officeart/2005/8/layout/orgChart1"/>
    <dgm:cxn modelId="{7DB54956-D747-497A-BCFB-4413DE8D7172}" type="presParOf" srcId="{FD53C16D-E9B2-4D96-A9AB-AC9AFF1300C2}" destId="{C779E4D4-0EEE-41F4-B31B-AACFB7859175}" srcOrd="5" destOrd="0" presId="urn:microsoft.com/office/officeart/2005/8/layout/orgChart1"/>
    <dgm:cxn modelId="{2615AEEE-7C3C-41B7-A7E8-ED7AE2A17546}" type="presParOf" srcId="{C779E4D4-0EEE-41F4-B31B-AACFB7859175}" destId="{6A234DD2-04F7-42DC-983A-2B9F599F7F04}" srcOrd="0" destOrd="0" presId="urn:microsoft.com/office/officeart/2005/8/layout/orgChart1"/>
    <dgm:cxn modelId="{A83767FB-34A7-431A-938E-E971CC695CBE}" type="presParOf" srcId="{6A234DD2-04F7-42DC-983A-2B9F599F7F04}" destId="{FC1BC43F-E7B7-44FE-8CE5-AC741AB60278}" srcOrd="0" destOrd="0" presId="urn:microsoft.com/office/officeart/2005/8/layout/orgChart1"/>
    <dgm:cxn modelId="{F172551E-6F2C-4C23-9609-2D400C6345DD}" type="presParOf" srcId="{6A234DD2-04F7-42DC-983A-2B9F599F7F04}" destId="{B224583A-CBDF-42AC-AFA8-B92E83FADC41}" srcOrd="1" destOrd="0" presId="urn:microsoft.com/office/officeart/2005/8/layout/orgChart1"/>
    <dgm:cxn modelId="{D6FEC269-C144-4A04-87B9-48FC6DE5987D}" type="presParOf" srcId="{C779E4D4-0EEE-41F4-B31B-AACFB7859175}" destId="{A4E18ECF-2ADD-4C8D-A750-AF8BF12ED497}" srcOrd="1" destOrd="0" presId="urn:microsoft.com/office/officeart/2005/8/layout/orgChart1"/>
    <dgm:cxn modelId="{F19CFCC8-73B3-4E42-BB2F-616703FEDED5}" type="presParOf" srcId="{C779E4D4-0EEE-41F4-B31B-AACFB7859175}" destId="{BA373AFD-2738-4982-B01C-9D6123771DAB}" srcOrd="2" destOrd="0" presId="urn:microsoft.com/office/officeart/2005/8/layout/orgChart1"/>
    <dgm:cxn modelId="{848D6103-022E-43CC-84A7-6AE3E417CFFD}" type="presParOf" srcId="{FD53C16D-E9B2-4D96-A9AB-AC9AFF1300C2}" destId="{32FCA140-C301-4F58-AFE1-544A83FE0BD2}" srcOrd="6" destOrd="0" presId="urn:microsoft.com/office/officeart/2005/8/layout/orgChart1"/>
    <dgm:cxn modelId="{7066B75B-9E09-4E19-BE87-EC03BE46AEE8}" type="presParOf" srcId="{FD53C16D-E9B2-4D96-A9AB-AC9AFF1300C2}" destId="{E044509E-2C5F-4B8B-BC35-83B8158017CE}" srcOrd="7" destOrd="0" presId="urn:microsoft.com/office/officeart/2005/8/layout/orgChart1"/>
    <dgm:cxn modelId="{F4A5B584-3192-4197-BAC1-76DBED3C9AC3}" type="presParOf" srcId="{E044509E-2C5F-4B8B-BC35-83B8158017CE}" destId="{938D7380-AB47-4A5A-B235-B10A16BBDD02}" srcOrd="0" destOrd="0" presId="urn:microsoft.com/office/officeart/2005/8/layout/orgChart1"/>
    <dgm:cxn modelId="{267D31F2-5897-4764-89D7-57A124E89663}" type="presParOf" srcId="{938D7380-AB47-4A5A-B235-B10A16BBDD02}" destId="{FD4B664F-32AD-4C13-934F-7DC483D76698}" srcOrd="0" destOrd="0" presId="urn:microsoft.com/office/officeart/2005/8/layout/orgChart1"/>
    <dgm:cxn modelId="{E3357F63-40FC-4661-A7A3-C9E124530EF6}" type="presParOf" srcId="{938D7380-AB47-4A5A-B235-B10A16BBDD02}" destId="{CFF855B4-2D53-4CCB-BB18-D062C853368D}" srcOrd="1" destOrd="0" presId="urn:microsoft.com/office/officeart/2005/8/layout/orgChart1"/>
    <dgm:cxn modelId="{039DD35E-18CF-438C-934C-95B8400E89BC}" type="presParOf" srcId="{E044509E-2C5F-4B8B-BC35-83B8158017CE}" destId="{223A6B7F-2A78-4535-933C-4CFD3E768434}" srcOrd="1" destOrd="0" presId="urn:microsoft.com/office/officeart/2005/8/layout/orgChart1"/>
    <dgm:cxn modelId="{30262959-0616-42B9-992D-AC5FCF90D000}" type="presParOf" srcId="{E044509E-2C5F-4B8B-BC35-83B8158017CE}" destId="{4445360D-6BCC-4F06-85EA-88A053753E67}" srcOrd="2" destOrd="0" presId="urn:microsoft.com/office/officeart/2005/8/layout/orgChart1"/>
    <dgm:cxn modelId="{2BAA8159-7B95-47E3-A4E4-5A534B74B948}" type="presParOf" srcId="{CEBA4C30-DC9C-403A-907D-9EEECE330EED}" destId="{C767D0D5-4EEA-4B06-B5F9-D913FD3ADC2D}" srcOrd="2" destOrd="0" presId="urn:microsoft.com/office/officeart/2005/8/layout/orgChart1"/>
    <dgm:cxn modelId="{AC7CD61D-7A83-41F3-97E9-F7D31F431AD5}" type="presParOf" srcId="{D0B80B04-A34E-4F72-A538-E4D2869B03C7}" destId="{C5E251C3-9C67-4577-963A-8AEE4C3662BD}" srcOrd="2" destOrd="0" presId="urn:microsoft.com/office/officeart/2005/8/layout/orgChart1"/>
    <dgm:cxn modelId="{F95E3189-E10F-474C-9944-D707A2F45049}" type="presParOf" srcId="{D0B80B04-A34E-4F72-A538-E4D2869B03C7}" destId="{4CFFA6BC-9957-47DE-95E7-48580F1F12BC}" srcOrd="3" destOrd="0" presId="urn:microsoft.com/office/officeart/2005/8/layout/orgChart1"/>
    <dgm:cxn modelId="{0E83695A-DD8D-4270-A0BE-80FF305662F6}" type="presParOf" srcId="{4CFFA6BC-9957-47DE-95E7-48580F1F12BC}" destId="{0A8FBB5F-E604-4E14-B29D-0A17DF639567}" srcOrd="0" destOrd="0" presId="urn:microsoft.com/office/officeart/2005/8/layout/orgChart1"/>
    <dgm:cxn modelId="{0A77CD2A-B6FB-43B5-9D11-7D23625897B4}" type="presParOf" srcId="{0A8FBB5F-E604-4E14-B29D-0A17DF639567}" destId="{EDC5846C-9FEE-4E72-9F45-C7A4415D0868}" srcOrd="0" destOrd="0" presId="urn:microsoft.com/office/officeart/2005/8/layout/orgChart1"/>
    <dgm:cxn modelId="{C2B717CF-8771-4B9D-8B54-03774F115237}" type="presParOf" srcId="{0A8FBB5F-E604-4E14-B29D-0A17DF639567}" destId="{2F26DC26-0C04-4E62-8CA5-36834D6A50A8}" srcOrd="1" destOrd="0" presId="urn:microsoft.com/office/officeart/2005/8/layout/orgChart1"/>
    <dgm:cxn modelId="{D504E799-0360-4882-B585-2BE52235E33C}" type="presParOf" srcId="{4CFFA6BC-9957-47DE-95E7-48580F1F12BC}" destId="{603DE40A-F1CC-4415-B312-DAAEFAFEB12C}" srcOrd="1" destOrd="0" presId="urn:microsoft.com/office/officeart/2005/8/layout/orgChart1"/>
    <dgm:cxn modelId="{A5423104-7980-4FA9-943E-D42DA9F2472E}" type="presParOf" srcId="{603DE40A-F1CC-4415-B312-DAAEFAFEB12C}" destId="{3D32B239-EE89-4C51-A306-1F3BED76E8E2}" srcOrd="0" destOrd="0" presId="urn:microsoft.com/office/officeart/2005/8/layout/orgChart1"/>
    <dgm:cxn modelId="{1B890890-661A-41BD-B10E-74B815180507}" type="presParOf" srcId="{603DE40A-F1CC-4415-B312-DAAEFAFEB12C}" destId="{0D20A3C2-0460-458C-A594-8F013235C691}" srcOrd="1" destOrd="0" presId="urn:microsoft.com/office/officeart/2005/8/layout/orgChart1"/>
    <dgm:cxn modelId="{AF106D23-D204-47A8-96EE-03418A8E5D36}" type="presParOf" srcId="{0D20A3C2-0460-458C-A594-8F013235C691}" destId="{869E7167-4F66-450C-A2F7-C9EC6137557C}" srcOrd="0" destOrd="0" presId="urn:microsoft.com/office/officeart/2005/8/layout/orgChart1"/>
    <dgm:cxn modelId="{9DB13455-FF0C-4B44-A200-3FB90DBED3D9}" type="presParOf" srcId="{869E7167-4F66-450C-A2F7-C9EC6137557C}" destId="{D7CE73B3-184D-4401-8FE0-DB7E70A99175}" srcOrd="0" destOrd="0" presId="urn:microsoft.com/office/officeart/2005/8/layout/orgChart1"/>
    <dgm:cxn modelId="{1E04DB82-224A-4E72-84E9-8C2DD635A102}" type="presParOf" srcId="{869E7167-4F66-450C-A2F7-C9EC6137557C}" destId="{8975906E-1F3E-4891-8AF3-5F59D8F99420}" srcOrd="1" destOrd="0" presId="urn:microsoft.com/office/officeart/2005/8/layout/orgChart1"/>
    <dgm:cxn modelId="{E85DF83C-96BF-42A4-9F9F-55D9BAAB393B}" type="presParOf" srcId="{0D20A3C2-0460-458C-A594-8F013235C691}" destId="{630C1261-C447-47BF-A169-58AB056AA11C}" srcOrd="1" destOrd="0" presId="urn:microsoft.com/office/officeart/2005/8/layout/orgChart1"/>
    <dgm:cxn modelId="{8B4FB370-9A52-42BE-98A3-6DB07AFC5C56}" type="presParOf" srcId="{0D20A3C2-0460-458C-A594-8F013235C691}" destId="{1A4274A7-7617-4A23-B075-E085B884278F}" srcOrd="2" destOrd="0" presId="urn:microsoft.com/office/officeart/2005/8/layout/orgChart1"/>
    <dgm:cxn modelId="{4D7D93E0-BE3D-47BA-96FE-E83FA3CBE52A}" type="presParOf" srcId="{603DE40A-F1CC-4415-B312-DAAEFAFEB12C}" destId="{3A3BBCA6-80A0-482F-8EDF-65D3932ED9F0}" srcOrd="2" destOrd="0" presId="urn:microsoft.com/office/officeart/2005/8/layout/orgChart1"/>
    <dgm:cxn modelId="{1CAF93EA-6153-4669-862B-C7C021954BE7}" type="presParOf" srcId="{603DE40A-F1CC-4415-B312-DAAEFAFEB12C}" destId="{C81A4E9F-EC09-4998-941F-BF1B4817EAF3}" srcOrd="3" destOrd="0" presId="urn:microsoft.com/office/officeart/2005/8/layout/orgChart1"/>
    <dgm:cxn modelId="{7F637D84-14D6-423B-A065-D4164528B313}" type="presParOf" srcId="{C81A4E9F-EC09-4998-941F-BF1B4817EAF3}" destId="{C2F05B10-633D-442B-B521-30AF1A7EB612}" srcOrd="0" destOrd="0" presId="urn:microsoft.com/office/officeart/2005/8/layout/orgChart1"/>
    <dgm:cxn modelId="{1E4F3A66-5274-47F1-9FB2-D2AE405BD1BB}" type="presParOf" srcId="{C2F05B10-633D-442B-B521-30AF1A7EB612}" destId="{9FA08D68-D4B7-4C52-A0D3-58AB4EA3F287}" srcOrd="0" destOrd="0" presId="urn:microsoft.com/office/officeart/2005/8/layout/orgChart1"/>
    <dgm:cxn modelId="{9F9C001B-8106-48A1-AF21-3E92EE599D15}" type="presParOf" srcId="{C2F05B10-633D-442B-B521-30AF1A7EB612}" destId="{E087E0C1-8B59-45C2-A546-9D386F64FFA1}" srcOrd="1" destOrd="0" presId="urn:microsoft.com/office/officeart/2005/8/layout/orgChart1"/>
    <dgm:cxn modelId="{6FA3270F-A23A-40F8-B664-DB7F9B5C2BB1}" type="presParOf" srcId="{C81A4E9F-EC09-4998-941F-BF1B4817EAF3}" destId="{30BED6BC-3FCA-445A-9366-EF4453854964}" srcOrd="1" destOrd="0" presId="urn:microsoft.com/office/officeart/2005/8/layout/orgChart1"/>
    <dgm:cxn modelId="{45F17DFC-682A-47C5-A175-C6C57B85205E}" type="presParOf" srcId="{C81A4E9F-EC09-4998-941F-BF1B4817EAF3}" destId="{4A7A279C-2E7B-483D-8AB5-764D5F0F13FE}" srcOrd="2" destOrd="0" presId="urn:microsoft.com/office/officeart/2005/8/layout/orgChart1"/>
    <dgm:cxn modelId="{2F8E225A-7D95-4765-BD7E-8B88E17063CF}" type="presParOf" srcId="{4CFFA6BC-9957-47DE-95E7-48580F1F12BC}" destId="{82E6F620-B874-49E9-A1BC-97417565EA18}" srcOrd="2" destOrd="0" presId="urn:microsoft.com/office/officeart/2005/8/layout/orgChart1"/>
    <dgm:cxn modelId="{5C97C311-0DB0-4AF9-8D98-BDB5048209F6}" type="presParOf" srcId="{D0B80B04-A34E-4F72-A538-E4D2869B03C7}" destId="{6B80D1AF-ADC4-46BB-A2BA-ABE5BC0E6F1E}" srcOrd="4" destOrd="0" presId="urn:microsoft.com/office/officeart/2005/8/layout/orgChart1"/>
    <dgm:cxn modelId="{F6FE4B1E-83D7-4167-99C3-955765197C2E}" type="presParOf" srcId="{D0B80B04-A34E-4F72-A538-E4D2869B03C7}" destId="{009032A4-D2BC-4FB2-A4CC-2B26C45FCA61}" srcOrd="5" destOrd="0" presId="urn:microsoft.com/office/officeart/2005/8/layout/orgChart1"/>
    <dgm:cxn modelId="{6FF93ADA-F783-441D-A390-BA3C131FFE04}" type="presParOf" srcId="{009032A4-D2BC-4FB2-A4CC-2B26C45FCA61}" destId="{E35EA325-3CD1-4F89-9260-7CDA880B4C52}" srcOrd="0" destOrd="0" presId="urn:microsoft.com/office/officeart/2005/8/layout/orgChart1"/>
    <dgm:cxn modelId="{BD21EA06-C9CE-406B-BF1A-986C9D306ED9}" type="presParOf" srcId="{E35EA325-3CD1-4F89-9260-7CDA880B4C52}" destId="{BA69C832-CA0E-42EE-BC25-BBB53ECEEBF0}" srcOrd="0" destOrd="0" presId="urn:microsoft.com/office/officeart/2005/8/layout/orgChart1"/>
    <dgm:cxn modelId="{0B309512-9696-48CF-A6CE-96E4A340E57D}" type="presParOf" srcId="{E35EA325-3CD1-4F89-9260-7CDA880B4C52}" destId="{6DCDE464-59A8-4B8F-A1F0-077B587ECBDD}" srcOrd="1" destOrd="0" presId="urn:microsoft.com/office/officeart/2005/8/layout/orgChart1"/>
    <dgm:cxn modelId="{B080CD4A-8017-4DEF-AE08-DB1000444640}" type="presParOf" srcId="{009032A4-D2BC-4FB2-A4CC-2B26C45FCA61}" destId="{96088AF8-6E00-4D9F-BBA6-6CAE3D589C60}" srcOrd="1" destOrd="0" presId="urn:microsoft.com/office/officeart/2005/8/layout/orgChart1"/>
    <dgm:cxn modelId="{ACEDB3BE-ED90-46A1-B767-4E0070F153A8}" type="presParOf" srcId="{96088AF8-6E00-4D9F-BBA6-6CAE3D589C60}" destId="{6EC57036-24AA-49B0-90E6-FABB8EBA6128}" srcOrd="0" destOrd="0" presId="urn:microsoft.com/office/officeart/2005/8/layout/orgChart1"/>
    <dgm:cxn modelId="{BD3735A2-D72E-40E9-9B9B-8CC535DCB124}" type="presParOf" srcId="{96088AF8-6E00-4D9F-BBA6-6CAE3D589C60}" destId="{B358B504-AAC1-40C4-A9EB-50D9F57AE9B0}" srcOrd="1" destOrd="0" presId="urn:microsoft.com/office/officeart/2005/8/layout/orgChart1"/>
    <dgm:cxn modelId="{7110390C-EDBD-439F-ADD0-2F2DBBD33E07}" type="presParOf" srcId="{B358B504-AAC1-40C4-A9EB-50D9F57AE9B0}" destId="{EE660B75-4631-4A37-9BE3-169FC37E4CEF}" srcOrd="0" destOrd="0" presId="urn:microsoft.com/office/officeart/2005/8/layout/orgChart1"/>
    <dgm:cxn modelId="{25DF3D31-171E-4C4C-95E2-707B66296242}" type="presParOf" srcId="{EE660B75-4631-4A37-9BE3-169FC37E4CEF}" destId="{AF4A4570-A249-45B0-BA3D-19B9900BEB64}" srcOrd="0" destOrd="0" presId="urn:microsoft.com/office/officeart/2005/8/layout/orgChart1"/>
    <dgm:cxn modelId="{50D336D0-79D7-4B78-B1A7-554F7692BF9B}" type="presParOf" srcId="{EE660B75-4631-4A37-9BE3-169FC37E4CEF}" destId="{CFDA0C8D-7F89-4567-BCFC-F3791450DE5F}" srcOrd="1" destOrd="0" presId="urn:microsoft.com/office/officeart/2005/8/layout/orgChart1"/>
    <dgm:cxn modelId="{77AE3849-DE4B-46A8-939C-7A920823B0AB}" type="presParOf" srcId="{B358B504-AAC1-40C4-A9EB-50D9F57AE9B0}" destId="{E28BF604-C0C0-4C1D-9F8B-DE61C0E4FE30}" srcOrd="1" destOrd="0" presId="urn:microsoft.com/office/officeart/2005/8/layout/orgChart1"/>
    <dgm:cxn modelId="{B47B6440-2ED0-4DD8-9567-F8773FDC68E4}" type="presParOf" srcId="{B358B504-AAC1-40C4-A9EB-50D9F57AE9B0}" destId="{87E8FC7C-12FB-4768-BFFE-8C89DF42D57B}" srcOrd="2" destOrd="0" presId="urn:microsoft.com/office/officeart/2005/8/layout/orgChart1"/>
    <dgm:cxn modelId="{7905F870-4C49-4759-820E-55316E567725}" type="presParOf" srcId="{96088AF8-6E00-4D9F-BBA6-6CAE3D589C60}" destId="{C1DCF039-E32E-4DAD-A04F-E8ECBF88C714}" srcOrd="2" destOrd="0" presId="urn:microsoft.com/office/officeart/2005/8/layout/orgChart1"/>
    <dgm:cxn modelId="{CC117188-4634-4417-B956-2B1084EB801C}" type="presParOf" srcId="{96088AF8-6E00-4D9F-BBA6-6CAE3D589C60}" destId="{8B923454-217E-45F0-9A5E-919D72F90207}" srcOrd="3" destOrd="0" presId="urn:microsoft.com/office/officeart/2005/8/layout/orgChart1"/>
    <dgm:cxn modelId="{F7A83E89-B941-487C-8514-9435B2B4F2FB}" type="presParOf" srcId="{8B923454-217E-45F0-9A5E-919D72F90207}" destId="{93CB5075-B1A5-4EB1-905D-25B6E56936CE}" srcOrd="0" destOrd="0" presId="urn:microsoft.com/office/officeart/2005/8/layout/orgChart1"/>
    <dgm:cxn modelId="{96A3B3CD-BEAB-423C-9406-0EC49E6DA24A}" type="presParOf" srcId="{93CB5075-B1A5-4EB1-905D-25B6E56936CE}" destId="{A7086E83-BB55-4264-A0E3-94622607D033}" srcOrd="0" destOrd="0" presId="urn:microsoft.com/office/officeart/2005/8/layout/orgChart1"/>
    <dgm:cxn modelId="{1B400D80-4099-4FC8-B9BE-AF3AC4F48CD8}" type="presParOf" srcId="{93CB5075-B1A5-4EB1-905D-25B6E56936CE}" destId="{DFD48E72-B08E-449D-A3C9-56018F02DF36}" srcOrd="1" destOrd="0" presId="urn:microsoft.com/office/officeart/2005/8/layout/orgChart1"/>
    <dgm:cxn modelId="{06CCF764-0670-4561-83E3-59C040EED482}" type="presParOf" srcId="{8B923454-217E-45F0-9A5E-919D72F90207}" destId="{8D249CD6-6341-4151-8F68-B6C9A5A502A8}" srcOrd="1" destOrd="0" presId="urn:microsoft.com/office/officeart/2005/8/layout/orgChart1"/>
    <dgm:cxn modelId="{0699C97A-6F25-42BC-A241-B1D60A7A5F44}" type="presParOf" srcId="{8B923454-217E-45F0-9A5E-919D72F90207}" destId="{1FDCBB3A-34C9-4F5F-9AEE-7F9953E19DB4}" srcOrd="2" destOrd="0" presId="urn:microsoft.com/office/officeart/2005/8/layout/orgChart1"/>
    <dgm:cxn modelId="{8EF63857-53B7-42AD-BD25-8CDD9FA5120C}" type="presParOf" srcId="{96088AF8-6E00-4D9F-BBA6-6CAE3D589C60}" destId="{AD408694-770B-483F-9253-76BDC29AEC86}" srcOrd="4" destOrd="0" presId="urn:microsoft.com/office/officeart/2005/8/layout/orgChart1"/>
    <dgm:cxn modelId="{C516F253-59C6-4819-A06F-AD7B8637EC19}" type="presParOf" srcId="{96088AF8-6E00-4D9F-BBA6-6CAE3D589C60}" destId="{B70EDBF3-3D51-4522-BBF6-06782171961F}" srcOrd="5" destOrd="0" presId="urn:microsoft.com/office/officeart/2005/8/layout/orgChart1"/>
    <dgm:cxn modelId="{38E130C8-03D9-49B9-BFAA-346077916BE6}" type="presParOf" srcId="{B70EDBF3-3D51-4522-BBF6-06782171961F}" destId="{2090B6DE-4C23-4C6F-918B-8A092622C32C}" srcOrd="0" destOrd="0" presId="urn:microsoft.com/office/officeart/2005/8/layout/orgChart1"/>
    <dgm:cxn modelId="{7B57FD95-CA27-4348-8672-5C74523238C4}" type="presParOf" srcId="{2090B6DE-4C23-4C6F-918B-8A092622C32C}" destId="{2DAA01DC-D0F8-4F75-98C7-74A650AF0810}" srcOrd="0" destOrd="0" presId="urn:microsoft.com/office/officeart/2005/8/layout/orgChart1"/>
    <dgm:cxn modelId="{2C2631A0-918D-4507-9979-0672FA52B4FE}" type="presParOf" srcId="{2090B6DE-4C23-4C6F-918B-8A092622C32C}" destId="{79AB68F1-7C37-455E-90BC-B3E851BE042D}" srcOrd="1" destOrd="0" presId="urn:microsoft.com/office/officeart/2005/8/layout/orgChart1"/>
    <dgm:cxn modelId="{F99BD17F-E35C-49A1-8FD3-92FB0E6911D8}" type="presParOf" srcId="{B70EDBF3-3D51-4522-BBF6-06782171961F}" destId="{A06D45EF-3239-460A-8331-8B683868EE0A}" srcOrd="1" destOrd="0" presId="urn:microsoft.com/office/officeart/2005/8/layout/orgChart1"/>
    <dgm:cxn modelId="{EB2CE708-EE4B-49F6-88C1-755BB4FA7E37}" type="presParOf" srcId="{B70EDBF3-3D51-4522-BBF6-06782171961F}" destId="{0BBEAC74-EB51-4A11-B776-13031603EB80}" srcOrd="2" destOrd="0" presId="urn:microsoft.com/office/officeart/2005/8/layout/orgChart1"/>
    <dgm:cxn modelId="{45085626-263C-4445-873F-5D0A1DC7FB94}" type="presParOf" srcId="{009032A4-D2BC-4FB2-A4CC-2B26C45FCA61}" destId="{294F1680-F10F-43A7-8A73-D1CDF0AED6BB}" srcOrd="2" destOrd="0" presId="urn:microsoft.com/office/officeart/2005/8/layout/orgChart1"/>
    <dgm:cxn modelId="{1C5DE8FE-9A77-4866-8AB6-121F8146163A}" type="presParOf" srcId="{D0B80B04-A34E-4F72-A538-E4D2869B03C7}" destId="{9F005FB3-5015-4CEA-92BA-3D5F7C825E74}" srcOrd="6" destOrd="0" presId="urn:microsoft.com/office/officeart/2005/8/layout/orgChart1"/>
    <dgm:cxn modelId="{5AB27113-DEB4-4E62-B711-3BCEB891CBE4}" type="presParOf" srcId="{D0B80B04-A34E-4F72-A538-E4D2869B03C7}" destId="{04972C11-5C3A-4774-818D-E5216771AF8C}" srcOrd="7" destOrd="0" presId="urn:microsoft.com/office/officeart/2005/8/layout/orgChart1"/>
    <dgm:cxn modelId="{063EDD31-FE02-4AD1-B1B5-3816D60F8DE6}" type="presParOf" srcId="{04972C11-5C3A-4774-818D-E5216771AF8C}" destId="{EC9D534F-50EE-481A-9BD1-24640EE59D9E}" srcOrd="0" destOrd="0" presId="urn:microsoft.com/office/officeart/2005/8/layout/orgChart1"/>
    <dgm:cxn modelId="{19D091AF-CF4A-434E-A6BC-025ED16677EB}" type="presParOf" srcId="{EC9D534F-50EE-481A-9BD1-24640EE59D9E}" destId="{F28A6834-5363-4232-8061-BE14A1A5BD56}" srcOrd="0" destOrd="0" presId="urn:microsoft.com/office/officeart/2005/8/layout/orgChart1"/>
    <dgm:cxn modelId="{15556032-4C8A-4BE0-9F2F-2C28B0C05735}" type="presParOf" srcId="{EC9D534F-50EE-481A-9BD1-24640EE59D9E}" destId="{4B36FDB0-5501-4DC2-A64B-D421041AE271}" srcOrd="1" destOrd="0" presId="urn:microsoft.com/office/officeart/2005/8/layout/orgChart1"/>
    <dgm:cxn modelId="{27B3B4D7-EDB2-43BF-8DB8-4D2248D29C51}" type="presParOf" srcId="{04972C11-5C3A-4774-818D-E5216771AF8C}" destId="{065D9910-8052-4631-8277-0D04E9462E03}" srcOrd="1" destOrd="0" presId="urn:microsoft.com/office/officeart/2005/8/layout/orgChart1"/>
    <dgm:cxn modelId="{31A5EF52-B9D9-4558-83D3-612F906D01EA}" type="presParOf" srcId="{065D9910-8052-4631-8277-0D04E9462E03}" destId="{74AD4F08-C760-4B38-B4FD-CE3993F23425}" srcOrd="0" destOrd="0" presId="urn:microsoft.com/office/officeart/2005/8/layout/orgChart1"/>
    <dgm:cxn modelId="{050FC967-1815-4275-AAB1-683332847C24}" type="presParOf" srcId="{065D9910-8052-4631-8277-0D04E9462E03}" destId="{D0109063-2C70-4BDB-925D-AF495D27F498}" srcOrd="1" destOrd="0" presId="urn:microsoft.com/office/officeart/2005/8/layout/orgChart1"/>
    <dgm:cxn modelId="{ED3AF298-5B2E-4527-A7F6-0BD31731052E}" type="presParOf" srcId="{D0109063-2C70-4BDB-925D-AF495D27F498}" destId="{E4C8B9F2-F6FB-499D-AEF7-2B223FCCD357}" srcOrd="0" destOrd="0" presId="urn:microsoft.com/office/officeart/2005/8/layout/orgChart1"/>
    <dgm:cxn modelId="{75E4A501-6547-4361-8B18-A665A9BF9491}" type="presParOf" srcId="{E4C8B9F2-F6FB-499D-AEF7-2B223FCCD357}" destId="{BAA1FD3A-8772-4051-8FB8-BCD5CEA567C5}" srcOrd="0" destOrd="0" presId="urn:microsoft.com/office/officeart/2005/8/layout/orgChart1"/>
    <dgm:cxn modelId="{10D52E4A-62D0-4B7F-A63D-43CFD4751759}" type="presParOf" srcId="{E4C8B9F2-F6FB-499D-AEF7-2B223FCCD357}" destId="{D4C08E0F-A3F7-4B71-9260-2FEF99FADB2F}" srcOrd="1" destOrd="0" presId="urn:microsoft.com/office/officeart/2005/8/layout/orgChart1"/>
    <dgm:cxn modelId="{E0736119-E3FC-4DCD-A9FA-0C08D4EA9AFA}" type="presParOf" srcId="{D0109063-2C70-4BDB-925D-AF495D27F498}" destId="{D579041E-7137-4538-9C10-2A1E4CF7B72E}" srcOrd="1" destOrd="0" presId="urn:microsoft.com/office/officeart/2005/8/layout/orgChart1"/>
    <dgm:cxn modelId="{BA18E2A2-63E7-44E2-A56B-482959CEEF85}" type="presParOf" srcId="{D0109063-2C70-4BDB-925D-AF495D27F498}" destId="{79DEE1E0-F0B8-4231-ACBC-44B9AE486E56}" srcOrd="2" destOrd="0" presId="urn:microsoft.com/office/officeart/2005/8/layout/orgChart1"/>
    <dgm:cxn modelId="{5295C495-483E-4A81-8FBA-CBB4CB71C8F3}" type="presParOf" srcId="{065D9910-8052-4631-8277-0D04E9462E03}" destId="{82D1D7C1-5BAA-460E-B039-FF6BEDBD7087}" srcOrd="2" destOrd="0" presId="urn:microsoft.com/office/officeart/2005/8/layout/orgChart1"/>
    <dgm:cxn modelId="{8C6A6BFE-4F6A-44BF-8E53-AA08090266FC}" type="presParOf" srcId="{065D9910-8052-4631-8277-0D04E9462E03}" destId="{0B2408E6-B204-4068-B8C2-3CB4665EF3C9}" srcOrd="3" destOrd="0" presId="urn:microsoft.com/office/officeart/2005/8/layout/orgChart1"/>
    <dgm:cxn modelId="{1BE0C726-ED9D-4683-AF50-9A817B993EEF}" type="presParOf" srcId="{0B2408E6-B204-4068-B8C2-3CB4665EF3C9}" destId="{D2816057-35CB-4085-A698-07ED6D877349}" srcOrd="0" destOrd="0" presId="urn:microsoft.com/office/officeart/2005/8/layout/orgChart1"/>
    <dgm:cxn modelId="{AAF18283-366F-4152-A8D3-2AC05176DDEF}" type="presParOf" srcId="{D2816057-35CB-4085-A698-07ED6D877349}" destId="{E6FA40E7-F158-4EE9-98DD-1D237261CF4A}" srcOrd="0" destOrd="0" presId="urn:microsoft.com/office/officeart/2005/8/layout/orgChart1"/>
    <dgm:cxn modelId="{E27D4D50-D5CF-40CC-BEB6-5533A9D7AD1E}" type="presParOf" srcId="{D2816057-35CB-4085-A698-07ED6D877349}" destId="{93B2D188-3DA3-4A06-B3EF-F0CFB3AA440E}" srcOrd="1" destOrd="0" presId="urn:microsoft.com/office/officeart/2005/8/layout/orgChart1"/>
    <dgm:cxn modelId="{5B8E8EAE-5B16-4FE8-A1DF-DEDA536F80D0}" type="presParOf" srcId="{0B2408E6-B204-4068-B8C2-3CB4665EF3C9}" destId="{345DD34D-A5D0-4570-849C-46D1212586F1}" srcOrd="1" destOrd="0" presId="urn:microsoft.com/office/officeart/2005/8/layout/orgChart1"/>
    <dgm:cxn modelId="{B01E4759-0956-4164-BD22-AA40135C00B5}" type="presParOf" srcId="{0B2408E6-B204-4068-B8C2-3CB4665EF3C9}" destId="{548FD5C8-93A7-4B9A-845A-377463B2AD1D}" srcOrd="2" destOrd="0" presId="urn:microsoft.com/office/officeart/2005/8/layout/orgChart1"/>
    <dgm:cxn modelId="{6BBA5072-2C9A-438A-806A-C197FDBD1FCE}" type="presParOf" srcId="{065D9910-8052-4631-8277-0D04E9462E03}" destId="{0847BF1F-F1E1-4F93-91D4-3B7359B41DC2}" srcOrd="4" destOrd="0" presId="urn:microsoft.com/office/officeart/2005/8/layout/orgChart1"/>
    <dgm:cxn modelId="{75E46D8C-D315-4C06-9059-25B9F25BABCC}" type="presParOf" srcId="{065D9910-8052-4631-8277-0D04E9462E03}" destId="{146F8692-6B45-404B-9C9A-1797843B7876}" srcOrd="5" destOrd="0" presId="urn:microsoft.com/office/officeart/2005/8/layout/orgChart1"/>
    <dgm:cxn modelId="{013F88A8-330A-447C-9939-299B23295CF5}" type="presParOf" srcId="{146F8692-6B45-404B-9C9A-1797843B7876}" destId="{46CE9742-C7AA-4A58-A68B-7F424F828B60}" srcOrd="0" destOrd="0" presId="urn:microsoft.com/office/officeart/2005/8/layout/orgChart1"/>
    <dgm:cxn modelId="{B4495CAF-D7CC-45D8-A84C-2502EF376834}" type="presParOf" srcId="{46CE9742-C7AA-4A58-A68B-7F424F828B60}" destId="{637561FE-06C7-42C5-8636-E04AE730A61D}" srcOrd="0" destOrd="0" presId="urn:microsoft.com/office/officeart/2005/8/layout/orgChart1"/>
    <dgm:cxn modelId="{0E609758-2745-40FE-9862-DF6A8B61F94C}" type="presParOf" srcId="{46CE9742-C7AA-4A58-A68B-7F424F828B60}" destId="{1CDC6ACA-C82D-4D38-829A-B7230DF7C1C3}" srcOrd="1" destOrd="0" presId="urn:microsoft.com/office/officeart/2005/8/layout/orgChart1"/>
    <dgm:cxn modelId="{9FD687E1-3331-4CDE-A64C-64F6371E00C8}" type="presParOf" srcId="{146F8692-6B45-404B-9C9A-1797843B7876}" destId="{D8B0CAB6-7DF2-43A8-A6F8-F7B0C730B7F6}" srcOrd="1" destOrd="0" presId="urn:microsoft.com/office/officeart/2005/8/layout/orgChart1"/>
    <dgm:cxn modelId="{AEC298E8-8EF5-4532-A093-A0ED873EA637}" type="presParOf" srcId="{146F8692-6B45-404B-9C9A-1797843B7876}" destId="{30A5E6C7-0E0C-46AF-B73A-5543961AC02E}" srcOrd="2" destOrd="0" presId="urn:microsoft.com/office/officeart/2005/8/layout/orgChart1"/>
    <dgm:cxn modelId="{57C9935C-F1D6-44A4-8CC7-FD4C7B6B725A}" type="presParOf" srcId="{04972C11-5C3A-4774-818D-E5216771AF8C}" destId="{8163C5A7-3ECE-46D9-93F3-AA75EEBCA788}" srcOrd="2" destOrd="0" presId="urn:microsoft.com/office/officeart/2005/8/layout/orgChart1"/>
    <dgm:cxn modelId="{F9081C28-E9E7-4F81-AEB3-DDAAF4DAEF79}" type="presParOf" srcId="{CF012F0E-DF5F-4D7F-9EEF-E62E0DD00EEF}" destId="{670CCF2F-ADDD-4D58-8C2F-5B31FC8414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4AC00F-35EC-466B-81BD-5F3313F9BF6F}" type="doc">
      <dgm:prSet loTypeId="urn:microsoft.com/office/officeart/2005/8/layout/h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FFED14B3-8E6B-4EC4-817C-0E2ED3654617}">
      <dgm:prSet phldrT="[Текст]"/>
      <dgm:spPr/>
      <dgm:t>
        <a:bodyPr/>
        <a:lstStyle/>
        <a:p>
          <a:r>
            <a:rPr lang="ru-RU" b="1" dirty="0" smtClean="0"/>
            <a:t>Личностные характеристики и установки</a:t>
          </a:r>
          <a:endParaRPr lang="ru-RU" b="1" dirty="0"/>
        </a:p>
      </dgm:t>
    </dgm:pt>
    <dgm:pt modelId="{D2CC03DE-3390-4F13-8521-7D3D499BEB11}" type="parTrans" cxnId="{FC36795E-FF15-4600-91FB-93ED3221E2A2}">
      <dgm:prSet/>
      <dgm:spPr/>
      <dgm:t>
        <a:bodyPr/>
        <a:lstStyle/>
        <a:p>
          <a:endParaRPr lang="ru-RU"/>
        </a:p>
      </dgm:t>
    </dgm:pt>
    <dgm:pt modelId="{0A1AED91-89F4-4BC8-A5BA-6E5BFA9DC0A1}" type="sibTrans" cxnId="{FC36795E-FF15-4600-91FB-93ED3221E2A2}">
      <dgm:prSet/>
      <dgm:spPr/>
      <dgm:t>
        <a:bodyPr/>
        <a:lstStyle/>
        <a:p>
          <a:endParaRPr lang="ru-RU"/>
        </a:p>
      </dgm:t>
    </dgm:pt>
    <dgm:pt modelId="{648ED172-4CBD-436B-8F8B-8ED8818117D4}">
      <dgm:prSet phldrT="[Текст]"/>
      <dgm:spPr/>
      <dgm:t>
        <a:bodyPr/>
        <a:lstStyle/>
        <a:p>
          <a:r>
            <a:rPr lang="ru-RU" dirty="0" smtClean="0"/>
            <a:t>Понимание особенностей функционирования банка как финансового посредника, </a:t>
          </a:r>
          <a:endParaRPr lang="ru-RU" dirty="0"/>
        </a:p>
      </dgm:t>
    </dgm:pt>
    <dgm:pt modelId="{48E14E1D-6818-4976-B35F-517074BCC1D1}" type="parTrans" cxnId="{3CBB1A6D-E6D3-4692-AAEA-0314126251A6}">
      <dgm:prSet/>
      <dgm:spPr/>
      <dgm:t>
        <a:bodyPr/>
        <a:lstStyle/>
        <a:p>
          <a:endParaRPr lang="ru-RU"/>
        </a:p>
      </dgm:t>
    </dgm:pt>
    <dgm:pt modelId="{8D62B727-F7AE-4434-9AFD-07C41F7B8E43}" type="sibTrans" cxnId="{3CBB1A6D-E6D3-4692-AAEA-0314126251A6}">
      <dgm:prSet/>
      <dgm:spPr/>
      <dgm:t>
        <a:bodyPr/>
        <a:lstStyle/>
        <a:p>
          <a:endParaRPr lang="ru-RU"/>
        </a:p>
      </dgm:t>
    </dgm:pt>
    <dgm:pt modelId="{06E8EEE9-0AA1-4345-9ED5-58CD73E769A7}">
      <dgm:prSet phldrT="[Текст]"/>
      <dgm:spPr/>
      <dgm:t>
        <a:bodyPr/>
        <a:lstStyle/>
        <a:p>
          <a:r>
            <a:rPr lang="ru-RU" dirty="0" smtClean="0"/>
            <a:t>риск</a:t>
          </a:r>
          <a:endParaRPr lang="ru-RU" dirty="0"/>
        </a:p>
      </dgm:t>
    </dgm:pt>
    <dgm:pt modelId="{98E90A58-93E8-48AD-9DA7-C581DD6A040C}" type="parTrans" cxnId="{661A2A03-4458-430A-AD03-4D7A3BBB7B42}">
      <dgm:prSet/>
      <dgm:spPr/>
      <dgm:t>
        <a:bodyPr/>
        <a:lstStyle/>
        <a:p>
          <a:endParaRPr lang="ru-RU"/>
        </a:p>
      </dgm:t>
    </dgm:pt>
    <dgm:pt modelId="{8FC42D8F-7FE6-489F-9FA2-1CC3ECFCF7CC}" type="sibTrans" cxnId="{661A2A03-4458-430A-AD03-4D7A3BBB7B42}">
      <dgm:prSet/>
      <dgm:spPr/>
      <dgm:t>
        <a:bodyPr/>
        <a:lstStyle/>
        <a:p>
          <a:endParaRPr lang="ru-RU"/>
        </a:p>
      </dgm:t>
    </dgm:pt>
    <dgm:pt modelId="{85D25F04-89C3-4919-AB33-FCEA1265CBCB}">
      <dgm:prSet phldrT="[Текст]"/>
      <dgm:spPr/>
      <dgm:t>
        <a:bodyPr/>
        <a:lstStyle/>
        <a:p>
          <a:r>
            <a:rPr lang="ru-RU" b="1" dirty="0" smtClean="0"/>
            <a:t>Умения</a:t>
          </a:r>
          <a:endParaRPr lang="ru-RU" b="1" dirty="0"/>
        </a:p>
      </dgm:t>
    </dgm:pt>
    <dgm:pt modelId="{8C440082-A956-498D-833D-829439C4649A}" type="parTrans" cxnId="{16BBC6FC-7EA5-49CA-9EA8-50AA64362A54}">
      <dgm:prSet/>
      <dgm:spPr/>
      <dgm:t>
        <a:bodyPr/>
        <a:lstStyle/>
        <a:p>
          <a:endParaRPr lang="ru-RU"/>
        </a:p>
      </dgm:t>
    </dgm:pt>
    <dgm:pt modelId="{FAB29D75-49BF-4140-8CF2-E197F407F8D8}" type="sibTrans" cxnId="{16BBC6FC-7EA5-49CA-9EA8-50AA64362A54}">
      <dgm:prSet/>
      <dgm:spPr/>
      <dgm:t>
        <a:bodyPr/>
        <a:lstStyle/>
        <a:p>
          <a:endParaRPr lang="ru-RU"/>
        </a:p>
      </dgm:t>
    </dgm:pt>
    <dgm:pt modelId="{3D556C11-26BC-4A61-B5DB-6E19DD9375E9}">
      <dgm:prSet phldrT="[Текст]"/>
      <dgm:spPr/>
      <dgm:t>
        <a:bodyPr/>
        <a:lstStyle/>
        <a:p>
          <a:r>
            <a:rPr lang="ru-RU" dirty="0" smtClean="0"/>
            <a:t>Выбирать подходящий вид вложения денежных средств в банке, </a:t>
          </a:r>
          <a:endParaRPr lang="ru-RU" dirty="0"/>
        </a:p>
      </dgm:t>
    </dgm:pt>
    <dgm:pt modelId="{EC551DE7-E246-4F9F-AEC2-EA680E8F4156}" type="parTrans" cxnId="{13911EAB-E845-4BD0-ABC6-0CB1704C2CB2}">
      <dgm:prSet/>
      <dgm:spPr/>
      <dgm:t>
        <a:bodyPr/>
        <a:lstStyle/>
        <a:p>
          <a:endParaRPr lang="ru-RU"/>
        </a:p>
      </dgm:t>
    </dgm:pt>
    <dgm:pt modelId="{D7E75B36-D628-4783-9B81-E5AEAE0B804F}" type="sibTrans" cxnId="{13911EAB-E845-4BD0-ABC6-0CB1704C2CB2}">
      <dgm:prSet/>
      <dgm:spPr/>
      <dgm:t>
        <a:bodyPr/>
        <a:lstStyle/>
        <a:p>
          <a:endParaRPr lang="ru-RU"/>
        </a:p>
      </dgm:t>
    </dgm:pt>
    <dgm:pt modelId="{AA675761-219A-4717-8C2C-64CF795587B1}">
      <dgm:prSet phldrT="[Текст]"/>
      <dgm:spPr/>
      <dgm:t>
        <a:bodyPr/>
        <a:lstStyle/>
        <a:p>
          <a:r>
            <a:rPr lang="ru-RU" b="1" dirty="0" smtClean="0"/>
            <a:t>Компетенции</a:t>
          </a:r>
          <a:endParaRPr lang="ru-RU" b="1" dirty="0"/>
        </a:p>
      </dgm:t>
    </dgm:pt>
    <dgm:pt modelId="{2F634E61-D6F4-45FB-AB1F-3FDEE5DAD68C}" type="parTrans" cxnId="{5CC1ABC3-EC2E-4B56-8EBF-F34028E7E79D}">
      <dgm:prSet/>
      <dgm:spPr/>
      <dgm:t>
        <a:bodyPr/>
        <a:lstStyle/>
        <a:p>
          <a:endParaRPr lang="ru-RU"/>
        </a:p>
      </dgm:t>
    </dgm:pt>
    <dgm:pt modelId="{9B9694D9-8827-4885-A381-7C04D2FCC7F4}" type="sibTrans" cxnId="{5CC1ABC3-EC2E-4B56-8EBF-F34028E7E79D}">
      <dgm:prSet/>
      <dgm:spPr/>
      <dgm:t>
        <a:bodyPr/>
        <a:lstStyle/>
        <a:p>
          <a:endParaRPr lang="ru-RU"/>
        </a:p>
      </dgm:t>
    </dgm:pt>
    <dgm:pt modelId="{95CDE69B-5C1E-4392-8D3E-9FE5D9F715AA}">
      <dgm:prSet phldrT="[Текст]"/>
      <dgm:spPr/>
      <dgm:t>
        <a:bodyPr/>
        <a:lstStyle/>
        <a:p>
          <a:r>
            <a:rPr lang="ru-RU" dirty="0" smtClean="0"/>
            <a:t>Выбирать оптимальный вид инвестирования средств с использованием банков, </a:t>
          </a:r>
          <a:endParaRPr lang="ru-RU" dirty="0"/>
        </a:p>
      </dgm:t>
    </dgm:pt>
    <dgm:pt modelId="{0FC6346C-020D-4563-BBFD-4AC84914FAD0}" type="parTrans" cxnId="{BAAFF914-2A77-46FD-B7AD-A7B88F809630}">
      <dgm:prSet/>
      <dgm:spPr/>
      <dgm:t>
        <a:bodyPr/>
        <a:lstStyle/>
        <a:p>
          <a:endParaRPr lang="ru-RU"/>
        </a:p>
      </dgm:t>
    </dgm:pt>
    <dgm:pt modelId="{5798D713-FCD3-4C97-8663-75E6C8BFEE7E}" type="sibTrans" cxnId="{BAAFF914-2A77-46FD-B7AD-A7B88F809630}">
      <dgm:prSet/>
      <dgm:spPr/>
      <dgm:t>
        <a:bodyPr/>
        <a:lstStyle/>
        <a:p>
          <a:endParaRPr lang="ru-RU"/>
        </a:p>
      </dgm:t>
    </dgm:pt>
    <dgm:pt modelId="{4C2C9069-F5D9-41FF-971B-BE9331723403}">
      <dgm:prSet/>
      <dgm:spPr/>
      <dgm:t>
        <a:bodyPr/>
        <a:lstStyle/>
        <a:p>
          <a:r>
            <a:rPr lang="ru-RU" dirty="0" smtClean="0"/>
            <a:t>выбора депозита и кредита.</a:t>
          </a:r>
          <a:endParaRPr lang="ru-RU" dirty="0"/>
        </a:p>
      </dgm:t>
    </dgm:pt>
    <dgm:pt modelId="{AFF15D31-6C33-4EB9-B8B0-9E96E07E5FA0}" type="parTrans" cxnId="{20D8116E-EB74-4FD2-BF87-BC94D2696E4F}">
      <dgm:prSet/>
      <dgm:spPr/>
      <dgm:t>
        <a:bodyPr/>
        <a:lstStyle/>
        <a:p>
          <a:endParaRPr lang="ru-RU"/>
        </a:p>
      </dgm:t>
    </dgm:pt>
    <dgm:pt modelId="{7D9AB879-D779-413C-9C16-A9125CC2E7B0}" type="sibTrans" cxnId="{20D8116E-EB74-4FD2-BF87-BC94D2696E4F}">
      <dgm:prSet/>
      <dgm:spPr/>
      <dgm:t>
        <a:bodyPr/>
        <a:lstStyle/>
        <a:p>
          <a:endParaRPr lang="ru-RU"/>
        </a:p>
      </dgm:t>
    </dgm:pt>
    <dgm:pt modelId="{D6880A62-EF52-40C6-9C54-A18674BAF342}">
      <dgm:prSet phldrT="[Текст]"/>
      <dgm:spPr/>
      <dgm:t>
        <a:bodyPr/>
        <a:lstStyle/>
        <a:p>
          <a:r>
            <a:rPr lang="ru-RU" dirty="0" smtClean="0"/>
            <a:t>сравнивать банковские вклады и кредиты, </a:t>
          </a:r>
          <a:endParaRPr lang="ru-RU" dirty="0"/>
        </a:p>
      </dgm:t>
    </dgm:pt>
    <dgm:pt modelId="{32EB08A8-1265-4B1B-9C34-3D3AB5F35C7C}" type="parTrans" cxnId="{B54EDF32-9946-4C24-9F4F-0A968BD1024A}">
      <dgm:prSet/>
      <dgm:spPr/>
    </dgm:pt>
    <dgm:pt modelId="{43825828-A078-425A-9115-B23A350487F8}" type="sibTrans" cxnId="{B54EDF32-9946-4C24-9F4F-0A968BD1024A}">
      <dgm:prSet/>
      <dgm:spPr/>
    </dgm:pt>
    <dgm:pt modelId="{041EB18D-3E65-4A30-B7AF-330C9E7273C0}">
      <dgm:prSet phldrT="[Текст]"/>
      <dgm:spPr/>
      <dgm:t>
        <a:bodyPr/>
        <a:lstStyle/>
        <a:p>
          <a:r>
            <a:rPr lang="ru-RU" dirty="0" smtClean="0"/>
            <a:t>защищать свои права, проводить предварительные расчёты по платежам по кредиту с использованием формулы простых и сложных процентов,</a:t>
          </a:r>
          <a:endParaRPr lang="ru-RU" dirty="0"/>
        </a:p>
      </dgm:t>
    </dgm:pt>
    <dgm:pt modelId="{618F48C4-202C-4C4A-9563-51FE083A659C}" type="parTrans" cxnId="{29D7FAF8-796C-4C48-A761-5BC2A7CC06E5}">
      <dgm:prSet/>
      <dgm:spPr/>
    </dgm:pt>
    <dgm:pt modelId="{8921079B-DDD2-4BB3-B97A-73837C7DBA7D}" type="sibTrans" cxnId="{29D7FAF8-796C-4C48-A761-5BC2A7CC06E5}">
      <dgm:prSet/>
      <dgm:spPr/>
    </dgm:pt>
    <dgm:pt modelId="{95670D99-CEAA-4461-B0FE-5E77BEE97287}">
      <dgm:prSet phldrT="[Текст]"/>
      <dgm:spPr/>
      <dgm:t>
        <a:bodyPr/>
        <a:lstStyle/>
        <a:p>
          <a:r>
            <a:rPr lang="ru-RU" dirty="0" smtClean="0"/>
            <a:t>оценивать стоимость привлечения средств в различных финансовых организациях. </a:t>
          </a:r>
          <a:endParaRPr lang="ru-RU" dirty="0"/>
        </a:p>
      </dgm:t>
    </dgm:pt>
    <dgm:pt modelId="{D12158B0-20FE-422A-A4FA-D6A272EAB3D5}" type="parTrans" cxnId="{75538426-5BF2-42CB-8E83-55E08DC1A55B}">
      <dgm:prSet/>
      <dgm:spPr/>
    </dgm:pt>
    <dgm:pt modelId="{F8AD9BB4-A41F-4A87-80AE-24140A28B7B4}" type="sibTrans" cxnId="{75538426-5BF2-42CB-8E83-55E08DC1A55B}">
      <dgm:prSet/>
      <dgm:spPr/>
    </dgm:pt>
    <dgm:pt modelId="{703C4A4E-BF58-4F32-9FAF-94238E163CCF}">
      <dgm:prSet phldrT="[Текст]"/>
      <dgm:spPr/>
      <dgm:t>
        <a:bodyPr/>
        <a:lstStyle/>
        <a:p>
          <a:r>
            <a:rPr lang="ru-RU" dirty="0" smtClean="0"/>
            <a:t>рассчитывать собственную долговую нагрузку,</a:t>
          </a:r>
          <a:endParaRPr lang="ru-RU" dirty="0"/>
        </a:p>
      </dgm:t>
    </dgm:pt>
    <dgm:pt modelId="{6E319C25-46B3-4551-9C03-9991C741042D}" type="parTrans" cxnId="{D4E9BE85-8097-454C-9F72-61CB14344957}">
      <dgm:prSet/>
      <dgm:spPr/>
    </dgm:pt>
    <dgm:pt modelId="{23B3CA7C-3776-4ABE-9CB2-DD6E72009EB8}" type="sibTrans" cxnId="{D4E9BE85-8097-454C-9F72-61CB14344957}">
      <dgm:prSet/>
      <dgm:spPr/>
    </dgm:pt>
    <dgm:pt modelId="{4608DAC4-929B-4F03-B38A-270CD470DB98}">
      <dgm:prSet phldrT="[Текст]"/>
      <dgm:spPr/>
      <dgm:t>
        <a:bodyPr/>
        <a:lstStyle/>
        <a:p>
          <a:r>
            <a:rPr lang="ru-RU" dirty="0" smtClean="0"/>
            <a:t>подбирать оптимальный вид кредитования, </a:t>
          </a:r>
          <a:endParaRPr lang="ru-RU" dirty="0"/>
        </a:p>
      </dgm:t>
    </dgm:pt>
    <dgm:pt modelId="{6C259818-EFC5-4EDC-9528-60C27418DEBF}" type="parTrans" cxnId="{A54D5192-0DB8-49EA-A143-EE1EAC648806}">
      <dgm:prSet/>
      <dgm:spPr/>
    </dgm:pt>
    <dgm:pt modelId="{A69999C1-8D41-4C3C-A10B-2C49239718A3}" type="sibTrans" cxnId="{A54D5192-0DB8-49EA-A143-EE1EAC648806}">
      <dgm:prSet/>
      <dgm:spPr/>
    </dgm:pt>
    <dgm:pt modelId="{1013A390-0892-4023-A98B-CA86AFDBF271}">
      <dgm:prSet phldrT="[Текст]"/>
      <dgm:spPr/>
      <dgm:t>
        <a:bodyPr/>
        <a:lstStyle/>
        <a:p>
          <a:r>
            <a:rPr lang="ru-RU" dirty="0" smtClean="0"/>
            <a:t>знать свои права и порядок их защиты, </a:t>
          </a:r>
          <a:endParaRPr lang="ru-RU" dirty="0"/>
        </a:p>
      </dgm:t>
    </dgm:pt>
    <dgm:pt modelId="{56EBE63D-7967-4158-ABDB-B6A26E56A557}" type="parTrans" cxnId="{C709A62E-B811-4DB3-9389-9A3E24FD1CF8}">
      <dgm:prSet/>
      <dgm:spPr/>
    </dgm:pt>
    <dgm:pt modelId="{CE64FE66-0030-4FAB-822F-A25B62F25564}" type="sibTrans" cxnId="{C709A62E-B811-4DB3-9389-9A3E24FD1CF8}">
      <dgm:prSet/>
      <dgm:spPr/>
    </dgm:pt>
    <dgm:pt modelId="{20086D5E-413C-4534-ABA9-82A6D453DE08}">
      <dgm:prSet phldrT="[Текст]"/>
      <dgm:spPr/>
      <dgm:t>
        <a:bodyPr/>
        <a:lstStyle/>
        <a:p>
          <a:r>
            <a:rPr lang="ru-RU" dirty="0" smtClean="0"/>
            <a:t>сравнивать различные варианты вложения денежных средств в банке</a:t>
          </a:r>
          <a:endParaRPr lang="ru-RU" dirty="0"/>
        </a:p>
      </dgm:t>
    </dgm:pt>
    <dgm:pt modelId="{A2843764-E1C6-4814-AAD9-240D2DCE9C84}" type="parTrans" cxnId="{D5227EF1-6339-4853-8FD7-87D58905F006}">
      <dgm:prSet/>
      <dgm:spPr/>
    </dgm:pt>
    <dgm:pt modelId="{A77BA866-BE79-43F7-BB67-528B720346D4}" type="sibTrans" cxnId="{D5227EF1-6339-4853-8FD7-87D58905F006}">
      <dgm:prSet/>
      <dgm:spPr/>
    </dgm:pt>
    <dgm:pt modelId="{B8945377-9E59-4B78-A97F-3F165677CC25}" type="pres">
      <dgm:prSet presAssocID="{9B4AC00F-35EC-466B-81BD-5F3313F9BF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B65514-173D-4FC3-A8C0-B318F63972AE}" type="pres">
      <dgm:prSet presAssocID="{FFED14B3-8E6B-4EC4-817C-0E2ED3654617}" presName="composite" presStyleCnt="0"/>
      <dgm:spPr/>
    </dgm:pt>
    <dgm:pt modelId="{3B863EB8-B7C7-45B8-B5D1-B2D5453A11FE}" type="pres">
      <dgm:prSet presAssocID="{FFED14B3-8E6B-4EC4-817C-0E2ED365461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27C55E-0D34-4375-B414-4240D38C71F7}" type="pres">
      <dgm:prSet presAssocID="{FFED14B3-8E6B-4EC4-817C-0E2ED3654617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8C323-90FB-4114-9ED2-61B786CAE6D2}" type="pres">
      <dgm:prSet presAssocID="{0A1AED91-89F4-4BC8-A5BA-6E5BFA9DC0A1}" presName="space" presStyleCnt="0"/>
      <dgm:spPr/>
    </dgm:pt>
    <dgm:pt modelId="{6B28AC99-2334-4E48-965F-698FEA200599}" type="pres">
      <dgm:prSet presAssocID="{85D25F04-89C3-4919-AB33-FCEA1265CBCB}" presName="composite" presStyleCnt="0"/>
      <dgm:spPr/>
    </dgm:pt>
    <dgm:pt modelId="{574DCCCD-527F-40C6-BC6E-2EE2CDE9DC4E}" type="pres">
      <dgm:prSet presAssocID="{85D25F04-89C3-4919-AB33-FCEA1265CBC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F47D5-87C9-4B49-973D-5B1A2B8E2492}" type="pres">
      <dgm:prSet presAssocID="{85D25F04-89C3-4919-AB33-FCEA1265CBC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905BC-37D1-4A9C-9C0C-39BBF24F89A8}" type="pres">
      <dgm:prSet presAssocID="{FAB29D75-49BF-4140-8CF2-E197F407F8D8}" presName="space" presStyleCnt="0"/>
      <dgm:spPr/>
    </dgm:pt>
    <dgm:pt modelId="{8B4C15A0-9B10-4629-90B7-20B9405EE2F9}" type="pres">
      <dgm:prSet presAssocID="{AA675761-219A-4717-8C2C-64CF795587B1}" presName="composite" presStyleCnt="0"/>
      <dgm:spPr/>
    </dgm:pt>
    <dgm:pt modelId="{2D283425-1AA0-462F-8101-2F94C5853A15}" type="pres">
      <dgm:prSet presAssocID="{AA675761-219A-4717-8C2C-64CF795587B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A008D-753E-456B-A1B6-95A07307138B}" type="pres">
      <dgm:prSet presAssocID="{AA675761-219A-4717-8C2C-64CF795587B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4E3297-5B35-4DD1-99DC-19026E11BACA}" type="presOf" srcId="{20086D5E-413C-4534-ABA9-82A6D453DE08}" destId="{E23A008D-753E-456B-A1B6-95A07307138B}" srcOrd="0" destOrd="4" presId="urn:microsoft.com/office/officeart/2005/8/layout/hList1"/>
    <dgm:cxn modelId="{E6993A27-09F4-4D78-A58F-00B516C60403}" type="presOf" srcId="{06E8EEE9-0AA1-4345-9ED5-58CD73E769A7}" destId="{CB27C55E-0D34-4375-B414-4240D38C71F7}" srcOrd="0" destOrd="2" presId="urn:microsoft.com/office/officeart/2005/8/layout/hList1"/>
    <dgm:cxn modelId="{B486A4A2-F750-4DF1-8FE5-A9E1E0929EB6}" type="presOf" srcId="{3D556C11-26BC-4A61-B5DB-6E19DD9375E9}" destId="{5EAF47D5-87C9-4B49-973D-5B1A2B8E2492}" srcOrd="0" destOrd="0" presId="urn:microsoft.com/office/officeart/2005/8/layout/hList1"/>
    <dgm:cxn modelId="{975C8E2D-FBF6-4821-BAE5-0004CA271F87}" type="presOf" srcId="{648ED172-4CBD-436B-8F8B-8ED8818117D4}" destId="{CB27C55E-0D34-4375-B414-4240D38C71F7}" srcOrd="0" destOrd="0" presId="urn:microsoft.com/office/officeart/2005/8/layout/hList1"/>
    <dgm:cxn modelId="{5CC1ABC3-EC2E-4B56-8EBF-F34028E7E79D}" srcId="{9B4AC00F-35EC-466B-81BD-5F3313F9BF6F}" destId="{AA675761-219A-4717-8C2C-64CF795587B1}" srcOrd="2" destOrd="0" parTransId="{2F634E61-D6F4-45FB-AB1F-3FDEE5DAD68C}" sibTransId="{9B9694D9-8827-4885-A381-7C04D2FCC7F4}"/>
    <dgm:cxn modelId="{5D98E36F-3338-454A-B10E-AA0F1F5CFB37}" type="presOf" srcId="{041EB18D-3E65-4A30-B7AF-330C9E7273C0}" destId="{5EAF47D5-87C9-4B49-973D-5B1A2B8E2492}" srcOrd="0" destOrd="2" presId="urn:microsoft.com/office/officeart/2005/8/layout/hList1"/>
    <dgm:cxn modelId="{16BBC6FC-7EA5-49CA-9EA8-50AA64362A54}" srcId="{9B4AC00F-35EC-466B-81BD-5F3313F9BF6F}" destId="{85D25F04-89C3-4919-AB33-FCEA1265CBCB}" srcOrd="1" destOrd="0" parTransId="{8C440082-A956-498D-833D-829439C4649A}" sibTransId="{FAB29D75-49BF-4140-8CF2-E197F407F8D8}"/>
    <dgm:cxn modelId="{20D8116E-EB74-4FD2-BF87-BC94D2696E4F}" srcId="{FFED14B3-8E6B-4EC4-817C-0E2ED3654617}" destId="{4C2C9069-F5D9-41FF-971B-BE9331723403}" srcOrd="1" destOrd="0" parTransId="{AFF15D31-6C33-4EB9-B8B0-9E96E07E5FA0}" sibTransId="{7D9AB879-D779-413C-9C16-A9125CC2E7B0}"/>
    <dgm:cxn modelId="{75538426-5BF2-42CB-8E83-55E08DC1A55B}" srcId="{85D25F04-89C3-4919-AB33-FCEA1265CBCB}" destId="{95670D99-CEAA-4461-B0FE-5E77BEE97287}" srcOrd="3" destOrd="0" parTransId="{D12158B0-20FE-422A-A4FA-D6A272EAB3D5}" sibTransId="{F8AD9BB4-A41F-4A87-80AE-24140A28B7B4}"/>
    <dgm:cxn modelId="{C709A62E-B811-4DB3-9389-9A3E24FD1CF8}" srcId="{AA675761-219A-4717-8C2C-64CF795587B1}" destId="{1013A390-0892-4023-A98B-CA86AFDBF271}" srcOrd="3" destOrd="0" parTransId="{56EBE63D-7967-4158-ABDB-B6A26E56A557}" sibTransId="{CE64FE66-0030-4FAB-822F-A25B62F25564}"/>
    <dgm:cxn modelId="{00DEB076-40CE-4E96-82D7-3649CA709670}" type="presOf" srcId="{1013A390-0892-4023-A98B-CA86AFDBF271}" destId="{E23A008D-753E-456B-A1B6-95A07307138B}" srcOrd="0" destOrd="3" presId="urn:microsoft.com/office/officeart/2005/8/layout/hList1"/>
    <dgm:cxn modelId="{02DB3098-7B7C-4103-AB07-9FE90BA7FC48}" type="presOf" srcId="{4C2C9069-F5D9-41FF-971B-BE9331723403}" destId="{CB27C55E-0D34-4375-B414-4240D38C71F7}" srcOrd="0" destOrd="1" presId="urn:microsoft.com/office/officeart/2005/8/layout/hList1"/>
    <dgm:cxn modelId="{8307716C-63E0-4274-A9F0-03D4C8DB0EB4}" type="presOf" srcId="{95CDE69B-5C1E-4392-8D3E-9FE5D9F715AA}" destId="{E23A008D-753E-456B-A1B6-95A07307138B}" srcOrd="0" destOrd="0" presId="urn:microsoft.com/office/officeart/2005/8/layout/hList1"/>
    <dgm:cxn modelId="{29D7FAF8-796C-4C48-A761-5BC2A7CC06E5}" srcId="{85D25F04-89C3-4919-AB33-FCEA1265CBCB}" destId="{041EB18D-3E65-4A30-B7AF-330C9E7273C0}" srcOrd="2" destOrd="0" parTransId="{618F48C4-202C-4C4A-9563-51FE083A659C}" sibTransId="{8921079B-DDD2-4BB3-B97A-73837C7DBA7D}"/>
    <dgm:cxn modelId="{84DDF2C8-17DA-4417-921C-4D30913E3F68}" type="presOf" srcId="{4608DAC4-929B-4F03-B38A-270CD470DB98}" destId="{E23A008D-753E-456B-A1B6-95A07307138B}" srcOrd="0" destOrd="2" presId="urn:microsoft.com/office/officeart/2005/8/layout/hList1"/>
    <dgm:cxn modelId="{3B3952DE-2775-4464-892D-B16B319B5958}" type="presOf" srcId="{95670D99-CEAA-4461-B0FE-5E77BEE97287}" destId="{5EAF47D5-87C9-4B49-973D-5B1A2B8E2492}" srcOrd="0" destOrd="3" presId="urn:microsoft.com/office/officeart/2005/8/layout/hList1"/>
    <dgm:cxn modelId="{B54EDF32-9946-4C24-9F4F-0A968BD1024A}" srcId="{85D25F04-89C3-4919-AB33-FCEA1265CBCB}" destId="{D6880A62-EF52-40C6-9C54-A18674BAF342}" srcOrd="1" destOrd="0" parTransId="{32EB08A8-1265-4B1B-9C34-3D3AB5F35C7C}" sibTransId="{43825828-A078-425A-9115-B23A350487F8}"/>
    <dgm:cxn modelId="{96A938FB-8E21-412B-BDB4-D86004A8F6B0}" type="presOf" srcId="{AA675761-219A-4717-8C2C-64CF795587B1}" destId="{2D283425-1AA0-462F-8101-2F94C5853A15}" srcOrd="0" destOrd="0" presId="urn:microsoft.com/office/officeart/2005/8/layout/hList1"/>
    <dgm:cxn modelId="{3CBB1A6D-E6D3-4692-AAEA-0314126251A6}" srcId="{FFED14B3-8E6B-4EC4-817C-0E2ED3654617}" destId="{648ED172-4CBD-436B-8F8B-8ED8818117D4}" srcOrd="0" destOrd="0" parTransId="{48E14E1D-6818-4976-B35F-517074BCC1D1}" sibTransId="{8D62B727-F7AE-4434-9AFD-07C41F7B8E43}"/>
    <dgm:cxn modelId="{A54D5192-0DB8-49EA-A143-EE1EAC648806}" srcId="{AA675761-219A-4717-8C2C-64CF795587B1}" destId="{4608DAC4-929B-4F03-B38A-270CD470DB98}" srcOrd="2" destOrd="0" parTransId="{6C259818-EFC5-4EDC-9528-60C27418DEBF}" sibTransId="{A69999C1-8D41-4C3C-A10B-2C49239718A3}"/>
    <dgm:cxn modelId="{661A2A03-4458-430A-AD03-4D7A3BBB7B42}" srcId="{FFED14B3-8E6B-4EC4-817C-0E2ED3654617}" destId="{06E8EEE9-0AA1-4345-9ED5-58CD73E769A7}" srcOrd="2" destOrd="0" parTransId="{98E90A58-93E8-48AD-9DA7-C581DD6A040C}" sibTransId="{8FC42D8F-7FE6-489F-9FA2-1CC3ECFCF7CC}"/>
    <dgm:cxn modelId="{13911EAB-E845-4BD0-ABC6-0CB1704C2CB2}" srcId="{85D25F04-89C3-4919-AB33-FCEA1265CBCB}" destId="{3D556C11-26BC-4A61-B5DB-6E19DD9375E9}" srcOrd="0" destOrd="0" parTransId="{EC551DE7-E246-4F9F-AEC2-EA680E8F4156}" sibTransId="{D7E75B36-D628-4783-9B81-E5AEAE0B804F}"/>
    <dgm:cxn modelId="{0BFA52BB-6211-4910-898F-C7F8147D2675}" type="presOf" srcId="{FFED14B3-8E6B-4EC4-817C-0E2ED3654617}" destId="{3B863EB8-B7C7-45B8-B5D1-B2D5453A11FE}" srcOrd="0" destOrd="0" presId="urn:microsoft.com/office/officeart/2005/8/layout/hList1"/>
    <dgm:cxn modelId="{D4E9BE85-8097-454C-9F72-61CB14344957}" srcId="{AA675761-219A-4717-8C2C-64CF795587B1}" destId="{703C4A4E-BF58-4F32-9FAF-94238E163CCF}" srcOrd="1" destOrd="0" parTransId="{6E319C25-46B3-4551-9C03-9991C741042D}" sibTransId="{23B3CA7C-3776-4ABE-9CB2-DD6E72009EB8}"/>
    <dgm:cxn modelId="{7BE773D4-66AB-46D5-9341-81A219DA4FCA}" type="presOf" srcId="{703C4A4E-BF58-4F32-9FAF-94238E163CCF}" destId="{E23A008D-753E-456B-A1B6-95A07307138B}" srcOrd="0" destOrd="1" presId="urn:microsoft.com/office/officeart/2005/8/layout/hList1"/>
    <dgm:cxn modelId="{BAAFF914-2A77-46FD-B7AD-A7B88F809630}" srcId="{AA675761-219A-4717-8C2C-64CF795587B1}" destId="{95CDE69B-5C1E-4392-8D3E-9FE5D9F715AA}" srcOrd="0" destOrd="0" parTransId="{0FC6346C-020D-4563-BBFD-4AC84914FAD0}" sibTransId="{5798D713-FCD3-4C97-8663-75E6C8BFEE7E}"/>
    <dgm:cxn modelId="{D5227EF1-6339-4853-8FD7-87D58905F006}" srcId="{AA675761-219A-4717-8C2C-64CF795587B1}" destId="{20086D5E-413C-4534-ABA9-82A6D453DE08}" srcOrd="4" destOrd="0" parTransId="{A2843764-E1C6-4814-AAD9-240D2DCE9C84}" sibTransId="{A77BA866-BE79-43F7-BB67-528B720346D4}"/>
    <dgm:cxn modelId="{A134B294-491C-4BAB-BC18-BD54A7A19E2A}" type="presOf" srcId="{9B4AC00F-35EC-466B-81BD-5F3313F9BF6F}" destId="{B8945377-9E59-4B78-A97F-3F165677CC25}" srcOrd="0" destOrd="0" presId="urn:microsoft.com/office/officeart/2005/8/layout/hList1"/>
    <dgm:cxn modelId="{8A20D73B-8F24-48B4-9CAE-E877519D4943}" type="presOf" srcId="{85D25F04-89C3-4919-AB33-FCEA1265CBCB}" destId="{574DCCCD-527F-40C6-BC6E-2EE2CDE9DC4E}" srcOrd="0" destOrd="0" presId="urn:microsoft.com/office/officeart/2005/8/layout/hList1"/>
    <dgm:cxn modelId="{242037B0-1261-4955-8764-7768A15776E6}" type="presOf" srcId="{D6880A62-EF52-40C6-9C54-A18674BAF342}" destId="{5EAF47D5-87C9-4B49-973D-5B1A2B8E2492}" srcOrd="0" destOrd="1" presId="urn:microsoft.com/office/officeart/2005/8/layout/hList1"/>
    <dgm:cxn modelId="{FC36795E-FF15-4600-91FB-93ED3221E2A2}" srcId="{9B4AC00F-35EC-466B-81BD-5F3313F9BF6F}" destId="{FFED14B3-8E6B-4EC4-817C-0E2ED3654617}" srcOrd="0" destOrd="0" parTransId="{D2CC03DE-3390-4F13-8521-7D3D499BEB11}" sibTransId="{0A1AED91-89F4-4BC8-A5BA-6E5BFA9DC0A1}"/>
    <dgm:cxn modelId="{D6C0054C-ED01-40E6-8C5C-C848CC0749CA}" type="presParOf" srcId="{B8945377-9E59-4B78-A97F-3F165677CC25}" destId="{D4B65514-173D-4FC3-A8C0-B318F63972AE}" srcOrd="0" destOrd="0" presId="urn:microsoft.com/office/officeart/2005/8/layout/hList1"/>
    <dgm:cxn modelId="{77C9C514-3536-436F-9E85-D1F88E0684A2}" type="presParOf" srcId="{D4B65514-173D-4FC3-A8C0-B318F63972AE}" destId="{3B863EB8-B7C7-45B8-B5D1-B2D5453A11FE}" srcOrd="0" destOrd="0" presId="urn:microsoft.com/office/officeart/2005/8/layout/hList1"/>
    <dgm:cxn modelId="{9BAC7072-5A2E-43C5-B23B-D1C992D90212}" type="presParOf" srcId="{D4B65514-173D-4FC3-A8C0-B318F63972AE}" destId="{CB27C55E-0D34-4375-B414-4240D38C71F7}" srcOrd="1" destOrd="0" presId="urn:microsoft.com/office/officeart/2005/8/layout/hList1"/>
    <dgm:cxn modelId="{583DE873-602E-4D03-B3D9-907CE832F3C3}" type="presParOf" srcId="{B8945377-9E59-4B78-A97F-3F165677CC25}" destId="{E2F8C323-90FB-4114-9ED2-61B786CAE6D2}" srcOrd="1" destOrd="0" presId="urn:microsoft.com/office/officeart/2005/8/layout/hList1"/>
    <dgm:cxn modelId="{7BB30606-4736-4359-B7A2-8C0B77987B21}" type="presParOf" srcId="{B8945377-9E59-4B78-A97F-3F165677CC25}" destId="{6B28AC99-2334-4E48-965F-698FEA200599}" srcOrd="2" destOrd="0" presId="urn:microsoft.com/office/officeart/2005/8/layout/hList1"/>
    <dgm:cxn modelId="{306A5D54-2A6B-40B3-9E14-4D601F80F0AC}" type="presParOf" srcId="{6B28AC99-2334-4E48-965F-698FEA200599}" destId="{574DCCCD-527F-40C6-BC6E-2EE2CDE9DC4E}" srcOrd="0" destOrd="0" presId="urn:microsoft.com/office/officeart/2005/8/layout/hList1"/>
    <dgm:cxn modelId="{65A626C9-C88A-4920-8D45-13ABDA6123F4}" type="presParOf" srcId="{6B28AC99-2334-4E48-965F-698FEA200599}" destId="{5EAF47D5-87C9-4B49-973D-5B1A2B8E2492}" srcOrd="1" destOrd="0" presId="urn:microsoft.com/office/officeart/2005/8/layout/hList1"/>
    <dgm:cxn modelId="{E42FDA34-22E6-42C9-B199-6BFFFD4E7946}" type="presParOf" srcId="{B8945377-9E59-4B78-A97F-3F165677CC25}" destId="{46C905BC-37D1-4A9C-9C0C-39BBF24F89A8}" srcOrd="3" destOrd="0" presId="urn:microsoft.com/office/officeart/2005/8/layout/hList1"/>
    <dgm:cxn modelId="{E966072B-A192-4AA4-B68F-B037B7546DA0}" type="presParOf" srcId="{B8945377-9E59-4B78-A97F-3F165677CC25}" destId="{8B4C15A0-9B10-4629-90B7-20B9405EE2F9}" srcOrd="4" destOrd="0" presId="urn:microsoft.com/office/officeart/2005/8/layout/hList1"/>
    <dgm:cxn modelId="{1E4BAA15-D0A4-4652-909F-6E20B4F0B565}" type="presParOf" srcId="{8B4C15A0-9B10-4629-90B7-20B9405EE2F9}" destId="{2D283425-1AA0-462F-8101-2F94C5853A15}" srcOrd="0" destOrd="0" presId="urn:microsoft.com/office/officeart/2005/8/layout/hList1"/>
    <dgm:cxn modelId="{B1A5A10C-861B-4DA9-830B-249FB304ADCF}" type="presParOf" srcId="{8B4C15A0-9B10-4629-90B7-20B9405EE2F9}" destId="{E23A008D-753E-456B-A1B6-95A07307138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021965-63C7-41FA-9823-F462975DCC30}">
      <dsp:nvSpPr>
        <dsp:cNvPr id="0" name=""/>
        <dsp:cNvSpPr/>
      </dsp:nvSpPr>
      <dsp:spPr>
        <a:xfrm>
          <a:off x="2957952" y="1280160"/>
          <a:ext cx="321016" cy="1035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0508" y="0"/>
              </a:lnTo>
              <a:lnTo>
                <a:pt x="160508" y="1035278"/>
              </a:lnTo>
              <a:lnTo>
                <a:pt x="321016" y="1035278"/>
              </a:lnTo>
            </a:path>
          </a:pathLst>
        </a:custGeom>
        <a:noFill/>
        <a:ln w="15875" cap="rnd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B30C4-A95B-4041-AD6A-5CA6686F59B9}">
      <dsp:nvSpPr>
        <dsp:cNvPr id="0" name=""/>
        <dsp:cNvSpPr/>
      </dsp:nvSpPr>
      <dsp:spPr>
        <a:xfrm>
          <a:off x="2957952" y="1280160"/>
          <a:ext cx="321016" cy="345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0508" y="0"/>
              </a:lnTo>
              <a:lnTo>
                <a:pt x="160508" y="345092"/>
              </a:lnTo>
              <a:lnTo>
                <a:pt x="321016" y="345092"/>
              </a:lnTo>
            </a:path>
          </a:pathLst>
        </a:custGeom>
        <a:noFill/>
        <a:ln w="15875" cap="rnd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299911-1872-4419-8E2F-D3ADC22F36CC}">
      <dsp:nvSpPr>
        <dsp:cNvPr id="0" name=""/>
        <dsp:cNvSpPr/>
      </dsp:nvSpPr>
      <dsp:spPr>
        <a:xfrm>
          <a:off x="2957952" y="935067"/>
          <a:ext cx="321016" cy="345092"/>
        </a:xfrm>
        <a:custGeom>
          <a:avLst/>
          <a:gdLst/>
          <a:ahLst/>
          <a:cxnLst/>
          <a:rect l="0" t="0" r="0" b="0"/>
          <a:pathLst>
            <a:path>
              <a:moveTo>
                <a:pt x="0" y="345092"/>
              </a:moveTo>
              <a:lnTo>
                <a:pt x="160508" y="345092"/>
              </a:lnTo>
              <a:lnTo>
                <a:pt x="160508" y="0"/>
              </a:lnTo>
              <a:lnTo>
                <a:pt x="321016" y="0"/>
              </a:lnTo>
            </a:path>
          </a:pathLst>
        </a:custGeom>
        <a:noFill/>
        <a:ln w="15875" cap="rnd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5B2536-686C-4EC5-9FCB-247A5CF46B8F}">
      <dsp:nvSpPr>
        <dsp:cNvPr id="0" name=""/>
        <dsp:cNvSpPr/>
      </dsp:nvSpPr>
      <dsp:spPr>
        <a:xfrm>
          <a:off x="2957952" y="244881"/>
          <a:ext cx="321016" cy="1035278"/>
        </a:xfrm>
        <a:custGeom>
          <a:avLst/>
          <a:gdLst/>
          <a:ahLst/>
          <a:cxnLst/>
          <a:rect l="0" t="0" r="0" b="0"/>
          <a:pathLst>
            <a:path>
              <a:moveTo>
                <a:pt x="0" y="1035278"/>
              </a:moveTo>
              <a:lnTo>
                <a:pt x="160508" y="1035278"/>
              </a:lnTo>
              <a:lnTo>
                <a:pt x="160508" y="0"/>
              </a:lnTo>
              <a:lnTo>
                <a:pt x="321016" y="0"/>
              </a:lnTo>
            </a:path>
          </a:pathLst>
        </a:custGeom>
        <a:noFill/>
        <a:ln w="15875" cap="rnd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5B737-CBB1-4331-87E3-7C596E7E82B3}">
      <dsp:nvSpPr>
        <dsp:cNvPr id="0" name=""/>
        <dsp:cNvSpPr/>
      </dsp:nvSpPr>
      <dsp:spPr>
        <a:xfrm>
          <a:off x="617596" y="1035384"/>
          <a:ext cx="2340356" cy="4895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Задачи проекта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7596" y="1035384"/>
        <a:ext cx="2340356" cy="489550"/>
      </dsp:txXfrm>
    </dsp:sp>
    <dsp:sp modelId="{55CE3E53-8407-47B1-A263-BAFDC8E643DF}">
      <dsp:nvSpPr>
        <dsp:cNvPr id="0" name=""/>
        <dsp:cNvSpPr/>
      </dsp:nvSpPr>
      <dsp:spPr>
        <a:xfrm>
          <a:off x="3278969" y="105"/>
          <a:ext cx="7487714" cy="4895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знаний о современной банковской системе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8969" y="105"/>
        <a:ext cx="7487714" cy="489550"/>
      </dsp:txXfrm>
    </dsp:sp>
    <dsp:sp modelId="{63D81E29-6DCC-4B96-8D38-A4ABE78D970D}">
      <dsp:nvSpPr>
        <dsp:cNvPr id="0" name=""/>
        <dsp:cNvSpPr/>
      </dsp:nvSpPr>
      <dsp:spPr>
        <a:xfrm>
          <a:off x="3278969" y="690291"/>
          <a:ext cx="7476237" cy="4895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Овладение умениями получать и критически осмысливать экономическую информацию, анализировать, систематизировать полученные данные;</a:t>
          </a:r>
          <a:endParaRPr lang="ru-RU" sz="17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8969" y="690291"/>
        <a:ext cx="7476237" cy="489550"/>
      </dsp:txXfrm>
    </dsp:sp>
    <dsp:sp modelId="{0907C3B0-E68B-41B8-AC73-511026A1E851}">
      <dsp:nvSpPr>
        <dsp:cNvPr id="0" name=""/>
        <dsp:cNvSpPr/>
      </dsp:nvSpPr>
      <dsp:spPr>
        <a:xfrm>
          <a:off x="3278969" y="1380477"/>
          <a:ext cx="7473236" cy="4895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Воспитание ответственности за экономические решения;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8969" y="1380477"/>
        <a:ext cx="7473236" cy="489550"/>
      </dsp:txXfrm>
    </dsp:sp>
    <dsp:sp modelId="{D89E2D72-2CB8-4531-8B7B-27EF3BC7642E}">
      <dsp:nvSpPr>
        <dsp:cNvPr id="0" name=""/>
        <dsp:cNvSpPr/>
      </dsp:nvSpPr>
      <dsp:spPr>
        <a:xfrm>
          <a:off x="3278969" y="2070663"/>
          <a:ext cx="7442755" cy="4895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опыта применения полученных знаний и умений для решения типичных экономических задач; </a:t>
          </a:r>
          <a:endParaRPr lang="ru-RU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78969" y="2070663"/>
        <a:ext cx="7442755" cy="4895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47BF1F-F1E1-4F93-91D4-3B7359B41DC2}">
      <dsp:nvSpPr>
        <dsp:cNvPr id="0" name=""/>
        <dsp:cNvSpPr/>
      </dsp:nvSpPr>
      <dsp:spPr>
        <a:xfrm>
          <a:off x="7463163" y="1789990"/>
          <a:ext cx="389177" cy="4406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06213"/>
              </a:lnTo>
              <a:lnTo>
                <a:pt x="389177" y="4406213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D1D7C1-5BAA-460E-B039-FF6BEDBD7087}">
      <dsp:nvSpPr>
        <dsp:cNvPr id="0" name=""/>
        <dsp:cNvSpPr/>
      </dsp:nvSpPr>
      <dsp:spPr>
        <a:xfrm>
          <a:off x="7463163" y="1789990"/>
          <a:ext cx="373936" cy="26570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7088"/>
              </a:lnTo>
              <a:lnTo>
                <a:pt x="373936" y="265708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AD4F08-C760-4B38-B4FD-CE3993F23425}">
      <dsp:nvSpPr>
        <dsp:cNvPr id="0" name=""/>
        <dsp:cNvSpPr/>
      </dsp:nvSpPr>
      <dsp:spPr>
        <a:xfrm>
          <a:off x="7463163" y="1789990"/>
          <a:ext cx="358695" cy="679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347"/>
              </a:lnTo>
              <a:lnTo>
                <a:pt x="358695" y="679347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005FB3-5015-4CEA-92BA-3D5F7C825E74}">
      <dsp:nvSpPr>
        <dsp:cNvPr id="0" name=""/>
        <dsp:cNvSpPr/>
      </dsp:nvSpPr>
      <dsp:spPr>
        <a:xfrm>
          <a:off x="4663896" y="741431"/>
          <a:ext cx="3390004" cy="3101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68"/>
              </a:lnTo>
              <a:lnTo>
                <a:pt x="3390004" y="155068"/>
              </a:lnTo>
              <a:lnTo>
                <a:pt x="3390004" y="31013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408694-770B-483F-9253-76BDC29AEC86}">
      <dsp:nvSpPr>
        <dsp:cNvPr id="0" name=""/>
        <dsp:cNvSpPr/>
      </dsp:nvSpPr>
      <dsp:spPr>
        <a:xfrm>
          <a:off x="4833713" y="1789990"/>
          <a:ext cx="306054" cy="2928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8864"/>
              </a:lnTo>
              <a:lnTo>
                <a:pt x="306054" y="2928864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DCF039-E32E-4DAD-A04F-E8ECBF88C714}">
      <dsp:nvSpPr>
        <dsp:cNvPr id="0" name=""/>
        <dsp:cNvSpPr/>
      </dsp:nvSpPr>
      <dsp:spPr>
        <a:xfrm>
          <a:off x="4833713" y="1789990"/>
          <a:ext cx="306054" cy="1727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7906"/>
              </a:lnTo>
              <a:lnTo>
                <a:pt x="306054" y="1727906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57036-24AA-49B0-90E6-FABB8EBA6128}">
      <dsp:nvSpPr>
        <dsp:cNvPr id="0" name=""/>
        <dsp:cNvSpPr/>
      </dsp:nvSpPr>
      <dsp:spPr>
        <a:xfrm>
          <a:off x="4833713" y="1789990"/>
          <a:ext cx="306054" cy="679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347"/>
              </a:lnTo>
              <a:lnTo>
                <a:pt x="306054" y="679347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80D1AF-ADC4-46BB-A2BA-ABE5BC0E6F1E}">
      <dsp:nvSpPr>
        <dsp:cNvPr id="0" name=""/>
        <dsp:cNvSpPr/>
      </dsp:nvSpPr>
      <dsp:spPr>
        <a:xfrm>
          <a:off x="4663896" y="741431"/>
          <a:ext cx="985962" cy="3101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068"/>
              </a:lnTo>
              <a:lnTo>
                <a:pt x="985962" y="155068"/>
              </a:lnTo>
              <a:lnTo>
                <a:pt x="985962" y="31013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3BBCA6-80A0-482F-8EDF-65D3932ED9F0}">
      <dsp:nvSpPr>
        <dsp:cNvPr id="0" name=""/>
        <dsp:cNvSpPr/>
      </dsp:nvSpPr>
      <dsp:spPr>
        <a:xfrm>
          <a:off x="2990381" y="1789990"/>
          <a:ext cx="221526" cy="18794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9401"/>
              </a:lnTo>
              <a:lnTo>
                <a:pt x="221526" y="1879401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32B239-EE89-4C51-A306-1F3BED76E8E2}">
      <dsp:nvSpPr>
        <dsp:cNvPr id="0" name=""/>
        <dsp:cNvSpPr/>
      </dsp:nvSpPr>
      <dsp:spPr>
        <a:xfrm>
          <a:off x="2990381" y="1789990"/>
          <a:ext cx="221526" cy="679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347"/>
              </a:lnTo>
              <a:lnTo>
                <a:pt x="221526" y="679347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251C3-9C67-4577-963A-8AEE4C3662BD}">
      <dsp:nvSpPr>
        <dsp:cNvPr id="0" name=""/>
        <dsp:cNvSpPr/>
      </dsp:nvSpPr>
      <dsp:spPr>
        <a:xfrm>
          <a:off x="3581119" y="741431"/>
          <a:ext cx="1082777" cy="310137"/>
        </a:xfrm>
        <a:custGeom>
          <a:avLst/>
          <a:gdLst/>
          <a:ahLst/>
          <a:cxnLst/>
          <a:rect l="0" t="0" r="0" b="0"/>
          <a:pathLst>
            <a:path>
              <a:moveTo>
                <a:pt x="1082777" y="0"/>
              </a:moveTo>
              <a:lnTo>
                <a:pt x="1082777" y="155068"/>
              </a:lnTo>
              <a:lnTo>
                <a:pt x="0" y="155068"/>
              </a:lnTo>
              <a:lnTo>
                <a:pt x="0" y="31013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FCA140-C301-4F58-AFE1-544A83FE0BD2}">
      <dsp:nvSpPr>
        <dsp:cNvPr id="0" name=""/>
        <dsp:cNvSpPr/>
      </dsp:nvSpPr>
      <dsp:spPr>
        <a:xfrm>
          <a:off x="1036951" y="1789990"/>
          <a:ext cx="249268" cy="44519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51940"/>
              </a:lnTo>
              <a:lnTo>
                <a:pt x="249268" y="4451940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4E1E5F-1FB7-45C0-A980-1FBE562529DC}">
      <dsp:nvSpPr>
        <dsp:cNvPr id="0" name=""/>
        <dsp:cNvSpPr/>
      </dsp:nvSpPr>
      <dsp:spPr>
        <a:xfrm>
          <a:off x="1036951" y="1789990"/>
          <a:ext cx="249268" cy="3221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1035"/>
              </a:lnTo>
              <a:lnTo>
                <a:pt x="249268" y="3221035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6D9BD4-4251-443F-AC63-BF9C8B08035A}">
      <dsp:nvSpPr>
        <dsp:cNvPr id="0" name=""/>
        <dsp:cNvSpPr/>
      </dsp:nvSpPr>
      <dsp:spPr>
        <a:xfrm>
          <a:off x="1036951" y="1789990"/>
          <a:ext cx="249268" cy="18946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4638"/>
              </a:lnTo>
              <a:lnTo>
                <a:pt x="249268" y="1894638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F766B-18B2-49FE-BE83-5492A133C24A}">
      <dsp:nvSpPr>
        <dsp:cNvPr id="0" name=""/>
        <dsp:cNvSpPr/>
      </dsp:nvSpPr>
      <dsp:spPr>
        <a:xfrm>
          <a:off x="1036951" y="1789990"/>
          <a:ext cx="249268" cy="679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347"/>
              </a:lnTo>
              <a:lnTo>
                <a:pt x="249268" y="679347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0A68C-3BB2-4E02-971F-FC64090CD58E}">
      <dsp:nvSpPr>
        <dsp:cNvPr id="0" name=""/>
        <dsp:cNvSpPr/>
      </dsp:nvSpPr>
      <dsp:spPr>
        <a:xfrm>
          <a:off x="1701666" y="741431"/>
          <a:ext cx="2962229" cy="310137"/>
        </a:xfrm>
        <a:custGeom>
          <a:avLst/>
          <a:gdLst/>
          <a:ahLst/>
          <a:cxnLst/>
          <a:rect l="0" t="0" r="0" b="0"/>
          <a:pathLst>
            <a:path>
              <a:moveTo>
                <a:pt x="2962229" y="0"/>
              </a:moveTo>
              <a:lnTo>
                <a:pt x="2962229" y="155068"/>
              </a:lnTo>
              <a:lnTo>
                <a:pt x="0" y="155068"/>
              </a:lnTo>
              <a:lnTo>
                <a:pt x="0" y="31013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A424F1-0D60-4935-91B8-9C23654E6FE4}">
      <dsp:nvSpPr>
        <dsp:cNvPr id="0" name=""/>
        <dsp:cNvSpPr/>
      </dsp:nvSpPr>
      <dsp:spPr>
        <a:xfrm>
          <a:off x="2540003" y="3010"/>
          <a:ext cx="4247784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Планируемые результаты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0003" y="3010"/>
        <a:ext cx="4247784" cy="738421"/>
      </dsp:txXfrm>
    </dsp:sp>
    <dsp:sp modelId="{7E16E6D2-B257-4F6E-8621-8CA32EEB6866}">
      <dsp:nvSpPr>
        <dsp:cNvPr id="0" name=""/>
        <dsp:cNvSpPr/>
      </dsp:nvSpPr>
      <dsp:spPr>
        <a:xfrm>
          <a:off x="870772" y="1051568"/>
          <a:ext cx="1661788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Познавательные УУД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0772" y="1051568"/>
        <a:ext cx="1661788" cy="738421"/>
      </dsp:txXfrm>
    </dsp:sp>
    <dsp:sp modelId="{FBA74997-62CD-4E85-9A35-B9F499C64C2C}">
      <dsp:nvSpPr>
        <dsp:cNvPr id="0" name=""/>
        <dsp:cNvSpPr/>
      </dsp:nvSpPr>
      <dsp:spPr>
        <a:xfrm>
          <a:off x="1286219" y="2100127"/>
          <a:ext cx="1476843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- ориентироваться в своей системе знаний;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6219" y="2100127"/>
        <a:ext cx="1476843" cy="738421"/>
      </dsp:txXfrm>
    </dsp:sp>
    <dsp:sp modelId="{74FAD33C-3028-4C41-BEFD-5870634A5770}">
      <dsp:nvSpPr>
        <dsp:cNvPr id="0" name=""/>
        <dsp:cNvSpPr/>
      </dsp:nvSpPr>
      <dsp:spPr>
        <a:xfrm>
          <a:off x="1286219" y="3148686"/>
          <a:ext cx="1476843" cy="10718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осуществлять анализ объектов, находить ответы на вопросы;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6219" y="3148686"/>
        <a:ext cx="1476843" cy="1071885"/>
      </dsp:txXfrm>
    </dsp:sp>
    <dsp:sp modelId="{FC1BC43F-E7B7-44FE-8CE5-AC741AB60278}">
      <dsp:nvSpPr>
        <dsp:cNvPr id="0" name=""/>
        <dsp:cNvSpPr/>
      </dsp:nvSpPr>
      <dsp:spPr>
        <a:xfrm>
          <a:off x="1286219" y="4530708"/>
          <a:ext cx="1858518" cy="96063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преобразовывать информацию из одной формы в другую;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6219" y="4530708"/>
        <a:ext cx="1858518" cy="960634"/>
      </dsp:txXfrm>
    </dsp:sp>
    <dsp:sp modelId="{FD4B664F-32AD-4C13-934F-7DC483D76698}">
      <dsp:nvSpPr>
        <dsp:cNvPr id="0" name=""/>
        <dsp:cNvSpPr/>
      </dsp:nvSpPr>
      <dsp:spPr>
        <a:xfrm>
          <a:off x="1286219" y="5801480"/>
          <a:ext cx="1853674" cy="8809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овладевать приемами систематизации знаний.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6219" y="5801480"/>
        <a:ext cx="1853674" cy="880900"/>
      </dsp:txXfrm>
    </dsp:sp>
    <dsp:sp modelId="{EDC5846C-9FEE-4E72-9F45-C7A4415D0868}">
      <dsp:nvSpPr>
        <dsp:cNvPr id="0" name=""/>
        <dsp:cNvSpPr/>
      </dsp:nvSpPr>
      <dsp:spPr>
        <a:xfrm>
          <a:off x="2842697" y="1051568"/>
          <a:ext cx="1476843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УУД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42697" y="1051568"/>
        <a:ext cx="1476843" cy="738421"/>
      </dsp:txXfrm>
    </dsp:sp>
    <dsp:sp modelId="{D7CE73B3-184D-4401-8FE0-DB7E70A99175}">
      <dsp:nvSpPr>
        <dsp:cNvPr id="0" name=""/>
        <dsp:cNvSpPr/>
      </dsp:nvSpPr>
      <dsp:spPr>
        <a:xfrm>
          <a:off x="3211908" y="2100127"/>
          <a:ext cx="1476843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- определять и формулировать цель на уроке; 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1908" y="2100127"/>
        <a:ext cx="1476843" cy="738421"/>
      </dsp:txXfrm>
    </dsp:sp>
    <dsp:sp modelId="{9FA08D68-D4B7-4C52-A0D3-58AB4EA3F287}">
      <dsp:nvSpPr>
        <dsp:cNvPr id="0" name=""/>
        <dsp:cNvSpPr/>
      </dsp:nvSpPr>
      <dsp:spPr>
        <a:xfrm>
          <a:off x="3211908" y="3148686"/>
          <a:ext cx="1476843" cy="10414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самоконтроль и оценка результатов своей деятельности.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1908" y="3148686"/>
        <a:ext cx="1476843" cy="1041410"/>
      </dsp:txXfrm>
    </dsp:sp>
    <dsp:sp modelId="{BA69C832-CA0E-42EE-BC25-BBB53ECEEBF0}">
      <dsp:nvSpPr>
        <dsp:cNvPr id="0" name=""/>
        <dsp:cNvSpPr/>
      </dsp:nvSpPr>
      <dsp:spPr>
        <a:xfrm>
          <a:off x="4629677" y="1051568"/>
          <a:ext cx="2040362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Коммуникативные УУД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9677" y="1051568"/>
        <a:ext cx="2040362" cy="738421"/>
      </dsp:txXfrm>
    </dsp:sp>
    <dsp:sp modelId="{AF4A4570-A249-45B0-BA3D-19B9900BEB64}">
      <dsp:nvSpPr>
        <dsp:cNvPr id="0" name=""/>
        <dsp:cNvSpPr/>
      </dsp:nvSpPr>
      <dsp:spPr>
        <a:xfrm>
          <a:off x="5139768" y="2100127"/>
          <a:ext cx="1476843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- слушать и понимать речь других;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39768" y="2100127"/>
        <a:ext cx="1476843" cy="738421"/>
      </dsp:txXfrm>
    </dsp:sp>
    <dsp:sp modelId="{A7086E83-BB55-4264-A0E3-94622607D033}">
      <dsp:nvSpPr>
        <dsp:cNvPr id="0" name=""/>
        <dsp:cNvSpPr/>
      </dsp:nvSpPr>
      <dsp:spPr>
        <a:xfrm>
          <a:off x="5139768" y="3148686"/>
          <a:ext cx="1476843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- оформлять свои мысли в устной форме;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39768" y="3148686"/>
        <a:ext cx="1476843" cy="738421"/>
      </dsp:txXfrm>
    </dsp:sp>
    <dsp:sp modelId="{2DAA01DC-D0F8-4F75-98C7-74A650AF0810}">
      <dsp:nvSpPr>
        <dsp:cNvPr id="0" name=""/>
        <dsp:cNvSpPr/>
      </dsp:nvSpPr>
      <dsp:spPr>
        <a:xfrm>
          <a:off x="5139768" y="4197244"/>
          <a:ext cx="1476843" cy="104321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-договариваться о правилах поведения и общения и следовать им.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39768" y="4197244"/>
        <a:ext cx="1476843" cy="1043219"/>
      </dsp:txXfrm>
    </dsp:sp>
    <dsp:sp modelId="{F28A6834-5363-4232-8061-BE14A1A5BD56}">
      <dsp:nvSpPr>
        <dsp:cNvPr id="0" name=""/>
        <dsp:cNvSpPr/>
      </dsp:nvSpPr>
      <dsp:spPr>
        <a:xfrm>
          <a:off x="7315479" y="1051568"/>
          <a:ext cx="1476843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Личностные УУД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15479" y="1051568"/>
        <a:ext cx="1476843" cy="738421"/>
      </dsp:txXfrm>
    </dsp:sp>
    <dsp:sp modelId="{BAA1FD3A-8772-4051-8FB8-BCD5CEA567C5}">
      <dsp:nvSpPr>
        <dsp:cNvPr id="0" name=""/>
        <dsp:cNvSpPr/>
      </dsp:nvSpPr>
      <dsp:spPr>
        <a:xfrm>
          <a:off x="7821859" y="2100127"/>
          <a:ext cx="3233356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самостоятельность в приобретении новых знаний и практических умений;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21859" y="2100127"/>
        <a:ext cx="3233356" cy="738421"/>
      </dsp:txXfrm>
    </dsp:sp>
    <dsp:sp modelId="{E6FA40E7-F158-4EE9-98DD-1D237261CF4A}">
      <dsp:nvSpPr>
        <dsp:cNvPr id="0" name=""/>
        <dsp:cNvSpPr/>
      </dsp:nvSpPr>
      <dsp:spPr>
        <a:xfrm>
          <a:off x="7837100" y="3148686"/>
          <a:ext cx="3244358" cy="259678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формирование умений воспринимать, перерабатывать и предъявлять информацию в словесной, образной формах, анализировать и перерабатывать полученную информацию в соответствии с поставленными задачами, выделять основное содержание прочитанного текста, находить в нем ответы на поставленные вопросы и излагать, оценивать его;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37100" y="3148686"/>
        <a:ext cx="3244358" cy="2596785"/>
      </dsp:txXfrm>
    </dsp:sp>
    <dsp:sp modelId="{637561FE-06C7-42C5-8636-E04AE730A61D}">
      <dsp:nvSpPr>
        <dsp:cNvPr id="0" name=""/>
        <dsp:cNvSpPr/>
      </dsp:nvSpPr>
      <dsp:spPr>
        <a:xfrm>
          <a:off x="7852341" y="5826992"/>
          <a:ext cx="3357159" cy="7384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представлять и отстаивать свои взгляды и убеждения, вести дискуссию.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52341" y="5826992"/>
        <a:ext cx="3357159" cy="73842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863EB8-B7C7-45B8-B5D1-B2D5453A11FE}">
      <dsp:nvSpPr>
        <dsp:cNvPr id="0" name=""/>
        <dsp:cNvSpPr/>
      </dsp:nvSpPr>
      <dsp:spPr>
        <a:xfrm>
          <a:off x="3389" y="80271"/>
          <a:ext cx="3304579" cy="5953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Личностные характеристики и установки</a:t>
          </a:r>
          <a:endParaRPr lang="ru-RU" sz="1600" b="1" kern="1200" dirty="0"/>
        </a:p>
      </dsp:txBody>
      <dsp:txXfrm>
        <a:off x="3389" y="80271"/>
        <a:ext cx="3304579" cy="595336"/>
      </dsp:txXfrm>
    </dsp:sp>
    <dsp:sp modelId="{CB27C55E-0D34-4375-B414-4240D38C71F7}">
      <dsp:nvSpPr>
        <dsp:cNvPr id="0" name=""/>
        <dsp:cNvSpPr/>
      </dsp:nvSpPr>
      <dsp:spPr>
        <a:xfrm>
          <a:off x="3389" y="675608"/>
          <a:ext cx="3304579" cy="375515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Понимание особенностей функционирования банка как финансового посредника,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выбора депозита и кредита.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риск</a:t>
          </a:r>
          <a:endParaRPr lang="ru-RU" sz="1600" kern="1200" dirty="0"/>
        </a:p>
      </dsp:txBody>
      <dsp:txXfrm>
        <a:off x="3389" y="675608"/>
        <a:ext cx="3304579" cy="3755159"/>
      </dsp:txXfrm>
    </dsp:sp>
    <dsp:sp modelId="{574DCCCD-527F-40C6-BC6E-2EE2CDE9DC4E}">
      <dsp:nvSpPr>
        <dsp:cNvPr id="0" name=""/>
        <dsp:cNvSpPr/>
      </dsp:nvSpPr>
      <dsp:spPr>
        <a:xfrm>
          <a:off x="3770610" y="80271"/>
          <a:ext cx="3304579" cy="5953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Умения</a:t>
          </a:r>
          <a:endParaRPr lang="ru-RU" sz="1600" b="1" kern="1200" dirty="0"/>
        </a:p>
      </dsp:txBody>
      <dsp:txXfrm>
        <a:off x="3770610" y="80271"/>
        <a:ext cx="3304579" cy="595336"/>
      </dsp:txXfrm>
    </dsp:sp>
    <dsp:sp modelId="{5EAF47D5-87C9-4B49-973D-5B1A2B8E2492}">
      <dsp:nvSpPr>
        <dsp:cNvPr id="0" name=""/>
        <dsp:cNvSpPr/>
      </dsp:nvSpPr>
      <dsp:spPr>
        <a:xfrm>
          <a:off x="3770610" y="675608"/>
          <a:ext cx="3304579" cy="375515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Выбирать подходящий вид вложения денежных средств в банке,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сравнивать банковские вклады и кредиты,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защищать свои права, проводить предварительные расчёты по платежам по кредиту с использованием формулы простых и сложных процентов,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оценивать стоимость привлечения средств в различных финансовых организациях. </a:t>
          </a:r>
          <a:endParaRPr lang="ru-RU" sz="1600" kern="1200" dirty="0"/>
        </a:p>
      </dsp:txBody>
      <dsp:txXfrm>
        <a:off x="3770610" y="675608"/>
        <a:ext cx="3304579" cy="3755159"/>
      </dsp:txXfrm>
    </dsp:sp>
    <dsp:sp modelId="{2D283425-1AA0-462F-8101-2F94C5853A15}">
      <dsp:nvSpPr>
        <dsp:cNvPr id="0" name=""/>
        <dsp:cNvSpPr/>
      </dsp:nvSpPr>
      <dsp:spPr>
        <a:xfrm>
          <a:off x="7537831" y="80271"/>
          <a:ext cx="3304579" cy="5953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Компетенции</a:t>
          </a:r>
          <a:endParaRPr lang="ru-RU" sz="1600" b="1" kern="1200" dirty="0"/>
        </a:p>
      </dsp:txBody>
      <dsp:txXfrm>
        <a:off x="7537831" y="80271"/>
        <a:ext cx="3304579" cy="595336"/>
      </dsp:txXfrm>
    </dsp:sp>
    <dsp:sp modelId="{E23A008D-753E-456B-A1B6-95A07307138B}">
      <dsp:nvSpPr>
        <dsp:cNvPr id="0" name=""/>
        <dsp:cNvSpPr/>
      </dsp:nvSpPr>
      <dsp:spPr>
        <a:xfrm>
          <a:off x="7537831" y="675608"/>
          <a:ext cx="3304579" cy="375515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Выбирать оптимальный вид инвестирования средств с использованием банков,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рассчитывать собственную долговую нагрузку,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подбирать оптимальный вид кредитования,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знать свои права и порядок их защиты, 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сравнивать различные варианты вложения денежных средств в банке</a:t>
          </a:r>
          <a:endParaRPr lang="ru-RU" sz="1600" kern="1200" dirty="0"/>
        </a:p>
      </dsp:txBody>
      <dsp:txXfrm>
        <a:off x="7537831" y="675608"/>
        <a:ext cx="3304579" cy="3755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614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1170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040671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2924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69380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9176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754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188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5195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738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717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655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5115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2275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242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6975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FAF93-0910-421F-915C-5C9B04E2AF70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90BB9E2-122F-42E9-83FC-A2DF94513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582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335280"/>
            <a:ext cx="9968653" cy="345647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Учебно-методическая разработка занятий по изучению темы «Банки: чем они могут быть полезны в жизни» в условиях реализации проекта повышения финансовой грамотности учащихся 10-11 классов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45480" y="4553753"/>
            <a:ext cx="5753563" cy="1999447"/>
          </a:xfrm>
        </p:spPr>
        <p:txBody>
          <a:bodyPr>
            <a:normAutofit/>
          </a:bodyPr>
          <a:lstStyle/>
          <a:p>
            <a:pPr algn="l"/>
            <a:r>
              <a:rPr lang="ru-RU" b="1" dirty="0" err="1" smtClean="0">
                <a:solidFill>
                  <a:schemeClr val="tx1"/>
                </a:solidFill>
              </a:rPr>
              <a:t>Андрусенко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Елена Алексеевна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Дубовицкая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Ильмира</a:t>
            </a:r>
            <a:r>
              <a:rPr lang="ru-RU" b="1" dirty="0" smtClean="0">
                <a:solidFill>
                  <a:schemeClr val="tx1"/>
                </a:solidFill>
              </a:rPr>
              <a:t> Маратовна</a:t>
            </a:r>
          </a:p>
          <a:p>
            <a:pPr algn="l"/>
            <a:r>
              <a:rPr lang="ru-RU" b="1" dirty="0" err="1" smtClean="0">
                <a:solidFill>
                  <a:schemeClr val="tx1"/>
                </a:solidFill>
              </a:rPr>
              <a:t>Семешин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Юрий Николаевич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Степочкина Надежда Владимировна</a:t>
            </a:r>
          </a:p>
          <a:p>
            <a:pPr algn="l"/>
            <a:r>
              <a:rPr lang="ru-RU" b="1" dirty="0" err="1" smtClean="0">
                <a:solidFill>
                  <a:schemeClr val="tx1"/>
                </a:solidFill>
              </a:rPr>
              <a:t>Шматко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Надежда Михайловна</a:t>
            </a:r>
          </a:p>
          <a:p>
            <a:pPr algn="l"/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88218" y="4553753"/>
            <a:ext cx="2635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Проект подготовили: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17113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1231392" y="490728"/>
            <a:ext cx="2106168" cy="9418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37560" y="0"/>
            <a:ext cx="8549640" cy="19507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технологические карты серии уроков (5 часов), включающий охват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основных тем: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Банковская система;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сберечь деньги с помощью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Банки и золото: как сохранить сбережения в драгоценных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металлах;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зачем он нужен и где его получить.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 выбрать и какие условия предпочесть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610488764"/>
              </p:ext>
            </p:extLst>
          </p:nvPr>
        </p:nvGraphicFramePr>
        <p:xfrm>
          <a:off x="365760" y="2179321"/>
          <a:ext cx="11384280" cy="256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1277112" y="5199888"/>
            <a:ext cx="2106168" cy="94183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включает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52800" y="4983480"/>
            <a:ext cx="8549640" cy="1828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Раскрытие темы посредством представления лекционного материала (фронтальная работа), с включением презентаций, проведения контроля  в форме теста; Практические работы в форме решения задач;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и творческая работы в форме дискуссий;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работы в форме  исследования</a:t>
            </a:r>
          </a:p>
          <a:p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150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202109929"/>
              </p:ext>
            </p:extLst>
          </p:nvPr>
        </p:nvGraphicFramePr>
        <p:xfrm>
          <a:off x="614680" y="198120"/>
          <a:ext cx="11577320" cy="6797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54194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04866421"/>
              </p:ext>
            </p:extLst>
          </p:nvPr>
        </p:nvGraphicFramePr>
        <p:xfrm>
          <a:off x="980440" y="1"/>
          <a:ext cx="10845800" cy="4511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9437683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</TotalTime>
  <Words>437</Words>
  <Application>Microsoft Office PowerPoint</Application>
  <PresentationFormat>Произвольный</PresentationFormat>
  <Paragraphs>55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Легкий дым</vt:lpstr>
      <vt:lpstr>Учебно-методическая разработка занятий по изучению темы «Банки: чем они могут быть полезны в жизни» в условиях реализации проекта повышения финансовой грамотности учащихся 10-11 классов 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Учебно-методическая разработка занятий по изучению темы «Банки: чем они могут быть полезны в жизни» в условиях реализации проекта повышения финансовой грамотности учащихся 10-11 классов</dc:title>
  <dc:creator>надежда степочкина</dc:creator>
  <cp:lastModifiedBy>user23</cp:lastModifiedBy>
  <cp:revision>22</cp:revision>
  <dcterms:created xsi:type="dcterms:W3CDTF">2016-11-01T14:44:48Z</dcterms:created>
  <dcterms:modified xsi:type="dcterms:W3CDTF">2016-11-07T10:05:25Z</dcterms:modified>
</cp:coreProperties>
</file>