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" d="100"/>
          <a:sy n="10" d="100"/>
        </p:scale>
        <p:origin x="-1218" y="-7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79A1E2-D076-421F-805F-532DE464CDDC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2C7106-4F86-4C43-95C2-87A870CDFE9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64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Этап 2 Работа с текстом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7106-4F86-4C43-95C2-87A870CDFE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6960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Диалоговые методики </a:t>
            </a:r>
            <a:r>
              <a:rPr lang="ru-RU" smtClean="0"/>
              <a:t>в действии</a:t>
            </a: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2C7106-4F86-4C43-95C2-87A870CDFE9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205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0632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1535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62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3208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8365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2822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771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1487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301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53172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39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6CB1D2-5FBF-45DC-BF24-27323AFAE0F5}" type="datetimeFigureOut">
              <a:rPr lang="ru-RU" smtClean="0"/>
              <a:t>06.11.2016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EB5244-55C5-418B-8F29-E4CC4E5EE43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756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1224135"/>
          </a:xfrm>
        </p:spPr>
        <p:txBody>
          <a:bodyPr>
            <a:normAutofit/>
          </a:bodyPr>
          <a:lstStyle/>
          <a:p>
            <a:r>
              <a:rPr lang="ru-RU" sz="1400" dirty="0" smtClean="0"/>
              <a:t>ГБОУ Центр образования №654</a:t>
            </a:r>
            <a:endParaRPr lang="ru-RU" sz="1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2209800"/>
          </a:xfrm>
        </p:spPr>
        <p:txBody>
          <a:bodyPr>
            <a:normAutofit lnSpcReduction="10000"/>
          </a:bodyPr>
          <a:lstStyle/>
          <a:p>
            <a:r>
              <a:rPr lang="ru-RU" sz="2400" dirty="0" smtClean="0"/>
              <a:t>Волосков Игорь Владимирович</a:t>
            </a:r>
          </a:p>
          <a:p>
            <a:r>
              <a:rPr lang="ru-RU" sz="2400" dirty="0" smtClean="0"/>
              <a:t>Методика </a:t>
            </a:r>
            <a:r>
              <a:rPr lang="ru-RU" sz="2400" dirty="0"/>
              <a:t>и технологии организации игры-</a:t>
            </a:r>
            <a:r>
              <a:rPr lang="ru-RU" sz="2400" dirty="0" err="1"/>
              <a:t>квеста</a:t>
            </a:r>
            <a:r>
              <a:rPr lang="ru-RU" sz="2400" dirty="0"/>
              <a:t> по теме «Предпринимательская деятельность» в рамках программы Обществознание и Экономика в 11 классах (модуль 9)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67731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000" b="1" dirty="0" smtClean="0"/>
              <a:t>Цель </a:t>
            </a:r>
            <a:r>
              <a:rPr lang="ru-RU" sz="2000" b="1" dirty="0"/>
              <a:t>игры</a:t>
            </a:r>
            <a:r>
              <a:rPr lang="ru-RU" sz="2000" dirty="0"/>
              <a:t>: углубление и обобщение знаний и умений учащихся по темам «Предпринимательство и предпринимательская деятельность», «Факторы производства».</a:t>
            </a:r>
            <a:br>
              <a:rPr lang="ru-RU" sz="2000" dirty="0"/>
            </a:b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2000" b="1" dirty="0" smtClean="0"/>
              <a:t>Задачи игры: </a:t>
            </a:r>
            <a:r>
              <a:rPr lang="ru-RU" sz="2000" dirty="0"/>
              <a:t>- развитие понятийного аппарата, отработка навыков применения понятий предпринимательство, предпринимательская деятельность, факторы производства на практике;</a:t>
            </a:r>
          </a:p>
          <a:p>
            <a:r>
              <a:rPr lang="ru-RU" sz="2000" dirty="0"/>
              <a:t>-отработка на практике теоретических знаний учащихся, полученных по темам «Факторы производства», «Рыночная экономика и ее принципы», «Рынок», «Предпринимательство». </a:t>
            </a:r>
          </a:p>
          <a:p>
            <a:r>
              <a:rPr lang="ru-RU" sz="2000" dirty="0"/>
              <a:t>- отработка практических умений составления планов тем, связанных с предпринимательской деятельностью;</a:t>
            </a:r>
          </a:p>
          <a:p>
            <a:r>
              <a:rPr lang="ru-RU" sz="2000" dirty="0"/>
              <a:t>- отработка практических навыков работы с текстом, подготовки ответов на вопросы различной сложности;</a:t>
            </a:r>
          </a:p>
          <a:p>
            <a:r>
              <a:rPr lang="ru-RU" sz="2000" dirty="0"/>
              <a:t>- отработка практических навыков подготовки ответов на вопросы, требующие формулировки суждений на основе собственных знаний и опыта.</a:t>
            </a:r>
          </a:p>
          <a:p>
            <a:r>
              <a:rPr lang="ru-RU" sz="2000" dirty="0"/>
              <a:t>-отработка практических навыков написания </a:t>
            </a:r>
            <a:r>
              <a:rPr lang="ru-RU" sz="2000" dirty="0" err="1"/>
              <a:t>минисочинений</a:t>
            </a:r>
            <a:r>
              <a:rPr lang="ru-RU" sz="2000" dirty="0"/>
              <a:t> по проблематике темы.</a:t>
            </a:r>
          </a:p>
          <a:p>
            <a:r>
              <a:rPr lang="ru-RU" sz="2000" dirty="0"/>
              <a:t>- развитие навыков предметного мышления. 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865562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Этапы игры (станции)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Станция 1. Составление плана темы</a:t>
            </a:r>
          </a:p>
          <a:p>
            <a:pPr marL="0" indent="0">
              <a:buNone/>
            </a:pPr>
            <a:r>
              <a:rPr lang="ru-RU" dirty="0" smtClean="0"/>
              <a:t>Учебная задача: составление каждой командой плана темы.</a:t>
            </a:r>
          </a:p>
          <a:p>
            <a:pPr marL="0" indent="0">
              <a:buNone/>
            </a:pPr>
            <a:r>
              <a:rPr lang="ru-RU" dirty="0" smtClean="0"/>
              <a:t>Условие: Пункт должен содержать не менее 3 пунктов, два из которых развернуты в подпункты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802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Станция 2 Работа с текстом. 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Admin\Pictures\шпч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550313" y="-13689013"/>
            <a:ext cx="49377601" cy="32918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86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Станция 3 Написание </a:t>
            </a:r>
            <a:r>
              <a:rPr lang="ru-RU" sz="2000" dirty="0" err="1" smtClean="0"/>
              <a:t>минисочинения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Учебная задача: создание каждой командой </a:t>
            </a:r>
            <a:r>
              <a:rPr lang="ru-RU" sz="2000" dirty="0" err="1" smtClean="0"/>
              <a:t>минисочинения</a:t>
            </a:r>
            <a:r>
              <a:rPr lang="ru-RU" sz="2000" dirty="0" smtClean="0"/>
              <a:t> на основе высказывания. </a:t>
            </a:r>
          </a:p>
          <a:p>
            <a:r>
              <a:rPr lang="ru-RU" sz="2000" dirty="0" smtClean="0"/>
              <a:t>Алгоритм решения: проблема, поставленная в высказывании- авторское видение проблемы- аргументация позиции автора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710078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Апробация модели игры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- Игры и тренинги по развитию предметного мышления в рамках проекта «Актуальные проблемы современного обществознания» (10-11 класс), «Человек и общество» (9 класс) в ГБОУ ЦО №654</a:t>
            </a:r>
          </a:p>
          <a:p>
            <a:r>
              <a:rPr lang="ru-RU" sz="2000" dirty="0" smtClean="0"/>
              <a:t>-Деловые игры и тренинги по экономике в НОУ ВПО Национальный гуманитарный институт социального управления</a:t>
            </a:r>
          </a:p>
          <a:p>
            <a:r>
              <a:rPr lang="ru-RU" sz="2000" dirty="0" smtClean="0"/>
              <a:t>- Олимпиады и тренинги по обществознанию в АНО ЦО «Центр интенсивных технологий образования»</a:t>
            </a:r>
          </a:p>
          <a:p>
            <a:r>
              <a:rPr lang="ru-RU" sz="2000" dirty="0" smtClean="0"/>
              <a:t>Российские и зарубежные публикации автора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16960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 descr="C:\Users\Admin\Pictures\шпч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830800" y="-11337925"/>
            <a:ext cx="49377600" cy="3291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870208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322</Words>
  <Application>Microsoft Office PowerPoint</Application>
  <PresentationFormat>Экран (4:3)</PresentationFormat>
  <Paragraphs>28</Paragraphs>
  <Slides>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ГБОУ Центр образования №654</vt:lpstr>
      <vt:lpstr>Цель игры: углубление и обобщение знаний и умений учащихся по темам «Предпринимательство и предпринимательская деятельность», «Факторы производства». </vt:lpstr>
      <vt:lpstr>Этапы игры (станции)</vt:lpstr>
      <vt:lpstr>Станция 2 Работа с текстом. </vt:lpstr>
      <vt:lpstr>Станция 3 Написание минисочинения</vt:lpstr>
      <vt:lpstr>Апробация модели игры</vt:lpstr>
      <vt:lpstr>Презентация PowerPoint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ГБОУ Центр образования №654</dc:title>
  <dc:creator>Admin</dc:creator>
  <cp:lastModifiedBy>Admin</cp:lastModifiedBy>
  <cp:revision>4</cp:revision>
  <dcterms:created xsi:type="dcterms:W3CDTF">2016-11-06T18:13:10Z</dcterms:created>
  <dcterms:modified xsi:type="dcterms:W3CDTF">2016-11-06T18:44:17Z</dcterms:modified>
</cp:coreProperties>
</file>