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57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predslava529/khjjb6yfer43" TargetMode="External"/><Relationship Id="rId2" Type="http://schemas.openxmlformats.org/officeDocument/2006/relationships/hyperlink" Target="http://learningapps.org/display?v=ptyq2s7ua1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темы: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«Особенности изучения системы налогообложения в РФ: введение».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(для учащихся 8-9 классов)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50046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Разработчики:</a:t>
            </a:r>
          </a:p>
          <a:p>
            <a:endParaRPr lang="ru-RU" b="1" dirty="0" smtClean="0"/>
          </a:p>
          <a:p>
            <a:r>
              <a:rPr lang="ru-RU" b="1" dirty="0" err="1" smtClean="0"/>
              <a:t>Дремова</a:t>
            </a:r>
            <a:r>
              <a:rPr lang="ru-RU" b="1" dirty="0" smtClean="0"/>
              <a:t> И.Н. – ГБОУ Школа № 354 (История, обществознание)</a:t>
            </a:r>
          </a:p>
          <a:p>
            <a:r>
              <a:rPr lang="ru-RU" b="1" dirty="0" err="1" smtClean="0"/>
              <a:t>Чеснакова</a:t>
            </a:r>
            <a:r>
              <a:rPr lang="ru-RU" b="1" dirty="0" smtClean="0"/>
              <a:t> О.Н. - ГБОУ Школа № 354 (История, обществознание)</a:t>
            </a:r>
          </a:p>
          <a:p>
            <a:r>
              <a:rPr lang="ru-RU" b="1" dirty="0" err="1" smtClean="0"/>
              <a:t>Маяцкая</a:t>
            </a:r>
            <a:r>
              <a:rPr lang="ru-RU" b="1" dirty="0" smtClean="0"/>
              <a:t> Е.А.- ГБОУ Школа № 354 (История, обществознание)</a:t>
            </a:r>
          </a:p>
          <a:p>
            <a:r>
              <a:rPr lang="ru-RU" b="1" dirty="0" err="1" smtClean="0"/>
              <a:t>Курлевская</a:t>
            </a:r>
            <a:r>
              <a:rPr lang="ru-RU" b="1" dirty="0" smtClean="0"/>
              <a:t> Е.Г – ГБОУ СОШ №1125 (математика)</a:t>
            </a:r>
          </a:p>
          <a:p>
            <a:r>
              <a:rPr lang="ru-RU" b="1" dirty="0" err="1" smtClean="0"/>
              <a:t>Чуйкина</a:t>
            </a:r>
            <a:r>
              <a:rPr lang="ru-RU" b="1" dirty="0" smtClean="0"/>
              <a:t> О.А.– ГБОУ Школа №1955 (география)</a:t>
            </a:r>
          </a:p>
          <a:p>
            <a:r>
              <a:rPr lang="ru-RU" b="1" dirty="0" smtClean="0"/>
              <a:t>Алешечкина Ю.А.- ГБОУ СОШ №1125 (математика)</a:t>
            </a:r>
          </a:p>
          <a:p>
            <a:r>
              <a:rPr lang="ru-RU" b="1" dirty="0" err="1" smtClean="0"/>
              <a:t>Садретдинова</a:t>
            </a:r>
            <a:r>
              <a:rPr lang="ru-RU" b="1" dirty="0" smtClean="0"/>
              <a:t> Г. Х. – ГБОУ СОШ №1125 (математика)</a:t>
            </a:r>
          </a:p>
          <a:p>
            <a:r>
              <a:rPr lang="ru-RU" b="1" dirty="0" smtClean="0"/>
              <a:t>Тим Е.Ю.- ГБОУ ЦО «</a:t>
            </a:r>
            <a:r>
              <a:rPr lang="ru-RU" b="1" dirty="0" err="1" smtClean="0"/>
              <a:t>Тропарево</a:t>
            </a:r>
            <a:r>
              <a:rPr lang="ru-RU" b="1" dirty="0" smtClean="0"/>
              <a:t>» (начальник отдела кадров)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285728"/>
            <a:ext cx="6858048" cy="108266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Актуальность изучения темы (теоретические аспекты).</a:t>
            </a:r>
            <a:endParaRPr lang="ru-RU" sz="32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778"/>
            <a:ext cx="8229600" cy="492922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  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Налоги - одна из тем, более всего волнующих </a:t>
            </a:r>
            <a:r>
              <a:rPr lang="ru-RU" sz="3300" b="1" dirty="0" smtClean="0"/>
              <a:t>граждан любой страны. И хотя в современном мире налоговые бунты стали редкостью, жаркие дискуссии о налогах - не только не редкость, но повседневная обыденность политической и экономической жизни во всем мире.  Споры по этому вопросу идут и в России, потому что налоговая система в России испытывает постоянные изменения и потрясения, и в ней ярко, а порой и болезненно отражаются все проблемы экономической нестабильности в стране.</a:t>
            </a:r>
          </a:p>
          <a:p>
            <a:pPr algn="just"/>
            <a:r>
              <a:rPr lang="ru-RU" sz="3300" b="1" dirty="0" smtClean="0"/>
              <a:t>       Поэтому изучение основ налоговой грамотности сегодня особенно актуально  для учащихся  8-9 классов.</a:t>
            </a:r>
          </a:p>
          <a:p>
            <a:pPr algn="just"/>
            <a:r>
              <a:rPr lang="ru-RU" sz="3300" b="1" dirty="0" smtClean="0"/>
              <a:t>      Решаются вопросы  воспитательного характера, ориентированные на формирование правовой культуры подростков, их ответственности и социальной активности, что способствует развитию интереса учащихся к вопросам права и профессионального выбора.</a:t>
            </a:r>
          </a:p>
          <a:p>
            <a:pPr algn="just"/>
            <a:r>
              <a:rPr lang="ru-RU" sz="3300" b="1" dirty="0" smtClean="0"/>
              <a:t>   Необходимо предложить учащимся сведения практического характера, ознакомить их с социально-правовыми проблемами и способами их решения, опираясь на конкретные нормы российского законодательства.</a:t>
            </a:r>
          </a:p>
          <a:p>
            <a:endParaRPr lang="ru-RU" sz="2800" dirty="0"/>
          </a:p>
        </p:txBody>
      </p:sp>
      <p:pic>
        <p:nvPicPr>
          <p:cNvPr id="4" name="Picture 2" descr="http://www.konkyrent.ru/uploads/posts/2016-02/1455618585_img_1691-60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85728"/>
            <a:ext cx="2607447" cy="173829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6072206"/>
            <a:ext cx="6400800" cy="423850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 rot="20666344">
            <a:off x="108494" y="559544"/>
            <a:ext cx="4544343" cy="5368778"/>
          </a:xfrm>
          <a:prstGeom prst="verticalScrol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ертикальный свиток 5"/>
          <p:cNvSpPr/>
          <p:nvPr/>
        </p:nvSpPr>
        <p:spPr>
          <a:xfrm rot="11246817">
            <a:off x="4613456" y="538514"/>
            <a:ext cx="4067499" cy="5313925"/>
          </a:xfrm>
          <a:prstGeom prst="verticalScrol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 rot="20676820">
            <a:off x="944592" y="1164493"/>
            <a:ext cx="276169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ОПРОСНИК ПО ВЫЯВЛЕНИЮ АКТУАЛЬНОСТИ ИЗУЧЕНИЯ КУРСА ПО ФИНАНСОВОЙ ГРАМОТНОСТИ ДЛЯ РОДИТЕЛЕЙ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Знает ли ребенок о доходах и расходах семьи?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ли у ребенка личные деньги и на что он их тратит?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Обсуждаете ли Вы в семье вопросы финансовой грамотности?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 ли обучать финансовой грамотности в школе?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вопросы финансовой грамотности Вы считаете желательными для Ваших детей?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 rot="487680">
            <a:off x="5339093" y="993049"/>
            <a:ext cx="2716589" cy="418576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ОПРОСНИК ПО ВЫЯВЛЕНИЮ АКТУАЛЬНОСТИ ИЗУЧЕНИЯ КУРСА ПО ФИНАНСОВОЙ ГРАМОТНОСТИ ДЛЯ ДЕТЕЙ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Знаешь ли ты что такое финансы?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Умеешь ли ты распоряжаться своими финансами?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наиболее интересно для тебя из области экономики и финансов?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Участвуешь ли ты в обсуждении семейного бюджета?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и как ты можешь применить полученные знания?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3786190"/>
            <a:ext cx="5072098" cy="135732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Составлен глоссарий (понятийный словарь), тест к нему, разработаны два урока  по данной теме.</a:t>
            </a:r>
            <a:endParaRPr lang="ru-RU" sz="2400" b="1" dirty="0"/>
          </a:p>
        </p:txBody>
      </p:sp>
      <p:pic>
        <p:nvPicPr>
          <p:cNvPr id="3078" name="Picture 6" descr="Школьников будут учить по старым учебник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500042"/>
            <a:ext cx="4536273" cy="302418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3080" name="Picture 8" descr="http://5klass.net/datas/obschestvoznanie/Rol-SMI-v-politicheskoj-zhizni/0003-003-Osnovnye-terminy-i-ponjatija.jpg"/>
          <p:cNvPicPr>
            <a:picLocks noChangeAspect="1" noChangeArrowheads="1"/>
          </p:cNvPicPr>
          <p:nvPr/>
        </p:nvPicPr>
        <p:blipFill>
          <a:blip r:embed="rId3" cstate="print"/>
          <a:srcRect l="29548" t="49028" r="39201" b="4097"/>
          <a:stretch>
            <a:fillRect/>
          </a:stretch>
        </p:blipFill>
        <p:spPr bwMode="auto">
          <a:xfrm>
            <a:off x="571472" y="1785926"/>
            <a:ext cx="2857520" cy="321471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92880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Деловая игра «Налоговый инспектор»</a:t>
            </a:r>
            <a:endParaRPr lang="ru-RU" sz="3600" b="1" dirty="0"/>
          </a:p>
        </p:txBody>
      </p:sp>
      <p:pic>
        <p:nvPicPr>
          <p:cNvPr id="2052" name="Picture 4" descr="http://www.klerk.ru/img/pb/thumb164/20i230909_48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85728"/>
            <a:ext cx="1562100" cy="15621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43314"/>
            <a:ext cx="3806825" cy="286258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57166"/>
            <a:ext cx="1571636" cy="150019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10" descr="http://www.englishthebest.ru/templates/images/mainpage/image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643314"/>
            <a:ext cx="4265831" cy="2786082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ru-RU" b="1" dirty="0" smtClean="0">
                <a:hlinkClick r:id="rId2"/>
              </a:rPr>
              <a:t>Образовательный </a:t>
            </a:r>
            <a:r>
              <a:rPr lang="ru-RU" b="1" dirty="0" err="1" smtClean="0">
                <a:hlinkClick r:id="rId2"/>
              </a:rPr>
              <a:t>web-квест</a:t>
            </a:r>
            <a:r>
              <a:rPr lang="ru-RU" b="1" dirty="0" smtClean="0">
                <a:hlinkClick r:id="rId2"/>
              </a:rPr>
              <a:t> </a:t>
            </a:r>
            <a:r>
              <a:rPr lang="ru-RU" dirty="0" smtClean="0"/>
              <a:t>– это проблемное задание с элементами ролевой игры, для выполнения которого используются информационные ресурсы </a:t>
            </a:r>
            <a:r>
              <a:rPr lang="ru-RU" dirty="0" smtClean="0"/>
              <a:t>Интернета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Сборник ссылок</a:t>
            </a:r>
            <a:endParaRPr lang="ru-RU" dirty="0"/>
          </a:p>
        </p:txBody>
      </p:sp>
      <p:pic>
        <p:nvPicPr>
          <p:cNvPr id="1026" name="Picture 2" descr="Работа коман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564904"/>
            <a:ext cx="4429156" cy="334401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265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Разработка темы: «Особенности изучения системы налогообложения в РФ: введение». (для учащихся 8-9 классов)</vt:lpstr>
      <vt:lpstr>Актуальность изучения темы (теоретические аспекты).</vt:lpstr>
      <vt:lpstr>Слайд 3</vt:lpstr>
      <vt:lpstr>Составлен глоссарий (понятийный словарь), тест к нему, разработаны два урока  по данной теме.</vt:lpstr>
      <vt:lpstr>Деловая игра «Налоговый инспектор»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темы: «Особенности изучения системы налогообложения в РФ: введение». (для учащихся 8-9 классов)</dc:title>
  <dc:creator>User</dc:creator>
  <cp:lastModifiedBy>Nina</cp:lastModifiedBy>
  <cp:revision>23</cp:revision>
  <dcterms:created xsi:type="dcterms:W3CDTF">2016-11-17T04:48:37Z</dcterms:created>
  <dcterms:modified xsi:type="dcterms:W3CDTF">2016-11-18T08:41:15Z</dcterms:modified>
</cp:coreProperties>
</file>