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7"/>
  </p:handoutMasterIdLst>
  <p:sldIdLst>
    <p:sldId id="256" r:id="rId2"/>
    <p:sldId id="261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50" autoAdjust="0"/>
  </p:normalViewPr>
  <p:slideViewPr>
    <p:cSldViewPr>
      <p:cViewPr varScale="1">
        <p:scale>
          <a:sx n="48" d="100"/>
          <a:sy n="48" d="100"/>
        </p:scale>
        <p:origin x="-11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9" d="100"/>
          <a:sy n="39" d="100"/>
        </p:scale>
        <p:origin x="-223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987645-8AFA-43C4-A16E-2CE1CC802FE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03888-4031-4C00-8C38-DEA90C8F9B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2428891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Федеральный методический центр по финансовой грамотности системы общего и среднего профессионального образования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Программа повышения  квалификации «Содержание и методика преподавания курса финансовой грамотности различным категориям обучающихся»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285992"/>
            <a:ext cx="6400800" cy="371477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Групповой проект</a:t>
            </a:r>
          </a:p>
          <a:p>
            <a:endParaRPr lang="ru-RU" b="1" dirty="0" smtClean="0"/>
          </a:p>
          <a:p>
            <a:r>
              <a:rPr lang="ru-RU" b="1" dirty="0" smtClean="0"/>
              <a:t>Разработка занятий по изучению темы «Налоги» в условиях применения </a:t>
            </a:r>
            <a:r>
              <a:rPr lang="ru-RU" b="1" dirty="0" err="1" smtClean="0"/>
              <a:t>деятельностного</a:t>
            </a:r>
            <a:r>
              <a:rPr lang="ru-RU" b="1" dirty="0" smtClean="0"/>
              <a:t> подхода</a:t>
            </a:r>
          </a:p>
          <a:p>
            <a:r>
              <a:rPr lang="ru-RU" b="1" dirty="0" smtClean="0"/>
              <a:t>(</a:t>
            </a:r>
            <a:r>
              <a:rPr lang="ru-RU" b="1" smtClean="0"/>
              <a:t>10-11 классы)</a:t>
            </a:r>
            <a:endParaRPr lang="ru-RU" b="1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1800" dirty="0" smtClean="0"/>
              <a:t>Москва</a:t>
            </a:r>
            <a:endParaRPr lang="ru-RU" sz="1800" dirty="0"/>
          </a:p>
          <a:p>
            <a:r>
              <a:rPr lang="ru-RU" sz="1800" dirty="0" smtClean="0"/>
              <a:t>21 – 30.11.2016</a:t>
            </a:r>
            <a:endParaRPr lang="ru-RU" sz="1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Налоги, как и налоговая политика в целом, являются одним из основных инструментов управления и регулирования экономики со стороны государства в условиях рынка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Налоги – реальность, в которой живут учащиеся.</a:t>
            </a:r>
          </a:p>
          <a:p>
            <a:r>
              <a:rPr lang="ru-RU" sz="2800" dirty="0" smtClean="0"/>
              <a:t>Налоги – один из самых </a:t>
            </a:r>
            <a:r>
              <a:rPr lang="ru-RU" sz="2800" dirty="0" err="1" smtClean="0"/>
              <a:t>практикоориентированных</a:t>
            </a:r>
            <a:r>
              <a:rPr lang="ru-RU" sz="2800" dirty="0" smtClean="0"/>
              <a:t> курсов</a:t>
            </a:r>
          </a:p>
          <a:p>
            <a:endParaRPr lang="ru-RU" sz="2400" dirty="0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Состав команды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 smtClean="0"/>
              <a:t>1. Грибков Иван Владимирович (учитель истории и обществознания ГБОУ «Школа №1621»)</a:t>
            </a:r>
          </a:p>
          <a:p>
            <a:r>
              <a:rPr lang="ru-RU" sz="2400" dirty="0" smtClean="0"/>
              <a:t>2. </a:t>
            </a:r>
            <a:r>
              <a:rPr lang="ru-RU" sz="2400" dirty="0" err="1" smtClean="0"/>
              <a:t>Еловская</a:t>
            </a:r>
            <a:r>
              <a:rPr lang="ru-RU" sz="2400" dirty="0" smtClean="0"/>
              <a:t> Евгения Сергеевна (учитель математики и информатики ГБОУ «Многопрофильный лицей №1799»)</a:t>
            </a:r>
          </a:p>
          <a:p>
            <a:r>
              <a:rPr lang="ru-RU" sz="2400" dirty="0" smtClean="0"/>
              <a:t>3. Захарова Татьяна Ивановна (учитель математики ГБОУ «Многопрофильный лицей №1799»)</a:t>
            </a:r>
          </a:p>
          <a:p>
            <a:r>
              <a:rPr lang="ru-RU" sz="2400" dirty="0" smtClean="0"/>
              <a:t>4. Коршунова Евгения Михайловна (учитель истории и обществознания ГБОУ «Школа №1411»)</a:t>
            </a:r>
          </a:p>
          <a:p>
            <a:r>
              <a:rPr lang="ru-RU" sz="2400" dirty="0" smtClean="0"/>
              <a:t>5. Нагорная Оксана Сергеевна (учитель истории и обществознания ГБОУ «Школа №1566»)</a:t>
            </a:r>
          </a:p>
          <a:p>
            <a:r>
              <a:rPr lang="ru-RU" sz="2400" dirty="0" smtClean="0"/>
              <a:t>6. </a:t>
            </a:r>
            <a:r>
              <a:rPr lang="ru-RU" sz="2400" dirty="0" err="1" smtClean="0"/>
              <a:t>Юркова</a:t>
            </a:r>
            <a:r>
              <a:rPr lang="ru-RU" sz="2400" dirty="0" smtClean="0"/>
              <a:t> Евгения Игоревна (заместитель директора ГБОУ «Школа №2113»)</a:t>
            </a:r>
          </a:p>
          <a:p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Структура проекта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1. Виды налогов (разработка блок-схемы) – Коршунова Е.М. </a:t>
            </a:r>
          </a:p>
          <a:p>
            <a:r>
              <a:rPr lang="ru-RU" sz="2800" dirty="0" smtClean="0"/>
              <a:t>2. История налогов и принципов налогообложения в России  – Нагорная О.С.</a:t>
            </a:r>
          </a:p>
          <a:p>
            <a:r>
              <a:rPr lang="ru-RU" sz="2800" dirty="0" smtClean="0"/>
              <a:t>3. Налоги на имущество физических лиц – </a:t>
            </a:r>
            <a:r>
              <a:rPr lang="ru-RU" sz="2800" dirty="0" err="1" smtClean="0"/>
              <a:t>Юркова</a:t>
            </a:r>
            <a:r>
              <a:rPr lang="ru-RU" sz="2800" dirty="0" smtClean="0"/>
              <a:t> Е.И.</a:t>
            </a:r>
          </a:p>
          <a:p>
            <a:r>
              <a:rPr lang="ru-RU" sz="2800" dirty="0" smtClean="0"/>
              <a:t>4. Налоговые кейсы – Грибков И.В.</a:t>
            </a:r>
          </a:p>
          <a:p>
            <a:r>
              <a:rPr lang="ru-RU" sz="2800" dirty="0" smtClean="0"/>
              <a:t>5. Налоговые вычеты – </a:t>
            </a:r>
            <a:r>
              <a:rPr lang="ru-RU" sz="2800" dirty="0" err="1" smtClean="0"/>
              <a:t>Еловская</a:t>
            </a:r>
            <a:r>
              <a:rPr lang="ru-RU" sz="2800" dirty="0" smtClean="0"/>
              <a:t> Е.С.</a:t>
            </a:r>
          </a:p>
          <a:p>
            <a:r>
              <a:rPr lang="ru-RU" sz="2800" dirty="0" smtClean="0"/>
              <a:t>6. </a:t>
            </a:r>
            <a:r>
              <a:rPr lang="ru-RU" sz="2800" dirty="0" smtClean="0"/>
              <a:t>Тест по земельному налогу </a:t>
            </a:r>
            <a:r>
              <a:rPr lang="ru-RU" sz="2800" dirty="0" smtClean="0"/>
              <a:t>– Захарова Т.И.</a:t>
            </a:r>
            <a:endParaRPr lang="ru-RU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Применение материалов группового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Проект ориентирован на учащихся 10-11 </a:t>
            </a:r>
            <a:r>
              <a:rPr lang="ru-RU" sz="2800" dirty="0" smtClean="0"/>
              <a:t>классов</a:t>
            </a:r>
          </a:p>
          <a:p>
            <a:r>
              <a:rPr lang="ru-RU" sz="2800" dirty="0" smtClean="0"/>
              <a:t>Материалы проекта применимы как в профильных </a:t>
            </a:r>
            <a:r>
              <a:rPr lang="ru-RU" sz="2800" dirty="0" smtClean="0"/>
              <a:t>так и </a:t>
            </a:r>
            <a:r>
              <a:rPr lang="ru-RU" sz="2800" dirty="0" smtClean="0"/>
              <a:t>в общеобразовательных курсах</a:t>
            </a:r>
          </a:p>
          <a:p>
            <a:r>
              <a:rPr lang="ru-RU" sz="2800" dirty="0" smtClean="0"/>
              <a:t>Основным подходом в проекте является </a:t>
            </a:r>
            <a:r>
              <a:rPr lang="ru-RU" sz="2800" dirty="0" err="1" smtClean="0"/>
              <a:t>деятельностный</a:t>
            </a:r>
            <a:r>
              <a:rPr lang="ru-RU" sz="2800" dirty="0" smtClean="0"/>
              <a:t> </a:t>
            </a:r>
            <a:r>
              <a:rPr lang="ru-RU" sz="2800" smtClean="0"/>
              <a:t>и дифференцированный</a:t>
            </a:r>
            <a:endParaRPr lang="ru-RU" sz="2800" dirty="0" smtClean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</TotalTime>
  <Words>268</Words>
  <PresentationFormat>Экран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Федеральный методический центр по финансовой грамотности системы общего и среднего профессионального образования  Программа повышения  квалификации «Содержание и методика преподавания курса финансовой грамотности различным категориям обучающихся»  </vt:lpstr>
      <vt:lpstr>Актуальность проекта:</vt:lpstr>
      <vt:lpstr>Состав команды</vt:lpstr>
      <vt:lpstr>Структура проекта</vt:lpstr>
      <vt:lpstr>Применение материалов группового проекта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Федеральный методический центр по финансовой грамотности системы общего и среднего профессионального образования  Программа повышения  квалификации «Содержание и методика преподавания курса финансовой грамотности различным категориям обучающихся»  </dc:title>
  <dc:creator>Грибков</dc:creator>
  <cp:lastModifiedBy>Грибков</cp:lastModifiedBy>
  <cp:revision>4</cp:revision>
  <dcterms:created xsi:type="dcterms:W3CDTF">2016-11-28T19:08:41Z</dcterms:created>
  <dcterms:modified xsi:type="dcterms:W3CDTF">2016-11-30T13:13:46Z</dcterms:modified>
</cp:coreProperties>
</file>