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1" r:id="rId2"/>
    <p:sldId id="270" r:id="rId3"/>
    <p:sldId id="260" r:id="rId4"/>
    <p:sldId id="293" r:id="rId5"/>
    <p:sldId id="297" r:id="rId6"/>
    <p:sldId id="294" r:id="rId7"/>
    <p:sldId id="298" r:id="rId8"/>
    <p:sldId id="271" r:id="rId9"/>
    <p:sldId id="296" r:id="rId10"/>
    <p:sldId id="29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50" autoAdjust="0"/>
    <p:restoredTop sz="94660"/>
  </p:normalViewPr>
  <p:slideViewPr>
    <p:cSldViewPr>
      <p:cViewPr varScale="1">
        <p:scale>
          <a:sx n="65" d="100"/>
          <a:sy n="65" d="100"/>
        </p:scale>
        <p:origin x="-121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42570-D447-4D19-9BE8-FFF84F2F08A2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AAE7B-2078-4D23-BC5F-E72FFAF61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AB522D-786A-46F0-B01B-E7D58EBF4831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1305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И ПАССИВЫ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СЕМЕЙНОМ БЮДЖЕТЕ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58190" y="3068960"/>
            <a:ext cx="2749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Акции Сбербанка - 7000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Квартира в Выхино – 240000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Реклама на сайте – 60000 руб./год</a:t>
            </a:r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000" i="1" dirty="0" smtClean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07904" y="2204864"/>
            <a:ext cx="2376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Автомобиль – 240000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Квартира – 100000 руб./год</a:t>
            </a:r>
          </a:p>
          <a:p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02195" y="3212976"/>
            <a:ext cx="23762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Налог на автомобиль – 10000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Налог на недвижимость – 4000 руб./год</a:t>
            </a:r>
          </a:p>
          <a:p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3" name="Стрелка влево 22"/>
          <p:cNvSpPr/>
          <p:nvPr/>
        </p:nvSpPr>
        <p:spPr>
          <a:xfrm rot="16200000">
            <a:off x="1763753" y="2093404"/>
            <a:ext cx="1052736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 rot="16200000">
            <a:off x="6660514" y="2275627"/>
            <a:ext cx="1052736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/>
          <p:cNvSpPr/>
          <p:nvPr/>
        </p:nvSpPr>
        <p:spPr>
          <a:xfrm rot="16200000">
            <a:off x="4463647" y="1715394"/>
            <a:ext cx="526369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" descr="http://juristmoscow.ru/images/1879353_f5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278" y="4809371"/>
            <a:ext cx="2116748" cy="16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476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juristmoscow.ru/images/1879353_f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08" y="611017"/>
            <a:ext cx="7161973" cy="550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00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01828"/>
            <a:ext cx="74888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– это все блага, которые находятся в вашей </a:t>
            </a:r>
            <a:r>
              <a:rPr lang="ru-RU" sz="24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собственности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 имеют денежную стоимость (деньги, квартира, машины, шубы, бриллианты, книги, телевизоры, личные вещи, предметы гигиены, посуда и многое другое).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Потребительские </a:t>
            </a:r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приобретаются для удовлетворения потребностей и требуют постоянного денежного содержания.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Инвестиционные </a:t>
            </a:r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приобретаются с целью получения доходов (собственный бизнес, ценные бумаги, квартира для сдачи в аренду, драгоценные металлы)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r>
              <a:rPr lang="ru-RU" sz="24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материальные обязательства.</a:t>
            </a:r>
          </a:p>
          <a:p>
            <a:pPr algn="just"/>
            <a:endParaRPr lang="ru-RU" sz="2400" dirty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3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41417" y="3487316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638" y="3501008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5478" y="4297055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gorod.n-sk.info/wp-content/uploads/2016/07/Den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836712"/>
            <a:ext cx="3744416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633151" y="4466332"/>
            <a:ext cx="194417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80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88991" y="4463903"/>
            <a:ext cx="194417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80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thestartupgarage.com/wp-content/uploads/2012/07/the-startup-garage-non-profit-public-charity-vs-private-foundat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38" y="860745"/>
            <a:ext cx="3744370" cy="249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432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img7.autonavigator.ru/carsfoto/1600/5101/208981/Nissan_Micra_Hatchback%205%20door_2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129" y="869547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лево 13"/>
          <p:cNvSpPr/>
          <p:nvPr/>
        </p:nvSpPr>
        <p:spPr>
          <a:xfrm rot="14267010">
            <a:off x="6197688" y="3113774"/>
            <a:ext cx="996555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7053466">
            <a:off x="2683446" y="3113774"/>
            <a:ext cx="996555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31639" y="3979911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 (на 5 лет)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Аренда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машино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-места – 5.000 руб./руб. 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Бензин – 10.000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Мелкий ремонт – 5.000 руб./мес.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4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26272" y="2690336"/>
            <a:ext cx="6251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Автомобиль – это актив или пассив?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72" y="310805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96756" y="325962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Сколько стоит владение автомобилем?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3884855"/>
            <a:ext cx="6595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 каком случае покупку автомобиля можно считать инвестиционным активом?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843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5855" y="2658070"/>
            <a:ext cx="30963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Аренда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машино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-места – 5.000 руб./руб. 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Бензин – 10.000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Мелкий ремонт – 5.000 руб./мес.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3539" y="3933056"/>
            <a:ext cx="2637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4464262" y="1944652"/>
            <a:ext cx="719530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16200000">
            <a:off x="6621261" y="2561012"/>
            <a:ext cx="1275253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img7.autonavigator.ru/carsfoto/1600/5101/208981/Nissan_Micra_Hatchback%205%20door_2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7" y="4743192"/>
            <a:ext cx="2600468" cy="195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23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3771037"/>
            <a:ext cx="3096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Сдается в аренду как такси – 3.000 руб./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3539" y="3933056"/>
            <a:ext cx="2637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1450162" y="2349897"/>
            <a:ext cx="1572558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16200000">
            <a:off x="6621261" y="2561012"/>
            <a:ext cx="1275253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mg7.autonavigator.ru/carsfoto/1600/5101/208981/Nissan_Micra_Hatchback%205%20door_2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07" y="4743192"/>
            <a:ext cx="2600468" cy="195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716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71118" y="1979259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Золотое колечко с бриллиантом?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76" y="3023270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96756" y="2564904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Норковая шуба?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96756" y="314096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Дизайнерский ремонт в квартире?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71118" y="3687415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Гараж?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41588" y="422108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Кредитная карта?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7744" y="4797152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Оплата учебы в мед. институте?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39834" y="5373216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Квартплата?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142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4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5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6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448</Words>
  <Application>Microsoft Office PowerPoint</Application>
  <PresentationFormat>Экран (4:3)</PresentationFormat>
  <Paragraphs>91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Касьяненко Анастасия Анатольевна</dc:creator>
  <cp:lastModifiedBy>Касьяненко Анастасия Анатольевна</cp:lastModifiedBy>
  <cp:revision>49</cp:revision>
  <dcterms:created xsi:type="dcterms:W3CDTF">2016-03-29T14:41:24Z</dcterms:created>
  <dcterms:modified xsi:type="dcterms:W3CDTF">2016-12-13T15:20:18Z</dcterms:modified>
</cp:coreProperties>
</file>