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320" r:id="rId2"/>
    <p:sldId id="322" r:id="rId3"/>
    <p:sldId id="323" r:id="rId4"/>
    <p:sldId id="324" r:id="rId5"/>
    <p:sldId id="326" r:id="rId6"/>
    <p:sldId id="325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250" autoAdjust="0"/>
    <p:restoredTop sz="94660"/>
  </p:normalViewPr>
  <p:slideViewPr>
    <p:cSldViewPr>
      <p:cViewPr>
        <p:scale>
          <a:sx n="66" d="100"/>
          <a:sy n="66" d="100"/>
        </p:scale>
        <p:origin x="-1188" y="-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142570-D447-4D19-9BE8-FFF84F2F08A2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5AAE7B-2078-4D23-BC5F-E72FFAF615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15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DAB522D-786A-46F0-B01B-E7D58EBF4831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2493675"/>
            <a:ext cx="59944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8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СЕМЕЙНЫЙ БЮДЖЕТ.  </a:t>
            </a:r>
            <a:r>
              <a:rPr lang="ru-RU" sz="2800" b="1" cap="all" dirty="0" err="1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ИГРа</a:t>
            </a:r>
            <a:r>
              <a:rPr lang="ru-RU" sz="28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.</a:t>
            </a:r>
            <a:endParaRPr lang="ru-RU" sz="28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2289" name="Рисунок 2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74" t="23720" r="50551" b="13139"/>
          <a:stretch>
            <a:fillRect/>
          </a:stretch>
        </p:blipFill>
        <p:spPr bwMode="auto">
          <a:xfrm>
            <a:off x="786243" y="228600"/>
            <a:ext cx="904876" cy="102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691119" y="367099"/>
            <a:ext cx="6912206" cy="169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Федеральное государственное казённое общеобразовательное учреждение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«Московский кадетский корпус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«Пансион воспитанниц Министерства обороны Российской Федерации»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2060"/>
              </a:solidFill>
              <a:latin typeface="Georgia" pitchFamily="18" charset="0"/>
              <a:ea typeface="Cambria Math" pitchFamily="18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002060"/>
              </a:solidFill>
              <a:latin typeface="Georgia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2195736" y="5727711"/>
            <a:ext cx="570638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АВТОР: </a:t>
            </a:r>
            <a:r>
              <a:rPr lang="ru-RU" sz="1400" dirty="0" smtClean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Педагог-организатор: </a:t>
            </a:r>
            <a:r>
              <a:rPr lang="ru-RU" sz="1400" b="1" dirty="0" smtClean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Шакирова О.В.</a:t>
            </a:r>
            <a:endParaRPr lang="ru-RU" sz="1400" b="1" dirty="0">
              <a:solidFill>
                <a:srgbClr val="002060"/>
              </a:solidFill>
              <a:latin typeface="Georgia" pitchFamily="18" charset="0"/>
              <a:ea typeface="Cambria Math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06100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://expressfit.ru/wp-content/uploads/2016/06/rekomendatsii-dlya-roditelei-po-vospitaniyu-giperaktivnykh-detei-3137745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049" y="926998"/>
            <a:ext cx="2010834" cy="1341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755576" y="117150"/>
            <a:ext cx="83884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0. Делим детей на команды. Выдаем  «расчетные листы». 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://www.matyditya.ru/wp-content/uploads/2016/01/CHto-daritsya-podrostkam-v-15-letnem-vozraste.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012" y="1456138"/>
            <a:ext cx="2091233" cy="1341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0594011"/>
              </p:ext>
            </p:extLst>
          </p:nvPr>
        </p:nvGraphicFramePr>
        <p:xfrm>
          <a:off x="1691680" y="3140968"/>
          <a:ext cx="6192688" cy="273630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342658"/>
                <a:gridCol w="4850030"/>
              </a:tblGrid>
              <a:tr h="6553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Georgia" panose="02040502050405020303" pitchFamily="18" charset="0"/>
                        </a:rPr>
                        <a:t>№ задания</a:t>
                      </a:r>
                      <a:endParaRPr lang="ru-RU" sz="1800" dirty="0">
                        <a:effectLst/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Georgia" panose="02040502050405020303" pitchFamily="18" charset="0"/>
                        </a:rPr>
                        <a:t>Количество заработанных монет в течение урока</a:t>
                      </a:r>
                      <a:endParaRPr lang="ru-RU" sz="1800" dirty="0">
                        <a:effectLst/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0237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Tx/>
                        <a:buNone/>
                      </a:pPr>
                      <a:r>
                        <a:rPr lang="ru-RU" sz="1800" dirty="0"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Georgia" panose="02040502050405020303" pitchFamily="18" charset="0"/>
                        </a:rPr>
                        <a:t>1</a:t>
                      </a:r>
                      <a:endParaRPr lang="ru-RU" sz="1800" dirty="0">
                        <a:effectLst/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0237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Tx/>
                        <a:buNone/>
                      </a:pPr>
                      <a:r>
                        <a:rPr lang="ru-RU" sz="1800" dirty="0"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Georgia" panose="02040502050405020303" pitchFamily="18" charset="0"/>
                        </a:rPr>
                        <a:t>2</a:t>
                      </a:r>
                      <a:endParaRPr lang="ru-RU" sz="1800" dirty="0">
                        <a:effectLst/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0237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Tx/>
                        <a:buNone/>
                      </a:pPr>
                      <a:r>
                        <a:rPr lang="ru-RU" sz="1800" dirty="0"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Georgia" panose="02040502050405020303" pitchFamily="18" charset="0"/>
                        </a:rPr>
                        <a:t>3</a:t>
                      </a:r>
                      <a:endParaRPr lang="ru-RU" sz="1800" dirty="0">
                        <a:effectLst/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0237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Tx/>
                        <a:buNone/>
                      </a:pPr>
                      <a:r>
                        <a:rPr lang="ru-RU" sz="1800" dirty="0"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Georgia" panose="02040502050405020303" pitchFamily="18" charset="0"/>
                        </a:rPr>
                        <a:t>4</a:t>
                      </a:r>
                      <a:endParaRPr lang="ru-RU" sz="1800" dirty="0">
                        <a:effectLst/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Georgia" panose="02040502050405020303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416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://expressfit.ru/wp-content/uploads/2016/06/rekomendatsii-dlya-roditelei-po-vospitaniyu-giperaktivnykh-detei-3137745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245" y="1340767"/>
            <a:ext cx="1720440" cy="1147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755576" y="116632"/>
            <a:ext cx="78488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Задание № 1. Назовите максимально возможное количество видов доходов и примерную сумму: 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://www.matyditya.ru/wp-content/uploads/2016/01/CHto-daritsya-podrostkam-v-15-letnem-vozraste.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245" y="2799835"/>
            <a:ext cx="1720440" cy="110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5548" y="3933056"/>
            <a:ext cx="6872876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987824" y="1756527"/>
            <a:ext cx="547260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….заработная плата, доход от владения имуществом, доход от сбережений, доход от предпринимательской деятельности, государственные выплаты - пенсии, пособия на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детей.</a:t>
            </a:r>
            <a:endParaRPr lang="ru-RU" sz="2000" dirty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5683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://expressfit.ru/wp-content/uploads/2016/06/rekomendatsii-dlya-roditelei-po-vospitaniyu-giperaktivnykh-detei-3137745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245" y="1340767"/>
            <a:ext cx="1720440" cy="1147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755576" y="116632"/>
            <a:ext cx="7848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Задание № 2. Ответьте правильно на вопросы: 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://www.matyditya.ru/wp-content/uploads/2016/01/CHto-daritsya-podrostkam-v-15-letnem-vozraste.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245" y="2799835"/>
            <a:ext cx="1720440" cy="110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987824" y="1150940"/>
            <a:ext cx="547260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 Денежные </a:t>
            </a:r>
            <a:r>
              <a:rPr lang="ru-RU" sz="2000" i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средства, которые семья получает от других – </a:t>
            </a:r>
            <a:r>
              <a:rPr lang="ru-RU" sz="2000" b="1" i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доход</a:t>
            </a:r>
            <a:r>
              <a:rPr lang="ru-RU" sz="2000" i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Государственные </a:t>
            </a:r>
            <a:r>
              <a:rPr lang="ru-RU" sz="2000" i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выплаты пожилым людям – </a:t>
            </a:r>
            <a:r>
              <a:rPr lang="ru-RU" sz="2000" b="1" i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пенсия</a:t>
            </a:r>
            <a:r>
              <a:rPr lang="ru-RU" sz="2000" i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i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Где человек хранит свободные денежные средства – </a:t>
            </a:r>
            <a:r>
              <a:rPr lang="ru-RU" sz="2000" b="1" i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банк</a:t>
            </a:r>
            <a:r>
              <a:rPr lang="ru-RU" sz="2000" i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i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Затраты денег на семейные нужды – </a:t>
            </a:r>
            <a:r>
              <a:rPr lang="ru-RU" sz="2000" b="1" i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расходы</a:t>
            </a:r>
            <a:r>
              <a:rPr lang="ru-RU" sz="2000" i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i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К какому виду расходов относятся расходы на оплату электроэнергии – </a:t>
            </a:r>
            <a:r>
              <a:rPr lang="ru-RU" sz="2000" b="1" i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постоянные расходы</a:t>
            </a:r>
            <a:r>
              <a:rPr lang="ru-RU" sz="2000" i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i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К какому виду расходов относятся расходы на покупку компьютера – </a:t>
            </a:r>
            <a:r>
              <a:rPr lang="ru-RU" sz="2000" b="1" i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переменные расходы</a:t>
            </a: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.</a:t>
            </a:r>
            <a:endParaRPr lang="ru-RU" sz="2000" i="1" dirty="0">
              <a:solidFill>
                <a:schemeClr val="bg2">
                  <a:lumMod val="25000"/>
                </a:schemeClr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4345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://expressfit.ru/wp-content/uploads/2016/06/rekomendatsii-dlya-roditelei-po-vospitaniyu-giperaktivnykh-detei-3137745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245" y="1340767"/>
            <a:ext cx="1720440" cy="1147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755576" y="116632"/>
            <a:ext cx="7848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Задание № 3. Заполните пропуски: 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://www.matyditya.ru/wp-content/uploads/2016/01/CHto-daritsya-podrostkam-v-15-letnem-vozraste.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245" y="2799835"/>
            <a:ext cx="1720440" cy="110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987824" y="1150940"/>
            <a:ext cx="547260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 Имея </a:t>
            </a:r>
            <a:r>
              <a:rPr lang="ru-RU" sz="2000" i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дом, можно сдать его в _____________ и получать доход в виде </a:t>
            </a: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_________________________.</a:t>
            </a:r>
          </a:p>
          <a:p>
            <a:pPr marL="457200" indent="-457200">
              <a:buFont typeface="+mj-lt"/>
              <a:buAutoNum type="arabicPeriod"/>
            </a:pPr>
            <a:endParaRPr lang="ru-RU" sz="2000" i="1" dirty="0">
              <a:solidFill>
                <a:schemeClr val="bg2">
                  <a:lumMod val="25000"/>
                </a:schemeClr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Свободные </a:t>
            </a:r>
            <a:r>
              <a:rPr lang="ru-RU" sz="2000" i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деньги можно положить в банк и получить </a:t>
            </a: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__________________________________________________________.</a:t>
            </a:r>
          </a:p>
          <a:p>
            <a:pPr marL="457200" indent="-457200">
              <a:buFont typeface="+mj-lt"/>
              <a:buAutoNum type="arabicPeriod"/>
            </a:pPr>
            <a:endParaRPr lang="ru-RU" sz="2000" i="1" dirty="0">
              <a:solidFill>
                <a:schemeClr val="bg2">
                  <a:lumMod val="25000"/>
                </a:schemeClr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Семья </a:t>
            </a:r>
            <a:r>
              <a:rPr lang="ru-RU" sz="2000" i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часто получает </a:t>
            </a: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_____________________________ </a:t>
            </a:r>
            <a:r>
              <a:rPr lang="ru-RU" sz="2000" i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в виде пенсий, пособий, других целевых выплат</a:t>
            </a: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.</a:t>
            </a:r>
            <a:endParaRPr lang="ru-RU" sz="2000" i="1" dirty="0">
              <a:solidFill>
                <a:schemeClr val="bg2">
                  <a:lumMod val="25000"/>
                </a:schemeClr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54584" y="116632"/>
            <a:ext cx="7848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Задание № 3. Заполните пропуски: 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9097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://expressfit.ru/wp-content/uploads/2016/06/rekomendatsii-dlya-roditelei-po-vospitaniyu-giperaktivnykh-detei-3137745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245" y="1340767"/>
            <a:ext cx="1720440" cy="1147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755576" y="116632"/>
            <a:ext cx="78488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Задание № 4. Запишите суммы на необходимые и желаемые расходы: 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://www.matyditya.ru/wp-content/uploads/2016/01/CHto-daritsya-podrostkam-v-15-letnem-vozraste.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245" y="2799835"/>
            <a:ext cx="1720440" cy="110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331640" y="4518811"/>
            <a:ext cx="69847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Сравните ваши доходы и расходы. </a:t>
            </a:r>
            <a:r>
              <a:rPr lang="ru-RU" sz="2000" i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Скажите, все ли вы можете приобрести на данный момент? Если нет, то почему? Что можно отложить до следующего пополнения семейных доходов</a:t>
            </a: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?</a:t>
            </a:r>
            <a:endParaRPr lang="ru-RU" sz="2000" i="1" dirty="0">
              <a:solidFill>
                <a:schemeClr val="bg2">
                  <a:lumMod val="25000"/>
                </a:schemeClr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701" y="1247467"/>
            <a:ext cx="5547715" cy="2655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0831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476</TotalTime>
  <Words>264</Words>
  <Application>Microsoft Office PowerPoint</Application>
  <PresentationFormat>Экран (4:3)</PresentationFormat>
  <Paragraphs>41</Paragraphs>
  <Slides>6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Касьяненко Анастасия Анатольевна</dc:creator>
  <cp:lastModifiedBy>Касьяненко Анастасия Анатольевна</cp:lastModifiedBy>
  <cp:revision>54</cp:revision>
  <dcterms:created xsi:type="dcterms:W3CDTF">2016-03-29T14:41:24Z</dcterms:created>
  <dcterms:modified xsi:type="dcterms:W3CDTF">2016-12-14T07:35:08Z</dcterms:modified>
</cp:coreProperties>
</file>