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327" r:id="rId2"/>
    <p:sldId id="328" r:id="rId3"/>
    <p:sldId id="329" r:id="rId4"/>
    <p:sldId id="330" r:id="rId5"/>
    <p:sldId id="331" r:id="rId6"/>
    <p:sldId id="333" r:id="rId7"/>
    <p:sldId id="332" r:id="rId8"/>
    <p:sldId id="32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250" autoAdjust="0"/>
    <p:restoredTop sz="94660"/>
  </p:normalViewPr>
  <p:slideViewPr>
    <p:cSldViewPr>
      <p:cViewPr>
        <p:scale>
          <a:sx n="66" d="100"/>
          <a:sy n="66" d="100"/>
        </p:scale>
        <p:origin x="-1188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42570-D447-4D19-9BE8-FFF84F2F08A2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AAE7B-2078-4D23-BC5F-E72FFAF61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1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AAE7B-2078-4D23-BC5F-E72FFAF6154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154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AB522D-786A-46F0-B01B-E7D58EBF4831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64F13C-FB8E-4448-9626-7B78A8EDB9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497031"/>
            <a:ext cx="5994412" cy="1305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ЭКОНОМИЯ СЕМЕЙНОГО   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БЮДЖЕТА. ПРАКТИКУМ.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9" name="Рисунок 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t="23720" r="50551" b="13139"/>
          <a:stretch>
            <a:fillRect/>
          </a:stretch>
        </p:blipFill>
        <p:spPr bwMode="auto">
          <a:xfrm>
            <a:off x="786243" y="228600"/>
            <a:ext cx="904876" cy="10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91119" y="367099"/>
            <a:ext cx="6912206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Федеральное государственное казённое общеобразовательное учреждение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«Московский кадетский корпус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«Пансион воспитанниц Министерства обороны Российской Федерации»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95736" y="5727711"/>
            <a:ext cx="57063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АВТОР: </a:t>
            </a: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Заведующий отделом  ВР:  </a:t>
            </a:r>
            <a:r>
              <a:rPr lang="ru-RU" sz="1400" b="1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Нескина Н.Б.</a:t>
            </a:r>
            <a:endParaRPr lang="ru-RU" sz="1400" b="1" dirty="0">
              <a:solidFill>
                <a:srgbClr val="002060"/>
              </a:solidFill>
              <a:latin typeface="Georgia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Georgia" pitchFamily="18" charset="0"/>
                <a:ea typeface="Cambria Math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3805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612845"/>
            <a:ext cx="7416824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Тема занятия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«Экономия семейного бюджета»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Место занятия в системе образования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для обучающихся 9-х классов, в системе внеурочной деятельности (мероприятия социального направления развития личности).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Форма занятия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экономическая деловая игра-практикум.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</a:p>
          <a:p>
            <a:r>
              <a:rPr lang="ru-RU" sz="2000" i="1" u="sng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Цель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: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1. Создать условия для формирования у воспитанников экономических представлений о бюджете семьи.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2. Познакомиться со структурой рационального бюджета семьи, попытаться составить баланс семейных доходов и расходов.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6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27" y="1052736"/>
            <a:ext cx="779453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www.awicons.com/stock-icons/soft/preview/su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774" y="4581128"/>
            <a:ext cx="3100426" cy="198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/>
          <p:cNvSpPr/>
          <p:nvPr/>
        </p:nvSpPr>
        <p:spPr>
          <a:xfrm rot="5400000">
            <a:off x="4836376" y="4167592"/>
            <a:ext cx="471945" cy="442308"/>
          </a:xfrm>
          <a:prstGeom prst="leftArrow">
            <a:avLst/>
          </a:prstGeom>
          <a:solidFill>
            <a:srgbClr val="FFC000"/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61" y="3320109"/>
            <a:ext cx="87438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5576" y="11663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1. Подсчитать сумму ежемесячного дохода семьи: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1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1663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2. Подсчитать ежемесячные расходы семьи: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03" y="900277"/>
            <a:ext cx="7075487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www.awicons.com/stock-icons/soft/preview/su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45224"/>
            <a:ext cx="1601223" cy="102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748" y="4732590"/>
            <a:ext cx="87438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72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93" y="1358602"/>
            <a:ext cx="6827837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1663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Задание № 3. Сравнить данные по предыдущему заданию с «Рациональным потребительским бюджетом»: 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48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6398" y="1052736"/>
            <a:ext cx="74168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1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Из чего складывается семейный бюджет?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а) из заработной платы, пенсии, стипендии;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б) из доходов и расходов;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в) из денег </a:t>
            </a:r>
          </a:p>
          <a:p>
            <a:r>
              <a:rPr lang="en-US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 </a:t>
            </a: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2. Деньги, которые поступают в бюджет семьи, – это…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я) расходы;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е) проценты;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ю) доходы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3. Авторское вознаграждение – это…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б) зарплата;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г) налог;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д) гонорар 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18495"/>
            <a:ext cx="5994412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Тест-кроссворд</a:t>
            </a:r>
            <a:r>
              <a:rPr lang="ru-RU" sz="2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4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08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612845"/>
            <a:ext cx="7416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4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Деньги, которые тратятся из бюджета семьи, – это…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ш) доходы;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ж) расходы;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х) прибыль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5. Правильным ведением бюджета считается то, при котором доходы…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е) больше расходов;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и) равны расходам;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а) меньше расходов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6. Зарплата, пенсия, стипендия – это разные виды… </a:t>
            </a:r>
          </a:p>
          <a:p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т)доходов;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п)расходов; </a:t>
            </a:r>
            <a:b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2000" i="1" dirty="0">
                <a:solidFill>
                  <a:srgbClr val="00206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к)гонорара </a:t>
            </a:r>
          </a:p>
          <a:p>
            <a:endParaRPr lang="ru-RU" sz="2000" i="1" u="sng" dirty="0" smtClean="0">
              <a:solidFill>
                <a:srgbClr val="00206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  <a:p>
            <a:r>
              <a:rPr lang="ru-RU" sz="2000" i="1" dirty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Если </a:t>
            </a: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дети </a:t>
            </a:r>
            <a:r>
              <a:rPr lang="ru-RU" sz="2000" i="1" dirty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правильно ответили на все вопросы, </a:t>
            </a: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то должно </a:t>
            </a:r>
            <a:r>
              <a:rPr lang="ru-RU" sz="2000" i="1" dirty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получиться слово </a:t>
            </a:r>
            <a:r>
              <a:rPr lang="ru-RU" sz="2000" i="1" dirty="0" smtClean="0">
                <a:solidFill>
                  <a:srgbClr val="C00000"/>
                </a:solidFill>
                <a:latin typeface="Georgia" panose="02040502050405020303" pitchFamily="18" charset="0"/>
                <a:ea typeface="Cambria Math" pitchFamily="18" charset="0"/>
                <a:cs typeface="Times New Roman" pitchFamily="18" charset="0"/>
              </a:rPr>
              <a:t>«БЮДЖЕТ».</a:t>
            </a:r>
            <a:endParaRPr lang="ru-RU" sz="2000" i="1" dirty="0">
              <a:solidFill>
                <a:srgbClr val="C00000"/>
              </a:solidFill>
              <a:latin typeface="Georgia" panose="02040502050405020303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6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27384"/>
            <a:ext cx="648072" cy="6858000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Фигура, имеющая форму буквы L 2"/>
          <p:cNvSpPr/>
          <p:nvPr/>
        </p:nvSpPr>
        <p:spPr>
          <a:xfrm flipH="1">
            <a:off x="6372200" y="116632"/>
            <a:ext cx="2771800" cy="6741368"/>
          </a:xfrm>
          <a:prstGeom prst="corner">
            <a:avLst>
              <a:gd name="adj1" fmla="val 4165"/>
              <a:gd name="adj2" fmla="val 7393"/>
            </a:avLst>
          </a:prstGeom>
          <a:solidFill>
            <a:schemeClr val="bg1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2497031"/>
            <a:ext cx="5994412" cy="820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36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СПАСИБО ЗА ВНИМАНИЕ.</a:t>
            </a:r>
            <a:endParaRPr lang="ru-RU" sz="36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93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486</TotalTime>
  <Words>124</Words>
  <Application>Microsoft Office PowerPoint</Application>
  <PresentationFormat>Экран (4:3)</PresentationFormat>
  <Paragraphs>45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Касьяненко Анастасия Анатольевна</dc:creator>
  <cp:lastModifiedBy>Касьяненко Анастасия Анатольевна</cp:lastModifiedBy>
  <cp:revision>55</cp:revision>
  <dcterms:created xsi:type="dcterms:W3CDTF">2016-03-29T14:41:24Z</dcterms:created>
  <dcterms:modified xsi:type="dcterms:W3CDTF">2016-12-14T07:58:53Z</dcterms:modified>
</cp:coreProperties>
</file>