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2B90"/>
    <a:srgbClr val="4A4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4732" y="332656"/>
            <a:ext cx="8856663" cy="79216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Распространенные  способы мошенничества 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с банковскими картами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7" y="3074253"/>
            <a:ext cx="2736305" cy="13612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Банковская карта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1385328"/>
            <a:ext cx="1836204" cy="1107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Скимминг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81195" y="1385328"/>
            <a:ext cx="1810785" cy="11075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Банкомат-фантом</a:t>
            </a:r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06026" y="1385328"/>
            <a:ext cx="183620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/>
              <a:t>Фишинг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44482" y="1385328"/>
            <a:ext cx="1936913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4199" y="5113370"/>
            <a:ext cx="20522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Подставной покупатель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93198" y="5057209"/>
            <a:ext cx="1888197" cy="10656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«Проверка</a:t>
            </a:r>
          </a:p>
          <a:p>
            <a:pPr algn="ctr"/>
            <a:r>
              <a:rPr lang="ru-RU" sz="2000" b="1" dirty="0"/>
              <a:t>безопасности»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376" y="3212976"/>
            <a:ext cx="196335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Подглядывание через плечо</a:t>
            </a:r>
            <a:endParaRPr lang="ru-RU" sz="2000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327932" y="2557978"/>
            <a:ext cx="1803908" cy="589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044482" y="3075887"/>
            <a:ext cx="183620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«Ливанская петля»</a:t>
            </a:r>
            <a:endParaRPr lang="ru-RU" sz="20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607309" y="2492896"/>
            <a:ext cx="724050" cy="623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700037" y="2492895"/>
            <a:ext cx="648072" cy="654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5724128" y="2492896"/>
            <a:ext cx="1658220" cy="582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724128" y="3651951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1943708" y="3789040"/>
            <a:ext cx="10441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1079612" y="4509120"/>
            <a:ext cx="2052228" cy="604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10" idx="0"/>
          </p:cNvCxnSpPr>
          <p:nvPr/>
        </p:nvCxnSpPr>
        <p:spPr>
          <a:xfrm flipH="1">
            <a:off x="3580313" y="4511468"/>
            <a:ext cx="362025" cy="601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806026" y="4509120"/>
            <a:ext cx="1062118" cy="601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724128" y="4477666"/>
            <a:ext cx="2313169" cy="579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093198" y="1509889"/>
            <a:ext cx="18394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Подставной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магазин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cxnSp>
        <p:nvCxnSpPr>
          <p:cNvPr id="51" name="Прямая соединительная линия 50"/>
          <p:cNvCxnSpPr>
            <a:stCxn id="5" idx="3"/>
            <a:endCxn id="6" idx="1"/>
          </p:cNvCxnSpPr>
          <p:nvPr/>
        </p:nvCxnSpPr>
        <p:spPr>
          <a:xfrm>
            <a:off x="2051720" y="1939112"/>
            <a:ext cx="529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stCxn id="7" idx="3"/>
            <a:endCxn id="8" idx="1"/>
          </p:cNvCxnSpPr>
          <p:nvPr/>
        </p:nvCxnSpPr>
        <p:spPr>
          <a:xfrm>
            <a:off x="6642230" y="1925388"/>
            <a:ext cx="4022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176170" y="5148278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Продажа карты с нулевым балансом</a:t>
            </a:r>
            <a:endParaRPr lang="ru-RU" sz="20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028589" y="5091555"/>
            <a:ext cx="17281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«Спасение </a:t>
            </a:r>
          </a:p>
          <a:p>
            <a:pPr algn="ctr"/>
            <a:r>
              <a:rPr lang="ru-RU" sz="2400" b="1" dirty="0"/>
              <a:t>д</a:t>
            </a:r>
            <a:r>
              <a:rPr lang="ru-RU" sz="2400" b="1" dirty="0" smtClean="0"/>
              <a:t>енег»</a:t>
            </a:r>
          </a:p>
          <a:p>
            <a:pPr algn="ctr"/>
            <a:r>
              <a:rPr lang="ru-RU" sz="1400" b="1" dirty="0" smtClean="0"/>
              <a:t> 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362241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4732" y="332656"/>
            <a:ext cx="8856663" cy="79216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4A4090"/>
                </a:solidFill>
              </a:rPr>
              <a:t>Распространенные  способы мошенничества </a:t>
            </a:r>
            <a:br>
              <a:rPr lang="ru-RU" sz="3200" b="1" dirty="0" smtClean="0">
                <a:solidFill>
                  <a:srgbClr val="4A4090"/>
                </a:solidFill>
              </a:rPr>
            </a:br>
            <a:r>
              <a:rPr lang="ru-RU" sz="3200" b="1" dirty="0" smtClean="0">
                <a:solidFill>
                  <a:srgbClr val="4A4090"/>
                </a:solidFill>
              </a:rPr>
              <a:t>при оплате банковскими картами</a:t>
            </a:r>
            <a:endParaRPr lang="ru-RU" sz="3200" b="1" dirty="0">
              <a:solidFill>
                <a:srgbClr val="4A409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6851" y="3340522"/>
            <a:ext cx="2736305" cy="13612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Банковская карта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5583" y="4537349"/>
            <a:ext cx="2484207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Копирование карты при оплате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48061" y="5414091"/>
            <a:ext cx="2280806" cy="1269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11281" y="4261858"/>
            <a:ext cx="2470113" cy="11912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H="1">
            <a:off x="2427183" y="3933099"/>
            <a:ext cx="1798178" cy="604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575003" y="4701748"/>
            <a:ext cx="0" cy="7513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231213" y="3890506"/>
            <a:ext cx="2393171" cy="579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535" y="1412776"/>
            <a:ext cx="85858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Помни!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любой карте есть вся необходимая информация для кражи с неё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денег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36495" y="5633189"/>
            <a:ext cx="15039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Двойные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операции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09689" y="4375834"/>
            <a:ext cx="2673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Фальшивый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интернет-магазин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6931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FF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66</Words>
  <Application>Microsoft Office PowerPoint</Application>
  <PresentationFormat>Экран 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Распространенные  способы мошенничества  с банковскими картами</vt:lpstr>
      <vt:lpstr>Распространенные  способы мошенничества  при оплате банковскими картами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Схемы мошенничества с банковскими картами</dc:title>
  <dc:creator>Вера</dc:creator>
  <cp:lastModifiedBy>Вера</cp:lastModifiedBy>
  <cp:revision>13</cp:revision>
  <dcterms:created xsi:type="dcterms:W3CDTF">2016-12-11T06:41:53Z</dcterms:created>
  <dcterms:modified xsi:type="dcterms:W3CDTF">2016-12-11T09:17:02Z</dcterms:modified>
</cp:coreProperties>
</file>