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63" r:id="rId5"/>
    <p:sldId id="265" r:id="rId6"/>
    <p:sldId id="264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14.12.2016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052;&#1091;&#1083;&#1100;&#1090;&#1092;&#1080;&#1083;&#1100;&#1084;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2852936"/>
            <a:ext cx="8856984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методика преподавания тем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финансовому мошенничеству и рискам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2363"/>
            <a:ext cx="8496944" cy="102438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Подготовили воспитатели 11 курса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Фатькина З.Р., Нестерова И.П., Бородулина В.Б, Вольницкая Г.А., Мельхер Е.А., </a:t>
            </a:r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Кушникова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А.В., Обломкова А.А., Кожина Т.А., Мазалецкая Ю.Б.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476602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Модуль №8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476602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 классы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24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проекта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23528" y="692696"/>
            <a:ext cx="8363272" cy="3672408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dirty="0"/>
              <a:t>повышение информированности о мошенничестве и мошенниках; </a:t>
            </a:r>
          </a:p>
          <a:p>
            <a:pPr marL="45720" indent="0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Задачи</a:t>
            </a:r>
            <a:r>
              <a:rPr lang="ru-RU" sz="3500" b="1" dirty="0">
                <a:solidFill>
                  <a:srgbClr val="FF0000"/>
                </a:solidFill>
              </a:rPr>
              <a:t>:</a:t>
            </a:r>
          </a:p>
          <a:p>
            <a:r>
              <a:rPr lang="ru-RU" dirty="0" smtClean="0"/>
              <a:t> </a:t>
            </a:r>
            <a:r>
              <a:rPr lang="ru-RU" dirty="0"/>
              <a:t>раскрыть основные способы современных финансовых махинаций;</a:t>
            </a:r>
          </a:p>
          <a:p>
            <a:r>
              <a:rPr lang="ru-RU" dirty="0" smtClean="0"/>
              <a:t> </a:t>
            </a:r>
            <a:r>
              <a:rPr lang="ru-RU" dirty="0"/>
              <a:t>познакомить с видами мошенничеств на финансовом рынке России;</a:t>
            </a:r>
          </a:p>
          <a:p>
            <a:r>
              <a:rPr lang="ru-RU" dirty="0" smtClean="0"/>
              <a:t> </a:t>
            </a:r>
            <a:r>
              <a:rPr lang="ru-RU" dirty="0"/>
              <a:t>познакомиться с психологией мошенничества;</a:t>
            </a:r>
          </a:p>
          <a:p>
            <a:r>
              <a:rPr lang="ru-RU" dirty="0" smtClean="0"/>
              <a:t>изучить </a:t>
            </a:r>
            <a:r>
              <a:rPr lang="ru-RU" dirty="0"/>
              <a:t>способы самозащиты от </a:t>
            </a:r>
            <a:r>
              <a:rPr lang="ru-RU" dirty="0" smtClean="0"/>
              <a:t>мошенников</a:t>
            </a:r>
          </a:p>
          <a:p>
            <a:r>
              <a:rPr lang="ru-RU" dirty="0"/>
              <a:t>развитие критического мышления.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2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635681"/>
            <a:ext cx="6512511" cy="1143000"/>
          </a:xfrm>
        </p:spPr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20494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hlinkClick r:id="rId2" action="ppaction://hlinkfile"/>
              </a:rPr>
              <a:t>Кожина Т.А., Мельхер Е.А.</a:t>
            </a:r>
          </a:p>
          <a:p>
            <a:r>
              <a:rPr lang="ru-RU" sz="3200" dirty="0" smtClean="0">
                <a:hlinkClick r:id="rId2" action="ppaction://hlinkfile"/>
              </a:rPr>
              <a:t>Мультипликационный фильм: «Финансовая </a:t>
            </a:r>
            <a:r>
              <a:rPr lang="ru-RU" sz="3200" dirty="0" err="1" smtClean="0">
                <a:hlinkClick r:id="rId2" action="ppaction://hlinkfile"/>
              </a:rPr>
              <a:t>неграмотятина</a:t>
            </a:r>
            <a:r>
              <a:rPr lang="ru-RU" sz="3200" dirty="0" smtClean="0">
                <a:hlinkClick r:id="rId2" action="ppaction://hlinkfile"/>
              </a:rPr>
              <a:t>»</a:t>
            </a:r>
            <a:endParaRPr lang="ru-RU" sz="3200" dirty="0">
              <a:hlinkClick r:id="rId2" action="ppaction://hlinkfile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92896"/>
            <a:ext cx="3840088" cy="288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04212"/>
            <a:ext cx="3386150" cy="225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3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445224"/>
            <a:ext cx="6512511" cy="1143000"/>
          </a:xfrm>
        </p:spPr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5040560" cy="5472608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Мазалецкая Ю.Б.</a:t>
            </a:r>
          </a:p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Разработка внеклассного мероприятия по теме: «Финансовые риски. Виды финансовых рисков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»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45720" indent="0">
              <a:buNone/>
            </a:pPr>
            <a:r>
              <a:rPr lang="ru-RU" sz="2400" i="1" dirty="0"/>
              <a:t>Финансовые риски — это возможность потерять деньги в связи с наступлением каких-либо предвиденных или непредвиденных обстоятельств.</a:t>
            </a:r>
          </a:p>
          <a:p>
            <a:pPr marL="45720" indent="0">
              <a:buNone/>
            </a:pPr>
            <a:r>
              <a:rPr lang="ru-RU" sz="2400" i="1" dirty="0" smtClean="0"/>
              <a:t>Основные  задачи:</a:t>
            </a:r>
            <a:endParaRPr lang="ru-RU" sz="2400" i="1" dirty="0"/>
          </a:p>
          <a:p>
            <a:pPr marL="45720" indent="0">
              <a:buNone/>
            </a:pPr>
            <a:r>
              <a:rPr lang="ru-RU" sz="2400" i="1" dirty="0" smtClean="0"/>
              <a:t>Дать </a:t>
            </a:r>
            <a:r>
              <a:rPr lang="ru-RU" sz="2400" i="1" dirty="0"/>
              <a:t>определение, что такое финансовые риски, рассмотреть виды финансовых рисков</a:t>
            </a:r>
            <a:endParaRPr lang="ru-RU" sz="24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04864"/>
            <a:ext cx="3152800" cy="209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52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949280"/>
            <a:ext cx="6512511" cy="1143000"/>
          </a:xfrm>
        </p:spPr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7632848" cy="57606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Фатькина З.Р.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Методическая разработка по теме 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«Виды мошенничества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</a:p>
          <a:p>
            <a:pPr marL="45720" indent="0">
              <a:buNone/>
            </a:pPr>
            <a:r>
              <a:rPr lang="ru-RU" b="1" i="1" dirty="0"/>
              <a:t>Мошенничество с помощью мобильного</a:t>
            </a:r>
            <a:r>
              <a:rPr lang="ru-RU" dirty="0"/>
              <a:t> </a:t>
            </a:r>
            <a:r>
              <a:rPr lang="ru-RU" b="1" i="1" dirty="0" smtClean="0"/>
              <a:t>телефона</a:t>
            </a:r>
          </a:p>
          <a:p>
            <a:pPr marL="45720" indent="0">
              <a:buNone/>
            </a:pPr>
            <a:r>
              <a:rPr lang="ru-RU" b="1" i="1" dirty="0"/>
              <a:t>Интернет — мошенничество </a:t>
            </a:r>
            <a:endParaRPr lang="ru-RU" b="1" i="1" dirty="0" smtClean="0"/>
          </a:p>
          <a:p>
            <a:pPr marL="45720" indent="0">
              <a:buNone/>
            </a:pPr>
            <a:r>
              <a:rPr lang="ru-RU" b="1" i="1" dirty="0"/>
              <a:t>«Выигрыш» в конкурсе, лотерее</a:t>
            </a:r>
            <a:endParaRPr lang="ru-RU" b="1" i="1" dirty="0"/>
          </a:p>
          <a:p>
            <a:pPr marL="4572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20" y="3293023"/>
            <a:ext cx="3383657" cy="1905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45653"/>
            <a:ext cx="4240921" cy="159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1565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207" y="5589240"/>
            <a:ext cx="6512511" cy="1143000"/>
          </a:xfrm>
        </p:spPr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52503"/>
            <a:ext cx="8064896" cy="2265432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accent1">
                    <a:lumMod val="50000"/>
                  </a:schemeClr>
                </a:solidFill>
              </a:rPr>
              <a:t>Кушникова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А.В., Обломкова А.А.</a:t>
            </a:r>
          </a:p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Разработка внеклассного мероприятия: «Виды 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кибермошенничества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и как не дать себя обмануть»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3534553" cy="307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10408"/>
            <a:ext cx="44577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7121" y="5715000"/>
            <a:ext cx="6512511" cy="1143000"/>
          </a:xfrm>
        </p:spPr>
        <p:txBody>
          <a:bodyPr/>
          <a:lstStyle/>
          <a:p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640960" cy="1800200"/>
          </a:xfrm>
        </p:spPr>
        <p:txBody>
          <a:bodyPr>
            <a:normAutofit fontScale="85000" lnSpcReduction="20000"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Бородулина В.Б., Вольницкая Г.А.</a:t>
            </a:r>
          </a:p>
          <a:p>
            <a:r>
              <a:rPr lang="ru-RU" sz="3800" b="1" dirty="0" smtClean="0">
                <a:solidFill>
                  <a:schemeClr val="accent3">
                    <a:lumMod val="50000"/>
                  </a:schemeClr>
                </a:solidFill>
              </a:rPr>
              <a:t>Дидактический материал по теме: Распространённые способы мошенничества с банковскими картами»</a:t>
            </a:r>
            <a:endParaRPr lang="ru-RU" sz="3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7" y="2306092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06093"/>
            <a:ext cx="4176464" cy="328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4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4941168"/>
            <a:ext cx="5184575" cy="1143000"/>
          </a:xfrm>
        </p:spPr>
        <p:txBody>
          <a:bodyPr/>
          <a:lstStyle/>
          <a:p>
            <a:pPr marL="319088" indent="-319088" algn="l"/>
            <a:r>
              <a:rPr lang="ru-RU" dirty="0" smtClean="0"/>
              <a:t>Структура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6632"/>
            <a:ext cx="8424936" cy="1224136"/>
          </a:xfrm>
        </p:spPr>
        <p:txBody>
          <a:bodyPr>
            <a:normAutofit fontScale="77500" lnSpcReduction="20000"/>
          </a:bodyPr>
          <a:lstStyle/>
          <a:p>
            <a:r>
              <a:rPr lang="ru-RU" sz="3900" dirty="0" smtClean="0">
                <a:solidFill>
                  <a:schemeClr val="accent1">
                    <a:lumMod val="50000"/>
                  </a:schemeClr>
                </a:solidFill>
              </a:rPr>
              <a:t>Нестерова И.П.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Осторожно, мошенники! </a:t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(методическая разработка внеклассного мероприятия для 9-11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классов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5526293" cy="414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69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238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Содержание и методика преподавания тем  по финансовому мошенничеству и рискам</vt:lpstr>
      <vt:lpstr>Цель и задачи проекта</vt:lpstr>
      <vt:lpstr>Структура проекта</vt:lpstr>
      <vt:lpstr>Структура проекта</vt:lpstr>
      <vt:lpstr>Структура проекта</vt:lpstr>
      <vt:lpstr>Структура проекта</vt:lpstr>
      <vt:lpstr>Структура проекта</vt:lpstr>
      <vt:lpstr>Структура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 и методика преподавания тем  по финансовому мошенничеству и рискам</dc:title>
  <dc:creator>Заикина Татьяна Валерьевна</dc:creator>
  <cp:lastModifiedBy>Мазалецкая Юлия Борисовна</cp:lastModifiedBy>
  <cp:revision>12</cp:revision>
  <dcterms:created xsi:type="dcterms:W3CDTF">2016-12-13T12:47:27Z</dcterms:created>
  <dcterms:modified xsi:type="dcterms:W3CDTF">2016-12-14T11:08:46Z</dcterms:modified>
</cp:coreProperties>
</file>