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0" r:id="rId5"/>
    <p:sldId id="259" r:id="rId6"/>
    <p:sldId id="265" r:id="rId7"/>
    <p:sldId id="266" r:id="rId8"/>
    <p:sldId id="261" r:id="rId9"/>
    <p:sldId id="267" r:id="rId10"/>
    <p:sldId id="268" r:id="rId11"/>
    <p:sldId id="264" r:id="rId12"/>
    <p:sldId id="262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EC20B2"/>
    <a:srgbClr val="8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10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9B2FE-0DA9-474D-B493-CE75F33C3D7D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EED0D-306E-40AD-A435-965CF7E2DA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73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ED0D-306E-40AD-A435-965CF7E2DAD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7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ED0D-306E-40AD-A435-965CF7E2DAD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19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1EED0D-306E-40AD-A435-965CF7E2DA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659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ABAF3-59F8-4215-94AA-AFC3559E747F}" type="datetimeFigureOut">
              <a:rPr lang="ru-RU" smtClean="0"/>
              <a:t>25.11.2016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533CA-7CFD-4973-9B1A-6CCEE1DBDB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em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8" y="26064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«Деньги счёт любят, или как управлять своим кошельком</a:t>
            </a:r>
            <a:r>
              <a:rPr lang="ru-RU" dirty="0" smtClean="0"/>
              <a:t>, чтобы </a:t>
            </a:r>
            <a:r>
              <a:rPr lang="ru-RU" dirty="0"/>
              <a:t>он не пустовал»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3 класс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230425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365104"/>
            <a:ext cx="683371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Соловьёва Татьяна Григорьевна </a:t>
            </a:r>
            <a:r>
              <a:rPr lang="ru-RU" dirty="0"/>
              <a:t>учитель начальных классов МБОУ «Гимназия № 11» г. Рубцовска  </a:t>
            </a:r>
          </a:p>
          <a:p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b="1" dirty="0" err="1"/>
              <a:t>Распопова</a:t>
            </a:r>
            <a:r>
              <a:rPr lang="ru-RU" b="1" dirty="0"/>
              <a:t> Марина Михайловна </a:t>
            </a:r>
            <a:r>
              <a:rPr lang="ru-RU" dirty="0"/>
              <a:t>учитель начальных классов МБОУ «Павловская СОШ»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r>
              <a:rPr lang="ru-RU" b="1" dirty="0" err="1"/>
              <a:t>Ракова</a:t>
            </a:r>
            <a:r>
              <a:rPr lang="ru-RU" b="1" dirty="0"/>
              <a:t> Елена Владимировна </a:t>
            </a:r>
            <a:r>
              <a:rPr lang="ru-RU" dirty="0"/>
              <a:t>учитель начальных классов МБОУ «Павловская СОШ»</a:t>
            </a:r>
          </a:p>
          <a:p>
            <a:r>
              <a:rPr lang="ru-RU" dirty="0"/>
              <a:t> </a:t>
            </a:r>
            <a:r>
              <a:rPr lang="ru-RU" dirty="0" smtClean="0"/>
              <a:t>  </a:t>
            </a:r>
            <a:r>
              <a:rPr lang="ru-RU" b="1" dirty="0" err="1"/>
              <a:t>Заречнева</a:t>
            </a:r>
            <a:r>
              <a:rPr lang="ru-RU" b="1" dirty="0"/>
              <a:t> Татьяна Николаевна </a:t>
            </a:r>
            <a:r>
              <a:rPr lang="ru-RU" dirty="0"/>
              <a:t>учитель </a:t>
            </a:r>
            <a:r>
              <a:rPr lang="ru-RU" dirty="0" smtClean="0"/>
              <a:t>истории </a:t>
            </a:r>
            <a:r>
              <a:rPr lang="ru-RU" dirty="0"/>
              <a:t>МБОУ «СОШ№1» г. Заринск</a:t>
            </a:r>
          </a:p>
          <a:p>
            <a:r>
              <a:rPr lang="ru-RU" b="1" dirty="0"/>
              <a:t>  </a:t>
            </a:r>
            <a:r>
              <a:rPr lang="ru-RU" b="1" dirty="0" smtClean="0"/>
              <a:t> </a:t>
            </a:r>
            <a:r>
              <a:rPr lang="ru-RU" b="1" dirty="0" err="1"/>
              <a:t>Кекало</a:t>
            </a:r>
            <a:r>
              <a:rPr lang="ru-RU" b="1" dirty="0"/>
              <a:t> Наталья Александровна </a:t>
            </a:r>
            <a:r>
              <a:rPr lang="ru-RU" dirty="0"/>
              <a:t>учитель начальных классов МКОУ «</a:t>
            </a:r>
            <a:r>
              <a:rPr lang="ru-RU" dirty="0" err="1"/>
              <a:t>Первоалейская</a:t>
            </a:r>
            <a:r>
              <a:rPr lang="ru-RU" dirty="0"/>
              <a:t> СОШ»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614"/>
            <a:ext cx="9144000" cy="74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75756" y="836711"/>
            <a:ext cx="2171516" cy="15121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55934" y="126962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доходы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>
            <a:off x="482678" y="1922755"/>
            <a:ext cx="1584176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63" y="392091"/>
            <a:ext cx="16097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8" y="3137693"/>
            <a:ext cx="160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2" y="4653136"/>
            <a:ext cx="160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962" y="836711"/>
            <a:ext cx="156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зарплата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3209" y="2242145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пенсия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447" y="3648247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стипендия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666" y="505533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пособие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59" y="845612"/>
            <a:ext cx="21955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33137" y="1327975"/>
            <a:ext cx="219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расходы</a:t>
            </a:r>
            <a:endParaRPr lang="ru-RU" sz="36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236296" y="392091"/>
            <a:ext cx="15841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53" y="1844198"/>
            <a:ext cx="15843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261889"/>
            <a:ext cx="15843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85480"/>
            <a:ext cx="15843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236296" y="790038"/>
            <a:ext cx="172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квартплата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36296" y="2348880"/>
            <a:ext cx="1289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питание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176234" y="3701129"/>
            <a:ext cx="12279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одежда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451186" y="5216252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2400" b="1" dirty="0" smtClean="0"/>
              <a:t>… </a:t>
            </a:r>
            <a:endParaRPr lang="ru-RU" sz="24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557" y="2481208"/>
            <a:ext cx="3024336" cy="177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461514" y="2930868"/>
            <a:ext cx="27693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3300"/>
                </a:solidFill>
              </a:rPr>
              <a:t>БЮДЖЕТ</a:t>
            </a:r>
            <a:endParaRPr lang="ru-RU" sz="4400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1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«+ -»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dirty="0" smtClean="0"/>
              <a:t>Проверка:</a:t>
            </a:r>
          </a:p>
          <a:p>
            <a:pPr marL="0" indent="0">
              <a:buNone/>
            </a:pPr>
            <a:r>
              <a:rPr lang="ru-RU" sz="4800" b="1" dirty="0" smtClean="0"/>
              <a:t>+     -     -      -    +</a:t>
            </a:r>
            <a:endParaRPr lang="ru-RU" sz="4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51608"/>
            <a:ext cx="3761730" cy="2788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538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Вывод: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/>
              <a:t>Доходы </a:t>
            </a:r>
            <a:r>
              <a:rPr lang="ru-RU" sz="6000" b="1" dirty="0"/>
              <a:t>и расходы в семье нужно распределять </a:t>
            </a:r>
            <a:r>
              <a:rPr lang="ru-RU" sz="6000" b="1" dirty="0" smtClean="0"/>
              <a:t>разумно.</a:t>
            </a:r>
          </a:p>
        </p:txBody>
      </p:sp>
    </p:spTree>
    <p:extLst>
      <p:ext uri="{BB962C8B-B14F-4D97-AF65-F5344CB8AC3E}">
        <p14:creationId xmlns:p14="http://schemas.microsoft.com/office/powerpoint/2010/main" val="230922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8" y="16024"/>
            <a:ext cx="9144000" cy="726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922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ssandra" pitchFamily="66" charset="0"/>
              </a:rPr>
              <a:t>Цель</a:t>
            </a:r>
            <a:r>
              <a:rPr lang="ru-RU" b="1" dirty="0">
                <a:latin typeface="Cassandra" pitchFamily="66" charset="0"/>
              </a:rPr>
              <a:t>:</a:t>
            </a:r>
            <a:r>
              <a:rPr lang="ru-RU" dirty="0"/>
              <a:t> </a:t>
            </a:r>
            <a:r>
              <a:rPr lang="ru-RU" dirty="0" smtClean="0"/>
              <a:t>создать условия для понимания </a:t>
            </a:r>
            <a:r>
              <a:rPr lang="ru-RU" dirty="0"/>
              <a:t>учащимися необходимости планирования семейного </a:t>
            </a:r>
            <a:r>
              <a:rPr lang="ru-RU" dirty="0" smtClean="0"/>
              <a:t>бюджета. </a:t>
            </a:r>
            <a:endParaRPr lang="ru-RU" dirty="0"/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ssandra" pitchFamily="66" charset="0"/>
              </a:rPr>
              <a:t>Проблема</a:t>
            </a:r>
            <a:r>
              <a:rPr lang="ru-RU" b="1" dirty="0">
                <a:latin typeface="Cassandra" pitchFamily="66" charset="0"/>
              </a:rPr>
              <a:t>: </a:t>
            </a:r>
            <a:r>
              <a:rPr lang="ru-RU" dirty="0"/>
              <a:t>выяснить, каким образом можно воспитывать в себе рационального потребителя и формировать умения планировать семейный бюджет.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112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29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ssandra" pitchFamily="66" charset="0"/>
              </a:rPr>
              <a:t>Цели </a:t>
            </a:r>
            <a:r>
              <a:rPr lang="ru-RU" sz="2400" b="1" dirty="0" smtClean="0">
                <a:solidFill>
                  <a:srgbClr val="C00000"/>
                </a:solidFill>
                <a:latin typeface="Cassandra" pitchFamily="66" charset="0"/>
              </a:rPr>
              <a:t>занятия </a:t>
            </a:r>
            <a:r>
              <a:rPr lang="ru-RU" sz="2400" b="1" dirty="0">
                <a:solidFill>
                  <a:srgbClr val="C00000"/>
                </a:solidFill>
                <a:latin typeface="Cassandra" pitchFamily="66" charset="0"/>
              </a:rPr>
              <a:t>как планируемые результаты обучения, планируемый уровень достижения целей: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536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3" y="707272"/>
            <a:ext cx="8568953" cy="638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ssandra" pitchFamily="66" charset="0"/>
              </a:rPr>
              <a:t>Методы обучения</a:t>
            </a:r>
            <a:r>
              <a:rPr lang="ru-RU" b="1" dirty="0">
                <a:solidFill>
                  <a:srgbClr val="C00000"/>
                </a:solidFill>
              </a:rPr>
              <a:t>: </a:t>
            </a:r>
            <a:r>
              <a:rPr lang="ru-RU" dirty="0"/>
              <a:t>: наглядный, проблемный, частично-поисковый, объяснительно-иллюстративный и другие методы стимулирования учебной деятельности (в том числе игровая технология).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ssandra" pitchFamily="66" charset="0"/>
              </a:rPr>
              <a:t>Формы работы учащихся</a:t>
            </a:r>
            <a:r>
              <a:rPr lang="ru-RU" dirty="0"/>
              <a:t>: индивидуальная, фронтальная, парная.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ssandra" pitchFamily="66" charset="0"/>
              </a:rPr>
              <a:t>Методы обучения</a:t>
            </a:r>
            <a:r>
              <a:rPr lang="ru-RU" b="1" dirty="0">
                <a:latin typeface="Cassandra" pitchFamily="66" charset="0"/>
              </a:rPr>
              <a:t>: </a:t>
            </a:r>
            <a:endParaRPr lang="ru-RU" b="1" dirty="0" smtClean="0">
              <a:latin typeface="Cassandra" pitchFamily="66" charset="0"/>
            </a:endParaRP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по </a:t>
            </a:r>
            <a:r>
              <a:rPr lang="ru-RU" dirty="0"/>
              <a:t>источнику знаний: словесные, практические, наглядный;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dirty="0" smtClean="0"/>
              <a:t>по </a:t>
            </a:r>
            <a:r>
              <a:rPr lang="ru-RU" dirty="0"/>
              <a:t>уровню познавательной активности: проблемный, частично - поисковый;</a:t>
            </a:r>
          </a:p>
          <a:p>
            <a:pPr marL="0" indent="0">
              <a:buNone/>
            </a:pPr>
            <a:r>
              <a:rPr lang="ru-RU" dirty="0" smtClean="0"/>
              <a:t>-по </a:t>
            </a:r>
            <a:r>
              <a:rPr lang="ru-RU" dirty="0"/>
              <a:t>принципу расчленения или соединения знаний: аналитический, сравнительный.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Cassandra" pitchFamily="66" charset="0"/>
              </a:rPr>
              <a:t>Оборудование и наглядные средства обучения</a:t>
            </a:r>
            <a:r>
              <a:rPr lang="ru-RU" dirty="0"/>
              <a:t>: презентация;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478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>У</a:t>
            </a:r>
            <a:r>
              <a:rPr lang="ru-RU" sz="3200" b="1" dirty="0" smtClean="0"/>
              <a:t>знай сказку, какая общая проблема у героев?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 smtClean="0"/>
              <a:t>Не знают, как воспользоваться </a:t>
            </a:r>
            <a:r>
              <a:rPr lang="ru-RU" b="1" dirty="0" err="1" smtClean="0"/>
              <a:t>деньгами,наследством,как</a:t>
            </a:r>
            <a:r>
              <a:rPr lang="ru-RU" b="1" dirty="0" smtClean="0"/>
              <a:t> заработать.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07703"/>
            <a:ext cx="2088232" cy="232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930974"/>
            <a:ext cx="2376264" cy="2346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3062"/>
            <a:ext cx="1747470" cy="15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736584"/>
            <a:ext cx="1725205" cy="1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59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93" y="1051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«Муха-Цокотуха»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63780"/>
            <a:ext cx="3528392" cy="3456384"/>
          </a:xfrm>
          <a:prstGeom prst="rect">
            <a:avLst/>
          </a:prstGeom>
          <a:ln w="88900" cap="sq" cmpd="thickThin">
            <a:solidFill>
              <a:srgbClr val="8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9" y="404664"/>
            <a:ext cx="211275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ДОХОД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27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614"/>
            <a:ext cx="9144000" cy="74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11745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75756" y="836711"/>
            <a:ext cx="2171516" cy="15121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55934" y="126962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доходы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>
            <a:off x="482678" y="1922755"/>
            <a:ext cx="1584176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63" y="392091"/>
            <a:ext cx="16097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8" y="3137693"/>
            <a:ext cx="160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2" y="4653136"/>
            <a:ext cx="160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962" y="836711"/>
            <a:ext cx="156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зарплата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3209" y="2242145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пенсия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447" y="3648247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стипендия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666" y="505533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пособие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161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687742" y="1052736"/>
            <a:ext cx="7920880" cy="4968552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Узнаю, как нужно распоряжаться доходами;</a:t>
            </a:r>
          </a:p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onstantia" pitchFamily="18" charset="0"/>
              </a:rPr>
              <a:t>Буду учиться  распределять доходы;</a:t>
            </a:r>
            <a:endParaRPr lang="ru-RU" sz="2800" b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99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2614"/>
            <a:ext cx="9144000" cy="744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375756" y="836711"/>
            <a:ext cx="2171516" cy="151216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55934" y="1269629"/>
            <a:ext cx="1944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/>
              <a:t>доходы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 rot="10800000">
            <a:off x="482678" y="1922755"/>
            <a:ext cx="1584176" cy="1008112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63" y="392091"/>
            <a:ext cx="160972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8" y="3137693"/>
            <a:ext cx="160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2" y="4653136"/>
            <a:ext cx="16097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962" y="836711"/>
            <a:ext cx="15686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зарплата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3209" y="2242145"/>
            <a:ext cx="11272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пенсия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6447" y="3648247"/>
            <a:ext cx="1598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стипендия</a:t>
            </a:r>
            <a:endParaRPr lang="ru-RU" sz="24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8666" y="5055337"/>
            <a:ext cx="12987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пособие</a:t>
            </a:r>
            <a:endParaRPr lang="ru-RU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59" y="845612"/>
            <a:ext cx="2195513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5133137" y="1327975"/>
            <a:ext cx="21955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расходы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7328650" y="5216252"/>
            <a:ext cx="153670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/>
              <a:t> </a:t>
            </a:r>
            <a:r>
              <a:rPr lang="ru-RU" sz="6000" dirty="0" smtClean="0"/>
              <a:t>   </a:t>
            </a:r>
            <a:r>
              <a:rPr lang="ru-RU" sz="6000" b="1" dirty="0"/>
              <a:t>?</a:t>
            </a:r>
            <a:r>
              <a:rPr lang="ru-RU" sz="6000" b="1" dirty="0" smtClean="0"/>
              <a:t> </a:t>
            </a:r>
            <a:endParaRPr lang="ru-RU" sz="6000" b="1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44" y="587406"/>
            <a:ext cx="1726079" cy="1335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371" y="1974306"/>
            <a:ext cx="1417860" cy="150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2592" y="3781155"/>
            <a:ext cx="1270672" cy="114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10" y="2488312"/>
            <a:ext cx="3045083" cy="216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4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279</Words>
  <Application>Microsoft Office PowerPoint</Application>
  <PresentationFormat>Экран (4:3)</PresentationFormat>
  <Paragraphs>56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«Деньги счёт любят, или как управлять своим кошельком, чтобы он не пустовал»</vt:lpstr>
      <vt:lpstr>Презентация PowerPoint</vt:lpstr>
      <vt:lpstr>Цели занятия как планируемые результаты обучения, планируемый уровень достижения целей:</vt:lpstr>
      <vt:lpstr>Презентация PowerPoint</vt:lpstr>
      <vt:lpstr>  Узнай сказку, какая общая проблема у героев?</vt:lpstr>
      <vt:lpstr> «Муха-Цокотуха»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«+ -»</vt:lpstr>
      <vt:lpstr>Вывод: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Елена Серова «Мой дом»</dc:title>
  <dc:creator>Admin</dc:creator>
  <cp:lastModifiedBy>Пользователь Windows</cp:lastModifiedBy>
  <cp:revision>41</cp:revision>
  <dcterms:created xsi:type="dcterms:W3CDTF">2015-09-02T19:08:43Z</dcterms:created>
  <dcterms:modified xsi:type="dcterms:W3CDTF">2016-11-25T12:52:04Z</dcterms:modified>
</cp:coreProperties>
</file>