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64" r:id="rId8"/>
    <p:sldId id="266" r:id="rId9"/>
    <p:sldId id="268" r:id="rId10"/>
    <p:sldId id="278" r:id="rId11"/>
    <p:sldId id="279" r:id="rId12"/>
    <p:sldId id="263" r:id="rId13"/>
    <p:sldId id="270" r:id="rId14"/>
    <p:sldId id="272" r:id="rId15"/>
    <p:sldId id="274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9E18F-C532-4022-AFEB-F2BA0A1CBBB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D0D3C-D5AE-4A4C-8CF8-8DC81112B2A8}">
      <dgm:prSet phldrT="[Текст]"/>
      <dgm:spPr/>
      <dgm:t>
        <a:bodyPr/>
        <a:lstStyle/>
        <a:p>
          <a:r>
            <a:rPr lang="ru-RU" dirty="0" smtClean="0"/>
            <a:t>Доходы</a:t>
          </a:r>
        </a:p>
      </dgm:t>
    </dgm:pt>
    <dgm:pt modelId="{D275B2A4-236D-4743-91C3-9A58126A4D1D}" type="parTrans" cxnId="{B5E4C6B2-F5BD-435C-AE2D-27E01AF8AFD0}">
      <dgm:prSet/>
      <dgm:spPr/>
      <dgm:t>
        <a:bodyPr/>
        <a:lstStyle/>
        <a:p>
          <a:endParaRPr lang="ru-RU"/>
        </a:p>
      </dgm:t>
    </dgm:pt>
    <dgm:pt modelId="{A8311E34-D57B-4EF5-9A9C-1DD434BBF6B5}" type="sibTrans" cxnId="{B5E4C6B2-F5BD-435C-AE2D-27E01AF8AFD0}">
      <dgm:prSet/>
      <dgm:spPr/>
      <dgm:t>
        <a:bodyPr/>
        <a:lstStyle/>
        <a:p>
          <a:endParaRPr lang="ru-RU"/>
        </a:p>
      </dgm:t>
    </dgm:pt>
    <dgm:pt modelId="{6A8DD78C-A43A-4BBA-B1B1-C30A5C67DAC5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C0251CE7-5A7E-4076-8D4D-E3DB1AF0382C}" type="parTrans" cxnId="{25308174-2009-4AE0-9714-633370790947}">
      <dgm:prSet/>
      <dgm:spPr/>
      <dgm:t>
        <a:bodyPr/>
        <a:lstStyle/>
        <a:p>
          <a:endParaRPr lang="ru-RU"/>
        </a:p>
      </dgm:t>
    </dgm:pt>
    <dgm:pt modelId="{1084DB0C-6CFC-4790-B428-FBA25C9A4C2E}" type="sibTrans" cxnId="{25308174-2009-4AE0-9714-633370790947}">
      <dgm:prSet/>
      <dgm:spPr/>
      <dgm:t>
        <a:bodyPr/>
        <a:lstStyle/>
        <a:p>
          <a:endParaRPr lang="ru-RU"/>
        </a:p>
      </dgm:t>
    </dgm:pt>
    <dgm:pt modelId="{1D05B86B-DC65-4952-9C82-EC51F9D6A1EE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81B7D37-6C92-4D93-935A-5ECFF1714709}" type="parTrans" cxnId="{1A016CBC-FD76-490F-B288-11BE89618FB8}">
      <dgm:prSet/>
      <dgm:spPr/>
      <dgm:t>
        <a:bodyPr/>
        <a:lstStyle/>
        <a:p>
          <a:endParaRPr lang="ru-RU"/>
        </a:p>
      </dgm:t>
    </dgm:pt>
    <dgm:pt modelId="{36F84621-D315-4F70-8F86-B147FBA345E8}" type="sibTrans" cxnId="{1A016CBC-FD76-490F-B288-11BE89618FB8}">
      <dgm:prSet/>
      <dgm:spPr/>
      <dgm:t>
        <a:bodyPr/>
        <a:lstStyle/>
        <a:p>
          <a:endParaRPr lang="ru-RU"/>
        </a:p>
      </dgm:t>
    </dgm:pt>
    <dgm:pt modelId="{6937D2B5-0968-44F0-8238-D9A8B75DC07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4999DB0-0D5D-4FA4-B941-85CA4D84519F}" type="parTrans" cxnId="{8AEB597D-F071-4212-AB6B-AC8AB01B294D}">
      <dgm:prSet/>
      <dgm:spPr/>
      <dgm:t>
        <a:bodyPr/>
        <a:lstStyle/>
        <a:p>
          <a:endParaRPr lang="ru-RU"/>
        </a:p>
      </dgm:t>
    </dgm:pt>
    <dgm:pt modelId="{4C796117-FCA5-4865-AD01-E56F8938C411}" type="sibTrans" cxnId="{8AEB597D-F071-4212-AB6B-AC8AB01B294D}">
      <dgm:prSet/>
      <dgm:spPr/>
      <dgm:t>
        <a:bodyPr/>
        <a:lstStyle/>
        <a:p>
          <a:endParaRPr lang="ru-RU"/>
        </a:p>
      </dgm:t>
    </dgm:pt>
    <dgm:pt modelId="{0F744AE2-A6ED-41B1-B628-E009F2A1DAF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717E272-B7E5-47AB-8187-B091F2F801D1}" type="parTrans" cxnId="{CA6E4323-2186-4323-B679-0957312B6A7C}">
      <dgm:prSet/>
      <dgm:spPr/>
      <dgm:t>
        <a:bodyPr/>
        <a:lstStyle/>
        <a:p>
          <a:endParaRPr lang="ru-RU"/>
        </a:p>
      </dgm:t>
    </dgm:pt>
    <dgm:pt modelId="{3BB55A9E-B20B-4418-9DA8-D7AE56CF6DD9}" type="sibTrans" cxnId="{CA6E4323-2186-4323-B679-0957312B6A7C}">
      <dgm:prSet/>
      <dgm:spPr/>
      <dgm:t>
        <a:bodyPr/>
        <a:lstStyle/>
        <a:p>
          <a:endParaRPr lang="ru-RU"/>
        </a:p>
      </dgm:t>
    </dgm:pt>
    <dgm:pt modelId="{2F434269-C158-436F-B1FC-08D0FCBEF8E9}" type="pres">
      <dgm:prSet presAssocID="{32F9E18F-C532-4022-AFEB-F2BA0A1CBB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A95B2-1D35-4B9A-850A-2E0C89A4DA8B}" type="pres">
      <dgm:prSet presAssocID="{81ED0D3C-D5AE-4A4C-8CF8-8DC81112B2A8}" presName="centerShape" presStyleLbl="node0" presStyleIdx="0" presStyleCnt="1"/>
      <dgm:spPr/>
      <dgm:t>
        <a:bodyPr/>
        <a:lstStyle/>
        <a:p>
          <a:endParaRPr lang="ru-RU"/>
        </a:p>
      </dgm:t>
    </dgm:pt>
    <dgm:pt modelId="{1175993D-5EF6-44E7-BB4A-E2FC9035CC39}" type="pres">
      <dgm:prSet presAssocID="{C0251CE7-5A7E-4076-8D4D-E3DB1AF0382C}" presName="Name9" presStyleLbl="parChTrans1D2" presStyleIdx="0" presStyleCnt="4"/>
      <dgm:spPr/>
      <dgm:t>
        <a:bodyPr/>
        <a:lstStyle/>
        <a:p>
          <a:endParaRPr lang="ru-RU"/>
        </a:p>
      </dgm:t>
    </dgm:pt>
    <dgm:pt modelId="{DD573CEA-0F5F-4E22-B399-772A368F8FDA}" type="pres">
      <dgm:prSet presAssocID="{C0251CE7-5A7E-4076-8D4D-E3DB1AF0382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B53B0D0-0E70-4C8E-82AC-A9D4F3C203AC}" type="pres">
      <dgm:prSet presAssocID="{6A8DD78C-A43A-4BBA-B1B1-C30A5C67DA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A799-F4C9-4E28-87E8-BE201E17D7AA}" type="pres">
      <dgm:prSet presAssocID="{581B7D37-6C92-4D93-935A-5ECFF17147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2201DF93-502A-4F90-8A20-CD51017B9533}" type="pres">
      <dgm:prSet presAssocID="{581B7D37-6C92-4D93-935A-5ECFF17147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57A84D4-150A-4E91-8B2A-0AFEF42C26B9}" type="pres">
      <dgm:prSet presAssocID="{1D05B86B-DC65-4952-9C82-EC51F9D6A1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637CB-EB9B-45F1-8C38-A13FBF031354}" type="pres">
      <dgm:prSet presAssocID="{04999DB0-0D5D-4FA4-B941-85CA4D84519F}" presName="Name9" presStyleLbl="parChTrans1D2" presStyleIdx="2" presStyleCnt="4"/>
      <dgm:spPr/>
      <dgm:t>
        <a:bodyPr/>
        <a:lstStyle/>
        <a:p>
          <a:endParaRPr lang="ru-RU"/>
        </a:p>
      </dgm:t>
    </dgm:pt>
    <dgm:pt modelId="{DC94EA2B-2943-425C-AEE6-2DA901745238}" type="pres">
      <dgm:prSet presAssocID="{04999DB0-0D5D-4FA4-B941-85CA4D84519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971EBF8-F8E8-4ADF-BBEA-ABAC775F9B98}" type="pres">
      <dgm:prSet presAssocID="{6937D2B5-0968-44F0-8238-D9A8B75DC0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0D22C-BB28-41D7-A619-DBFFBC298C46}" type="pres">
      <dgm:prSet presAssocID="{6717E272-B7E5-47AB-8187-B091F2F801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A114F096-99A5-4860-BEEF-C46D123EDF12}" type="pres">
      <dgm:prSet presAssocID="{6717E272-B7E5-47AB-8187-B091F2F801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8E2915F-23A1-4299-8980-0168AAC80E67}" type="pres">
      <dgm:prSet presAssocID="{0F744AE2-A6ED-41B1-B628-E009F2A1DA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F5158-F6B4-4BBA-A97A-705A6D658BFC}" type="presOf" srcId="{C0251CE7-5A7E-4076-8D4D-E3DB1AF0382C}" destId="{DD573CEA-0F5F-4E22-B399-772A368F8FDA}" srcOrd="1" destOrd="0" presId="urn:microsoft.com/office/officeart/2005/8/layout/radial1"/>
    <dgm:cxn modelId="{42CF3F0B-E72E-4778-8130-3B563C2F7B99}" type="presOf" srcId="{81ED0D3C-D5AE-4A4C-8CF8-8DC81112B2A8}" destId="{A76A95B2-1D35-4B9A-850A-2E0C89A4DA8B}" srcOrd="0" destOrd="0" presId="urn:microsoft.com/office/officeart/2005/8/layout/radial1"/>
    <dgm:cxn modelId="{35ADD600-6462-4FE7-B967-1C77E54CE2A2}" type="presOf" srcId="{581B7D37-6C92-4D93-935A-5ECFF1714709}" destId="{EE21A799-F4C9-4E28-87E8-BE201E17D7AA}" srcOrd="0" destOrd="0" presId="urn:microsoft.com/office/officeart/2005/8/layout/radial1"/>
    <dgm:cxn modelId="{A837ECCD-DD21-4A49-AC9F-37F535EA0759}" type="presOf" srcId="{6937D2B5-0968-44F0-8238-D9A8B75DC07B}" destId="{0971EBF8-F8E8-4ADF-BBEA-ABAC775F9B98}" srcOrd="0" destOrd="0" presId="urn:microsoft.com/office/officeart/2005/8/layout/radial1"/>
    <dgm:cxn modelId="{D3363BFE-4497-4FBB-AD40-CB52C04561A2}" type="presOf" srcId="{581B7D37-6C92-4D93-935A-5ECFF1714709}" destId="{2201DF93-502A-4F90-8A20-CD51017B9533}" srcOrd="1" destOrd="0" presId="urn:microsoft.com/office/officeart/2005/8/layout/radial1"/>
    <dgm:cxn modelId="{1A016CBC-FD76-490F-B288-11BE89618FB8}" srcId="{81ED0D3C-D5AE-4A4C-8CF8-8DC81112B2A8}" destId="{1D05B86B-DC65-4952-9C82-EC51F9D6A1EE}" srcOrd="1" destOrd="0" parTransId="{581B7D37-6C92-4D93-935A-5ECFF1714709}" sibTransId="{36F84621-D315-4F70-8F86-B147FBA345E8}"/>
    <dgm:cxn modelId="{8AEB597D-F071-4212-AB6B-AC8AB01B294D}" srcId="{81ED0D3C-D5AE-4A4C-8CF8-8DC81112B2A8}" destId="{6937D2B5-0968-44F0-8238-D9A8B75DC07B}" srcOrd="2" destOrd="0" parTransId="{04999DB0-0D5D-4FA4-B941-85CA4D84519F}" sibTransId="{4C796117-FCA5-4865-AD01-E56F8938C411}"/>
    <dgm:cxn modelId="{AAAC0EE8-D9E8-4C21-9A57-7C59EE768AB2}" type="presOf" srcId="{1D05B86B-DC65-4952-9C82-EC51F9D6A1EE}" destId="{657A84D4-150A-4E91-8B2A-0AFEF42C26B9}" srcOrd="0" destOrd="0" presId="urn:microsoft.com/office/officeart/2005/8/layout/radial1"/>
    <dgm:cxn modelId="{B5E4C6B2-F5BD-435C-AE2D-27E01AF8AFD0}" srcId="{32F9E18F-C532-4022-AFEB-F2BA0A1CBBBF}" destId="{81ED0D3C-D5AE-4A4C-8CF8-8DC81112B2A8}" srcOrd="0" destOrd="0" parTransId="{D275B2A4-236D-4743-91C3-9A58126A4D1D}" sibTransId="{A8311E34-D57B-4EF5-9A9C-1DD434BBF6B5}"/>
    <dgm:cxn modelId="{4C8283F2-DD51-40BA-A707-1BD8DBC7DA81}" type="presOf" srcId="{C0251CE7-5A7E-4076-8D4D-E3DB1AF0382C}" destId="{1175993D-5EF6-44E7-BB4A-E2FC9035CC39}" srcOrd="0" destOrd="0" presId="urn:microsoft.com/office/officeart/2005/8/layout/radial1"/>
    <dgm:cxn modelId="{53A226A8-8F2A-4C35-8364-F28620A02179}" type="presOf" srcId="{04999DB0-0D5D-4FA4-B941-85CA4D84519F}" destId="{DC94EA2B-2943-425C-AEE6-2DA901745238}" srcOrd="1" destOrd="0" presId="urn:microsoft.com/office/officeart/2005/8/layout/radial1"/>
    <dgm:cxn modelId="{44D14D25-6F35-41FD-BC55-DE676E8CD4F9}" type="presOf" srcId="{32F9E18F-C532-4022-AFEB-F2BA0A1CBBBF}" destId="{2F434269-C158-436F-B1FC-08D0FCBEF8E9}" srcOrd="0" destOrd="0" presId="urn:microsoft.com/office/officeart/2005/8/layout/radial1"/>
    <dgm:cxn modelId="{25308174-2009-4AE0-9714-633370790947}" srcId="{81ED0D3C-D5AE-4A4C-8CF8-8DC81112B2A8}" destId="{6A8DD78C-A43A-4BBA-B1B1-C30A5C67DAC5}" srcOrd="0" destOrd="0" parTransId="{C0251CE7-5A7E-4076-8D4D-E3DB1AF0382C}" sibTransId="{1084DB0C-6CFC-4790-B428-FBA25C9A4C2E}"/>
    <dgm:cxn modelId="{3CCC2AB4-A7FE-49AF-A97B-3F2E29875676}" type="presOf" srcId="{6717E272-B7E5-47AB-8187-B091F2F801D1}" destId="{4A00D22C-BB28-41D7-A619-DBFFBC298C46}" srcOrd="0" destOrd="0" presId="urn:microsoft.com/office/officeart/2005/8/layout/radial1"/>
    <dgm:cxn modelId="{AC112EB7-275C-4A53-B9F1-E9ADA0CB1002}" type="presOf" srcId="{6717E272-B7E5-47AB-8187-B091F2F801D1}" destId="{A114F096-99A5-4860-BEEF-C46D123EDF12}" srcOrd="1" destOrd="0" presId="urn:microsoft.com/office/officeart/2005/8/layout/radial1"/>
    <dgm:cxn modelId="{B298886B-E8CE-44FE-AD60-98ED70B77DC4}" type="presOf" srcId="{0F744AE2-A6ED-41B1-B628-E009F2A1DAF1}" destId="{38E2915F-23A1-4299-8980-0168AAC80E67}" srcOrd="0" destOrd="0" presId="urn:microsoft.com/office/officeart/2005/8/layout/radial1"/>
    <dgm:cxn modelId="{1F6E3150-77ED-472B-9553-E5180D0D006E}" type="presOf" srcId="{04999DB0-0D5D-4FA4-B941-85CA4D84519F}" destId="{D9E637CB-EB9B-45F1-8C38-A13FBF031354}" srcOrd="0" destOrd="0" presId="urn:microsoft.com/office/officeart/2005/8/layout/radial1"/>
    <dgm:cxn modelId="{CA6E4323-2186-4323-B679-0957312B6A7C}" srcId="{81ED0D3C-D5AE-4A4C-8CF8-8DC81112B2A8}" destId="{0F744AE2-A6ED-41B1-B628-E009F2A1DAF1}" srcOrd="3" destOrd="0" parTransId="{6717E272-B7E5-47AB-8187-B091F2F801D1}" sibTransId="{3BB55A9E-B20B-4418-9DA8-D7AE56CF6DD9}"/>
    <dgm:cxn modelId="{4DF842AE-5402-473A-9641-BAA491552CCF}" type="presOf" srcId="{6A8DD78C-A43A-4BBA-B1B1-C30A5C67DAC5}" destId="{CB53B0D0-0E70-4C8E-82AC-A9D4F3C203AC}" srcOrd="0" destOrd="0" presId="urn:microsoft.com/office/officeart/2005/8/layout/radial1"/>
    <dgm:cxn modelId="{EEDFBC34-F6CD-440B-9A93-2EB0070268D4}" type="presParOf" srcId="{2F434269-C158-436F-B1FC-08D0FCBEF8E9}" destId="{A76A95B2-1D35-4B9A-850A-2E0C89A4DA8B}" srcOrd="0" destOrd="0" presId="urn:microsoft.com/office/officeart/2005/8/layout/radial1"/>
    <dgm:cxn modelId="{7A7FA465-045B-437C-983E-05C0FDE9C5BE}" type="presParOf" srcId="{2F434269-C158-436F-B1FC-08D0FCBEF8E9}" destId="{1175993D-5EF6-44E7-BB4A-E2FC9035CC39}" srcOrd="1" destOrd="0" presId="urn:microsoft.com/office/officeart/2005/8/layout/radial1"/>
    <dgm:cxn modelId="{4DC978A0-B510-4A91-84A6-560660A5E481}" type="presParOf" srcId="{1175993D-5EF6-44E7-BB4A-E2FC9035CC39}" destId="{DD573CEA-0F5F-4E22-B399-772A368F8FDA}" srcOrd="0" destOrd="0" presId="urn:microsoft.com/office/officeart/2005/8/layout/radial1"/>
    <dgm:cxn modelId="{F33CE693-B197-43A8-B4DB-F32505E91987}" type="presParOf" srcId="{2F434269-C158-436F-B1FC-08D0FCBEF8E9}" destId="{CB53B0D0-0E70-4C8E-82AC-A9D4F3C203AC}" srcOrd="2" destOrd="0" presId="urn:microsoft.com/office/officeart/2005/8/layout/radial1"/>
    <dgm:cxn modelId="{E5B57488-C1E8-40D4-87C8-5053B529C57B}" type="presParOf" srcId="{2F434269-C158-436F-B1FC-08D0FCBEF8E9}" destId="{EE21A799-F4C9-4E28-87E8-BE201E17D7AA}" srcOrd="3" destOrd="0" presId="urn:microsoft.com/office/officeart/2005/8/layout/radial1"/>
    <dgm:cxn modelId="{5B9E1D2A-30B7-4835-A6EE-366F32F96DC3}" type="presParOf" srcId="{EE21A799-F4C9-4E28-87E8-BE201E17D7AA}" destId="{2201DF93-502A-4F90-8A20-CD51017B9533}" srcOrd="0" destOrd="0" presId="urn:microsoft.com/office/officeart/2005/8/layout/radial1"/>
    <dgm:cxn modelId="{8B7619A8-5252-41C4-9E7D-F4FA589DE348}" type="presParOf" srcId="{2F434269-C158-436F-B1FC-08D0FCBEF8E9}" destId="{657A84D4-150A-4E91-8B2A-0AFEF42C26B9}" srcOrd="4" destOrd="0" presId="urn:microsoft.com/office/officeart/2005/8/layout/radial1"/>
    <dgm:cxn modelId="{25530205-6192-461A-9802-34007BA0B5A9}" type="presParOf" srcId="{2F434269-C158-436F-B1FC-08D0FCBEF8E9}" destId="{D9E637CB-EB9B-45F1-8C38-A13FBF031354}" srcOrd="5" destOrd="0" presId="urn:microsoft.com/office/officeart/2005/8/layout/radial1"/>
    <dgm:cxn modelId="{37238B15-6E1B-4C26-A17D-5BB0BE58FE42}" type="presParOf" srcId="{D9E637CB-EB9B-45F1-8C38-A13FBF031354}" destId="{DC94EA2B-2943-425C-AEE6-2DA901745238}" srcOrd="0" destOrd="0" presId="urn:microsoft.com/office/officeart/2005/8/layout/radial1"/>
    <dgm:cxn modelId="{C2B93351-70BD-4889-858F-E08AD4B2CC40}" type="presParOf" srcId="{2F434269-C158-436F-B1FC-08D0FCBEF8E9}" destId="{0971EBF8-F8E8-4ADF-BBEA-ABAC775F9B98}" srcOrd="6" destOrd="0" presId="urn:microsoft.com/office/officeart/2005/8/layout/radial1"/>
    <dgm:cxn modelId="{6D180A7B-2356-4742-B5BB-8390BDF4DDA3}" type="presParOf" srcId="{2F434269-C158-436F-B1FC-08D0FCBEF8E9}" destId="{4A00D22C-BB28-41D7-A619-DBFFBC298C46}" srcOrd="7" destOrd="0" presId="urn:microsoft.com/office/officeart/2005/8/layout/radial1"/>
    <dgm:cxn modelId="{D538F999-36A9-4419-AAEC-459465AD9EF5}" type="presParOf" srcId="{4A00D22C-BB28-41D7-A619-DBFFBC298C46}" destId="{A114F096-99A5-4860-BEEF-C46D123EDF12}" srcOrd="0" destOrd="0" presId="urn:microsoft.com/office/officeart/2005/8/layout/radial1"/>
    <dgm:cxn modelId="{B929C287-DB00-4097-859F-8FBF7E971A3D}" type="presParOf" srcId="{2F434269-C158-436F-B1FC-08D0FCBEF8E9}" destId="{38E2915F-23A1-4299-8980-0168AAC80E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9E18F-C532-4022-AFEB-F2BA0A1CBBB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ED0D3C-D5AE-4A4C-8CF8-8DC81112B2A8}">
      <dgm:prSet phldrT="[Текст]"/>
      <dgm:spPr/>
      <dgm:t>
        <a:bodyPr/>
        <a:lstStyle/>
        <a:p>
          <a:r>
            <a:rPr lang="ru-RU" dirty="0" smtClean="0"/>
            <a:t>Расходы</a:t>
          </a:r>
        </a:p>
      </dgm:t>
    </dgm:pt>
    <dgm:pt modelId="{D275B2A4-236D-4743-91C3-9A58126A4D1D}" type="parTrans" cxnId="{B5E4C6B2-F5BD-435C-AE2D-27E01AF8AFD0}">
      <dgm:prSet/>
      <dgm:spPr/>
      <dgm:t>
        <a:bodyPr/>
        <a:lstStyle/>
        <a:p>
          <a:endParaRPr lang="ru-RU"/>
        </a:p>
      </dgm:t>
    </dgm:pt>
    <dgm:pt modelId="{A8311E34-D57B-4EF5-9A9C-1DD434BBF6B5}" type="sibTrans" cxnId="{B5E4C6B2-F5BD-435C-AE2D-27E01AF8AFD0}">
      <dgm:prSet/>
      <dgm:spPr/>
      <dgm:t>
        <a:bodyPr/>
        <a:lstStyle/>
        <a:p>
          <a:endParaRPr lang="ru-RU"/>
        </a:p>
      </dgm:t>
    </dgm:pt>
    <dgm:pt modelId="{6A8DD78C-A43A-4BBA-B1B1-C30A5C67DAC5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C0251CE7-5A7E-4076-8D4D-E3DB1AF0382C}" type="parTrans" cxnId="{25308174-2009-4AE0-9714-633370790947}">
      <dgm:prSet/>
      <dgm:spPr/>
      <dgm:t>
        <a:bodyPr/>
        <a:lstStyle/>
        <a:p>
          <a:endParaRPr lang="ru-RU"/>
        </a:p>
      </dgm:t>
    </dgm:pt>
    <dgm:pt modelId="{1084DB0C-6CFC-4790-B428-FBA25C9A4C2E}" type="sibTrans" cxnId="{25308174-2009-4AE0-9714-633370790947}">
      <dgm:prSet/>
      <dgm:spPr/>
      <dgm:t>
        <a:bodyPr/>
        <a:lstStyle/>
        <a:p>
          <a:endParaRPr lang="ru-RU"/>
        </a:p>
      </dgm:t>
    </dgm:pt>
    <dgm:pt modelId="{1D05B86B-DC65-4952-9C82-EC51F9D6A1EE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581B7D37-6C92-4D93-935A-5ECFF1714709}" type="parTrans" cxnId="{1A016CBC-FD76-490F-B288-11BE89618FB8}">
      <dgm:prSet/>
      <dgm:spPr/>
      <dgm:t>
        <a:bodyPr/>
        <a:lstStyle/>
        <a:p>
          <a:endParaRPr lang="ru-RU"/>
        </a:p>
      </dgm:t>
    </dgm:pt>
    <dgm:pt modelId="{36F84621-D315-4F70-8F86-B147FBA345E8}" type="sibTrans" cxnId="{1A016CBC-FD76-490F-B288-11BE89618FB8}">
      <dgm:prSet/>
      <dgm:spPr/>
      <dgm:t>
        <a:bodyPr/>
        <a:lstStyle/>
        <a:p>
          <a:endParaRPr lang="ru-RU"/>
        </a:p>
      </dgm:t>
    </dgm:pt>
    <dgm:pt modelId="{6937D2B5-0968-44F0-8238-D9A8B75DC07B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04999DB0-0D5D-4FA4-B941-85CA4D84519F}" type="parTrans" cxnId="{8AEB597D-F071-4212-AB6B-AC8AB01B294D}">
      <dgm:prSet/>
      <dgm:spPr/>
      <dgm:t>
        <a:bodyPr/>
        <a:lstStyle/>
        <a:p>
          <a:endParaRPr lang="ru-RU"/>
        </a:p>
      </dgm:t>
    </dgm:pt>
    <dgm:pt modelId="{4C796117-FCA5-4865-AD01-E56F8938C411}" type="sibTrans" cxnId="{8AEB597D-F071-4212-AB6B-AC8AB01B294D}">
      <dgm:prSet/>
      <dgm:spPr/>
      <dgm:t>
        <a:bodyPr/>
        <a:lstStyle/>
        <a:p>
          <a:endParaRPr lang="ru-RU"/>
        </a:p>
      </dgm:t>
    </dgm:pt>
    <dgm:pt modelId="{0F744AE2-A6ED-41B1-B628-E009F2A1DAF1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6717E272-B7E5-47AB-8187-B091F2F801D1}" type="parTrans" cxnId="{CA6E4323-2186-4323-B679-0957312B6A7C}">
      <dgm:prSet/>
      <dgm:spPr/>
      <dgm:t>
        <a:bodyPr/>
        <a:lstStyle/>
        <a:p>
          <a:endParaRPr lang="ru-RU"/>
        </a:p>
      </dgm:t>
    </dgm:pt>
    <dgm:pt modelId="{3BB55A9E-B20B-4418-9DA8-D7AE56CF6DD9}" type="sibTrans" cxnId="{CA6E4323-2186-4323-B679-0957312B6A7C}">
      <dgm:prSet/>
      <dgm:spPr/>
      <dgm:t>
        <a:bodyPr/>
        <a:lstStyle/>
        <a:p>
          <a:endParaRPr lang="ru-RU"/>
        </a:p>
      </dgm:t>
    </dgm:pt>
    <dgm:pt modelId="{2F434269-C158-436F-B1FC-08D0FCBEF8E9}" type="pres">
      <dgm:prSet presAssocID="{32F9E18F-C532-4022-AFEB-F2BA0A1CBB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6A95B2-1D35-4B9A-850A-2E0C89A4DA8B}" type="pres">
      <dgm:prSet presAssocID="{81ED0D3C-D5AE-4A4C-8CF8-8DC81112B2A8}" presName="centerShape" presStyleLbl="node0" presStyleIdx="0" presStyleCnt="1"/>
      <dgm:spPr/>
      <dgm:t>
        <a:bodyPr/>
        <a:lstStyle/>
        <a:p>
          <a:endParaRPr lang="ru-RU"/>
        </a:p>
      </dgm:t>
    </dgm:pt>
    <dgm:pt modelId="{1175993D-5EF6-44E7-BB4A-E2FC9035CC39}" type="pres">
      <dgm:prSet presAssocID="{C0251CE7-5A7E-4076-8D4D-E3DB1AF0382C}" presName="Name9" presStyleLbl="parChTrans1D2" presStyleIdx="0" presStyleCnt="4"/>
      <dgm:spPr/>
      <dgm:t>
        <a:bodyPr/>
        <a:lstStyle/>
        <a:p>
          <a:endParaRPr lang="ru-RU"/>
        </a:p>
      </dgm:t>
    </dgm:pt>
    <dgm:pt modelId="{DD573CEA-0F5F-4E22-B399-772A368F8FDA}" type="pres">
      <dgm:prSet presAssocID="{C0251CE7-5A7E-4076-8D4D-E3DB1AF0382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B53B0D0-0E70-4C8E-82AC-A9D4F3C203AC}" type="pres">
      <dgm:prSet presAssocID="{6A8DD78C-A43A-4BBA-B1B1-C30A5C67DAC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1A799-F4C9-4E28-87E8-BE201E17D7AA}" type="pres">
      <dgm:prSet presAssocID="{581B7D37-6C92-4D93-935A-5ECFF1714709}" presName="Name9" presStyleLbl="parChTrans1D2" presStyleIdx="1" presStyleCnt="4"/>
      <dgm:spPr/>
      <dgm:t>
        <a:bodyPr/>
        <a:lstStyle/>
        <a:p>
          <a:endParaRPr lang="ru-RU"/>
        </a:p>
      </dgm:t>
    </dgm:pt>
    <dgm:pt modelId="{2201DF93-502A-4F90-8A20-CD51017B9533}" type="pres">
      <dgm:prSet presAssocID="{581B7D37-6C92-4D93-935A-5ECFF1714709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57A84D4-150A-4E91-8B2A-0AFEF42C26B9}" type="pres">
      <dgm:prSet presAssocID="{1D05B86B-DC65-4952-9C82-EC51F9D6A1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637CB-EB9B-45F1-8C38-A13FBF031354}" type="pres">
      <dgm:prSet presAssocID="{04999DB0-0D5D-4FA4-B941-85CA4D84519F}" presName="Name9" presStyleLbl="parChTrans1D2" presStyleIdx="2" presStyleCnt="4"/>
      <dgm:spPr/>
      <dgm:t>
        <a:bodyPr/>
        <a:lstStyle/>
        <a:p>
          <a:endParaRPr lang="ru-RU"/>
        </a:p>
      </dgm:t>
    </dgm:pt>
    <dgm:pt modelId="{DC94EA2B-2943-425C-AEE6-2DA901745238}" type="pres">
      <dgm:prSet presAssocID="{04999DB0-0D5D-4FA4-B941-85CA4D84519F}" presName="connTx" presStyleLbl="parChTrans1D2" presStyleIdx="2" presStyleCnt="4"/>
      <dgm:spPr/>
      <dgm:t>
        <a:bodyPr/>
        <a:lstStyle/>
        <a:p>
          <a:endParaRPr lang="ru-RU"/>
        </a:p>
      </dgm:t>
    </dgm:pt>
    <dgm:pt modelId="{0971EBF8-F8E8-4ADF-BBEA-ABAC775F9B98}" type="pres">
      <dgm:prSet presAssocID="{6937D2B5-0968-44F0-8238-D9A8B75DC07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0D22C-BB28-41D7-A619-DBFFBC298C46}" type="pres">
      <dgm:prSet presAssocID="{6717E272-B7E5-47AB-8187-B091F2F801D1}" presName="Name9" presStyleLbl="parChTrans1D2" presStyleIdx="3" presStyleCnt="4"/>
      <dgm:spPr/>
      <dgm:t>
        <a:bodyPr/>
        <a:lstStyle/>
        <a:p>
          <a:endParaRPr lang="ru-RU"/>
        </a:p>
      </dgm:t>
    </dgm:pt>
    <dgm:pt modelId="{A114F096-99A5-4860-BEEF-C46D123EDF12}" type="pres">
      <dgm:prSet presAssocID="{6717E272-B7E5-47AB-8187-B091F2F801D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8E2915F-23A1-4299-8980-0168AAC80E67}" type="pres">
      <dgm:prSet presAssocID="{0F744AE2-A6ED-41B1-B628-E009F2A1DA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F5158-F6B4-4BBA-A97A-705A6D658BFC}" type="presOf" srcId="{C0251CE7-5A7E-4076-8D4D-E3DB1AF0382C}" destId="{DD573CEA-0F5F-4E22-B399-772A368F8FDA}" srcOrd="1" destOrd="0" presId="urn:microsoft.com/office/officeart/2005/8/layout/radial1"/>
    <dgm:cxn modelId="{42CF3F0B-E72E-4778-8130-3B563C2F7B99}" type="presOf" srcId="{81ED0D3C-D5AE-4A4C-8CF8-8DC81112B2A8}" destId="{A76A95B2-1D35-4B9A-850A-2E0C89A4DA8B}" srcOrd="0" destOrd="0" presId="urn:microsoft.com/office/officeart/2005/8/layout/radial1"/>
    <dgm:cxn modelId="{35ADD600-6462-4FE7-B967-1C77E54CE2A2}" type="presOf" srcId="{581B7D37-6C92-4D93-935A-5ECFF1714709}" destId="{EE21A799-F4C9-4E28-87E8-BE201E17D7AA}" srcOrd="0" destOrd="0" presId="urn:microsoft.com/office/officeart/2005/8/layout/radial1"/>
    <dgm:cxn modelId="{A837ECCD-DD21-4A49-AC9F-37F535EA0759}" type="presOf" srcId="{6937D2B5-0968-44F0-8238-D9A8B75DC07B}" destId="{0971EBF8-F8E8-4ADF-BBEA-ABAC775F9B98}" srcOrd="0" destOrd="0" presId="urn:microsoft.com/office/officeart/2005/8/layout/radial1"/>
    <dgm:cxn modelId="{D3363BFE-4497-4FBB-AD40-CB52C04561A2}" type="presOf" srcId="{581B7D37-6C92-4D93-935A-5ECFF1714709}" destId="{2201DF93-502A-4F90-8A20-CD51017B9533}" srcOrd="1" destOrd="0" presId="urn:microsoft.com/office/officeart/2005/8/layout/radial1"/>
    <dgm:cxn modelId="{1A016CBC-FD76-490F-B288-11BE89618FB8}" srcId="{81ED0D3C-D5AE-4A4C-8CF8-8DC81112B2A8}" destId="{1D05B86B-DC65-4952-9C82-EC51F9D6A1EE}" srcOrd="1" destOrd="0" parTransId="{581B7D37-6C92-4D93-935A-5ECFF1714709}" sibTransId="{36F84621-D315-4F70-8F86-B147FBA345E8}"/>
    <dgm:cxn modelId="{8AEB597D-F071-4212-AB6B-AC8AB01B294D}" srcId="{81ED0D3C-D5AE-4A4C-8CF8-8DC81112B2A8}" destId="{6937D2B5-0968-44F0-8238-D9A8B75DC07B}" srcOrd="2" destOrd="0" parTransId="{04999DB0-0D5D-4FA4-B941-85CA4D84519F}" sibTransId="{4C796117-FCA5-4865-AD01-E56F8938C411}"/>
    <dgm:cxn modelId="{AAAC0EE8-D9E8-4C21-9A57-7C59EE768AB2}" type="presOf" srcId="{1D05B86B-DC65-4952-9C82-EC51F9D6A1EE}" destId="{657A84D4-150A-4E91-8B2A-0AFEF42C26B9}" srcOrd="0" destOrd="0" presId="urn:microsoft.com/office/officeart/2005/8/layout/radial1"/>
    <dgm:cxn modelId="{B5E4C6B2-F5BD-435C-AE2D-27E01AF8AFD0}" srcId="{32F9E18F-C532-4022-AFEB-F2BA0A1CBBBF}" destId="{81ED0D3C-D5AE-4A4C-8CF8-8DC81112B2A8}" srcOrd="0" destOrd="0" parTransId="{D275B2A4-236D-4743-91C3-9A58126A4D1D}" sibTransId="{A8311E34-D57B-4EF5-9A9C-1DD434BBF6B5}"/>
    <dgm:cxn modelId="{4C8283F2-DD51-40BA-A707-1BD8DBC7DA81}" type="presOf" srcId="{C0251CE7-5A7E-4076-8D4D-E3DB1AF0382C}" destId="{1175993D-5EF6-44E7-BB4A-E2FC9035CC39}" srcOrd="0" destOrd="0" presId="urn:microsoft.com/office/officeart/2005/8/layout/radial1"/>
    <dgm:cxn modelId="{53A226A8-8F2A-4C35-8364-F28620A02179}" type="presOf" srcId="{04999DB0-0D5D-4FA4-B941-85CA4D84519F}" destId="{DC94EA2B-2943-425C-AEE6-2DA901745238}" srcOrd="1" destOrd="0" presId="urn:microsoft.com/office/officeart/2005/8/layout/radial1"/>
    <dgm:cxn modelId="{44D14D25-6F35-41FD-BC55-DE676E8CD4F9}" type="presOf" srcId="{32F9E18F-C532-4022-AFEB-F2BA0A1CBBBF}" destId="{2F434269-C158-436F-B1FC-08D0FCBEF8E9}" srcOrd="0" destOrd="0" presId="urn:microsoft.com/office/officeart/2005/8/layout/radial1"/>
    <dgm:cxn modelId="{25308174-2009-4AE0-9714-633370790947}" srcId="{81ED0D3C-D5AE-4A4C-8CF8-8DC81112B2A8}" destId="{6A8DD78C-A43A-4BBA-B1B1-C30A5C67DAC5}" srcOrd="0" destOrd="0" parTransId="{C0251CE7-5A7E-4076-8D4D-E3DB1AF0382C}" sibTransId="{1084DB0C-6CFC-4790-B428-FBA25C9A4C2E}"/>
    <dgm:cxn modelId="{3CCC2AB4-A7FE-49AF-A97B-3F2E29875676}" type="presOf" srcId="{6717E272-B7E5-47AB-8187-B091F2F801D1}" destId="{4A00D22C-BB28-41D7-A619-DBFFBC298C46}" srcOrd="0" destOrd="0" presId="urn:microsoft.com/office/officeart/2005/8/layout/radial1"/>
    <dgm:cxn modelId="{AC112EB7-275C-4A53-B9F1-E9ADA0CB1002}" type="presOf" srcId="{6717E272-B7E5-47AB-8187-B091F2F801D1}" destId="{A114F096-99A5-4860-BEEF-C46D123EDF12}" srcOrd="1" destOrd="0" presId="urn:microsoft.com/office/officeart/2005/8/layout/radial1"/>
    <dgm:cxn modelId="{B298886B-E8CE-44FE-AD60-98ED70B77DC4}" type="presOf" srcId="{0F744AE2-A6ED-41B1-B628-E009F2A1DAF1}" destId="{38E2915F-23A1-4299-8980-0168AAC80E67}" srcOrd="0" destOrd="0" presId="urn:microsoft.com/office/officeart/2005/8/layout/radial1"/>
    <dgm:cxn modelId="{1F6E3150-77ED-472B-9553-E5180D0D006E}" type="presOf" srcId="{04999DB0-0D5D-4FA4-B941-85CA4D84519F}" destId="{D9E637CB-EB9B-45F1-8C38-A13FBF031354}" srcOrd="0" destOrd="0" presId="urn:microsoft.com/office/officeart/2005/8/layout/radial1"/>
    <dgm:cxn modelId="{CA6E4323-2186-4323-B679-0957312B6A7C}" srcId="{81ED0D3C-D5AE-4A4C-8CF8-8DC81112B2A8}" destId="{0F744AE2-A6ED-41B1-B628-E009F2A1DAF1}" srcOrd="3" destOrd="0" parTransId="{6717E272-B7E5-47AB-8187-B091F2F801D1}" sibTransId="{3BB55A9E-B20B-4418-9DA8-D7AE56CF6DD9}"/>
    <dgm:cxn modelId="{4DF842AE-5402-473A-9641-BAA491552CCF}" type="presOf" srcId="{6A8DD78C-A43A-4BBA-B1B1-C30A5C67DAC5}" destId="{CB53B0D0-0E70-4C8E-82AC-A9D4F3C203AC}" srcOrd="0" destOrd="0" presId="urn:microsoft.com/office/officeart/2005/8/layout/radial1"/>
    <dgm:cxn modelId="{EEDFBC34-F6CD-440B-9A93-2EB0070268D4}" type="presParOf" srcId="{2F434269-C158-436F-B1FC-08D0FCBEF8E9}" destId="{A76A95B2-1D35-4B9A-850A-2E0C89A4DA8B}" srcOrd="0" destOrd="0" presId="urn:microsoft.com/office/officeart/2005/8/layout/radial1"/>
    <dgm:cxn modelId="{7A7FA465-045B-437C-983E-05C0FDE9C5BE}" type="presParOf" srcId="{2F434269-C158-436F-B1FC-08D0FCBEF8E9}" destId="{1175993D-5EF6-44E7-BB4A-E2FC9035CC39}" srcOrd="1" destOrd="0" presId="urn:microsoft.com/office/officeart/2005/8/layout/radial1"/>
    <dgm:cxn modelId="{4DC978A0-B510-4A91-84A6-560660A5E481}" type="presParOf" srcId="{1175993D-5EF6-44E7-BB4A-E2FC9035CC39}" destId="{DD573CEA-0F5F-4E22-B399-772A368F8FDA}" srcOrd="0" destOrd="0" presId="urn:microsoft.com/office/officeart/2005/8/layout/radial1"/>
    <dgm:cxn modelId="{F33CE693-B197-43A8-B4DB-F32505E91987}" type="presParOf" srcId="{2F434269-C158-436F-B1FC-08D0FCBEF8E9}" destId="{CB53B0D0-0E70-4C8E-82AC-A9D4F3C203AC}" srcOrd="2" destOrd="0" presId="urn:microsoft.com/office/officeart/2005/8/layout/radial1"/>
    <dgm:cxn modelId="{E5B57488-C1E8-40D4-87C8-5053B529C57B}" type="presParOf" srcId="{2F434269-C158-436F-B1FC-08D0FCBEF8E9}" destId="{EE21A799-F4C9-4E28-87E8-BE201E17D7AA}" srcOrd="3" destOrd="0" presId="urn:microsoft.com/office/officeart/2005/8/layout/radial1"/>
    <dgm:cxn modelId="{5B9E1D2A-30B7-4835-A6EE-366F32F96DC3}" type="presParOf" srcId="{EE21A799-F4C9-4E28-87E8-BE201E17D7AA}" destId="{2201DF93-502A-4F90-8A20-CD51017B9533}" srcOrd="0" destOrd="0" presId="urn:microsoft.com/office/officeart/2005/8/layout/radial1"/>
    <dgm:cxn modelId="{8B7619A8-5252-41C4-9E7D-F4FA589DE348}" type="presParOf" srcId="{2F434269-C158-436F-B1FC-08D0FCBEF8E9}" destId="{657A84D4-150A-4E91-8B2A-0AFEF42C26B9}" srcOrd="4" destOrd="0" presId="urn:microsoft.com/office/officeart/2005/8/layout/radial1"/>
    <dgm:cxn modelId="{25530205-6192-461A-9802-34007BA0B5A9}" type="presParOf" srcId="{2F434269-C158-436F-B1FC-08D0FCBEF8E9}" destId="{D9E637CB-EB9B-45F1-8C38-A13FBF031354}" srcOrd="5" destOrd="0" presId="urn:microsoft.com/office/officeart/2005/8/layout/radial1"/>
    <dgm:cxn modelId="{37238B15-6E1B-4C26-A17D-5BB0BE58FE42}" type="presParOf" srcId="{D9E637CB-EB9B-45F1-8C38-A13FBF031354}" destId="{DC94EA2B-2943-425C-AEE6-2DA901745238}" srcOrd="0" destOrd="0" presId="urn:microsoft.com/office/officeart/2005/8/layout/radial1"/>
    <dgm:cxn modelId="{C2B93351-70BD-4889-858F-E08AD4B2CC40}" type="presParOf" srcId="{2F434269-C158-436F-B1FC-08D0FCBEF8E9}" destId="{0971EBF8-F8E8-4ADF-BBEA-ABAC775F9B98}" srcOrd="6" destOrd="0" presId="urn:microsoft.com/office/officeart/2005/8/layout/radial1"/>
    <dgm:cxn modelId="{6D180A7B-2356-4742-B5BB-8390BDF4DDA3}" type="presParOf" srcId="{2F434269-C158-436F-B1FC-08D0FCBEF8E9}" destId="{4A00D22C-BB28-41D7-A619-DBFFBC298C46}" srcOrd="7" destOrd="0" presId="urn:microsoft.com/office/officeart/2005/8/layout/radial1"/>
    <dgm:cxn modelId="{D538F999-36A9-4419-AAEC-459465AD9EF5}" type="presParOf" srcId="{4A00D22C-BB28-41D7-A619-DBFFBC298C46}" destId="{A114F096-99A5-4860-BEEF-C46D123EDF12}" srcOrd="0" destOrd="0" presId="urn:microsoft.com/office/officeart/2005/8/layout/radial1"/>
    <dgm:cxn modelId="{B929C287-DB00-4097-859F-8FBF7E971A3D}" type="presParOf" srcId="{2F434269-C158-436F-B1FC-08D0FCBEF8E9}" destId="{38E2915F-23A1-4299-8980-0168AAC80E6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A95B2-1D35-4B9A-850A-2E0C89A4DA8B}">
      <dsp:nvSpPr>
        <dsp:cNvPr id="0" name=""/>
        <dsp:cNvSpPr/>
      </dsp:nvSpPr>
      <dsp:spPr>
        <a:xfrm>
          <a:off x="1446489" y="1075715"/>
          <a:ext cx="816872" cy="81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Доходы</a:t>
          </a:r>
        </a:p>
      </dsp:txBody>
      <dsp:txXfrm>
        <a:off x="1566117" y="1195343"/>
        <a:ext cx="577616" cy="577616"/>
      </dsp:txXfrm>
    </dsp:sp>
    <dsp:sp modelId="{1175993D-5EF6-44E7-BB4A-E2FC9035CC39}">
      <dsp:nvSpPr>
        <dsp:cNvPr id="0" name=""/>
        <dsp:cNvSpPr/>
      </dsp:nvSpPr>
      <dsp:spPr>
        <a:xfrm rot="16200000">
          <a:off x="1731497" y="932470"/>
          <a:ext cx="246856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246856" y="19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8754" y="946116"/>
        <a:ext cx="12342" cy="12342"/>
      </dsp:txXfrm>
    </dsp:sp>
    <dsp:sp modelId="{CB53B0D0-0E70-4C8E-82AC-A9D4F3C203AC}">
      <dsp:nvSpPr>
        <dsp:cNvPr id="0" name=""/>
        <dsp:cNvSpPr/>
      </dsp:nvSpPr>
      <dsp:spPr>
        <a:xfrm>
          <a:off x="1446489" y="11987"/>
          <a:ext cx="816872" cy="81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…</a:t>
          </a:r>
          <a:endParaRPr lang="ru-RU" sz="4100" kern="1200" dirty="0"/>
        </a:p>
      </dsp:txBody>
      <dsp:txXfrm>
        <a:off x="1566117" y="131615"/>
        <a:ext cx="577616" cy="577616"/>
      </dsp:txXfrm>
    </dsp:sp>
    <dsp:sp modelId="{EE21A799-F4C9-4E28-87E8-BE201E17D7AA}">
      <dsp:nvSpPr>
        <dsp:cNvPr id="0" name=""/>
        <dsp:cNvSpPr/>
      </dsp:nvSpPr>
      <dsp:spPr>
        <a:xfrm>
          <a:off x="2263361" y="1464334"/>
          <a:ext cx="246856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246856" y="19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80618" y="1477980"/>
        <a:ext cx="12342" cy="12342"/>
      </dsp:txXfrm>
    </dsp:sp>
    <dsp:sp modelId="{657A84D4-150A-4E91-8B2A-0AFEF42C26B9}">
      <dsp:nvSpPr>
        <dsp:cNvPr id="0" name=""/>
        <dsp:cNvSpPr/>
      </dsp:nvSpPr>
      <dsp:spPr>
        <a:xfrm>
          <a:off x="2510217" y="1075715"/>
          <a:ext cx="816872" cy="81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…</a:t>
          </a:r>
          <a:endParaRPr lang="ru-RU" sz="4100" kern="1200" dirty="0"/>
        </a:p>
      </dsp:txBody>
      <dsp:txXfrm>
        <a:off x="2629845" y="1195343"/>
        <a:ext cx="577616" cy="577616"/>
      </dsp:txXfrm>
    </dsp:sp>
    <dsp:sp modelId="{D9E637CB-EB9B-45F1-8C38-A13FBF031354}">
      <dsp:nvSpPr>
        <dsp:cNvPr id="0" name=""/>
        <dsp:cNvSpPr/>
      </dsp:nvSpPr>
      <dsp:spPr>
        <a:xfrm rot="5400000">
          <a:off x="1731497" y="1996199"/>
          <a:ext cx="246856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246856" y="19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48754" y="2009844"/>
        <a:ext cx="12342" cy="12342"/>
      </dsp:txXfrm>
    </dsp:sp>
    <dsp:sp modelId="{0971EBF8-F8E8-4ADF-BBEA-ABAC775F9B98}">
      <dsp:nvSpPr>
        <dsp:cNvPr id="0" name=""/>
        <dsp:cNvSpPr/>
      </dsp:nvSpPr>
      <dsp:spPr>
        <a:xfrm>
          <a:off x="1446489" y="2139444"/>
          <a:ext cx="816872" cy="81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…</a:t>
          </a:r>
          <a:endParaRPr lang="ru-RU" sz="4100" kern="1200" dirty="0"/>
        </a:p>
      </dsp:txBody>
      <dsp:txXfrm>
        <a:off x="1566117" y="2259072"/>
        <a:ext cx="577616" cy="577616"/>
      </dsp:txXfrm>
    </dsp:sp>
    <dsp:sp modelId="{4A00D22C-BB28-41D7-A619-DBFFBC298C46}">
      <dsp:nvSpPr>
        <dsp:cNvPr id="0" name=""/>
        <dsp:cNvSpPr/>
      </dsp:nvSpPr>
      <dsp:spPr>
        <a:xfrm rot="10800000">
          <a:off x="1199633" y="1464334"/>
          <a:ext cx="246856" cy="39634"/>
        </a:xfrm>
        <a:custGeom>
          <a:avLst/>
          <a:gdLst/>
          <a:ahLst/>
          <a:cxnLst/>
          <a:rect l="0" t="0" r="0" b="0"/>
          <a:pathLst>
            <a:path>
              <a:moveTo>
                <a:pt x="0" y="19817"/>
              </a:moveTo>
              <a:lnTo>
                <a:pt x="246856" y="1981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316889" y="1477980"/>
        <a:ext cx="12342" cy="12342"/>
      </dsp:txXfrm>
    </dsp:sp>
    <dsp:sp modelId="{38E2915F-23A1-4299-8980-0168AAC80E67}">
      <dsp:nvSpPr>
        <dsp:cNvPr id="0" name=""/>
        <dsp:cNvSpPr/>
      </dsp:nvSpPr>
      <dsp:spPr>
        <a:xfrm>
          <a:off x="382760" y="1075715"/>
          <a:ext cx="816872" cy="816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…</a:t>
          </a:r>
          <a:endParaRPr lang="ru-RU" sz="4100" kern="1200" dirty="0"/>
        </a:p>
      </dsp:txBody>
      <dsp:txXfrm>
        <a:off x="502388" y="1195343"/>
        <a:ext cx="577616" cy="577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A95B2-1D35-4B9A-850A-2E0C89A4DA8B}">
      <dsp:nvSpPr>
        <dsp:cNvPr id="0" name=""/>
        <dsp:cNvSpPr/>
      </dsp:nvSpPr>
      <dsp:spPr>
        <a:xfrm>
          <a:off x="1609050" y="1145319"/>
          <a:ext cx="870572" cy="87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Расходы</a:t>
          </a:r>
        </a:p>
      </dsp:txBody>
      <dsp:txXfrm>
        <a:off x="1736542" y="1272811"/>
        <a:ext cx="615588" cy="615588"/>
      </dsp:txXfrm>
    </dsp:sp>
    <dsp:sp modelId="{1175993D-5EF6-44E7-BB4A-E2FC9035CC39}">
      <dsp:nvSpPr>
        <dsp:cNvPr id="0" name=""/>
        <dsp:cNvSpPr/>
      </dsp:nvSpPr>
      <dsp:spPr>
        <a:xfrm rot="16200000">
          <a:off x="1912997" y="994816"/>
          <a:ext cx="262678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262678" y="191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7770" y="1007412"/>
        <a:ext cx="13133" cy="13133"/>
      </dsp:txXfrm>
    </dsp:sp>
    <dsp:sp modelId="{CB53B0D0-0E70-4C8E-82AC-A9D4F3C203AC}">
      <dsp:nvSpPr>
        <dsp:cNvPr id="0" name=""/>
        <dsp:cNvSpPr/>
      </dsp:nvSpPr>
      <dsp:spPr>
        <a:xfrm>
          <a:off x="1609050" y="12067"/>
          <a:ext cx="870572" cy="87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…</a:t>
          </a:r>
          <a:endParaRPr lang="ru-RU" sz="4400" kern="1200" dirty="0"/>
        </a:p>
      </dsp:txBody>
      <dsp:txXfrm>
        <a:off x="1736542" y="139559"/>
        <a:ext cx="615588" cy="615588"/>
      </dsp:txXfrm>
    </dsp:sp>
    <dsp:sp modelId="{EE21A799-F4C9-4E28-87E8-BE201E17D7AA}">
      <dsp:nvSpPr>
        <dsp:cNvPr id="0" name=""/>
        <dsp:cNvSpPr/>
      </dsp:nvSpPr>
      <dsp:spPr>
        <a:xfrm>
          <a:off x="2479623" y="1561442"/>
          <a:ext cx="262678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262678" y="191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04395" y="1574038"/>
        <a:ext cx="13133" cy="13133"/>
      </dsp:txXfrm>
    </dsp:sp>
    <dsp:sp modelId="{657A84D4-150A-4E91-8B2A-0AFEF42C26B9}">
      <dsp:nvSpPr>
        <dsp:cNvPr id="0" name=""/>
        <dsp:cNvSpPr/>
      </dsp:nvSpPr>
      <dsp:spPr>
        <a:xfrm>
          <a:off x="2742301" y="1145319"/>
          <a:ext cx="870572" cy="87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…</a:t>
          </a:r>
          <a:endParaRPr lang="ru-RU" sz="4400" kern="1200" dirty="0"/>
        </a:p>
      </dsp:txBody>
      <dsp:txXfrm>
        <a:off x="2869793" y="1272811"/>
        <a:ext cx="615588" cy="615588"/>
      </dsp:txXfrm>
    </dsp:sp>
    <dsp:sp modelId="{D9E637CB-EB9B-45F1-8C38-A13FBF031354}">
      <dsp:nvSpPr>
        <dsp:cNvPr id="0" name=""/>
        <dsp:cNvSpPr/>
      </dsp:nvSpPr>
      <dsp:spPr>
        <a:xfrm rot="5400000">
          <a:off x="1912997" y="2128068"/>
          <a:ext cx="262678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262678" y="191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37770" y="2140664"/>
        <a:ext cx="13133" cy="13133"/>
      </dsp:txXfrm>
    </dsp:sp>
    <dsp:sp modelId="{0971EBF8-F8E8-4ADF-BBEA-ABAC775F9B98}">
      <dsp:nvSpPr>
        <dsp:cNvPr id="0" name=""/>
        <dsp:cNvSpPr/>
      </dsp:nvSpPr>
      <dsp:spPr>
        <a:xfrm>
          <a:off x="1609050" y="2278570"/>
          <a:ext cx="870572" cy="87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…</a:t>
          </a:r>
          <a:endParaRPr lang="ru-RU" sz="4400" kern="1200" dirty="0"/>
        </a:p>
      </dsp:txBody>
      <dsp:txXfrm>
        <a:off x="1736542" y="2406062"/>
        <a:ext cx="615588" cy="615588"/>
      </dsp:txXfrm>
    </dsp:sp>
    <dsp:sp modelId="{4A00D22C-BB28-41D7-A619-DBFFBC298C46}">
      <dsp:nvSpPr>
        <dsp:cNvPr id="0" name=""/>
        <dsp:cNvSpPr/>
      </dsp:nvSpPr>
      <dsp:spPr>
        <a:xfrm rot="10800000">
          <a:off x="1346372" y="1561442"/>
          <a:ext cx="262678" cy="38326"/>
        </a:xfrm>
        <a:custGeom>
          <a:avLst/>
          <a:gdLst/>
          <a:ahLst/>
          <a:cxnLst/>
          <a:rect l="0" t="0" r="0" b="0"/>
          <a:pathLst>
            <a:path>
              <a:moveTo>
                <a:pt x="0" y="19163"/>
              </a:moveTo>
              <a:lnTo>
                <a:pt x="262678" y="191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471144" y="1574038"/>
        <a:ext cx="13133" cy="13133"/>
      </dsp:txXfrm>
    </dsp:sp>
    <dsp:sp modelId="{38E2915F-23A1-4299-8980-0168AAC80E67}">
      <dsp:nvSpPr>
        <dsp:cNvPr id="0" name=""/>
        <dsp:cNvSpPr/>
      </dsp:nvSpPr>
      <dsp:spPr>
        <a:xfrm>
          <a:off x="475799" y="1145319"/>
          <a:ext cx="870572" cy="870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…</a:t>
          </a:r>
          <a:endParaRPr lang="ru-RU" sz="4400" kern="1200" dirty="0"/>
        </a:p>
      </dsp:txBody>
      <dsp:txXfrm>
        <a:off x="603291" y="1272811"/>
        <a:ext cx="615588" cy="615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2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9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8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970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47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4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8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635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7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1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02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99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81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1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14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504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436BCEA-5649-424F-AABA-D22328F58712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959FDE5-2C2F-4C73-A389-432978F771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7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0"/>
            <a:ext cx="8689976" cy="25092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Тема: 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Семейный бюджет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6 класс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509213"/>
            <a:ext cx="8689976" cy="137159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(Раздел 1. Доходы и расходы семьи)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080069" y="3278777"/>
            <a:ext cx="4680857" cy="3448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Выполнили: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 Булгакова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Дарья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Алексеевна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МБОУ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СОШ 50, г. Барнаул)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Тутукина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Людмила Анатольевна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(МБОУ </a:t>
            </a: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СОШ 60,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г. Барнаул)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3. Киселев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Вадим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Анатольевич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(МБОУ СОШ 10 ККЮС, г. Рубцовск)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4. Сутормина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Анна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Николаевна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(МБОУ СОШ 10 ККЮС, г. Рубцовск)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5.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Подболотова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Маргарита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Алексеевна (МКОУ ТСОШ 5,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р.п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Тальменка)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Картинка 382 из 404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189" y="3050845"/>
            <a:ext cx="5190914" cy="351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13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87987" y="1958684"/>
            <a:ext cx="4924696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5. 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Постановка учебной задачи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приходят к выводу, что их знаний не достаточно для решения практической задачи.</a:t>
            </a:r>
          </a:p>
          <a:p>
            <a:pPr algn="ctr"/>
            <a:endParaRPr lang="ru-RU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563531" y="1515290"/>
            <a:ext cx="6178732" cy="5342709"/>
          </a:xfrm>
          <a:prstGeom prst="wedgeRoundRectCallout">
            <a:avLst>
              <a:gd name="adj1" fmla="val -64596"/>
              <a:gd name="adj2" fmla="val 302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865226" y="1515290"/>
            <a:ext cx="5654979" cy="3384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Семья Соловьевых состоит из 5 человек: папа, мама, сын, бабушка и дедушка. Семья очень дружная, но однажды и между ними произошел конфликт. Собравшись за ужином, они вдруг стали спорить. Сын заявил, что ему нужен новый компьютер. Папа сказал, что в семейном бюджете денег нет, так как в очередной раз сломалась машина и требуются средства на ее ремонт. Мама заявила, что полгода откладывала деньги на отдых, и свои сбережения оставит на банковском счету. Бабашка отметила, что расходы семьи в это году превысили все допустимые нормы и такими темпами ни о каких сбережениях речи быть не может. </a:t>
            </a:r>
            <a:endParaRPr lang="ru-RU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91517"/>
            <a:ext cx="12192000" cy="159617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052" name="Picture 4" descr="Картинки по запросу семья из 5 челове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6"/>
          <a:stretch/>
        </p:blipFill>
        <p:spPr bwMode="auto">
          <a:xfrm>
            <a:off x="1204439" y="4671449"/>
            <a:ext cx="3491793" cy="208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237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87987" y="1687694"/>
            <a:ext cx="4924696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6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Постановка цели и задач урока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ставят цель и задачи на урок.</a:t>
            </a:r>
            <a:r>
              <a:rPr lang="en-US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Обязательным моментом должен стать вопрос: «</a:t>
            </a: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ля чего нужно планировать бюджет?»</a:t>
            </a:r>
          </a:p>
          <a:p>
            <a:pPr algn="ctr"/>
            <a:endParaRPr lang="ru-RU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563531" y="1515290"/>
            <a:ext cx="6178732" cy="5342709"/>
          </a:xfrm>
          <a:prstGeom prst="wedgeRoundRectCallout">
            <a:avLst>
              <a:gd name="adj1" fmla="val -64596"/>
              <a:gd name="adj2" fmla="val 302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865226" y="1515290"/>
            <a:ext cx="5654979" cy="3384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Семья Соловьевых состоит из 5 человек: папа, мама, сын, бабушка и дедушка. Семья очень дружная, но однажды и между ними произошел конфликт. Собравшись за ужином, они вдруг стали спорить. Сын заявил, что ему нужен новый компьютер. Папа сказал, что в семейном бюджете денег нет, так как в очередной раз сломалась машина и требуются средства на ее ремонт. Мама заявила, что полгода откладывала деньги на отдых, и свои сбережения оставит на банковском счету. Бабашка отметила, что расходы семьи в это году превысили все допустимые нормы и такими темпами ни о каких сбережениях речи быть не может. </a:t>
            </a:r>
            <a:endParaRPr lang="ru-RU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91517"/>
            <a:ext cx="12192000" cy="159617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052" name="Picture 4" descr="Картинки по запросу семья из 5 челове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6"/>
          <a:stretch/>
        </p:blipFill>
        <p:spPr bwMode="auto">
          <a:xfrm>
            <a:off x="1204439" y="4671449"/>
            <a:ext cx="3491793" cy="208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63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508" y="254315"/>
            <a:ext cx="11756572" cy="159617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3. усвоение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новых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знаний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/>
            </a:r>
            <a:b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75708" y="1394690"/>
            <a:ext cx="5238204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 Работа с раздаточным материалом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открывают 1 конверт в котором находятся задания по разграничению понятий дохода и расхода (в конвертах содержаться две схемы и слова-подсказки).</a:t>
            </a:r>
            <a:r>
              <a:rPr lang="en-US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Команда, выполнившая работу первая, должна представить ее, а остальные дополняют и исправляют.</a:t>
            </a:r>
          </a:p>
          <a:p>
            <a:pPr marL="0" indent="0" algn="ctr">
              <a:buNone/>
            </a:pPr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51641803"/>
              </p:ext>
            </p:extLst>
          </p:nvPr>
        </p:nvGraphicFramePr>
        <p:xfrm>
          <a:off x="6048103" y="1394691"/>
          <a:ext cx="3709851" cy="29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667460646"/>
              </p:ext>
            </p:extLst>
          </p:nvPr>
        </p:nvGraphicFramePr>
        <p:xfrm>
          <a:off x="7628709" y="3331029"/>
          <a:ext cx="4088674" cy="316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798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1674" y="1766887"/>
            <a:ext cx="5468987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2. Работа с проблемным заданием</a:t>
            </a:r>
            <a:endParaRPr lang="ru-RU" sz="24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Учитель зачитывает проблемную ситуацию, а дети формулируют ответ. 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Учитель подводит детей к понятию бюджет и его разновидностям. 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Вводятся и обсуждаются понятия: долги, сбережения.</a:t>
            </a:r>
          </a:p>
          <a:p>
            <a:pPr marL="0" indent="0" algn="ctr">
              <a:buNone/>
            </a:pPr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864597" y="1667612"/>
            <a:ext cx="6178732" cy="2277371"/>
          </a:xfrm>
          <a:prstGeom prst="wedgeRoundRectCallout">
            <a:avLst>
              <a:gd name="adj1" fmla="val 3903"/>
              <a:gd name="adj2" fmla="val 7378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sz="quarter" idx="13"/>
          </p:nvPr>
        </p:nvSpPr>
        <p:spPr>
          <a:xfrm>
            <a:off x="6034414" y="2269247"/>
            <a:ext cx="5654979" cy="3384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Семья Ивановых зарабатывает в месяц 20 000 руб. Может ли эта семья позволить себе на Новый год приобретение телевизора за 18000 руб.?</a:t>
            </a:r>
            <a:endParaRPr lang="ru-RU" b="1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3508" y="254315"/>
            <a:ext cx="1175657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3. усвоение новых знаний</a:t>
            </a:r>
            <a:b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2296" name="Picture 8" descr="http://www.stolica.onego.ru/resources/i287492-contentImage1_1-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8" y="4571999"/>
            <a:ext cx="4286250" cy="228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074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5961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4. закрепление 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новый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знаний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48195" y="1726883"/>
            <a:ext cx="5459234" cy="3424107"/>
          </a:xfrm>
        </p:spPr>
        <p:txBody>
          <a:bodyPr>
            <a:noAutofit/>
          </a:bodyPr>
          <a:lstStyle/>
          <a:p>
            <a:pPr marL="457200" indent="-457200" algn="ctr">
              <a:buAutoNum type="arabicPeriod"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Работа с практическим заданием</a:t>
            </a:r>
          </a:p>
          <a:p>
            <a:pPr marL="0" indent="0" algn="just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открывают 2 конверт и зачитывают задание.</a:t>
            </a:r>
          </a:p>
          <a:p>
            <a:pPr marL="0" indent="0" algn="just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После выполнения задания, каждая группа представляет свою работу.</a:t>
            </a:r>
          </a:p>
          <a:p>
            <a:pPr algn="just"/>
            <a:endParaRPr lang="ru-RU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852438"/>
              </p:ext>
            </p:extLst>
          </p:nvPr>
        </p:nvGraphicFramePr>
        <p:xfrm>
          <a:off x="6283231" y="1726883"/>
          <a:ext cx="56867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1675">
                  <a:extLst>
                    <a:ext uri="{9D8B030D-6E8A-4147-A177-3AD203B41FA5}">
                      <a16:colId xmlns:a16="http://schemas.microsoft.com/office/drawing/2014/main" val="1566525730"/>
                    </a:ext>
                  </a:extLst>
                </a:gridCol>
                <a:gridCol w="1421675">
                  <a:extLst>
                    <a:ext uri="{9D8B030D-6E8A-4147-A177-3AD203B41FA5}">
                      <a16:colId xmlns:a16="http://schemas.microsoft.com/office/drawing/2014/main" val="1536670194"/>
                    </a:ext>
                  </a:extLst>
                </a:gridCol>
                <a:gridCol w="1421675">
                  <a:extLst>
                    <a:ext uri="{9D8B030D-6E8A-4147-A177-3AD203B41FA5}">
                      <a16:colId xmlns:a16="http://schemas.microsoft.com/office/drawing/2014/main" val="582263887"/>
                    </a:ext>
                  </a:extLst>
                </a:gridCol>
                <a:gridCol w="1421675">
                  <a:extLst>
                    <a:ext uri="{9D8B030D-6E8A-4147-A177-3AD203B41FA5}">
                      <a16:colId xmlns:a16="http://schemas.microsoft.com/office/drawing/2014/main" val="357669380"/>
                    </a:ext>
                  </a:extLst>
                </a:gridCol>
              </a:tblGrid>
              <a:tr h="34126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Garamond" panose="02020404030301010803" pitchFamily="18" charset="0"/>
                        </a:rPr>
                        <a:t>Семья Александровых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239184"/>
                  </a:ext>
                </a:extLst>
              </a:tr>
              <a:tr h="341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Член семьи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Доход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Имущество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Расходы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20067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Дедушка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Пенсия </a:t>
                      </a: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15000 руб.</a:t>
                      </a:r>
                      <a:r>
                        <a:rPr lang="ru-RU" baseline="0" dirty="0" smtClean="0">
                          <a:latin typeface="Garamond" panose="02020404030301010803" pitchFamily="18" charset="0"/>
                        </a:rPr>
                        <a:t> 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Четырёх</a:t>
                      </a:r>
                      <a:r>
                        <a:rPr lang="en-US" dirty="0" smtClean="0">
                          <a:latin typeface="Garamond" panose="02020404030301010803" pitchFamily="18" charset="0"/>
                        </a:rPr>
                        <a:t>-</a:t>
                      </a:r>
                      <a:r>
                        <a:rPr lang="ru-RU" dirty="0" smtClean="0">
                          <a:latin typeface="Garamond" panose="02020404030301010803" pitchFamily="18" charset="0"/>
                        </a:rPr>
                        <a:t>комнатная</a:t>
                      </a: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квартира</a:t>
                      </a:r>
                    </a:p>
                    <a:p>
                      <a:pPr algn="ctr"/>
                      <a:endParaRPr lang="en-US" dirty="0" smtClean="0">
                        <a:latin typeface="Garamond" panose="02020404030301010803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Автомобиль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607886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baseline="0" dirty="0" smtClean="0">
                          <a:latin typeface="Garamond" panose="02020404030301010803" pitchFamily="18" charset="0"/>
                        </a:rPr>
                        <a:t>Бабушка 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Пенсия </a:t>
                      </a: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15000 руб.</a:t>
                      </a:r>
                      <a:r>
                        <a:rPr lang="ru-RU" baseline="0" dirty="0" smtClean="0">
                          <a:latin typeface="Garamond" panose="02020404030301010803" pitchFamily="18" charset="0"/>
                        </a:rPr>
                        <a:t> </a:t>
                      </a:r>
                      <a:endParaRPr lang="ru-RU" dirty="0" smtClean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071659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Папа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Зарплата</a:t>
                      </a: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20000 руб.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866173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Мама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Зарплата</a:t>
                      </a:r>
                    </a:p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15000 руб.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89989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Сын,</a:t>
                      </a:r>
                      <a:r>
                        <a:rPr lang="ru-RU" baseline="0" dirty="0" smtClean="0">
                          <a:latin typeface="Garamond" panose="02020404030301010803" pitchFamily="18" charset="0"/>
                        </a:rPr>
                        <a:t> ученик 6 класса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19201"/>
                  </a:ext>
                </a:extLst>
              </a:tr>
              <a:tr h="5890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Garamond" panose="02020404030301010803" pitchFamily="18" charset="0"/>
                        </a:rPr>
                        <a:t>Дочь, ученица 2 класса</a:t>
                      </a:r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94897"/>
                  </a:ext>
                </a:extLst>
              </a:tr>
            </a:tbl>
          </a:graphicData>
        </a:graphic>
      </p:graphicFrame>
      <p:pic>
        <p:nvPicPr>
          <p:cNvPr id="6" name="Picture 4" descr="Картинка 20 из 202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2685" y="4703221"/>
            <a:ext cx="3813315" cy="2154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848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2927649" y="404664"/>
            <a:ext cx="658919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5. Рефлексия</a:t>
            </a:r>
            <a:endParaRPr lang="ru-RU" sz="5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6361611" y="1685554"/>
            <a:ext cx="6509164" cy="306932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Garamond" panose="02020404030301010803" pitchFamily="18" charset="0"/>
                <a:ea typeface="Calibri" panose="020F0502020204030204" pitchFamily="34" charset="0"/>
              </a:rPr>
              <a:t>Я узнал на уроке…</a:t>
            </a:r>
          </a:p>
          <a:p>
            <a:r>
              <a:rPr lang="ru-RU" sz="3200" dirty="0">
                <a:latin typeface="Garamond" panose="02020404030301010803" pitchFamily="18" charset="0"/>
                <a:ea typeface="Calibri" panose="020F0502020204030204" pitchFamily="34" charset="0"/>
              </a:rPr>
              <a:t>Меня удивило, что ….</a:t>
            </a:r>
          </a:p>
          <a:p>
            <a:r>
              <a:rPr lang="ru-RU" sz="3200" dirty="0">
                <a:latin typeface="Garamond" panose="02020404030301010803" pitchFamily="18" charset="0"/>
                <a:ea typeface="Calibri" panose="020F0502020204030204" pitchFamily="34" charset="0"/>
              </a:rPr>
              <a:t>Мне кажется …</a:t>
            </a:r>
          </a:p>
          <a:p>
            <a:r>
              <a:rPr lang="ru-RU" sz="3200" dirty="0">
                <a:latin typeface="Garamond" panose="02020404030301010803" pitchFamily="18" charset="0"/>
                <a:ea typeface="Calibri" panose="020F0502020204030204" pitchFamily="34" charset="0"/>
              </a:rPr>
              <a:t>Новое…</a:t>
            </a:r>
          </a:p>
          <a:p>
            <a:r>
              <a:rPr lang="ru-RU" sz="3200" dirty="0">
                <a:latin typeface="Garamond" panose="02020404030301010803" pitchFamily="18" charset="0"/>
                <a:ea typeface="Calibri" panose="020F0502020204030204" pitchFamily="34" charset="0"/>
              </a:rPr>
              <a:t>Есть вопросы…</a:t>
            </a:r>
          </a:p>
          <a:p>
            <a:pPr eaLnBrk="1" hangingPunct="1"/>
            <a:endParaRPr lang="ru-RU" sz="3200" dirty="0">
              <a:latin typeface="Garamond" panose="020204040303010108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7689" y="2361252"/>
            <a:ext cx="418781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блако «тегов»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по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кругу высказываются одним предложением, выбирая начало фразы из рефлексивного экрана 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доске.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3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70265" y="1667612"/>
            <a:ext cx="591747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 Конечная оценка имеющихся знаний</a:t>
            </a:r>
          </a:p>
          <a:p>
            <a:pPr marL="0" indent="0" algn="ctr">
              <a:buNone/>
            </a:pPr>
            <a:r>
              <a:rPr lang="ru-RU" sz="28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Детям предлагается оценить полученные знания с помощью шкалы.</a:t>
            </a:r>
          </a:p>
          <a:p>
            <a:pPr algn="ctr"/>
            <a:endParaRPr lang="ru-RU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2" descr="Шкала усвоения зна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1797" r="23714" b="11443"/>
          <a:stretch/>
        </p:blipFill>
        <p:spPr bwMode="auto">
          <a:xfrm>
            <a:off x="6949441" y="1267098"/>
            <a:ext cx="4036423" cy="5264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24236" y="343768"/>
            <a:ext cx="53767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5. РЕФЛЕКСИЯ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9129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6892634" y="512367"/>
            <a:ext cx="5199017" cy="573459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10698" y="1331644"/>
            <a:ext cx="4648512" cy="338417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«Нажить много денег – храбрость</a:t>
            </a: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;</a:t>
            </a:r>
            <a:endParaRPr lang="ru-RU" sz="24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сохранить их – мудрость, </a:t>
            </a:r>
          </a:p>
          <a:p>
            <a:pPr marL="0" indent="0" algn="r"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 умело расходовать – искусство.»</a:t>
            </a:r>
          </a:p>
          <a:p>
            <a:pPr marL="0" indent="0" algn="r"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Бертольд </a:t>
            </a:r>
            <a:r>
              <a:rPr lang="ru-RU" sz="2400" b="1" cap="none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Овербах</a:t>
            </a:r>
            <a:endParaRPr lang="ru-RU" sz="2400" b="1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952963" y="0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5. Рефлексия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70265" y="1667612"/>
            <a:ext cx="591747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3. Вопрос к классу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Учитель предлагает детям ответить на вопрос: «</a:t>
            </a: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ак полученные знания могут помочь им в обыденной жизни?»</a:t>
            </a: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7377"/>
            <a:ext cx="10364451" cy="159617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поощрение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clipartkid.com/images/454/designer-cartoon-suitcase-vector-material-f0lpjQ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5" y="1569735"/>
            <a:ext cx="6061166" cy="5212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смайлики анимация спасибо за внимание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57" y="1533267"/>
            <a:ext cx="8968059" cy="50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965578" cy="6557554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Тип урока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урок изучение нового материала 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Цель урока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рассмотреть соотношение доходов и расходов и объяснить последствия их равномерности и неравномерности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Задачи урока:</a:t>
            </a:r>
            <a:endParaRPr lang="ru-RU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Познавательная: сформулировать представления учащихся о семейном бюджете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Развивающая: развитие умений применения знаний на практике, а так же совершенствование навыков групповой работы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Воспитательная: воспитание бережного отношения к семейному бюджету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Формы работы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фронтальная работа с элементом групповой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Планируемые результаты: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u="sng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Предметные результаты:</a:t>
            </a:r>
            <a:r>
              <a:rPr lang="ru-RU" i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понимание основных принципов экономической жизни общества: представление о роли денег в семье и обществе, о причинах и последствиях изменения доходов и расходов семьи.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u="sng" cap="none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Метапредметные</a:t>
            </a:r>
            <a:r>
              <a:rPr lang="ru-RU" u="sng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результаты: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формирование умений представлять информацию в зависимости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От поставленных задач в виде таблицы, схемы; овладение базовыми предметными и </a:t>
            </a:r>
            <a:r>
              <a:rPr lang="ru-RU" cap="none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межпредметными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понятиями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u="sng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Личностные результаты: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развитие навыков сотрудничества с взрослыми и сверстниками в разных игровых и реальных экономических ситуациях; участие в принятии решений о семейном бюджете.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Технологии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проблемного обучения, сотрудничество 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Компетенции, </a:t>
            </a:r>
            <a:r>
              <a:rPr lang="ru-RU" b="1" cap="none" dirty="0" err="1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ууд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познавательные, информационные, коммуникативные, регулятивные, личностные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5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Основные понятия</a:t>
            </a: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: доходы, расходы, бюджет, долги, сбережения</a:t>
            </a:r>
            <a:endParaRPr lang="ru-RU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7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План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65580" y="1282875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 Организационный момент (2 мин.)</a:t>
            </a:r>
          </a:p>
          <a:p>
            <a:pPr marL="0" indent="0">
              <a:buNone/>
            </a:pPr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2. Постановка целей и задач урока (10 мин.)</a:t>
            </a:r>
          </a:p>
          <a:p>
            <a:pPr marL="0" indent="0">
              <a:buNone/>
            </a:pPr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3. Усвоение новых знаний (18 мин.)</a:t>
            </a:r>
          </a:p>
          <a:p>
            <a:pPr marL="0" indent="0">
              <a:buNone/>
            </a:pPr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4. Закрепление новый знаний (10 мин.)</a:t>
            </a:r>
          </a:p>
          <a:p>
            <a:pPr marL="0" indent="0">
              <a:buNone/>
            </a:pPr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5. Рефлексия (5 мин.) </a:t>
            </a:r>
            <a:endParaRPr lang="ru-RU" sz="2200" b="1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2" descr="Картинки по запросу gif для школьной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1" y="2076994"/>
            <a:ext cx="5622936" cy="46765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67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96003"/>
            <a:ext cx="11821885" cy="159617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1. Организационный момент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1026" name="Picture 2" descr="Картинки по запросу смайлик и приветстви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138" y="1547324"/>
            <a:ext cx="6024774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7211" y="4971561"/>
            <a:ext cx="68738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Рада вас приветствовать </a:t>
            </a:r>
          </a:p>
          <a:p>
            <a:pPr algn="ctr"/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своем уроке!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61258" y="2149282"/>
            <a:ext cx="5056724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 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Приветствие, проверка готовности класса.  </a:t>
            </a:r>
            <a:endParaRPr lang="en-US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US" sz="2800" b="1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2. 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Мотивация учащихся к учебной деятельности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9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96003"/>
            <a:ext cx="11821885" cy="159617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1. Организационный момент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8199" y="2095404"/>
            <a:ext cx="4780452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3. 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Дети делятся на группы, которые на период урока становятся семьей. Внутри группы распределяются роли (мама, папа, сын, дочь и т.</a:t>
            </a:r>
            <a:r>
              <a:rPr lang="ru-RU" sz="2800" b="1" cap="none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</a:t>
            </a: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.)</a:t>
            </a:r>
            <a:endParaRPr lang="ru-RU" sz="2800" b="1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Picture 2" descr="Картинки по запросу памятка работы в группе на уро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8" y="2095404"/>
            <a:ext cx="5267325" cy="3543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10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517"/>
            <a:ext cx="12192000" cy="1596177"/>
          </a:xfrm>
        </p:spPr>
        <p:txBody>
          <a:bodyPr>
            <a:normAutofit/>
          </a:bodyPr>
          <a:lstStyle/>
          <a:p>
            <a:r>
              <a:rPr lang="en-US" sz="5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088" y="1364965"/>
            <a:ext cx="3340513" cy="4755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83326" y="1755594"/>
            <a:ext cx="5277393" cy="342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1. Решение проблемной ситуации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Обращаем внимание детей на слайд с картинкой и задаем вопрос: «</a:t>
            </a:r>
            <a:r>
              <a:rPr lang="ru-RU" sz="2400" cap="none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Х</a:t>
            </a: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отите ли вы оказаться в подобной ситуации?». </a:t>
            </a:r>
            <a:endParaRPr lang="ru-RU" sz="2400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04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80335" y="2156189"/>
            <a:ext cx="5645700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2. Работа с эпиграфом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Обсуждение предложенного высказывания.</a:t>
            </a:r>
            <a:endParaRPr lang="ru-RU" sz="2400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6866508" y="1000944"/>
            <a:ext cx="5199017" cy="573459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3453" y="1554480"/>
            <a:ext cx="4080991" cy="286089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4800" b="1" cap="none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«Чем больше средства, тем трудне</a:t>
            </a:r>
            <a:r>
              <a:rPr lang="ru-RU" sz="4800" b="1" cap="none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й</a:t>
            </a:r>
            <a:r>
              <a:rPr lang="ru-RU" sz="4800" b="1" cap="none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 жить по средствам.»</a:t>
            </a:r>
          </a:p>
          <a:p>
            <a:pPr marL="0" indent="0" algn="r">
              <a:buNone/>
            </a:pPr>
            <a:r>
              <a:rPr lang="ru-RU" sz="4800" b="1" cap="none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Р. </a:t>
            </a:r>
            <a:r>
              <a:rPr lang="ru-RU" sz="4800" b="1" cap="none" dirty="0" err="1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Уэйтли</a:t>
            </a:r>
            <a:r>
              <a:rPr lang="ru-RU" sz="4800" b="1" cap="none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  <a:cs typeface="Courier New" panose="02070309020205020404" pitchFamily="49" charset="0"/>
              </a:rPr>
              <a:t> </a:t>
            </a:r>
            <a:endParaRPr lang="ru-RU" sz="4800" b="1" cap="none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  <a:cs typeface="Courier New" panose="02070309020205020404" pitchFamily="49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04580"/>
            <a:ext cx="1219200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4100" name="Picture 4" descr="Картинки по запросу gif для школьной презент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1" y="3644537"/>
            <a:ext cx="5268748" cy="30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65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87988" y="1941932"/>
            <a:ext cx="4924696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3. Постановка практической задачи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Детям предлагается жизненная ситуация в которой им нужно будет разобраться.</a:t>
            </a: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563531" y="1515290"/>
            <a:ext cx="6178732" cy="5342709"/>
          </a:xfrm>
          <a:prstGeom prst="wedgeRoundRectCallout">
            <a:avLst>
              <a:gd name="adj1" fmla="val -64596"/>
              <a:gd name="adj2" fmla="val 302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quarter" idx="13"/>
          </p:nvPr>
        </p:nvSpPr>
        <p:spPr>
          <a:xfrm>
            <a:off x="5865226" y="1515290"/>
            <a:ext cx="5654979" cy="33841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Семья Соловьевых состоит из 5 человек: папа, мама, сын, бабушка и дедушка. Семья очень дружная, но однажды и между ними произошел конфликт. Собравшись за ужином, они вдруг стали спорить. Сын заявил, что ему нужен новый компьютер. Папа сказал, что в семейном бюджете денег нет, так как в очередной раз сломалась машина и требуются средства на ее ремонт. Мама заявила, что полгода откладывала деньги на отдых, и свои сбережения оставит на банковском счету. Бабашка отметила, что расходы семьи в это году превысили все допустимые нормы и такими темпами ни о каких сбережениях речи быть не может. </a:t>
            </a:r>
            <a:endParaRPr lang="ru-RU" cap="none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91517"/>
            <a:ext cx="12192000" cy="159617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2052" name="Picture 4" descr="Картинки по запросу семья из 5 человек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6"/>
          <a:stretch/>
        </p:blipFill>
        <p:spPr bwMode="auto">
          <a:xfrm>
            <a:off x="1204439" y="4671449"/>
            <a:ext cx="3491793" cy="208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5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770711" y="1968058"/>
            <a:ext cx="5199015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4. Первичная оценка имеющихся знаний</a:t>
            </a:r>
          </a:p>
          <a:p>
            <a:pPr marL="0" indent="0" algn="ctr">
              <a:buNone/>
            </a:pPr>
            <a:r>
              <a:rPr lang="ru-RU" sz="2400" cap="none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Детям предлагается оценить свои знания с помощью шкалы.</a:t>
            </a:r>
          </a:p>
          <a:p>
            <a:pPr algn="ctr"/>
            <a:endParaRPr lang="ru-RU" sz="2400" cap="none" dirty="0" smtClean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Шкала усвоения знан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1797" r="23714" b="11443"/>
          <a:stretch/>
        </p:blipFill>
        <p:spPr bwMode="auto">
          <a:xfrm>
            <a:off x="7533190" y="1667612"/>
            <a:ext cx="3713931" cy="4843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91517"/>
            <a:ext cx="12192000" cy="1596177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2. </a:t>
            </a: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Постановка целей и задач урока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3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181</TotalTime>
  <Words>1159</Words>
  <Application>Microsoft Office PowerPoint</Application>
  <PresentationFormat>Широкоэкранный</PresentationFormat>
  <Paragraphs>137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Courier New</vt:lpstr>
      <vt:lpstr>Garamond</vt:lpstr>
      <vt:lpstr>Monotype Corsiva</vt:lpstr>
      <vt:lpstr>Tw Cen MT</vt:lpstr>
      <vt:lpstr>Капля</vt:lpstr>
      <vt:lpstr>Тема:  Семейный бюджет 6 класс</vt:lpstr>
      <vt:lpstr>Презентация PowerPoint</vt:lpstr>
      <vt:lpstr>План УРОКА</vt:lpstr>
      <vt:lpstr>1. Организационный момент</vt:lpstr>
      <vt:lpstr>1. Организационный момент</vt:lpstr>
      <vt:lpstr>2. Постановка целей и задач урока</vt:lpstr>
      <vt:lpstr>Презентация PowerPoint</vt:lpstr>
      <vt:lpstr>2. Постановка целей и задач урока</vt:lpstr>
      <vt:lpstr>2. Постановка целей и задач урока</vt:lpstr>
      <vt:lpstr>2. Постановка целей и задач урока</vt:lpstr>
      <vt:lpstr>2. Постановка целей и задач урока</vt:lpstr>
      <vt:lpstr>3. усвоение новых знаний </vt:lpstr>
      <vt:lpstr>Презентация PowerPoint</vt:lpstr>
      <vt:lpstr>4. закрепление новый знаний</vt:lpstr>
      <vt:lpstr>5. Рефлексия</vt:lpstr>
      <vt:lpstr>Презентация PowerPoint</vt:lpstr>
      <vt:lpstr>5. Рефлексия</vt:lpstr>
      <vt:lpstr>поощрение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Семейный бюджет 6 класс</dc:title>
  <dc:creator>Анна Сутормина</dc:creator>
  <cp:lastModifiedBy>Анна Сутормина</cp:lastModifiedBy>
  <cp:revision>28</cp:revision>
  <dcterms:created xsi:type="dcterms:W3CDTF">2016-12-08T07:45:37Z</dcterms:created>
  <dcterms:modified xsi:type="dcterms:W3CDTF">2016-12-10T01:29:46Z</dcterms:modified>
</cp:coreProperties>
</file>