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72" r:id="rId6"/>
    <p:sldId id="261" r:id="rId7"/>
    <p:sldId id="260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5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5747-1717-4400-B6CB-7316D5AB8525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8EA5-F772-4079-93F0-F23700380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8EA5-F772-4079-93F0-F237003804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60;&#1080;&#1085;&#1072;&#1085;&#1089;&#1086;&#1074;&#1072;&#1103;%20&#1075;&#1088;&#1072;&#1084;&#1086;&#1090;&#1085;&#1086;&#1089;&#1090;&#1100;\&#1086;&#1073;&#1088;&#1077;&#1079;&#1082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Афанасьева Л.Л.</a:t>
            </a:r>
          </a:p>
          <a:p>
            <a:pPr algn="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Махоткина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Ю.В.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Ерофеева Ю.Д.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Рубцова Е.Ю.</a:t>
            </a:r>
          </a:p>
          <a:p>
            <a:pPr algn="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Шустик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pPr algn="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банк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1741"/>
            <a:ext cx="5393190" cy="42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Саша с папой пришли в магазин с целью покупки ноутбука. Выбрав нужную модель, узнали, что терминал не работает. </a:t>
            </a:r>
          </a:p>
          <a:p>
            <a:pPr algn="ctr">
              <a:buNone/>
            </a:pP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поступить, если ноутбук нужен сегодня?</a:t>
            </a:r>
            <a:endParaRPr lang="ru-RU" sz="5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Единственное их занятие- торговля соболями, белками и другими мехами, которые они продают и получают назначенную цену деньгами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Функции денег</a:t>
            </a: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№1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Если в Скандинавии средняя цена за рабыню составляла 1 марка серебра, то на рынках Византии она была в несколько раз выше. За 3 марки серебра можно было купить или рабыню, или хорошего скакуна.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58" y="43812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№2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руках воинов – купцов, разбогатевших за счёт выгодных торговых операций, постепенно накапливались значительные денежные средства.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№3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Подмастерье, трудившийся у мастера Мартина уже целый год, сегодня впервые получил жалованье за работу.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№4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пропуски в схеме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571612"/>
            <a:ext cx="3429024" cy="421950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ДЕНЕГ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328614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200024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2000240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50331" y="3036091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21901" y="275033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Словесная «дуэль»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Миша Иванов получил в подарок 5000 рублей и зарыл их на даче под берёзой.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Вскоре Миша понял, что как раз 5000 рублей стоит телефон, который ему нравится.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Иванов вырыл деньги, пошёл в салон связи и купил телефон.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Пенсионерка Сидорова положила 10000 руб. в банк под проценты.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Таня присмотрела на рынке сумочку за 2000 руб. Зайдя в магазин, она удивилась, увидев такую же за 15000 руб.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Нигде неработающая Анна Ивановна получает пособие по безработице.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на дом по выбору: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вспомнить пословицы и поговорки о деньгах, объяснить их смысл.</a:t>
            </a:r>
          </a:p>
          <a:p>
            <a:r>
              <a:rPr lang="ru-RU" dirty="0" smtClean="0"/>
              <a:t>написать эссе «Деньги - очень дурной господин, но весьма хороший слуга»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 разобрать с родителями алгоритм снятия денег с банковской карточки и практически потренироваться.</a:t>
            </a:r>
          </a:p>
          <a:p>
            <a:r>
              <a:rPr lang="ru-RU" dirty="0" smtClean="0"/>
              <a:t> выберите то задание, которое вам по силам.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14327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7959500" cy="5072098"/>
          </a:xfrm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«Управление денежными средствами семьи»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«Деньги: что это?»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занятия: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 учащихся представления о деньгах их формах и функциях.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занятия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900" b="1" i="1" dirty="0" smtClean="0"/>
              <a:t>I</a:t>
            </a:r>
            <a:r>
              <a:rPr lang="ru-RU" sz="2900" b="1" i="1" dirty="0" smtClean="0"/>
              <a:t>.  предметные:</a:t>
            </a:r>
            <a:endParaRPr lang="ru-RU" sz="2900" dirty="0" smtClean="0"/>
          </a:p>
          <a:p>
            <a:r>
              <a:rPr lang="ru-RU" sz="2900" i="1" dirty="0" smtClean="0"/>
              <a:t>актуализировать понятие: деньги. Определять формы и функции денег в современном обществе.</a:t>
            </a:r>
            <a:endParaRPr lang="ru-RU" sz="2900" dirty="0" smtClean="0"/>
          </a:p>
          <a:p>
            <a:r>
              <a:rPr lang="en-US" sz="2900" b="1" i="1" dirty="0" smtClean="0"/>
              <a:t>I</a:t>
            </a:r>
            <a:r>
              <a:rPr lang="ru-RU" sz="2900" b="1" i="1" dirty="0" smtClean="0"/>
              <a:t>. </a:t>
            </a:r>
            <a:r>
              <a:rPr lang="ru-RU" sz="2900" b="1" i="1" dirty="0" err="1" smtClean="0"/>
              <a:t>метапредметные</a:t>
            </a:r>
            <a:r>
              <a:rPr lang="ru-RU" sz="2900" b="1" i="1" dirty="0" smtClean="0"/>
              <a:t>:</a:t>
            </a:r>
            <a:endParaRPr lang="ru-RU" sz="2900" dirty="0" smtClean="0"/>
          </a:p>
          <a:p>
            <a:r>
              <a:rPr lang="ru-RU" sz="2900" i="1" dirty="0" smtClean="0"/>
              <a:t> познавательные УУД:</a:t>
            </a:r>
            <a:endParaRPr lang="ru-RU" sz="2900" dirty="0" smtClean="0"/>
          </a:p>
          <a:p>
            <a:r>
              <a:rPr lang="ru-RU" sz="2900" dirty="0" smtClean="0"/>
              <a:t>   ● самостоятельно выделять и формулировать тему и цели урока; </a:t>
            </a:r>
          </a:p>
          <a:p>
            <a:r>
              <a:rPr lang="ru-RU" sz="2900" dirty="0" smtClean="0"/>
              <a:t>   ● самостоятельно ориентироваться в учебнике; </a:t>
            </a:r>
          </a:p>
          <a:p>
            <a:r>
              <a:rPr lang="ru-RU" sz="2900" dirty="0" smtClean="0"/>
              <a:t>   ● самостоятельно осуществлять поиск необходимой информации для   </a:t>
            </a:r>
          </a:p>
          <a:p>
            <a:r>
              <a:rPr lang="ru-RU" sz="2900" dirty="0" smtClean="0"/>
              <a:t>        выполнения задания</a:t>
            </a:r>
          </a:p>
          <a:p>
            <a:r>
              <a:rPr lang="ru-RU" sz="2900" i="1" dirty="0" smtClean="0"/>
              <a:t>регулятивные УУД: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    ● принимать и сохранять учебную задачу; </a:t>
            </a:r>
          </a:p>
          <a:p>
            <a:r>
              <a:rPr lang="ru-RU" sz="2900" dirty="0" smtClean="0"/>
              <a:t>    ● учитывать выделенные  учителем ориентиры действий;</a:t>
            </a:r>
          </a:p>
          <a:p>
            <a:r>
              <a:rPr lang="ru-RU" sz="2900" dirty="0" smtClean="0"/>
              <a:t>    ● закреплять умения контролировать и корректировать свою </a:t>
            </a:r>
          </a:p>
          <a:p>
            <a:r>
              <a:rPr lang="ru-RU" sz="2900" dirty="0" smtClean="0"/>
              <a:t>        деятельность, самостоятельно выполнять предложенное задание.</a:t>
            </a:r>
          </a:p>
          <a:p>
            <a:r>
              <a:rPr lang="ru-RU" sz="2900" i="1" dirty="0" smtClean="0"/>
              <a:t>коммуникативные УУД:</a:t>
            </a:r>
            <a:r>
              <a:rPr lang="ru-RU" sz="2900" dirty="0" smtClean="0"/>
              <a:t> </a:t>
            </a:r>
          </a:p>
          <a:p>
            <a:r>
              <a:rPr lang="ru-RU" sz="2900" dirty="0" smtClean="0"/>
              <a:t>    ● формировать  культуру общения между собой, учиться  работать </a:t>
            </a:r>
          </a:p>
          <a:p>
            <a:r>
              <a:rPr lang="ru-RU" sz="2900" dirty="0" smtClean="0"/>
              <a:t>   в группах;</a:t>
            </a:r>
          </a:p>
          <a:p>
            <a:r>
              <a:rPr lang="ru-RU" sz="2900" dirty="0" smtClean="0"/>
              <a:t>    ● представлять результаты деятельности группы.</a:t>
            </a:r>
          </a:p>
          <a:p>
            <a:r>
              <a:rPr lang="en-US" sz="2900" b="1" i="1" dirty="0" smtClean="0"/>
              <a:t>III</a:t>
            </a:r>
            <a:r>
              <a:rPr lang="ru-RU" sz="2900" b="1" i="1" dirty="0" smtClean="0"/>
              <a:t>. личностные результаты:</a:t>
            </a:r>
            <a:endParaRPr lang="ru-RU" sz="2900" dirty="0" smtClean="0"/>
          </a:p>
          <a:p>
            <a:r>
              <a:rPr lang="ru-RU" sz="2900" dirty="0" smtClean="0"/>
              <a:t>    ● применять правила делового сотрудничества; </a:t>
            </a:r>
          </a:p>
          <a:p>
            <a:r>
              <a:rPr lang="ru-RU" sz="2900" dirty="0" smtClean="0"/>
              <a:t>    ● оценивать собственную учебную деятельность, свои достижения;</a:t>
            </a:r>
          </a:p>
          <a:p>
            <a:r>
              <a:rPr lang="ru-RU" sz="2900" dirty="0" smtClean="0"/>
              <a:t>    ● анализировать  своё эмоциональное состояние.</a:t>
            </a:r>
            <a:endParaRPr lang="ru-RU" sz="29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любовь, а душу согревают.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здоровье, а без них чувствуешь себя не важно.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магнит, а притягивают.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господин, а подчиняют.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слуга, а служат.</a:t>
            </a:r>
            <a:endParaRPr lang="ru-RU" sz="4400" b="1" i="1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400" b="1" i="1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14"/>
            <a:ext cx="7851648" cy="17145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b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«ДЕНЬГИ: ЧТО ЭТО?»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57918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892 го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282" y="2500306"/>
            <a:ext cx="5000628" cy="3000377"/>
          </a:xfrm>
          <a:noFill/>
        </p:spPr>
      </p:pic>
      <p:pic>
        <p:nvPicPr>
          <p:cNvPr id="5" name="Picture 5" descr="E:\Documents and Settings\Сергей\Рабочий стол\23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143512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431217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892 го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2403" y="2071678"/>
            <a:ext cx="4881597" cy="2928958"/>
          </a:xfrm>
          <a:noFill/>
        </p:spPr>
      </p:pic>
      <p:pic>
        <p:nvPicPr>
          <p:cNvPr id="8" name="Picture 6" descr="1892 г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778" y="2143116"/>
            <a:ext cx="4929222" cy="29575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472518" cy="5612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Дайте определение и примеры форм денег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4414" y="1643050"/>
            <a:ext cx="6758006" cy="659352"/>
          </a:xfrm>
        </p:spPr>
        <p:txBody>
          <a:bodyPr/>
          <a:lstStyle/>
          <a:p>
            <a:r>
              <a:rPr lang="ru-RU" dirty="0" smtClean="0"/>
              <a:t>Деньги- __________________________________</a:t>
            </a:r>
          </a:p>
          <a:p>
            <a:r>
              <a:rPr lang="ru-RU" dirty="0" smtClean="0"/>
              <a:t>___________________________________________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857496"/>
            <a:ext cx="4040188" cy="35028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Наличные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r>
              <a:rPr lang="ru-RU" dirty="0" smtClean="0"/>
              <a:t>___________________________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___________           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857496"/>
            <a:ext cx="4041775" cy="3431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Безналичные</a:t>
            </a:r>
          </a:p>
          <a:p>
            <a:pPr>
              <a:buNone/>
            </a:pPr>
            <a:r>
              <a:rPr lang="ru-RU" b="1" dirty="0" smtClean="0"/>
              <a:t>___________________________</a:t>
            </a:r>
          </a:p>
          <a:p>
            <a:pPr>
              <a:buNone/>
            </a:pPr>
            <a:r>
              <a:rPr lang="ru-RU" b="1" dirty="0" smtClean="0"/>
              <a:t>___________________________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____________           __________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643174" y="2428868"/>
            <a:ext cx="1500198" cy="42862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6" y="2500306"/>
            <a:ext cx="1785950" cy="35719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715406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358876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29390" y="4580738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001422" y="4571214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Заполните пропуски в схеме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571612"/>
            <a:ext cx="3429024" cy="421950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ДЕНЕГ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328614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857496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70"/>
            <a:ext cx="328614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500298" y="2000240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14876" y="2000240"/>
            <a:ext cx="164307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50331" y="3036091"/>
            <a:ext cx="235745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821901" y="275033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35480"/>
            <a:ext cx="8258204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вспомнить, что такое деньги;</a:t>
            </a:r>
          </a:p>
          <a:p>
            <a:pPr>
              <a:buNone/>
            </a:pPr>
            <a:r>
              <a:rPr lang="ru-RU" sz="4400" dirty="0" smtClean="0"/>
              <a:t>определить формы и функции денег.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рез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480</Words>
  <PresentationFormat>Экран (4:3)</PresentationFormat>
  <Paragraphs>111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Внеурочная деятельность Финансовая грамотность</vt:lpstr>
      <vt:lpstr> </vt:lpstr>
      <vt:lpstr>Цель занятия: сформировать у учащихся представления о деньгах их формах и функциях. </vt:lpstr>
      <vt:lpstr>Слайд 4</vt:lpstr>
      <vt:lpstr>Тема  «ДЕНЬГИ: ЧТО ЭТО?»</vt:lpstr>
      <vt:lpstr>Дайте определение и примеры форм денег</vt:lpstr>
      <vt:lpstr>Заполните пропуски в схеме</vt:lpstr>
      <vt:lpstr>Цель:</vt:lpstr>
      <vt:lpstr>Слайд 9</vt:lpstr>
      <vt:lpstr>Задача</vt:lpstr>
      <vt:lpstr>Слайд 11</vt:lpstr>
      <vt:lpstr>Слайд 12</vt:lpstr>
      <vt:lpstr>задание №3</vt:lpstr>
      <vt:lpstr>задание №4</vt:lpstr>
      <vt:lpstr>Заполните пропуски в схеме</vt:lpstr>
      <vt:lpstr>Слайд 16</vt:lpstr>
      <vt:lpstr>Слайд 17</vt:lpstr>
      <vt:lpstr>Слайд 18</vt:lpstr>
      <vt:lpstr>Задание на дом по выбору: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34</cp:revision>
  <dcterms:created xsi:type="dcterms:W3CDTF">2016-12-06T12:53:52Z</dcterms:created>
  <dcterms:modified xsi:type="dcterms:W3CDTF">2016-12-09T08:08:39Z</dcterms:modified>
</cp:coreProperties>
</file>