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60" r:id="rId4"/>
    <p:sldId id="261" r:id="rId5"/>
    <p:sldId id="267" r:id="rId6"/>
    <p:sldId id="262" r:id="rId7"/>
    <p:sldId id="263" r:id="rId8"/>
    <p:sldId id="266" r:id="rId9"/>
    <p:sldId id="264" r:id="rId10"/>
    <p:sldId id="265" r:id="rId11"/>
    <p:sldId id="271" r:id="rId12"/>
    <p:sldId id="258" r:id="rId13"/>
    <p:sldId id="26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www.amurklad.org/index.php?/topic/466-&#1076;&#1077;&#1085;&#1100;&#1075;&#1080;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7.jpeg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5;&#1077;&#1091;&#1088;&#1086;&#1095;&#1085;&#1086;&#1077;%20&#1079;&#1072;&#1085;&#1103;&#1090;&#1080;&#1077;%20&#1087;&#1086;%20&#1092;&#1080;&#1085;&#1072;&#1085;&#1089;&#1086;&#1074;&#1086;&#1081;%20&#1075;&#1088;&#1072;&#1084;&#1086;&#1090;&#1085;&#1086;&#1089;&#1090;&#1080;\Chunga-Changa_-_Chudo-Shkola_minus__muzofon.com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7429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Внеурочное занятие по финансовой грамотности во 2 классе</a:t>
            </a:r>
          </a:p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 «Первые деньги».</a:t>
            </a:r>
          </a:p>
          <a:p>
            <a:pPr algn="ctr"/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Разработчики: Рудакова Т. А., </a:t>
            </a:r>
            <a:r>
              <a:rPr lang="ru-RU" sz="36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Митюшова</a:t>
            </a: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С. Ю., Оськина Е. В., </a:t>
            </a:r>
            <a:r>
              <a:rPr lang="ru-RU" sz="36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Почанкина</a:t>
            </a: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М. В., Чернова Т. Ю., </a:t>
            </a:r>
            <a:r>
              <a:rPr lang="ru-RU" sz="36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Бадулина</a:t>
            </a: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Т. Г. </a:t>
            </a:r>
          </a:p>
          <a:p>
            <a:pPr algn="ctr"/>
            <a:endParaRPr lang="ru-RU" sz="36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Барнаул. 2016</a:t>
            </a:r>
            <a:endParaRPr lang="ru-RU" sz="3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314327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Русь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4" descr="C:\Users\ACER\Desktop\татьяна\курсы\финансовая грамотность\внеурочное занятие по финансовой грамотности\fc47ad69775cee94c5e7d25c9b9f67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3"/>
            <a:ext cx="4572010" cy="2906239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20483" name="Picture 3" descr="C:\Users\ACER\Desktop\татьяна\курсы\финансовая грамотность\внеурочное занятие по финансовой грамотности\mex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04"/>
            <a:ext cx="4976826" cy="3869980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20482" name="Picture 2" descr="C:\Users\ACER\Desktop\татьяна\курсы\финансовая грамотность\внеурочное занятие по финансовой грамотности\8bb3pz800.jpg"/>
          <p:cNvPicPr>
            <a:picLocks noChangeAspect="1" noChangeArrowheads="1"/>
          </p:cNvPicPr>
          <p:nvPr/>
        </p:nvPicPr>
        <p:blipFill>
          <a:blip r:embed="rId4"/>
          <a:srcRect t="7692" b="7100"/>
          <a:stretch>
            <a:fillRect/>
          </a:stretch>
        </p:blipFill>
        <p:spPr bwMode="auto">
          <a:xfrm>
            <a:off x="500034" y="3786190"/>
            <a:ext cx="4024314" cy="2571768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6" name="Picture 2" descr="C:\Users\ACER\Desktop\татьяна\курсы\финансовая грамотность\внеурочное занятие по финансовой грамотности\8379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655008"/>
            <a:ext cx="1071570" cy="95905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8800"/>
          <a:stretch>
            <a:fillRect/>
          </a:stretch>
        </p:blipFill>
        <p:spPr bwMode="auto">
          <a:xfrm>
            <a:off x="5357818" y="3429000"/>
            <a:ext cx="1785950" cy="1714512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357562"/>
            <a:ext cx="1857388" cy="1857388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 r="7778"/>
          <a:stretch>
            <a:fillRect/>
          </a:stretch>
        </p:blipFill>
        <p:spPr bwMode="auto">
          <a:xfrm>
            <a:off x="4286248" y="1214422"/>
            <a:ext cx="1785950" cy="1643074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214422"/>
            <a:ext cx="1857388" cy="1643074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714356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ИДОЬТЛКВИНС</a:t>
            </a:r>
            <a:endParaRPr lang="ru-RU" sz="5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428736"/>
            <a:ext cx="57613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ликвидность</a:t>
            </a:r>
            <a:endParaRPr lang="ru-RU" sz="8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CER\Desktop\татьяна\курсы\финансовая грамотность\внеурочное занятие по финансовой грамотности\837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00372"/>
            <a:ext cx="4000528" cy="358047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071678"/>
            <a:ext cx="62865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урок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429000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http://clubklad.ru/blog/article/4568/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71612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http://aurumserg.ru/istoriya-deneg-i-nashe-vremya-chast-1/drevnie-dengi-rakushki/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78619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http://www.svali.ru/show_picture.php?cntr=218&amp;type=2&amp;id=30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214554"/>
            <a:ext cx="8757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http://antikfantik.ru/auxpage_istorija-monet/http://antikfantik.ru/auxpage_istorija-monet/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http://www.amurklad.org/index.php?/topic/466-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деньги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мира/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page__pid__2621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21481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http://poznaimir.net/tainstvennaya-krasota-solyanyx-shaxt/http://poznaimir.net/tainstvennaya-krasota-solyanyx-shaxt/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78605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http://edikst.ru/article/168828/arhitektura-drevney-indii-osobennosti-arhitekturyi-drevney-indii-hramyi-indii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4857760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http://boyarin96.ru/index.php?route=record/record&amp;record_id=40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357166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714356"/>
            <a:ext cx="194155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http://pedsovet.su/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5500702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http://smayliki.ru/smilie-1331288967.html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5786454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http://muzofon.com/search/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чудо%20остров%20минус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952222" cy="4787914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14480" y="5072074"/>
            <a:ext cx="61436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Первые деньги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татьяна\курсы\финансовая грамотность\внеурочное занятие по финансовой грамотности\837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431810" cy="396647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72066" y="2285992"/>
          <a:ext cx="3714776" cy="3925824"/>
        </p:xfrm>
        <a:graphic>
          <a:graphicData uri="http://schemas.openxmlformats.org/drawingml/2006/table">
            <a:tbl>
              <a:tblPr/>
              <a:tblGrid>
                <a:gridCol w="428628"/>
                <a:gridCol w="3286148"/>
              </a:tblGrid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 action="ppaction://hlinksldjump"/>
                        </a:rPr>
                        <a:t>Эфиопия</a:t>
                      </a:r>
                      <a:endParaRPr lang="ru-RU" sz="3200" b="1" dirty="0">
                        <a:solidFill>
                          <a:srgbClr val="66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 action="ppaction://hlinksldjump"/>
                        </a:rPr>
                        <a:t>Острова </a:t>
                      </a:r>
                      <a:endParaRPr lang="ru-RU" sz="3200" b="1" dirty="0" smtClean="0">
                        <a:solidFill>
                          <a:srgbClr val="66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hlinkClick r:id="rId4" action="ppaction://hlinksldjump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 action="ppaction://hlinksldjump"/>
                        </a:rPr>
                        <a:t>Санта-Крус</a:t>
                      </a:r>
                      <a:endParaRPr lang="ru-RU" sz="3200" b="1" dirty="0">
                        <a:solidFill>
                          <a:srgbClr val="66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 action="ppaction://hlinksldjump"/>
                        </a:rPr>
                        <a:t>Индия</a:t>
                      </a:r>
                      <a:endParaRPr lang="ru-RU" sz="3200" b="1" dirty="0">
                        <a:solidFill>
                          <a:srgbClr val="66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 action="ppaction://hlinksldjump"/>
                        </a:rPr>
                        <a:t>Остров </a:t>
                      </a:r>
                      <a:r>
                        <a:rPr lang="ru-RU" sz="3200" b="1" dirty="0" err="1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 action="ppaction://hlinksldjump"/>
                        </a:rPr>
                        <a:t>Яп</a:t>
                      </a:r>
                      <a:endParaRPr lang="ru-RU" sz="3200" b="1" dirty="0">
                        <a:solidFill>
                          <a:srgbClr val="66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7" action="ppaction://hlinksldjump"/>
                        </a:rPr>
                        <a:t>Америка</a:t>
                      </a:r>
                      <a:endParaRPr lang="ru-RU" sz="3200" b="1" dirty="0">
                        <a:solidFill>
                          <a:srgbClr val="66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66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 action="ppaction://hlinksldjump"/>
                        </a:rPr>
                        <a:t>Россия</a:t>
                      </a:r>
                      <a:endParaRPr lang="ru-RU" sz="3200" b="1" dirty="0">
                        <a:solidFill>
                          <a:srgbClr val="66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татьяна\курсы\финансовая грамотность\внеурочное занятие по финансовой грамотности\самородная со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994967" cy="3681077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1071546"/>
            <a:ext cx="357190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Эфиопия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30" name="Picture 6" descr="C:\Users\ACER\Desktop\татьяна\курсы\финансовая грамотность\внеурочное занятие по финансовой грамотности\Таинственная-красота-соляных-шахт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5181918" cy="3464924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6114862" cy="4357718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3" name="Picture 2" descr="C:\Users\ACER\Desktop\татьяна\курсы\финансовая грамотность\внеурочное занятие по финансовой грамотности\8379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655008"/>
            <a:ext cx="1071570" cy="95905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2863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Острова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Санта-Крус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1" name="Picture 1" descr="C:\Users\ACER\Desktop\татьяна\курсы\финансовая грамотность\внеурочное занятие по финансовой грамотности\OQ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2214578" cy="1846096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5123" name="Picture 3" descr="C:\Users\ACER\Desktop\татьяна\курсы\финансовая грамотность\внеурочное занятие по финансовой грамотности\santa_cruz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290"/>
            <a:ext cx="4857784" cy="3638170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5124" name="Picture 4" descr="C:\Users\ACER\Desktop\татьяна\курсы\финансовая грамотность\внеурочное занятие по финансовой грамотности\Монета из крохотных красных пёрыше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143248"/>
            <a:ext cx="2857520" cy="3313067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7" name="Picture 2" descr="C:\Users\ACER\Desktop\татьяна\курсы\финансовая грамотность\внеурочное занятие по финансовой грамотности\83793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5572140"/>
            <a:ext cx="1071570" cy="95905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  <p:pic>
        <p:nvPicPr>
          <p:cNvPr id="1026" name="Picture 2" descr="C:\Users\ACER\Desktop\татьяна\курсы\финансовая грамотность\внеурочное занятие по финансовой грамотности\4c8d55d1a72f678890ec38fa64f4ad4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571480"/>
            <a:ext cx="3286148" cy="2017446"/>
          </a:xfrm>
          <a:prstGeom prst="rect">
            <a:avLst/>
          </a:prstGeom>
          <a:noFill/>
        </p:spPr>
      </p:pic>
      <p:pic>
        <p:nvPicPr>
          <p:cNvPr id="8" name="Chunga-Changa_-_Chudo-Shkola_minus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357686" y="42860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2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2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314327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Индия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C:\Users\ACER\Desktop\татьяна\курсы\финансовая грамотность\внеурочное занятие по финансовой грамотности\8379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572140"/>
            <a:ext cx="1071570" cy="95905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  <p:pic>
        <p:nvPicPr>
          <p:cNvPr id="4097" name="Picture 1" descr="C:\Users\ACER\Desktop\татьяна\курсы\финансовая грамотность\внеурочное занятие по финансовой грамотности\инд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28"/>
            <a:ext cx="4286280" cy="3214710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4098" name="Picture 2" descr="C:\Users\ACER\Desktop\татьяна\курсы\финансовая грамотность\внеурочное занятие по финансовой грамотности\Древние-деньги-ракуш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143116"/>
            <a:ext cx="3310952" cy="2643206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1026" name="Picture 2" descr="C:\Users\ACER\Desktop\татьяна\курсы\финансовая грамотность\внеурочное занятие по финансовой грамотности\Раковины каур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857628"/>
            <a:ext cx="3292705" cy="2129968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татьяна\курсы\финансовая грамотность\внеурочное занятие по финансовой грамотности\i.jpg"/>
          <p:cNvPicPr>
            <a:picLocks noChangeAspect="1" noChangeArrowheads="1"/>
          </p:cNvPicPr>
          <p:nvPr/>
        </p:nvPicPr>
        <p:blipFill>
          <a:blip r:embed="rId2"/>
          <a:srcRect t="8163"/>
          <a:stretch>
            <a:fillRect/>
          </a:stretch>
        </p:blipFill>
        <p:spPr bwMode="auto">
          <a:xfrm>
            <a:off x="3643306" y="214290"/>
            <a:ext cx="5242551" cy="3214709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31432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Остров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Яп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1506" name="Picture 2" descr="C:\Users\ACER\Desktop\татьяна\курсы\финансовая грамотность\внеурочное занятие по финансовой грамотности\остров я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582748" cy="3204719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5" name="Picture 2" descr="C:\Users\ACER\Desktop\татьяна\курсы\финансовая грамотность\внеурочное занятие по финансовой грамотности\83793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655008"/>
            <a:ext cx="1071570" cy="95905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3143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Америка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6" name="Picture 4" descr="C:\Users\ACER\Desktop\татьяна\курсы\финансовая грамотность\внеурочное занятие по финансовой грамотности\Индеец, показывающий пояс из раковин соплеменник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6737914" cy="4214842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  <p:pic>
        <p:nvPicPr>
          <p:cNvPr id="5" name="Picture 2" descr="C:\Users\ACER\Desktop\татьяна\курсы\финансовая грамотность\внеурочное занятие по финансовой грамотности\8379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655008"/>
            <a:ext cx="1071570" cy="95905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  <p:pic>
        <p:nvPicPr>
          <p:cNvPr id="3075" name="Picture 3" descr="C:\Users\ACER\Desktop\татьяна\курсы\финансовая грамотность\внеурочное занятие по финансовой грамотности\какао-боб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214818"/>
            <a:ext cx="3157525" cy="2451797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№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№4</Template>
  <TotalTime>156</TotalTime>
  <Words>131</Words>
  <PresentationFormat>Экран (4:3)</PresentationFormat>
  <Paragraphs>40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№4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Дорофеев</dc:creator>
  <cp:lastModifiedBy>Иван Дорофеев</cp:lastModifiedBy>
  <cp:revision>24</cp:revision>
  <dcterms:created xsi:type="dcterms:W3CDTF">2016-12-20T16:08:43Z</dcterms:created>
  <dcterms:modified xsi:type="dcterms:W3CDTF">2016-12-23T15:23:36Z</dcterms:modified>
</cp:coreProperties>
</file>