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1" r:id="rId6"/>
    <p:sldId id="260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DBE93-D07D-4C29-A6B5-2A7522F57C79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6360F0-8C88-4FA2-A055-584C80DF82F0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Круглова Марина Евгеньевна,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преподаватель экономических дисциплин, ГБПОУ КЖГТ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DA2BE5-A641-405D-A46E-85193D5C9F93}" type="parTrans" cxnId="{9B96C60E-5063-4939-8B1C-74D6F6B93A0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/>
        </a:p>
      </dgm:t>
    </dgm:pt>
    <dgm:pt modelId="{BF2D53D0-5581-46ED-B96E-E1B3605807BF}" type="sibTrans" cxnId="{9B96C60E-5063-4939-8B1C-74D6F6B93A0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/>
        </a:p>
      </dgm:t>
    </dgm:pt>
    <dgm:pt modelId="{74180B78-D63E-4C47-8B72-C85F23D391C8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Домникова</a:t>
          </a:r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Елена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Анатольевна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директора по УВР,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учитель химии,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ГБОУ Школа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№1416 "Лианозово"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8A9C8E-C94B-421C-894D-F89F02957652}" type="parTrans" cxnId="{3338CB1D-3147-4E02-A45B-9048FEF2F25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/>
        </a:p>
      </dgm:t>
    </dgm:pt>
    <dgm:pt modelId="{B0D4E2DB-45AA-4510-BCDC-227C28383E96}" type="sibTrans" cxnId="{3338CB1D-3147-4E02-A45B-9048FEF2F25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/>
        </a:p>
      </dgm:t>
    </dgm:pt>
    <dgm:pt modelId="{0AF41681-2A01-4B37-8D29-E4562985D655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Горбатенко Галина Васильевна, 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учитель истории и обществознания, ГБОУ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школа № 1416 "Лианозово"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5DD903-FF4B-4569-8C01-2DB75DB4D6E8}" type="parTrans" cxnId="{AA350F62-E338-4C32-BAFC-ED35609171B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/>
        </a:p>
      </dgm:t>
    </dgm:pt>
    <dgm:pt modelId="{53FE1B5D-CA56-4537-AF06-8A072C0A150D}" type="sibTrans" cxnId="{AA350F62-E338-4C32-BAFC-ED35609171B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/>
        </a:p>
      </dgm:t>
    </dgm:pt>
    <dgm:pt modelId="{818FEE1C-A331-4A30-9905-B024D41E9F44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Война Анна Леонидовна,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председатель ПЦК Сервис на транспорте, преподаватель специальных дисциплин,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ГБПОУ КЖГТ</a:t>
          </a:r>
        </a:p>
      </dgm:t>
    </dgm:pt>
    <dgm:pt modelId="{6C584CB0-B5CD-4A8F-9636-9EEF119F6F14}" type="parTrans" cxnId="{9407BE9A-4026-4A9E-9DAE-12FD4C702A2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/>
        </a:p>
      </dgm:t>
    </dgm:pt>
    <dgm:pt modelId="{4BF072D8-9502-4722-A50A-3E86555650A6}" type="sibTrans" cxnId="{9407BE9A-4026-4A9E-9DAE-12FD4C702A2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/>
        </a:p>
      </dgm:t>
    </dgm:pt>
    <dgm:pt modelId="{AA09237A-26E4-4B88-ADE9-5543C1E25C55}" type="pres">
      <dgm:prSet presAssocID="{1EADBE93-D07D-4C29-A6B5-2A7522F57C79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9CBCEF2A-7C24-488F-8791-30A94367293D}" type="pres">
      <dgm:prSet presAssocID="{7A6360F0-8C88-4FA2-A055-584C80DF82F0}" presName="composite" presStyleCnt="0"/>
      <dgm:spPr/>
    </dgm:pt>
    <dgm:pt modelId="{2111925F-0EC0-447F-A80C-BDABA608F529}" type="pres">
      <dgm:prSet presAssocID="{7A6360F0-8C88-4FA2-A055-584C80DF82F0}" presName="rect2" presStyleLbl="revTx" presStyleIdx="0" presStyleCnt="4" custScaleX="77263" custScaleY="98322" custLinFactY="200000" custLinFactNeighborX="15898" custLinFactNeighborY="24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3E300-5EDB-4BC3-A8CD-600FFB41DFE9}" type="pres">
      <dgm:prSet presAssocID="{7A6360F0-8C88-4FA2-A055-584C80DF82F0}" presName="rect1" presStyleLbl="alignImgPlace1" presStyleIdx="0" presStyleCnt="4" custLinFactNeighborX="-80873" custLinFactNeighborY="-138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57150">
          <a:solidFill>
            <a:schemeClr val="accent2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BCBD0357-6832-43EB-9D9A-E0B52A684C63}" type="pres">
      <dgm:prSet presAssocID="{BF2D53D0-5581-46ED-B96E-E1B3605807BF}" presName="sibTrans" presStyleCnt="0"/>
      <dgm:spPr/>
    </dgm:pt>
    <dgm:pt modelId="{DAA18A97-1AB0-4CD8-B069-D7CF4EED2B6E}" type="pres">
      <dgm:prSet presAssocID="{74180B78-D63E-4C47-8B72-C85F23D391C8}" presName="composite" presStyleCnt="0"/>
      <dgm:spPr/>
    </dgm:pt>
    <dgm:pt modelId="{91B7DD01-170C-4036-84E6-F9342CA49764}" type="pres">
      <dgm:prSet presAssocID="{74180B78-D63E-4C47-8B72-C85F23D391C8}" presName="rect2" presStyleLbl="revTx" presStyleIdx="1" presStyleCnt="4" custScaleX="77204" custScaleY="114919" custLinFactY="300000" custLinFactNeighborX="89970" custLinFactNeighborY="365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808CF-E9E2-4BC2-A5E6-32C74A74226C}" type="pres">
      <dgm:prSet presAssocID="{74180B78-D63E-4C47-8B72-C85F23D391C8}" presName="rect1" presStyleLbl="alignImgPlace1" presStyleIdx="1" presStyleCnt="4" custScaleX="107758" custScaleY="97388" custLinFactNeighborX="-9132" custLinFactNeighborY="-1491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57150"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2367E276-B62F-4C9A-820C-D63B11C3A116}" type="pres">
      <dgm:prSet presAssocID="{B0D4E2DB-45AA-4510-BCDC-227C28383E96}" presName="sibTrans" presStyleCnt="0"/>
      <dgm:spPr/>
    </dgm:pt>
    <dgm:pt modelId="{ED48290E-83D5-4793-B675-0079A0B10FA5}" type="pres">
      <dgm:prSet presAssocID="{0AF41681-2A01-4B37-8D29-E4562985D655}" presName="composite" presStyleCnt="0"/>
      <dgm:spPr/>
    </dgm:pt>
    <dgm:pt modelId="{8BC8C6CE-4B1E-4085-825D-D255E456E817}" type="pres">
      <dgm:prSet presAssocID="{0AF41681-2A01-4B37-8D29-E4562985D655}" presName="rect2" presStyleLbl="revTx" presStyleIdx="2" presStyleCnt="4" custScaleX="80852" custScaleY="143301" custLinFactY="200000" custLinFactNeighborX="15797" custLinFactNeighborY="272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8702F-75B6-48DD-8B8F-D3E5A6706325}" type="pres">
      <dgm:prSet presAssocID="{0AF41681-2A01-4B37-8D29-E4562985D655}" presName="rect1" presStyleLbl="alignImgPlace1" presStyleIdx="2" presStyleCnt="4" custLinFactNeighborX="-81662" custLinFactNeighborY="-2144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57150"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2C55491E-5D92-45F3-B292-DD77FF755BEA}" type="pres">
      <dgm:prSet presAssocID="{53FE1B5D-CA56-4537-AF06-8A072C0A150D}" presName="sibTrans" presStyleCnt="0"/>
      <dgm:spPr/>
    </dgm:pt>
    <dgm:pt modelId="{5666CE23-2154-4EC4-938C-95D3682DD3D7}" type="pres">
      <dgm:prSet presAssocID="{818FEE1C-A331-4A30-9905-B024D41E9F44}" presName="composite" presStyleCnt="0"/>
      <dgm:spPr/>
    </dgm:pt>
    <dgm:pt modelId="{F5A82D3D-A015-494A-A69F-A711F499BA9D}" type="pres">
      <dgm:prSet presAssocID="{818FEE1C-A331-4A30-9905-B024D41E9F44}" presName="rect2" presStyleLbl="revTx" presStyleIdx="3" presStyleCnt="4" custScaleX="76891" custScaleY="90427" custLinFactY="273622" custLinFactNeighborX="93216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BD11F-E92E-49CB-BD39-3025746556C4}" type="pres">
      <dgm:prSet presAssocID="{818FEE1C-A331-4A30-9905-B024D41E9F44}" presName="rect1" presStyleLbl="alignImgPlace1" presStyleIdx="3" presStyleCnt="4" custScaleX="97763" custScaleY="99368" custLinFactNeighborX="-1769" custLinFactNeighborY="-1993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57150"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</dgm:ptLst>
  <dgm:cxnLst>
    <dgm:cxn modelId="{9B96C60E-5063-4939-8B1C-74D6F6B93A04}" srcId="{1EADBE93-D07D-4C29-A6B5-2A7522F57C79}" destId="{7A6360F0-8C88-4FA2-A055-584C80DF82F0}" srcOrd="0" destOrd="0" parTransId="{C1DA2BE5-A641-405D-A46E-85193D5C9F93}" sibTransId="{BF2D53D0-5581-46ED-B96E-E1B3605807BF}"/>
    <dgm:cxn modelId="{05B09726-C6EA-4CFD-B039-325904ED4936}" type="presOf" srcId="{1EADBE93-D07D-4C29-A6B5-2A7522F57C79}" destId="{AA09237A-26E4-4B88-ADE9-5543C1E25C55}" srcOrd="0" destOrd="0" presId="urn:microsoft.com/office/officeart/2008/layout/PictureGrid"/>
    <dgm:cxn modelId="{076A0F19-D5E7-4BD2-BC46-A5CA67518E5E}" type="presOf" srcId="{0AF41681-2A01-4B37-8D29-E4562985D655}" destId="{8BC8C6CE-4B1E-4085-825D-D255E456E817}" srcOrd="0" destOrd="0" presId="urn:microsoft.com/office/officeart/2008/layout/PictureGrid"/>
    <dgm:cxn modelId="{325D8740-ECC7-423B-BBA5-9A4C4D858910}" type="presOf" srcId="{7A6360F0-8C88-4FA2-A055-584C80DF82F0}" destId="{2111925F-0EC0-447F-A80C-BDABA608F529}" srcOrd="0" destOrd="0" presId="urn:microsoft.com/office/officeart/2008/layout/PictureGrid"/>
    <dgm:cxn modelId="{EA74B8A8-E5EA-41BC-9EEC-FE68D46C2926}" type="presOf" srcId="{818FEE1C-A331-4A30-9905-B024D41E9F44}" destId="{F5A82D3D-A015-494A-A69F-A711F499BA9D}" srcOrd="0" destOrd="0" presId="urn:microsoft.com/office/officeart/2008/layout/PictureGrid"/>
    <dgm:cxn modelId="{9407BE9A-4026-4A9E-9DAE-12FD4C702A20}" srcId="{1EADBE93-D07D-4C29-A6B5-2A7522F57C79}" destId="{818FEE1C-A331-4A30-9905-B024D41E9F44}" srcOrd="3" destOrd="0" parTransId="{6C584CB0-B5CD-4A8F-9636-9EEF119F6F14}" sibTransId="{4BF072D8-9502-4722-A50A-3E86555650A6}"/>
    <dgm:cxn modelId="{AA350F62-E338-4C32-BAFC-ED35609171BA}" srcId="{1EADBE93-D07D-4C29-A6B5-2A7522F57C79}" destId="{0AF41681-2A01-4B37-8D29-E4562985D655}" srcOrd="2" destOrd="0" parTransId="{CB5DD903-FF4B-4569-8C01-2DB75DB4D6E8}" sibTransId="{53FE1B5D-CA56-4537-AF06-8A072C0A150D}"/>
    <dgm:cxn modelId="{EA3F2940-247A-447D-99E7-5DB7DDD33158}" type="presOf" srcId="{74180B78-D63E-4C47-8B72-C85F23D391C8}" destId="{91B7DD01-170C-4036-84E6-F9342CA49764}" srcOrd="0" destOrd="0" presId="urn:microsoft.com/office/officeart/2008/layout/PictureGrid"/>
    <dgm:cxn modelId="{3338CB1D-3147-4E02-A45B-9048FEF2F25F}" srcId="{1EADBE93-D07D-4C29-A6B5-2A7522F57C79}" destId="{74180B78-D63E-4C47-8B72-C85F23D391C8}" srcOrd="1" destOrd="0" parTransId="{048A9C8E-C94B-421C-894D-F89F02957652}" sibTransId="{B0D4E2DB-45AA-4510-BCDC-227C28383E96}"/>
    <dgm:cxn modelId="{657F97A2-3A02-4C02-8B5C-6E694B3F1EE3}" type="presParOf" srcId="{AA09237A-26E4-4B88-ADE9-5543C1E25C55}" destId="{9CBCEF2A-7C24-488F-8791-30A94367293D}" srcOrd="0" destOrd="0" presId="urn:microsoft.com/office/officeart/2008/layout/PictureGrid"/>
    <dgm:cxn modelId="{C16B7558-F0B8-4EAB-B2F9-88ED65DCC4CD}" type="presParOf" srcId="{9CBCEF2A-7C24-488F-8791-30A94367293D}" destId="{2111925F-0EC0-447F-A80C-BDABA608F529}" srcOrd="0" destOrd="0" presId="urn:microsoft.com/office/officeart/2008/layout/PictureGrid"/>
    <dgm:cxn modelId="{F345C6CD-8F67-45B4-9E4C-DC159A59B3E8}" type="presParOf" srcId="{9CBCEF2A-7C24-488F-8791-30A94367293D}" destId="{2F33E300-5EDB-4BC3-A8CD-600FFB41DFE9}" srcOrd="1" destOrd="0" presId="urn:microsoft.com/office/officeart/2008/layout/PictureGrid"/>
    <dgm:cxn modelId="{C4A06618-A970-480E-85C3-55D481DA0F93}" type="presParOf" srcId="{AA09237A-26E4-4B88-ADE9-5543C1E25C55}" destId="{BCBD0357-6832-43EB-9D9A-E0B52A684C63}" srcOrd="1" destOrd="0" presId="urn:microsoft.com/office/officeart/2008/layout/PictureGrid"/>
    <dgm:cxn modelId="{A090DBA3-FAE5-4A76-A09D-7392B93EF4BB}" type="presParOf" srcId="{AA09237A-26E4-4B88-ADE9-5543C1E25C55}" destId="{DAA18A97-1AB0-4CD8-B069-D7CF4EED2B6E}" srcOrd="2" destOrd="0" presId="urn:microsoft.com/office/officeart/2008/layout/PictureGrid"/>
    <dgm:cxn modelId="{A95BCBCA-C5CD-4045-83C9-C7AA3D798674}" type="presParOf" srcId="{DAA18A97-1AB0-4CD8-B069-D7CF4EED2B6E}" destId="{91B7DD01-170C-4036-84E6-F9342CA49764}" srcOrd="0" destOrd="0" presId="urn:microsoft.com/office/officeart/2008/layout/PictureGrid"/>
    <dgm:cxn modelId="{8D5E8F55-E192-4FF0-A56C-6C188C9D4E7E}" type="presParOf" srcId="{DAA18A97-1AB0-4CD8-B069-D7CF4EED2B6E}" destId="{97B808CF-E9E2-4BC2-A5E6-32C74A74226C}" srcOrd="1" destOrd="0" presId="urn:microsoft.com/office/officeart/2008/layout/PictureGrid"/>
    <dgm:cxn modelId="{8CF23CFD-9C1B-46F7-93AA-E81B79DB14CD}" type="presParOf" srcId="{AA09237A-26E4-4B88-ADE9-5543C1E25C55}" destId="{2367E276-B62F-4C9A-820C-D63B11C3A116}" srcOrd="3" destOrd="0" presId="urn:microsoft.com/office/officeart/2008/layout/PictureGrid"/>
    <dgm:cxn modelId="{932CF307-2FCD-4AA2-AEB6-5B2C27742560}" type="presParOf" srcId="{AA09237A-26E4-4B88-ADE9-5543C1E25C55}" destId="{ED48290E-83D5-4793-B675-0079A0B10FA5}" srcOrd="4" destOrd="0" presId="urn:microsoft.com/office/officeart/2008/layout/PictureGrid"/>
    <dgm:cxn modelId="{0E191237-9A50-4F89-8E54-38E1EDCF4E49}" type="presParOf" srcId="{ED48290E-83D5-4793-B675-0079A0B10FA5}" destId="{8BC8C6CE-4B1E-4085-825D-D255E456E817}" srcOrd="0" destOrd="0" presId="urn:microsoft.com/office/officeart/2008/layout/PictureGrid"/>
    <dgm:cxn modelId="{8F715678-62DD-4456-BE1C-ED007A626446}" type="presParOf" srcId="{ED48290E-83D5-4793-B675-0079A0B10FA5}" destId="{EB88702F-75B6-48DD-8B8F-D3E5A6706325}" srcOrd="1" destOrd="0" presId="urn:microsoft.com/office/officeart/2008/layout/PictureGrid"/>
    <dgm:cxn modelId="{81F7C615-74FF-47B4-BEF2-4A54B6051C28}" type="presParOf" srcId="{AA09237A-26E4-4B88-ADE9-5543C1E25C55}" destId="{2C55491E-5D92-45F3-B292-DD77FF755BEA}" srcOrd="5" destOrd="0" presId="urn:microsoft.com/office/officeart/2008/layout/PictureGrid"/>
    <dgm:cxn modelId="{97EDA859-F75A-4121-85BA-6CD14C864698}" type="presParOf" srcId="{AA09237A-26E4-4B88-ADE9-5543C1E25C55}" destId="{5666CE23-2154-4EC4-938C-95D3682DD3D7}" srcOrd="6" destOrd="0" presId="urn:microsoft.com/office/officeart/2008/layout/PictureGrid"/>
    <dgm:cxn modelId="{37FC4BD6-5849-4EEA-8FB2-A6638E9CB6CB}" type="presParOf" srcId="{5666CE23-2154-4EC4-938C-95D3682DD3D7}" destId="{F5A82D3D-A015-494A-A69F-A711F499BA9D}" srcOrd="0" destOrd="0" presId="urn:microsoft.com/office/officeart/2008/layout/PictureGrid"/>
    <dgm:cxn modelId="{1EC6C8A7-184B-49C6-B308-5842DAEEEE60}" type="presParOf" srcId="{5666CE23-2154-4EC4-938C-95D3682DD3D7}" destId="{DBDBD11F-E92E-49CB-BD39-3025746556C4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000C12-2988-4F04-82AF-0CC07DE3ADAA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8BE7209-F15E-48F8-83B6-D572BDD78009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>
            <a:lnSpc>
              <a:spcPct val="100000"/>
            </a:lnSpc>
          </a:pP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Игра - </a:t>
          </a:r>
          <a:r>
            <a:rPr lang="ru-RU" sz="24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квест</a:t>
          </a: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«Виды страхования»</a:t>
          </a:r>
        </a:p>
        <a:p>
          <a:pPr algn="l">
            <a:lnSpc>
              <a:spcPct val="100000"/>
            </a:lnSpc>
          </a:pPr>
          <a:r>
            <a:rPr lang="ru-RU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Круглова Марина Евгеньевна</a:t>
          </a:r>
          <a:endParaRPr lang="ru-RU" sz="24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1364C7-2EB4-412C-B312-7217CC668165}" type="parTrans" cxnId="{6FDC3C89-15D4-4220-9358-A7F926182079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E52BCF-94FF-4440-A390-C5C69DD051BA}" type="sibTrans" cxnId="{6FDC3C89-15D4-4220-9358-A7F926182079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BD4791-81D1-464C-88EF-6959AFF03529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>
            <a:lnSpc>
              <a:spcPct val="100000"/>
            </a:lnSpc>
          </a:pP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Деловая игра «Организация работы зон ШОУРУМ на примере дилерского центра»</a:t>
          </a:r>
        </a:p>
        <a:p>
          <a:pPr algn="l">
            <a:lnSpc>
              <a:spcPct val="100000"/>
            </a:lnSpc>
          </a:pPr>
          <a:r>
            <a:rPr lang="ru-RU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Война Анна Леонидовна</a:t>
          </a:r>
          <a:endParaRPr lang="ru-RU" sz="24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3549F-D974-488D-8D3D-F4B379252017}" type="parTrans" cxnId="{F6C0EFF3-6F7F-49C7-AE06-967473E29E42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3D745-206E-486B-AB9A-9BAC3C6A007D}" type="sibTrans" cxnId="{F6C0EFF3-6F7F-49C7-AE06-967473E29E42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1D8D15-46C5-46C6-834C-781832425802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>
            <a:lnSpc>
              <a:spcPct val="100000"/>
            </a:lnSpc>
          </a:pP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Инфографика как образовательный ресурс по темам страхования</a:t>
          </a:r>
        </a:p>
        <a:p>
          <a:pPr algn="l">
            <a:lnSpc>
              <a:spcPct val="100000"/>
            </a:lnSpc>
          </a:pPr>
          <a:r>
            <a:rPr lang="ru-RU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Горбатенко Галина Васильевна</a:t>
          </a:r>
          <a:endParaRPr lang="ru-RU" sz="24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AB2974-B5E5-45D4-AD16-10DE51C887FC}" type="parTrans" cxnId="{BCA94858-ACE0-45F8-B4B3-9BCADB0DC96D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B08784-D16E-4032-B0CF-C6AE9254D01C}" type="sibTrans" cxnId="{BCA94858-ACE0-45F8-B4B3-9BCADB0DC96D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FD74A7-834D-4056-B080-06F36B80DCB2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>
            <a:lnSpc>
              <a:spcPct val="100000"/>
            </a:lnSpc>
          </a:pP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Контрольные средства</a:t>
          </a:r>
        </a:p>
        <a:p>
          <a:pPr algn="l">
            <a:lnSpc>
              <a:spcPct val="100000"/>
            </a:lnSpc>
          </a:pPr>
          <a:r>
            <a:rPr lang="ru-RU" sz="24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Домникова</a:t>
          </a:r>
          <a:r>
            <a:rPr lang="ru-RU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Елена Анатольевна</a:t>
          </a:r>
          <a:endParaRPr lang="ru-RU" sz="24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4069F-2C98-4D02-9753-A40B30278709}" type="parTrans" cxnId="{25F4EA39-2401-440A-9BE4-F2028E125B81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85A17-F405-4D54-9675-B0CCD6A66FAC}" type="sibTrans" cxnId="{25F4EA39-2401-440A-9BE4-F2028E125B81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EAD58A-9416-4667-A20C-2ADC7CECE5F6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>
            <a:lnSpc>
              <a:spcPct val="100000"/>
            </a:lnSpc>
          </a:pP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7C7CCF-FB8D-4B33-B7EA-FC31E0A1DC87}" type="parTrans" cxnId="{D9EB4715-8792-42F2-9352-8FB787E8FBF8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1A92B3-5035-4711-90D1-BD7CB2B4C981}" type="sibTrans" cxnId="{D9EB4715-8792-42F2-9352-8FB787E8FBF8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2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108C76-142B-444F-85C6-8ED7002BD4FE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>
            <a:lnSpc>
              <a:spcPct val="100000"/>
            </a:lnSpc>
          </a:pP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52715B-F34D-4AC7-8F0D-BD303406AA2F}" type="parTrans" cxnId="{0716CD79-52B0-4AA7-AB74-5F173CD61CCF}">
      <dgm:prSet/>
      <dgm:spPr/>
      <dgm:t>
        <a:bodyPr/>
        <a:lstStyle/>
        <a:p>
          <a:pPr algn="l"/>
          <a:endParaRPr lang="ru-RU" sz="2400" b="1" i="1"/>
        </a:p>
      </dgm:t>
    </dgm:pt>
    <dgm:pt modelId="{0B01FE80-A8A7-4E82-8E7E-1C00FFA8160B}" type="sibTrans" cxnId="{0716CD79-52B0-4AA7-AB74-5F173CD61CCF}">
      <dgm:prSet/>
      <dgm:spPr/>
      <dgm:t>
        <a:bodyPr/>
        <a:lstStyle/>
        <a:p>
          <a:pPr algn="l"/>
          <a:endParaRPr lang="ru-RU" sz="2400" b="1" i="1"/>
        </a:p>
      </dgm:t>
    </dgm:pt>
    <dgm:pt modelId="{B9D03410-F394-4950-A2FF-F133BA2B2C1E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6D3411-CE5E-4A65-8240-5D4950A4A8CF}" type="parTrans" cxnId="{23C760DE-8D05-4822-B65D-30E6D48709FD}">
      <dgm:prSet/>
      <dgm:spPr/>
      <dgm:t>
        <a:bodyPr/>
        <a:lstStyle/>
        <a:p>
          <a:pPr algn="l"/>
          <a:endParaRPr lang="ru-RU" sz="2400" b="1" i="1"/>
        </a:p>
      </dgm:t>
    </dgm:pt>
    <dgm:pt modelId="{2F97A124-2542-4D14-BBE6-BCB1700F8BDF}" type="sibTrans" cxnId="{23C760DE-8D05-4822-B65D-30E6D48709FD}">
      <dgm:prSet/>
      <dgm:spPr/>
      <dgm:t>
        <a:bodyPr/>
        <a:lstStyle/>
        <a:p>
          <a:pPr algn="l"/>
          <a:endParaRPr lang="ru-RU" sz="2400" b="1" i="1"/>
        </a:p>
      </dgm:t>
    </dgm:pt>
    <dgm:pt modelId="{A1B47C87-7512-44BB-9006-43A346FBB797}" type="pres">
      <dgm:prSet presAssocID="{83000C12-2988-4F04-82AF-0CC07DE3ADA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5382B3-9802-4A96-A698-91CF556BF667}" type="pres">
      <dgm:prSet presAssocID="{48BE7209-F15E-48F8-83B6-D572BDD78009}" presName="comp" presStyleCnt="0"/>
      <dgm:spPr/>
      <dgm:t>
        <a:bodyPr/>
        <a:lstStyle/>
        <a:p>
          <a:endParaRPr lang="ru-RU"/>
        </a:p>
      </dgm:t>
    </dgm:pt>
    <dgm:pt modelId="{21FCC60C-336A-427E-9724-A682CF746B91}" type="pres">
      <dgm:prSet presAssocID="{48BE7209-F15E-48F8-83B6-D572BDD78009}" presName="box" presStyleLbl="node1" presStyleIdx="0" presStyleCnt="4"/>
      <dgm:spPr/>
      <dgm:t>
        <a:bodyPr/>
        <a:lstStyle/>
        <a:p>
          <a:endParaRPr lang="ru-RU"/>
        </a:p>
      </dgm:t>
    </dgm:pt>
    <dgm:pt modelId="{89C4F73E-1F85-42EA-B0EE-C8347A59A044}" type="pres">
      <dgm:prSet presAssocID="{48BE7209-F15E-48F8-83B6-D572BDD78009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ru-RU"/>
        </a:p>
      </dgm:t>
    </dgm:pt>
    <dgm:pt modelId="{AB24C8BD-770C-4C4C-922F-6B635A54F0A3}" type="pres">
      <dgm:prSet presAssocID="{48BE7209-F15E-48F8-83B6-D572BDD7800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9D330-252F-42D6-B060-CE86C0730361}" type="pres">
      <dgm:prSet presAssocID="{3CE52BCF-94FF-4440-A390-C5C69DD051BA}" presName="spacer" presStyleCnt="0"/>
      <dgm:spPr/>
      <dgm:t>
        <a:bodyPr/>
        <a:lstStyle/>
        <a:p>
          <a:endParaRPr lang="ru-RU"/>
        </a:p>
      </dgm:t>
    </dgm:pt>
    <dgm:pt modelId="{D41E563E-6453-4A8F-88E2-6E96657FE278}" type="pres">
      <dgm:prSet presAssocID="{3ABD4791-81D1-464C-88EF-6959AFF03529}" presName="comp" presStyleCnt="0"/>
      <dgm:spPr/>
      <dgm:t>
        <a:bodyPr/>
        <a:lstStyle/>
        <a:p>
          <a:endParaRPr lang="ru-RU"/>
        </a:p>
      </dgm:t>
    </dgm:pt>
    <dgm:pt modelId="{609B6965-0E77-45A7-8CB9-A83A78B5683E}" type="pres">
      <dgm:prSet presAssocID="{3ABD4791-81D1-464C-88EF-6959AFF03529}" presName="box" presStyleLbl="node1" presStyleIdx="1" presStyleCnt="4" custLinFactNeighborX="-1117" custLinFactNeighborY="321"/>
      <dgm:spPr/>
      <dgm:t>
        <a:bodyPr/>
        <a:lstStyle/>
        <a:p>
          <a:endParaRPr lang="ru-RU"/>
        </a:p>
      </dgm:t>
    </dgm:pt>
    <dgm:pt modelId="{BB3C7B19-A6C1-4358-8387-08FA088EAE22}" type="pres">
      <dgm:prSet presAssocID="{3ABD4791-81D1-464C-88EF-6959AFF03529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4F24F506-9079-4C8F-8E5E-191C4EE0B6A7}" type="pres">
      <dgm:prSet presAssocID="{3ABD4791-81D1-464C-88EF-6959AFF0352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4C3F3-FB06-445D-A747-A3142EC3D7D3}" type="pres">
      <dgm:prSet presAssocID="{3343D745-206E-486B-AB9A-9BAC3C6A007D}" presName="spacer" presStyleCnt="0"/>
      <dgm:spPr/>
      <dgm:t>
        <a:bodyPr/>
        <a:lstStyle/>
        <a:p>
          <a:endParaRPr lang="ru-RU"/>
        </a:p>
      </dgm:t>
    </dgm:pt>
    <dgm:pt modelId="{695C4EE0-44A6-4292-8585-DDCEAA3F8DB7}" type="pres">
      <dgm:prSet presAssocID="{AB1D8D15-46C5-46C6-834C-781832425802}" presName="comp" presStyleCnt="0"/>
      <dgm:spPr/>
      <dgm:t>
        <a:bodyPr/>
        <a:lstStyle/>
        <a:p>
          <a:endParaRPr lang="ru-RU"/>
        </a:p>
      </dgm:t>
    </dgm:pt>
    <dgm:pt modelId="{D57C0F8C-B319-49CB-AC47-8ACB62693012}" type="pres">
      <dgm:prSet presAssocID="{AB1D8D15-46C5-46C6-834C-781832425802}" presName="box" presStyleLbl="node1" presStyleIdx="2" presStyleCnt="4"/>
      <dgm:spPr/>
      <dgm:t>
        <a:bodyPr/>
        <a:lstStyle/>
        <a:p>
          <a:endParaRPr lang="ru-RU"/>
        </a:p>
      </dgm:t>
    </dgm:pt>
    <dgm:pt modelId="{9F37E2DD-0F59-4DD1-94ED-9E694F19F07F}" type="pres">
      <dgm:prSet presAssocID="{AB1D8D15-46C5-46C6-834C-781832425802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14AEB187-ABC7-4945-AF46-5464C6923BEE}" type="pres">
      <dgm:prSet presAssocID="{AB1D8D15-46C5-46C6-834C-78183242580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2E44D-4B86-4CBE-878D-528D1AC81E95}" type="pres">
      <dgm:prSet presAssocID="{EAB08784-D16E-4032-B0CF-C6AE9254D01C}" presName="spacer" presStyleCnt="0"/>
      <dgm:spPr/>
      <dgm:t>
        <a:bodyPr/>
        <a:lstStyle/>
        <a:p>
          <a:endParaRPr lang="ru-RU"/>
        </a:p>
      </dgm:t>
    </dgm:pt>
    <dgm:pt modelId="{3C9103DF-94C6-4A00-AC8A-15A468FA5969}" type="pres">
      <dgm:prSet presAssocID="{AEFD74A7-834D-4056-B080-06F36B80DCB2}" presName="comp" presStyleCnt="0"/>
      <dgm:spPr/>
      <dgm:t>
        <a:bodyPr/>
        <a:lstStyle/>
        <a:p>
          <a:endParaRPr lang="ru-RU"/>
        </a:p>
      </dgm:t>
    </dgm:pt>
    <dgm:pt modelId="{F85C4885-E59E-40D3-8BBA-5B29BF2B4B71}" type="pres">
      <dgm:prSet presAssocID="{AEFD74A7-834D-4056-B080-06F36B80DCB2}" presName="box" presStyleLbl="node1" presStyleIdx="3" presStyleCnt="4" custLinFactNeighborX="736" custLinFactNeighborY="963"/>
      <dgm:spPr/>
      <dgm:t>
        <a:bodyPr/>
        <a:lstStyle/>
        <a:p>
          <a:endParaRPr lang="ru-RU"/>
        </a:p>
      </dgm:t>
    </dgm:pt>
    <dgm:pt modelId="{9905E15E-7AD6-4934-92ED-784BA12AD33B}" type="pres">
      <dgm:prSet presAssocID="{AEFD74A7-834D-4056-B080-06F36B80DCB2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ru-RU"/>
        </a:p>
      </dgm:t>
    </dgm:pt>
    <dgm:pt modelId="{21A35890-2703-44CB-AA4B-A8F8AC7C8067}" type="pres">
      <dgm:prSet presAssocID="{AEFD74A7-834D-4056-B080-06F36B80DCB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7433D8-B61A-49B3-9A5F-65BBDB74008B}" type="presOf" srcId="{AEFD74A7-834D-4056-B080-06F36B80DCB2}" destId="{21A35890-2703-44CB-AA4B-A8F8AC7C8067}" srcOrd="1" destOrd="0" presId="urn:microsoft.com/office/officeart/2005/8/layout/vList4"/>
    <dgm:cxn modelId="{0716CD79-52B0-4AA7-AB74-5F173CD61CCF}" srcId="{AB1D8D15-46C5-46C6-834C-781832425802}" destId="{CA108C76-142B-444F-85C6-8ED7002BD4FE}" srcOrd="0" destOrd="0" parTransId="{E252715B-F34D-4AC7-8F0D-BD303406AA2F}" sibTransId="{0B01FE80-A8A7-4E82-8E7E-1C00FFA8160B}"/>
    <dgm:cxn modelId="{22931CAC-5BE7-4588-AFC9-55C3BD5831D6}" type="presOf" srcId="{B9D03410-F394-4950-A2FF-F133BA2B2C1E}" destId="{21A35890-2703-44CB-AA4B-A8F8AC7C8067}" srcOrd="1" destOrd="1" presId="urn:microsoft.com/office/officeart/2005/8/layout/vList4"/>
    <dgm:cxn modelId="{C1C9C5EA-D14D-4821-9DAE-041900A40FD6}" type="presOf" srcId="{3ABD4791-81D1-464C-88EF-6959AFF03529}" destId="{4F24F506-9079-4C8F-8E5E-191C4EE0B6A7}" srcOrd="1" destOrd="0" presId="urn:microsoft.com/office/officeart/2005/8/layout/vList4"/>
    <dgm:cxn modelId="{9BDA5F03-839C-42F2-B983-FCFC04AB4869}" type="presOf" srcId="{48BE7209-F15E-48F8-83B6-D572BDD78009}" destId="{21FCC60C-336A-427E-9724-A682CF746B91}" srcOrd="0" destOrd="0" presId="urn:microsoft.com/office/officeart/2005/8/layout/vList4"/>
    <dgm:cxn modelId="{6FDC3C89-15D4-4220-9358-A7F926182079}" srcId="{83000C12-2988-4F04-82AF-0CC07DE3ADAA}" destId="{48BE7209-F15E-48F8-83B6-D572BDD78009}" srcOrd="0" destOrd="0" parTransId="{481364C7-2EB4-412C-B312-7217CC668165}" sibTransId="{3CE52BCF-94FF-4440-A390-C5C69DD051BA}"/>
    <dgm:cxn modelId="{CC56FF01-1B3D-4EEA-93F0-75FA4D09E0C8}" type="presOf" srcId="{AB1D8D15-46C5-46C6-834C-781832425802}" destId="{14AEB187-ABC7-4945-AF46-5464C6923BEE}" srcOrd="1" destOrd="0" presId="urn:microsoft.com/office/officeart/2005/8/layout/vList4"/>
    <dgm:cxn modelId="{599F297D-1DFA-4119-B845-894844D4737E}" type="presOf" srcId="{B9D03410-F394-4950-A2FF-F133BA2B2C1E}" destId="{F85C4885-E59E-40D3-8BBA-5B29BF2B4B71}" srcOrd="0" destOrd="1" presId="urn:microsoft.com/office/officeart/2005/8/layout/vList4"/>
    <dgm:cxn modelId="{25F4EA39-2401-440A-9BE4-F2028E125B81}" srcId="{83000C12-2988-4F04-82AF-0CC07DE3ADAA}" destId="{AEFD74A7-834D-4056-B080-06F36B80DCB2}" srcOrd="3" destOrd="0" parTransId="{23D4069F-2C98-4D02-9753-A40B30278709}" sibTransId="{03085A17-F405-4D54-9675-B0CCD6A66FAC}"/>
    <dgm:cxn modelId="{96565D17-EEC6-4281-BA6F-C65E5CD250E8}" type="presOf" srcId="{CA108C76-142B-444F-85C6-8ED7002BD4FE}" destId="{D57C0F8C-B319-49CB-AC47-8ACB62693012}" srcOrd="0" destOrd="1" presId="urn:microsoft.com/office/officeart/2005/8/layout/vList4"/>
    <dgm:cxn modelId="{36D71006-3969-4656-AB6B-5C6775368C39}" type="presOf" srcId="{5AEAD58A-9416-4667-A20C-2ADC7CECE5F6}" destId="{F85C4885-E59E-40D3-8BBA-5B29BF2B4B71}" srcOrd="0" destOrd="2" presId="urn:microsoft.com/office/officeart/2005/8/layout/vList4"/>
    <dgm:cxn modelId="{5440B8C6-902F-492F-B84E-9E6BED013F5E}" type="presOf" srcId="{AEFD74A7-834D-4056-B080-06F36B80DCB2}" destId="{F85C4885-E59E-40D3-8BBA-5B29BF2B4B71}" srcOrd="0" destOrd="0" presId="urn:microsoft.com/office/officeart/2005/8/layout/vList4"/>
    <dgm:cxn modelId="{BCA94858-ACE0-45F8-B4B3-9BCADB0DC96D}" srcId="{83000C12-2988-4F04-82AF-0CC07DE3ADAA}" destId="{AB1D8D15-46C5-46C6-834C-781832425802}" srcOrd="2" destOrd="0" parTransId="{78AB2974-B5E5-45D4-AD16-10DE51C887FC}" sibTransId="{EAB08784-D16E-4032-B0CF-C6AE9254D01C}"/>
    <dgm:cxn modelId="{1A6CC364-4E2C-4D42-B466-528C3D36AEAC}" type="presOf" srcId="{48BE7209-F15E-48F8-83B6-D572BDD78009}" destId="{AB24C8BD-770C-4C4C-922F-6B635A54F0A3}" srcOrd="1" destOrd="0" presId="urn:microsoft.com/office/officeart/2005/8/layout/vList4"/>
    <dgm:cxn modelId="{56BAFF2E-147A-47E2-81D2-B42890F20E77}" type="presOf" srcId="{AB1D8D15-46C5-46C6-834C-781832425802}" destId="{D57C0F8C-B319-49CB-AC47-8ACB62693012}" srcOrd="0" destOrd="0" presId="urn:microsoft.com/office/officeart/2005/8/layout/vList4"/>
    <dgm:cxn modelId="{5E2C715D-7942-4D49-A3F3-8E819005ADA6}" type="presOf" srcId="{83000C12-2988-4F04-82AF-0CC07DE3ADAA}" destId="{A1B47C87-7512-44BB-9006-43A346FBB797}" srcOrd="0" destOrd="0" presId="urn:microsoft.com/office/officeart/2005/8/layout/vList4"/>
    <dgm:cxn modelId="{682E2EA2-D2D2-4A2F-9C16-203967956ABB}" type="presOf" srcId="{CA108C76-142B-444F-85C6-8ED7002BD4FE}" destId="{14AEB187-ABC7-4945-AF46-5464C6923BEE}" srcOrd="1" destOrd="1" presId="urn:microsoft.com/office/officeart/2005/8/layout/vList4"/>
    <dgm:cxn modelId="{F6C0EFF3-6F7F-49C7-AE06-967473E29E42}" srcId="{83000C12-2988-4F04-82AF-0CC07DE3ADAA}" destId="{3ABD4791-81D1-464C-88EF-6959AFF03529}" srcOrd="1" destOrd="0" parTransId="{B7E3549F-D974-488D-8D3D-F4B379252017}" sibTransId="{3343D745-206E-486B-AB9A-9BAC3C6A007D}"/>
    <dgm:cxn modelId="{D9EB4715-8792-42F2-9352-8FB787E8FBF8}" srcId="{AEFD74A7-834D-4056-B080-06F36B80DCB2}" destId="{5AEAD58A-9416-4667-A20C-2ADC7CECE5F6}" srcOrd="1" destOrd="0" parTransId="{B57C7CCF-FB8D-4B33-B7EA-FC31E0A1DC87}" sibTransId="{391A92B3-5035-4711-90D1-BD7CB2B4C981}"/>
    <dgm:cxn modelId="{23C760DE-8D05-4822-B65D-30E6D48709FD}" srcId="{AEFD74A7-834D-4056-B080-06F36B80DCB2}" destId="{B9D03410-F394-4950-A2FF-F133BA2B2C1E}" srcOrd="0" destOrd="0" parTransId="{626D3411-CE5E-4A65-8240-5D4950A4A8CF}" sibTransId="{2F97A124-2542-4D14-BBE6-BCB1700F8BDF}"/>
    <dgm:cxn modelId="{8E4D9884-7CDA-4D79-9502-99728F0895DB}" type="presOf" srcId="{3ABD4791-81D1-464C-88EF-6959AFF03529}" destId="{609B6965-0E77-45A7-8CB9-A83A78B5683E}" srcOrd="0" destOrd="0" presId="urn:microsoft.com/office/officeart/2005/8/layout/vList4"/>
    <dgm:cxn modelId="{3986B161-7004-43C7-999E-646B13603A2C}" type="presOf" srcId="{5AEAD58A-9416-4667-A20C-2ADC7CECE5F6}" destId="{21A35890-2703-44CB-AA4B-A8F8AC7C8067}" srcOrd="1" destOrd="2" presId="urn:microsoft.com/office/officeart/2005/8/layout/vList4"/>
    <dgm:cxn modelId="{043F18D4-FD72-45F0-810F-8DF458CE08F6}" type="presParOf" srcId="{A1B47C87-7512-44BB-9006-43A346FBB797}" destId="{635382B3-9802-4A96-A698-91CF556BF667}" srcOrd="0" destOrd="0" presId="urn:microsoft.com/office/officeart/2005/8/layout/vList4"/>
    <dgm:cxn modelId="{92249471-617F-4AD6-AAC4-02D5D27280D4}" type="presParOf" srcId="{635382B3-9802-4A96-A698-91CF556BF667}" destId="{21FCC60C-336A-427E-9724-A682CF746B91}" srcOrd="0" destOrd="0" presId="urn:microsoft.com/office/officeart/2005/8/layout/vList4"/>
    <dgm:cxn modelId="{0CD851EC-6AE1-4866-BED1-A3E3C0A43DC5}" type="presParOf" srcId="{635382B3-9802-4A96-A698-91CF556BF667}" destId="{89C4F73E-1F85-42EA-B0EE-C8347A59A044}" srcOrd="1" destOrd="0" presId="urn:microsoft.com/office/officeart/2005/8/layout/vList4"/>
    <dgm:cxn modelId="{C1B6A337-656C-4EB0-B616-AF335BEB4B20}" type="presParOf" srcId="{635382B3-9802-4A96-A698-91CF556BF667}" destId="{AB24C8BD-770C-4C4C-922F-6B635A54F0A3}" srcOrd="2" destOrd="0" presId="urn:microsoft.com/office/officeart/2005/8/layout/vList4"/>
    <dgm:cxn modelId="{8584E9E5-1AED-48C2-BBA2-07396BF6A066}" type="presParOf" srcId="{A1B47C87-7512-44BB-9006-43A346FBB797}" destId="{4099D330-252F-42D6-B060-CE86C0730361}" srcOrd="1" destOrd="0" presId="urn:microsoft.com/office/officeart/2005/8/layout/vList4"/>
    <dgm:cxn modelId="{583E4333-B403-4350-AB1F-5117DB509B63}" type="presParOf" srcId="{A1B47C87-7512-44BB-9006-43A346FBB797}" destId="{D41E563E-6453-4A8F-88E2-6E96657FE278}" srcOrd="2" destOrd="0" presId="urn:microsoft.com/office/officeart/2005/8/layout/vList4"/>
    <dgm:cxn modelId="{BB36F8D3-06FB-4AA2-83D3-D05EE48E0945}" type="presParOf" srcId="{D41E563E-6453-4A8F-88E2-6E96657FE278}" destId="{609B6965-0E77-45A7-8CB9-A83A78B5683E}" srcOrd="0" destOrd="0" presId="urn:microsoft.com/office/officeart/2005/8/layout/vList4"/>
    <dgm:cxn modelId="{6C95476A-C3D7-44C5-9BCE-27CA3CBFD9AA}" type="presParOf" srcId="{D41E563E-6453-4A8F-88E2-6E96657FE278}" destId="{BB3C7B19-A6C1-4358-8387-08FA088EAE22}" srcOrd="1" destOrd="0" presId="urn:microsoft.com/office/officeart/2005/8/layout/vList4"/>
    <dgm:cxn modelId="{CB0A4271-5935-4FC7-9AFC-C7031E295378}" type="presParOf" srcId="{D41E563E-6453-4A8F-88E2-6E96657FE278}" destId="{4F24F506-9079-4C8F-8E5E-191C4EE0B6A7}" srcOrd="2" destOrd="0" presId="urn:microsoft.com/office/officeart/2005/8/layout/vList4"/>
    <dgm:cxn modelId="{815098E8-86A9-479E-9B56-FCD7CD712CC6}" type="presParOf" srcId="{A1B47C87-7512-44BB-9006-43A346FBB797}" destId="{EA04C3F3-FB06-445D-A747-A3142EC3D7D3}" srcOrd="3" destOrd="0" presId="urn:microsoft.com/office/officeart/2005/8/layout/vList4"/>
    <dgm:cxn modelId="{5140C66A-C5F6-49AC-9C6E-D31D11C50B33}" type="presParOf" srcId="{A1B47C87-7512-44BB-9006-43A346FBB797}" destId="{695C4EE0-44A6-4292-8585-DDCEAA3F8DB7}" srcOrd="4" destOrd="0" presId="urn:microsoft.com/office/officeart/2005/8/layout/vList4"/>
    <dgm:cxn modelId="{E27EDCE5-D87B-4CB8-A31D-CC138E1B48C7}" type="presParOf" srcId="{695C4EE0-44A6-4292-8585-DDCEAA3F8DB7}" destId="{D57C0F8C-B319-49CB-AC47-8ACB62693012}" srcOrd="0" destOrd="0" presId="urn:microsoft.com/office/officeart/2005/8/layout/vList4"/>
    <dgm:cxn modelId="{F5E277F3-CB17-4BAB-AB94-633F62259D6E}" type="presParOf" srcId="{695C4EE0-44A6-4292-8585-DDCEAA3F8DB7}" destId="{9F37E2DD-0F59-4DD1-94ED-9E694F19F07F}" srcOrd="1" destOrd="0" presId="urn:microsoft.com/office/officeart/2005/8/layout/vList4"/>
    <dgm:cxn modelId="{DA0DA70F-9770-4208-AB0D-3FA5DF22B097}" type="presParOf" srcId="{695C4EE0-44A6-4292-8585-DDCEAA3F8DB7}" destId="{14AEB187-ABC7-4945-AF46-5464C6923BEE}" srcOrd="2" destOrd="0" presId="urn:microsoft.com/office/officeart/2005/8/layout/vList4"/>
    <dgm:cxn modelId="{98FDCB6C-6E5B-43FE-979F-5E56C4396402}" type="presParOf" srcId="{A1B47C87-7512-44BB-9006-43A346FBB797}" destId="{6212E44D-4B86-4CBE-878D-528D1AC81E95}" srcOrd="5" destOrd="0" presId="urn:microsoft.com/office/officeart/2005/8/layout/vList4"/>
    <dgm:cxn modelId="{F32DC16C-C109-45E0-94AE-4F24F69A1CCA}" type="presParOf" srcId="{A1B47C87-7512-44BB-9006-43A346FBB797}" destId="{3C9103DF-94C6-4A00-AC8A-15A468FA5969}" srcOrd="6" destOrd="0" presId="urn:microsoft.com/office/officeart/2005/8/layout/vList4"/>
    <dgm:cxn modelId="{EB7ACFCB-1897-42B7-BE43-67FA2C266AB1}" type="presParOf" srcId="{3C9103DF-94C6-4A00-AC8A-15A468FA5969}" destId="{F85C4885-E59E-40D3-8BBA-5B29BF2B4B71}" srcOrd="0" destOrd="0" presId="urn:microsoft.com/office/officeart/2005/8/layout/vList4"/>
    <dgm:cxn modelId="{F41B7E9A-D2A9-48BB-89FA-11562BEDE9CE}" type="presParOf" srcId="{3C9103DF-94C6-4A00-AC8A-15A468FA5969}" destId="{9905E15E-7AD6-4934-92ED-784BA12AD33B}" srcOrd="1" destOrd="0" presId="urn:microsoft.com/office/officeart/2005/8/layout/vList4"/>
    <dgm:cxn modelId="{9A86A9E1-F54A-4DA7-A4C9-308D181AF4AB}" type="presParOf" srcId="{3C9103DF-94C6-4A00-AC8A-15A468FA5969}" destId="{21A35890-2703-44CB-AA4B-A8F8AC7C806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0A83DD-EC73-48AA-B739-F19E0E8376E4}" type="doc">
      <dgm:prSet loTypeId="urn:microsoft.com/office/officeart/2005/8/layout/vList5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FCC3EDC-6A44-4B37-8550-CEC180A1285B}">
      <dgm:prSet phldrT="[Текст]" custT="1"/>
      <dgm:spPr/>
      <dgm:t>
        <a:bodyPr/>
        <a:lstStyle/>
        <a:p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 игры:</a:t>
          </a:r>
          <a:endParaRPr lang="ru-RU" sz="3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3AAAC8-453E-468D-9804-BC75CB419F40}" type="parTrans" cxnId="{C84B3177-A726-48A5-86C7-1529CCEC8683}">
      <dgm:prSet/>
      <dgm:spPr/>
      <dgm:t>
        <a:bodyPr/>
        <a:lstStyle/>
        <a:p>
          <a:endParaRPr lang="ru-RU" sz="18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6F33B3-FEF6-4D3B-9264-8C5DE6B088D2}" type="sibTrans" cxnId="{C84B3177-A726-48A5-86C7-1529CCEC8683}">
      <dgm:prSet/>
      <dgm:spPr/>
      <dgm:t>
        <a:bodyPr/>
        <a:lstStyle/>
        <a:p>
          <a:endParaRPr lang="ru-RU" sz="18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D9A905-5AC7-4228-9FF1-3D177BB5778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практических навыков и умений  при пользовании различными инструментами страхования.</a:t>
          </a: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C1848-C8CE-427B-91A9-733312BF96A7}" type="parTrans" cxnId="{39DF5725-31BC-445F-8C6A-783FCC342A5F}">
      <dgm:prSet/>
      <dgm:spPr/>
      <dgm:t>
        <a:bodyPr/>
        <a:lstStyle/>
        <a:p>
          <a:endParaRPr lang="ru-RU" sz="18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29B1EA-D9B7-47F1-A174-D779F501D6C9}" type="sibTrans" cxnId="{39DF5725-31BC-445F-8C6A-783FCC342A5F}">
      <dgm:prSet/>
      <dgm:spPr/>
      <dgm:t>
        <a:bodyPr/>
        <a:lstStyle/>
        <a:p>
          <a:endParaRPr lang="ru-RU" sz="18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AEA5C6-CDEA-4CCC-8AEC-D19C1CE5A09F}">
      <dgm:prSet phldrT="[Текст]" custT="1"/>
      <dgm:spPr/>
      <dgm:t>
        <a:bodyPr/>
        <a:lstStyle/>
        <a:p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игры:</a:t>
          </a:r>
          <a:endParaRPr lang="ru-RU" sz="3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F790A-8F2B-455F-A00D-BF0994D2A761}" type="parTrans" cxnId="{FC44968F-30E1-4DC8-B0D0-77F19B2CE93B}">
      <dgm:prSet/>
      <dgm:spPr/>
      <dgm:t>
        <a:bodyPr/>
        <a:lstStyle/>
        <a:p>
          <a:endParaRPr lang="ru-RU" sz="18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012961-3E77-4132-8248-481BFB3C87D6}" type="sibTrans" cxnId="{FC44968F-30E1-4DC8-B0D0-77F19B2CE93B}">
      <dgm:prSet/>
      <dgm:spPr/>
      <dgm:t>
        <a:bodyPr/>
        <a:lstStyle/>
        <a:p>
          <a:endParaRPr lang="ru-RU" sz="18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136C4-F4C6-4E5F-90BF-32591615D6C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понятийного аппарата, отработка навыков применения понятий страхование, страхователь, страховщик, аджастер, сюрвейер;</a:t>
          </a: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A49B4-D6B3-41CF-AA69-CC78ABD448E5}" type="parTrans" cxnId="{AA8B5C13-2C7A-4C55-B590-3A1C457D3FCF}">
      <dgm:prSet/>
      <dgm:spPr/>
      <dgm:t>
        <a:bodyPr/>
        <a:lstStyle/>
        <a:p>
          <a:endParaRPr lang="ru-RU" sz="18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34D2A0-CB37-49D7-8590-9A6C676773C7}" type="sibTrans" cxnId="{AA8B5C13-2C7A-4C55-B590-3A1C457D3FCF}">
      <dgm:prSet/>
      <dgm:spPr/>
      <dgm:t>
        <a:bodyPr/>
        <a:lstStyle/>
        <a:p>
          <a:endParaRPr lang="ru-RU" sz="18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58335D-FB40-40DE-9449-F4E87A8F4DD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отработка на практике теоретических знаний учащихся, полученных по темам «Виды страхования»;</a:t>
          </a: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9755AB-E909-4E75-A669-AA5BA747C101}" type="parTrans" cxnId="{51D792DD-C64D-44F9-95F0-285D284E1886}">
      <dgm:prSet/>
      <dgm:spPr/>
      <dgm:t>
        <a:bodyPr/>
        <a:lstStyle/>
        <a:p>
          <a:endParaRPr lang="ru-RU" sz="18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BA4644-B14B-47FD-8394-A0173C2018DF}" type="sibTrans" cxnId="{51D792DD-C64D-44F9-95F0-285D284E1886}">
      <dgm:prSet/>
      <dgm:spPr/>
      <dgm:t>
        <a:bodyPr/>
        <a:lstStyle/>
        <a:p>
          <a:endParaRPr lang="ru-RU" sz="18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1B89E9-3320-4E48-9C70-BC58639C3EE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отработка практических навыков работы с текстом, сайтами страховых компаний, рейтинговыми таблицами, составления договоров, подготовки ответов на вопросы различной сложности;</a:t>
          </a: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4810B-B9EB-4626-95F9-EDA429848EFA}" type="parTrans" cxnId="{D7133C66-CD9C-4BDA-9F30-4DA5CBAB287C}">
      <dgm:prSet/>
      <dgm:spPr/>
      <dgm:t>
        <a:bodyPr/>
        <a:lstStyle/>
        <a:p>
          <a:endParaRPr lang="ru-RU" sz="18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6399E-40D5-4C3A-BACE-4008F785F67A}" type="sibTrans" cxnId="{D7133C66-CD9C-4BDA-9F30-4DA5CBAB287C}">
      <dgm:prSet/>
      <dgm:spPr/>
      <dgm:t>
        <a:bodyPr/>
        <a:lstStyle/>
        <a:p>
          <a:endParaRPr lang="ru-RU" sz="18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EB21A-4CC5-4142-B5A7-510CF72B9A2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Углубление и обобщение знаний в области страхования по их видам.</a:t>
          </a: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EAE18D-CB25-4EC5-8D67-315B03178153}" type="parTrans" cxnId="{4FE47A17-E92A-46E9-A18D-D5D2448C02F8}">
      <dgm:prSet/>
      <dgm:spPr/>
      <dgm:t>
        <a:bodyPr/>
        <a:lstStyle/>
        <a:p>
          <a:endParaRPr lang="ru-RU"/>
        </a:p>
      </dgm:t>
    </dgm:pt>
    <dgm:pt modelId="{C9ABB5D6-2F59-4AA4-90D9-4F61FB145191}" type="sibTrans" cxnId="{4FE47A17-E92A-46E9-A18D-D5D2448C02F8}">
      <dgm:prSet/>
      <dgm:spPr/>
      <dgm:t>
        <a:bodyPr/>
        <a:lstStyle/>
        <a:p>
          <a:endParaRPr lang="ru-RU"/>
        </a:p>
      </dgm:t>
    </dgm:pt>
    <dgm:pt modelId="{C1559EC2-B601-424A-8D36-33CE3398504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Умение ориентироваться на страховом рынке. </a:t>
          </a: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3C557C-2830-4200-848D-23B813FB3E4F}" type="parTrans" cxnId="{BE3FDA28-57A5-40C1-B0A4-806C07189455}">
      <dgm:prSet/>
      <dgm:spPr/>
      <dgm:t>
        <a:bodyPr/>
        <a:lstStyle/>
        <a:p>
          <a:endParaRPr lang="ru-RU"/>
        </a:p>
      </dgm:t>
    </dgm:pt>
    <dgm:pt modelId="{475ED4AB-5F4D-4F48-A389-8290BB78B7A8}" type="sibTrans" cxnId="{BE3FDA28-57A5-40C1-B0A4-806C07189455}">
      <dgm:prSet/>
      <dgm:spPr/>
      <dgm:t>
        <a:bodyPr/>
        <a:lstStyle/>
        <a:p>
          <a:endParaRPr lang="ru-RU"/>
        </a:p>
      </dgm:t>
    </dgm:pt>
    <dgm:pt modelId="{854A087D-ECB4-4558-8B49-68F85961536B}" type="pres">
      <dgm:prSet presAssocID="{460A83DD-EC73-48AA-B739-F19E0E8376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28F45D-C1D1-4440-95C0-6A1D7C889EC2}" type="pres">
      <dgm:prSet presAssocID="{BFCC3EDC-6A44-4B37-8550-CEC180A1285B}" presName="linNode" presStyleCnt="0"/>
      <dgm:spPr/>
    </dgm:pt>
    <dgm:pt modelId="{68AB3AFD-105C-4743-9EBA-88299D74B231}" type="pres">
      <dgm:prSet presAssocID="{BFCC3EDC-6A44-4B37-8550-CEC180A1285B}" presName="parentText" presStyleLbl="node1" presStyleIdx="0" presStyleCnt="2" custScaleX="64783" custLinFactNeighborX="-765" custLinFactNeighborY="27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1FBDE-308D-4069-8414-248CAB705CAA}" type="pres">
      <dgm:prSet presAssocID="{BFCC3EDC-6A44-4B37-8550-CEC180A1285B}" presName="descendantText" presStyleLbl="alignAccFollowNode1" presStyleIdx="0" presStyleCnt="2" custScaleX="118280" custScaleY="11111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81790-70E6-4621-8355-16FE4BC547F9}" type="pres">
      <dgm:prSet presAssocID="{FC6F33B3-FEF6-4D3B-9264-8C5DE6B088D2}" presName="sp" presStyleCnt="0"/>
      <dgm:spPr/>
    </dgm:pt>
    <dgm:pt modelId="{153D0AE8-129A-4CC1-9C7B-9997EB5E816B}" type="pres">
      <dgm:prSet presAssocID="{31AEA5C6-CDEA-4CCC-8AEC-D19C1CE5A09F}" presName="linNode" presStyleCnt="0"/>
      <dgm:spPr/>
    </dgm:pt>
    <dgm:pt modelId="{43AE02D9-8FC8-41ED-944E-75A545028099}" type="pres">
      <dgm:prSet presAssocID="{31AEA5C6-CDEA-4CCC-8AEC-D19C1CE5A09F}" presName="parentText" presStyleLbl="node1" presStyleIdx="1" presStyleCnt="2" custScaleX="646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FC188-D068-4267-8E10-25A15F3E5C28}" type="pres">
      <dgm:prSet presAssocID="{31AEA5C6-CDEA-4CCC-8AEC-D19C1CE5A09F}" presName="descendantText" presStyleLbl="alignAccFollowNode1" presStyleIdx="1" presStyleCnt="2" custScaleX="118494" custScaleY="145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C9E3D0-99A9-4ED5-91D7-4F32F8907692}" type="presOf" srcId="{8858335D-FB40-40DE-9449-F4E87A8F4DD4}" destId="{AEEFC188-D068-4267-8E10-25A15F3E5C28}" srcOrd="0" destOrd="1" presId="urn:microsoft.com/office/officeart/2005/8/layout/vList5"/>
    <dgm:cxn modelId="{FBFCFF34-37C4-4A0A-8382-1AE6B2C068C5}" type="presOf" srcId="{698EB21A-4CC5-4142-B5A7-510CF72B9A23}" destId="{D451FBDE-308D-4069-8414-248CAB705CAA}" srcOrd="0" destOrd="1" presId="urn:microsoft.com/office/officeart/2005/8/layout/vList5"/>
    <dgm:cxn modelId="{D77B2AF1-7A06-4390-9CA2-2FDD39D94296}" type="presOf" srcId="{765136C4-F4C6-4E5F-90BF-32591615D6CE}" destId="{AEEFC188-D068-4267-8E10-25A15F3E5C28}" srcOrd="0" destOrd="0" presId="urn:microsoft.com/office/officeart/2005/8/layout/vList5"/>
    <dgm:cxn modelId="{4969012B-5F99-45EB-84D1-0ABB5175641F}" type="presOf" srcId="{BFCC3EDC-6A44-4B37-8550-CEC180A1285B}" destId="{68AB3AFD-105C-4743-9EBA-88299D74B231}" srcOrd="0" destOrd="0" presId="urn:microsoft.com/office/officeart/2005/8/layout/vList5"/>
    <dgm:cxn modelId="{C84B3177-A726-48A5-86C7-1529CCEC8683}" srcId="{460A83DD-EC73-48AA-B739-F19E0E8376E4}" destId="{BFCC3EDC-6A44-4B37-8550-CEC180A1285B}" srcOrd="0" destOrd="0" parTransId="{863AAAC8-453E-468D-9804-BC75CB419F40}" sibTransId="{FC6F33B3-FEF6-4D3B-9264-8C5DE6B088D2}"/>
    <dgm:cxn modelId="{DA6CE9C7-A204-46AB-8475-CE9A46CE6DB8}" type="presOf" srcId="{C1559EC2-B601-424A-8D36-33CE3398504D}" destId="{D451FBDE-308D-4069-8414-248CAB705CAA}" srcOrd="0" destOrd="2" presId="urn:microsoft.com/office/officeart/2005/8/layout/vList5"/>
    <dgm:cxn modelId="{51D792DD-C64D-44F9-95F0-285D284E1886}" srcId="{31AEA5C6-CDEA-4CCC-8AEC-D19C1CE5A09F}" destId="{8858335D-FB40-40DE-9449-F4E87A8F4DD4}" srcOrd="1" destOrd="0" parTransId="{B49755AB-E909-4E75-A669-AA5BA747C101}" sibTransId="{BBBA4644-B14B-47FD-8394-A0173C2018DF}"/>
    <dgm:cxn modelId="{BE3FDA28-57A5-40C1-B0A4-806C07189455}" srcId="{BFCC3EDC-6A44-4B37-8550-CEC180A1285B}" destId="{C1559EC2-B601-424A-8D36-33CE3398504D}" srcOrd="2" destOrd="0" parTransId="{463C557C-2830-4200-848D-23B813FB3E4F}" sibTransId="{475ED4AB-5F4D-4F48-A389-8290BB78B7A8}"/>
    <dgm:cxn modelId="{D7133C66-CD9C-4BDA-9F30-4DA5CBAB287C}" srcId="{31AEA5C6-CDEA-4CCC-8AEC-D19C1CE5A09F}" destId="{C01B89E9-3320-4E48-9C70-BC58639C3EE9}" srcOrd="2" destOrd="0" parTransId="{0AD4810B-B9EB-4626-95F9-EDA429848EFA}" sibTransId="{38B6399E-40D5-4C3A-BACE-4008F785F67A}"/>
    <dgm:cxn modelId="{4FE47A17-E92A-46E9-A18D-D5D2448C02F8}" srcId="{BFCC3EDC-6A44-4B37-8550-CEC180A1285B}" destId="{698EB21A-4CC5-4142-B5A7-510CF72B9A23}" srcOrd="1" destOrd="0" parTransId="{29EAE18D-CB25-4EC5-8D67-315B03178153}" sibTransId="{C9ABB5D6-2F59-4AA4-90D9-4F61FB145191}"/>
    <dgm:cxn modelId="{7318D597-3F54-4B80-9FEA-F7E6681C0797}" type="presOf" srcId="{460A83DD-EC73-48AA-B739-F19E0E8376E4}" destId="{854A087D-ECB4-4558-8B49-68F85961536B}" srcOrd="0" destOrd="0" presId="urn:microsoft.com/office/officeart/2005/8/layout/vList5"/>
    <dgm:cxn modelId="{AA8B5C13-2C7A-4C55-B590-3A1C457D3FCF}" srcId="{31AEA5C6-CDEA-4CCC-8AEC-D19C1CE5A09F}" destId="{765136C4-F4C6-4E5F-90BF-32591615D6CE}" srcOrd="0" destOrd="0" parTransId="{8B1A49B4-D6B3-41CF-AA69-CC78ABD448E5}" sibTransId="{1D34D2A0-CB37-49D7-8590-9A6C676773C7}"/>
    <dgm:cxn modelId="{ED64ADEA-E7EF-49A0-85E6-899FD41ED609}" type="presOf" srcId="{C01B89E9-3320-4E48-9C70-BC58639C3EE9}" destId="{AEEFC188-D068-4267-8E10-25A15F3E5C28}" srcOrd="0" destOrd="2" presId="urn:microsoft.com/office/officeart/2005/8/layout/vList5"/>
    <dgm:cxn modelId="{FC44968F-30E1-4DC8-B0D0-77F19B2CE93B}" srcId="{460A83DD-EC73-48AA-B739-F19E0E8376E4}" destId="{31AEA5C6-CDEA-4CCC-8AEC-D19C1CE5A09F}" srcOrd="1" destOrd="0" parTransId="{9FFF790A-8F2B-455F-A00D-BF0994D2A761}" sibTransId="{A8012961-3E77-4132-8248-481BFB3C87D6}"/>
    <dgm:cxn modelId="{17A4350E-1A7D-4AB4-9344-CDEDB9E038DF}" type="presOf" srcId="{61D9A905-5AC7-4228-9FF1-3D177BB57789}" destId="{D451FBDE-308D-4069-8414-248CAB705CAA}" srcOrd="0" destOrd="0" presId="urn:microsoft.com/office/officeart/2005/8/layout/vList5"/>
    <dgm:cxn modelId="{EFC9ED4A-FF08-45F3-A58E-70EAA370D1D5}" type="presOf" srcId="{31AEA5C6-CDEA-4CCC-8AEC-D19C1CE5A09F}" destId="{43AE02D9-8FC8-41ED-944E-75A545028099}" srcOrd="0" destOrd="0" presId="urn:microsoft.com/office/officeart/2005/8/layout/vList5"/>
    <dgm:cxn modelId="{39DF5725-31BC-445F-8C6A-783FCC342A5F}" srcId="{BFCC3EDC-6A44-4B37-8550-CEC180A1285B}" destId="{61D9A905-5AC7-4228-9FF1-3D177BB57789}" srcOrd="0" destOrd="0" parTransId="{1C7C1848-C8CE-427B-91A9-733312BF96A7}" sibTransId="{C729B1EA-D9B7-47F1-A174-D779F501D6C9}"/>
    <dgm:cxn modelId="{549DA11A-EF88-4866-9106-95495AC6C282}" type="presParOf" srcId="{854A087D-ECB4-4558-8B49-68F85961536B}" destId="{2028F45D-C1D1-4440-95C0-6A1D7C889EC2}" srcOrd="0" destOrd="0" presId="urn:microsoft.com/office/officeart/2005/8/layout/vList5"/>
    <dgm:cxn modelId="{1132A124-25C2-402F-832F-59D9AF8C20C6}" type="presParOf" srcId="{2028F45D-C1D1-4440-95C0-6A1D7C889EC2}" destId="{68AB3AFD-105C-4743-9EBA-88299D74B231}" srcOrd="0" destOrd="0" presId="urn:microsoft.com/office/officeart/2005/8/layout/vList5"/>
    <dgm:cxn modelId="{ECD471E7-4E4E-4E72-9735-D1274C315FCB}" type="presParOf" srcId="{2028F45D-C1D1-4440-95C0-6A1D7C889EC2}" destId="{D451FBDE-308D-4069-8414-248CAB705CAA}" srcOrd="1" destOrd="0" presId="urn:microsoft.com/office/officeart/2005/8/layout/vList5"/>
    <dgm:cxn modelId="{577E629F-760E-49FA-9D99-14F49991B588}" type="presParOf" srcId="{854A087D-ECB4-4558-8B49-68F85961536B}" destId="{62381790-70E6-4621-8355-16FE4BC547F9}" srcOrd="1" destOrd="0" presId="urn:microsoft.com/office/officeart/2005/8/layout/vList5"/>
    <dgm:cxn modelId="{EFF7029D-D2D7-490D-A312-4FD1C0E486C7}" type="presParOf" srcId="{854A087D-ECB4-4558-8B49-68F85961536B}" destId="{153D0AE8-129A-4CC1-9C7B-9997EB5E816B}" srcOrd="2" destOrd="0" presId="urn:microsoft.com/office/officeart/2005/8/layout/vList5"/>
    <dgm:cxn modelId="{FAFB4B0C-7727-46A5-A88B-1C3D0B3325E8}" type="presParOf" srcId="{153D0AE8-129A-4CC1-9C7B-9997EB5E816B}" destId="{43AE02D9-8FC8-41ED-944E-75A545028099}" srcOrd="0" destOrd="0" presId="urn:microsoft.com/office/officeart/2005/8/layout/vList5"/>
    <dgm:cxn modelId="{1AE03BA3-4A52-4B19-9A6E-E991CD3859B1}" type="presParOf" srcId="{153D0AE8-129A-4CC1-9C7B-9997EB5E816B}" destId="{AEEFC188-D068-4267-8E10-25A15F3E5C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616168-C747-4293-BC64-270F54540FA0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3031F3-C168-4549-8050-C92B5485CF6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Жеребьевка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C8A38-F83B-4ADB-A2BD-187AAB6A9B01}" type="parTrans" cxnId="{99D7538D-7E1F-42D3-8DA7-83254EFB71BD}">
      <dgm:prSet/>
      <dgm:spPr/>
      <dgm:t>
        <a:bodyPr/>
        <a:lstStyle/>
        <a:p>
          <a:endParaRPr lang="ru-RU"/>
        </a:p>
      </dgm:t>
    </dgm:pt>
    <dgm:pt modelId="{0B74B0EF-3271-4C02-A373-4DC935DE280B}" type="sibTrans" cxnId="{99D7538D-7E1F-42D3-8DA7-83254EFB71BD}">
      <dgm:prSet/>
      <dgm:spPr/>
      <dgm:t>
        <a:bodyPr/>
        <a:lstStyle/>
        <a:p>
          <a:endParaRPr lang="ru-RU"/>
        </a:p>
      </dgm:t>
    </dgm:pt>
    <dgm:pt modelId="{60FFD7CB-85F6-4C91-98C3-D674A2D72BC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задач. 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продаж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2059A6-5E68-4500-9C80-E4D98422E8D9}" type="parTrans" cxnId="{C487DCC8-8D1C-4C5E-92D2-A3427A831C17}">
      <dgm:prSet/>
      <dgm:spPr/>
      <dgm:t>
        <a:bodyPr/>
        <a:lstStyle/>
        <a:p>
          <a:endParaRPr lang="ru-RU"/>
        </a:p>
      </dgm:t>
    </dgm:pt>
    <dgm:pt modelId="{83C5AF3E-0809-4C50-BF36-5042A509CFF2}" type="sibTrans" cxnId="{C487DCC8-8D1C-4C5E-92D2-A3427A831C17}">
      <dgm:prSet/>
      <dgm:spPr/>
      <dgm:t>
        <a:bodyPr/>
        <a:lstStyle/>
        <a:p>
          <a:endParaRPr lang="ru-RU"/>
        </a:p>
      </dgm:t>
    </dgm:pt>
    <dgm:pt modelId="{1BB9B45B-2640-42EF-A5F0-84A6324DFEF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задач. Финансово-кредитный отдел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C6934B-7AC2-4B8A-8CC2-463B478FC29F}" type="parTrans" cxnId="{E406C2CE-8481-49DC-A428-8E00A696D457}">
      <dgm:prSet/>
      <dgm:spPr/>
      <dgm:t>
        <a:bodyPr/>
        <a:lstStyle/>
        <a:p>
          <a:endParaRPr lang="ru-RU"/>
        </a:p>
      </dgm:t>
    </dgm:pt>
    <dgm:pt modelId="{05079E1B-9C0B-4337-8430-48A617495266}" type="sibTrans" cxnId="{E406C2CE-8481-49DC-A428-8E00A696D457}">
      <dgm:prSet/>
      <dgm:spPr/>
      <dgm:t>
        <a:bodyPr/>
        <a:lstStyle/>
        <a:p>
          <a:endParaRPr lang="ru-RU"/>
        </a:p>
      </dgm:t>
    </dgm:pt>
    <dgm:pt modelId="{C02A118A-6CD0-4347-9F41-D5A1A4FE64F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полисов 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ОСАГО, КАСКО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35751-E8F3-4FFD-B352-E6D8D93C67C2}" type="sibTrans" cxnId="{43FCEA9E-A0B4-4039-88F1-4B301E38E10A}">
      <dgm:prSet/>
      <dgm:spPr/>
      <dgm:t>
        <a:bodyPr/>
        <a:lstStyle/>
        <a:p>
          <a:endParaRPr lang="ru-RU"/>
        </a:p>
      </dgm:t>
    </dgm:pt>
    <dgm:pt modelId="{62C9F206-0DA8-498B-9F4A-91173689B400}" type="parTrans" cxnId="{43FCEA9E-A0B4-4039-88F1-4B301E38E10A}">
      <dgm:prSet/>
      <dgm:spPr/>
      <dgm:t>
        <a:bodyPr/>
        <a:lstStyle/>
        <a:p>
          <a:endParaRPr lang="ru-RU"/>
        </a:p>
      </dgm:t>
    </dgm:pt>
    <dgm:pt modelId="{25B28F39-7C11-4199-B510-84FCE8E044C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Вручение комплекта документов и ключей от автомобиля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B9AC35-E358-4898-9AD1-22532C0F0DCD}" type="sibTrans" cxnId="{71297C6B-3701-419C-A51E-E3460847476F}">
      <dgm:prSet/>
      <dgm:spPr/>
      <dgm:t>
        <a:bodyPr/>
        <a:lstStyle/>
        <a:p>
          <a:endParaRPr lang="ru-RU"/>
        </a:p>
      </dgm:t>
    </dgm:pt>
    <dgm:pt modelId="{D1435310-DEBA-4D21-8464-B5A777799A8B}" type="parTrans" cxnId="{71297C6B-3701-419C-A51E-E3460847476F}">
      <dgm:prSet/>
      <dgm:spPr/>
      <dgm:t>
        <a:bodyPr/>
        <a:lstStyle/>
        <a:p>
          <a:endParaRPr lang="ru-RU"/>
        </a:p>
      </dgm:t>
    </dgm:pt>
    <dgm:pt modelId="{5AB89090-28A4-467D-AFBF-EFC10E187D2F}" type="pres">
      <dgm:prSet presAssocID="{E9616168-C747-4293-BC64-270F54540FA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AC5ED6-B9DC-4CA1-BBD5-8534FF751E96}" type="pres">
      <dgm:prSet presAssocID="{A63031F3-C168-4549-8050-C92B5485CF60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8FB7DD8-A3C5-405C-8F8E-2E207D451245}" type="pres">
      <dgm:prSet presAssocID="{A63031F3-C168-4549-8050-C92B5485CF60}" presName="ParentText" presStyleLbl="node1" presStyleIdx="0" presStyleCnt="5" custScaleY="213468" custLinFactY="-27436" custLinFactNeighborX="-61643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DCCEB-95BA-43A7-9412-6D60417595BB}" type="pres">
      <dgm:prSet presAssocID="{A63031F3-C168-4549-8050-C92B5485CF60}" presName="Image" presStyleLbl="bgImgPlace1" presStyleIdx="0" presStyleCnt="5" custScaleX="138109" custScaleY="14063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CFF6D68-78CD-455E-864C-4573D1ECAB44}" type="pres">
      <dgm:prSet presAssocID="{A63031F3-C168-4549-8050-C92B5485CF60}" presName="ChildText" presStyleLbl="fgAcc1" presStyleIdx="0" presStyleCnt="0">
        <dgm:presLayoutVars>
          <dgm:chMax val="0"/>
          <dgm:chPref val="0"/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8DA6069-CA33-4A32-BC13-003D6F01358E}" type="pres">
      <dgm:prSet presAssocID="{0B74B0EF-3271-4C02-A373-4DC935DE280B}" presName="sibTran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A444F46-EB90-479C-9EC2-ECF4A72C1C05}" type="pres">
      <dgm:prSet presAssocID="{60FFD7CB-85F6-4C91-98C3-D674A2D72BCB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2F669CD-4C46-45AA-BC42-D1EF24724D07}" type="pres">
      <dgm:prSet presAssocID="{60FFD7CB-85F6-4C91-98C3-D674A2D72BCB}" presName="ParentText" presStyleLbl="node1" presStyleIdx="1" presStyleCnt="5" custScaleX="149664" custScaleY="268768" custLinFactY="300000" custLinFactNeighborX="80274" custLinFactNeighborY="3405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F7A97-84AD-4B82-9FD4-F35CAD912065}" type="pres">
      <dgm:prSet presAssocID="{60FFD7CB-85F6-4C91-98C3-D674A2D72BCB}" presName="Image" presStyleLbl="bgImgPlace1" presStyleIdx="1" presStyleCnt="5" custScaleX="143717" custScaleY="13249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FD87249E-60AD-4A43-9735-A43A289B00E4}" type="pres">
      <dgm:prSet presAssocID="{60FFD7CB-85F6-4C91-98C3-D674A2D72BCB}" presName="ChildText" presStyleLbl="fgAcc1" presStyleIdx="0" presStyleCnt="0">
        <dgm:presLayoutVars>
          <dgm:chMax val="0"/>
          <dgm:chPref val="0"/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AB6A071-5746-4C25-ACA1-4498AA446543}" type="pres">
      <dgm:prSet presAssocID="{83C5AF3E-0809-4C50-BF36-5042A509CFF2}" presName="sibTran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24937FB-E0FB-489E-969A-B493F2F7CCAC}" type="pres">
      <dgm:prSet presAssocID="{1BB9B45B-2640-42EF-A5F0-84A6324DFEFA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E8F547E-916F-4A84-B21A-884DAD7EF329}" type="pres">
      <dgm:prSet presAssocID="{1BB9B45B-2640-42EF-A5F0-84A6324DFEFA}" presName="ParentText" presStyleLbl="node1" presStyleIdx="2" presStyleCnt="5" custScaleY="2506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C3A03-DAC0-4BB9-B878-8844DD39B0E6}" type="pres">
      <dgm:prSet presAssocID="{1BB9B45B-2640-42EF-A5F0-84A6324DFEFA}" presName="Image" presStyleLbl="bgImgPlace1" presStyleIdx="2" presStyleCnt="5" custScaleX="131696" custScaleY="13157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7C23EEE8-80C9-4EA3-8B3F-2189DFFB5527}" type="pres">
      <dgm:prSet presAssocID="{1BB9B45B-2640-42EF-A5F0-84A6324DFEFA}" presName="ChildText" presStyleLbl="fgAcc1" presStyleIdx="0" presStyleCnt="0">
        <dgm:presLayoutVars>
          <dgm:chMax val="0"/>
          <dgm:chPref val="0"/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7D4C770-C901-4DD1-BE54-732FDA20166A}" type="pres">
      <dgm:prSet presAssocID="{05079E1B-9C0B-4337-8430-48A617495266}" presName="sibTran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F2C4EEF-626E-40B4-9D10-1556D6C67913}" type="pres">
      <dgm:prSet presAssocID="{C02A118A-6CD0-4347-9F41-D5A1A4FE64F1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827917EE-EA88-42E8-801E-1E9A4EC86FD7}" type="pres">
      <dgm:prSet presAssocID="{C02A118A-6CD0-4347-9F41-D5A1A4FE64F1}" presName="ParentText" presStyleLbl="node1" presStyleIdx="3" presStyleCnt="5" custScaleY="294270" custLinFactNeighborX="-13979" custLinFactNeighborY="-725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DC91B-DE95-46DE-9BDF-C6BFEC476A79}" type="pres">
      <dgm:prSet presAssocID="{C02A118A-6CD0-4347-9F41-D5A1A4FE64F1}" presName="Image" presStyleLbl="bgImgPlace1" presStyleIdx="3" presStyleCnt="5" custScaleX="137094" custScaleY="139190" custLinFactNeighborX="-12345" custLinFactNeighborY="-130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63453D7-2F45-4665-B62D-F9ED7C71E275}" type="pres">
      <dgm:prSet presAssocID="{C02A118A-6CD0-4347-9F41-D5A1A4FE64F1}" presName="ChildText" presStyleLbl="fgAcc1" presStyleIdx="0" presStyleCnt="0">
        <dgm:presLayoutVars>
          <dgm:chMax val="0"/>
          <dgm:chPref val="0"/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BD0F900-454A-4152-805D-126E9498B702}" type="pres">
      <dgm:prSet presAssocID="{71B35751-E8F3-4FFD-B352-E6D8D93C67C2}" presName="sibTran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830E09D8-D79C-43D4-A214-430B9B117C98}" type="pres">
      <dgm:prSet presAssocID="{25B28F39-7C11-4199-B510-84FCE8E044CB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2A21CCA-6B6E-4D0E-8FBB-EA7BA87E83C9}" type="pres">
      <dgm:prSet presAssocID="{25B28F39-7C11-4199-B510-84FCE8E044CB}" presName="ParentText" presStyleLbl="node1" presStyleIdx="4" presStyleCnt="5" custScaleX="135272" custScaleY="322637" custLinFactY="331259" custLinFactNeighborX="2537" custLinFactNeighborY="4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6CDB1-5B05-489A-82CE-85D722892DA2}" type="pres">
      <dgm:prSet presAssocID="{25B28F39-7C11-4199-B510-84FCE8E044CB}" presName="Image" presStyleLbl="bgImgPlace1" presStyleIdx="4" presStyleCnt="5" custScaleX="132947" custScaleY="13919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E8556103-37AB-4BAB-B89C-072151D77ED1}" type="pres">
      <dgm:prSet presAssocID="{25B28F39-7C11-4199-B510-84FCE8E044CB}" presName="ChildText" presStyleLbl="fgAcc1" presStyleIdx="0" presStyleCnt="0">
        <dgm:presLayoutVars>
          <dgm:chMax val="0"/>
          <dgm:chPref val="0"/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</dgm:ptLst>
  <dgm:cxnLst>
    <dgm:cxn modelId="{78D33D17-0F98-446E-AAD0-6475F3144351}" type="presOf" srcId="{E9616168-C747-4293-BC64-270F54540FA0}" destId="{5AB89090-28A4-467D-AFBF-EFC10E187D2F}" srcOrd="0" destOrd="0" presId="urn:microsoft.com/office/officeart/2008/layout/TitledPictureBlocks"/>
    <dgm:cxn modelId="{296F364E-3345-405D-9E0D-5EF2D28802D2}" type="presOf" srcId="{25B28F39-7C11-4199-B510-84FCE8E044CB}" destId="{92A21CCA-6B6E-4D0E-8FBB-EA7BA87E83C9}" srcOrd="0" destOrd="0" presId="urn:microsoft.com/office/officeart/2008/layout/TitledPictureBlocks"/>
    <dgm:cxn modelId="{A5DD44F3-9245-4F59-A434-0FDFB8CD92EB}" type="presOf" srcId="{C02A118A-6CD0-4347-9F41-D5A1A4FE64F1}" destId="{827917EE-EA88-42E8-801E-1E9A4EC86FD7}" srcOrd="0" destOrd="0" presId="urn:microsoft.com/office/officeart/2008/layout/TitledPictureBlocks"/>
    <dgm:cxn modelId="{93DAE90C-4944-4C51-967B-E474E4F881D7}" type="presOf" srcId="{A63031F3-C168-4549-8050-C92B5485CF60}" destId="{08FB7DD8-A3C5-405C-8F8E-2E207D451245}" srcOrd="0" destOrd="0" presId="urn:microsoft.com/office/officeart/2008/layout/TitledPictureBlocks"/>
    <dgm:cxn modelId="{92C214C2-8668-4113-B6D8-F30EA9D80169}" type="presOf" srcId="{60FFD7CB-85F6-4C91-98C3-D674A2D72BCB}" destId="{B2F669CD-4C46-45AA-BC42-D1EF24724D07}" srcOrd="0" destOrd="0" presId="urn:microsoft.com/office/officeart/2008/layout/TitledPictureBlocks"/>
    <dgm:cxn modelId="{C487DCC8-8D1C-4C5E-92D2-A3427A831C17}" srcId="{E9616168-C747-4293-BC64-270F54540FA0}" destId="{60FFD7CB-85F6-4C91-98C3-D674A2D72BCB}" srcOrd="1" destOrd="0" parTransId="{D02059A6-5E68-4500-9C80-E4D98422E8D9}" sibTransId="{83C5AF3E-0809-4C50-BF36-5042A509CFF2}"/>
    <dgm:cxn modelId="{71297C6B-3701-419C-A51E-E3460847476F}" srcId="{E9616168-C747-4293-BC64-270F54540FA0}" destId="{25B28F39-7C11-4199-B510-84FCE8E044CB}" srcOrd="4" destOrd="0" parTransId="{D1435310-DEBA-4D21-8464-B5A777799A8B}" sibTransId="{32B9AC35-E358-4898-9AD1-22532C0F0DCD}"/>
    <dgm:cxn modelId="{9CC09CB3-8B37-435D-9B61-17BF9B9EC776}" type="presOf" srcId="{1BB9B45B-2640-42EF-A5F0-84A6324DFEFA}" destId="{AE8F547E-916F-4A84-B21A-884DAD7EF329}" srcOrd="0" destOrd="0" presId="urn:microsoft.com/office/officeart/2008/layout/TitledPictureBlocks"/>
    <dgm:cxn modelId="{43FCEA9E-A0B4-4039-88F1-4B301E38E10A}" srcId="{E9616168-C747-4293-BC64-270F54540FA0}" destId="{C02A118A-6CD0-4347-9F41-D5A1A4FE64F1}" srcOrd="3" destOrd="0" parTransId="{62C9F206-0DA8-498B-9F4A-91173689B400}" sibTransId="{71B35751-E8F3-4FFD-B352-E6D8D93C67C2}"/>
    <dgm:cxn modelId="{E406C2CE-8481-49DC-A428-8E00A696D457}" srcId="{E9616168-C747-4293-BC64-270F54540FA0}" destId="{1BB9B45B-2640-42EF-A5F0-84A6324DFEFA}" srcOrd="2" destOrd="0" parTransId="{50C6934B-7AC2-4B8A-8CC2-463B478FC29F}" sibTransId="{05079E1B-9C0B-4337-8430-48A617495266}"/>
    <dgm:cxn modelId="{99D7538D-7E1F-42D3-8DA7-83254EFB71BD}" srcId="{E9616168-C747-4293-BC64-270F54540FA0}" destId="{A63031F3-C168-4549-8050-C92B5485CF60}" srcOrd="0" destOrd="0" parTransId="{38CC8A38-F83B-4ADB-A2BD-187AAB6A9B01}" sibTransId="{0B74B0EF-3271-4C02-A373-4DC935DE280B}"/>
    <dgm:cxn modelId="{C19F67BF-66AB-4D3F-BF9C-B639BC8EF503}" type="presParOf" srcId="{5AB89090-28A4-467D-AFBF-EFC10E187D2F}" destId="{A5AC5ED6-B9DC-4CA1-BBD5-8534FF751E96}" srcOrd="0" destOrd="0" presId="urn:microsoft.com/office/officeart/2008/layout/TitledPictureBlocks"/>
    <dgm:cxn modelId="{87408F8D-3409-4E4D-84D1-8BD50BADF6FF}" type="presParOf" srcId="{A5AC5ED6-B9DC-4CA1-BBD5-8534FF751E96}" destId="{08FB7DD8-A3C5-405C-8F8E-2E207D451245}" srcOrd="0" destOrd="0" presId="urn:microsoft.com/office/officeart/2008/layout/TitledPictureBlocks"/>
    <dgm:cxn modelId="{E816F349-AB78-4871-A357-547958F5C5FD}" type="presParOf" srcId="{A5AC5ED6-B9DC-4CA1-BBD5-8534FF751E96}" destId="{7C9DCCEB-95BA-43A7-9412-6D60417595BB}" srcOrd="1" destOrd="0" presId="urn:microsoft.com/office/officeart/2008/layout/TitledPictureBlocks"/>
    <dgm:cxn modelId="{7CB6CA2B-606B-470C-A095-AD21A1505ED6}" type="presParOf" srcId="{A5AC5ED6-B9DC-4CA1-BBD5-8534FF751E96}" destId="{CCFF6D68-78CD-455E-864C-4573D1ECAB44}" srcOrd="2" destOrd="0" presId="urn:microsoft.com/office/officeart/2008/layout/TitledPictureBlocks"/>
    <dgm:cxn modelId="{EFD8F61E-A512-4D2C-8AEC-5319DEC81FE6}" type="presParOf" srcId="{5AB89090-28A4-467D-AFBF-EFC10E187D2F}" destId="{98DA6069-CA33-4A32-BC13-003D6F01358E}" srcOrd="1" destOrd="0" presId="urn:microsoft.com/office/officeart/2008/layout/TitledPictureBlocks"/>
    <dgm:cxn modelId="{A7B90CBE-17B5-47F9-ADFA-6CC139E8E59D}" type="presParOf" srcId="{5AB89090-28A4-467D-AFBF-EFC10E187D2F}" destId="{2A444F46-EB90-479C-9EC2-ECF4A72C1C05}" srcOrd="2" destOrd="0" presId="urn:microsoft.com/office/officeart/2008/layout/TitledPictureBlocks"/>
    <dgm:cxn modelId="{0171F53A-5728-4B63-A3BC-2BB61D65D525}" type="presParOf" srcId="{2A444F46-EB90-479C-9EC2-ECF4A72C1C05}" destId="{B2F669CD-4C46-45AA-BC42-D1EF24724D07}" srcOrd="0" destOrd="0" presId="urn:microsoft.com/office/officeart/2008/layout/TitledPictureBlocks"/>
    <dgm:cxn modelId="{8FF1A4C9-007C-41A0-A58D-FDC4E366E923}" type="presParOf" srcId="{2A444F46-EB90-479C-9EC2-ECF4A72C1C05}" destId="{B10F7A97-84AD-4B82-9FD4-F35CAD912065}" srcOrd="1" destOrd="0" presId="urn:microsoft.com/office/officeart/2008/layout/TitledPictureBlocks"/>
    <dgm:cxn modelId="{589E3812-E178-4BFA-A4DB-86DB96C16F12}" type="presParOf" srcId="{2A444F46-EB90-479C-9EC2-ECF4A72C1C05}" destId="{FD87249E-60AD-4A43-9735-A43A289B00E4}" srcOrd="2" destOrd="0" presId="urn:microsoft.com/office/officeart/2008/layout/TitledPictureBlocks"/>
    <dgm:cxn modelId="{2DB16838-D2B1-4B30-A53C-883E8940DB19}" type="presParOf" srcId="{5AB89090-28A4-467D-AFBF-EFC10E187D2F}" destId="{0AB6A071-5746-4C25-ACA1-4498AA446543}" srcOrd="3" destOrd="0" presId="urn:microsoft.com/office/officeart/2008/layout/TitledPictureBlocks"/>
    <dgm:cxn modelId="{08051CE7-D713-4633-B01F-F908BF2456E3}" type="presParOf" srcId="{5AB89090-28A4-467D-AFBF-EFC10E187D2F}" destId="{C24937FB-E0FB-489E-969A-B493F2F7CCAC}" srcOrd="4" destOrd="0" presId="urn:microsoft.com/office/officeart/2008/layout/TitledPictureBlocks"/>
    <dgm:cxn modelId="{86AD3760-2557-4E9E-9F95-07C5016FE2DE}" type="presParOf" srcId="{C24937FB-E0FB-489E-969A-B493F2F7CCAC}" destId="{AE8F547E-916F-4A84-B21A-884DAD7EF329}" srcOrd="0" destOrd="0" presId="urn:microsoft.com/office/officeart/2008/layout/TitledPictureBlocks"/>
    <dgm:cxn modelId="{FB52B36A-3C1C-4C90-9A53-5CC025B2D505}" type="presParOf" srcId="{C24937FB-E0FB-489E-969A-B493F2F7CCAC}" destId="{475C3A03-DAC0-4BB9-B878-8844DD39B0E6}" srcOrd="1" destOrd="0" presId="urn:microsoft.com/office/officeart/2008/layout/TitledPictureBlocks"/>
    <dgm:cxn modelId="{A7D7DED4-9061-45AD-8811-D48EDC7E130C}" type="presParOf" srcId="{C24937FB-E0FB-489E-969A-B493F2F7CCAC}" destId="{7C23EEE8-80C9-4EA3-8B3F-2189DFFB5527}" srcOrd="2" destOrd="0" presId="urn:microsoft.com/office/officeart/2008/layout/TitledPictureBlocks"/>
    <dgm:cxn modelId="{AE4AEC33-657E-499F-8999-AE6F45D96F09}" type="presParOf" srcId="{5AB89090-28A4-467D-AFBF-EFC10E187D2F}" destId="{07D4C770-C901-4DD1-BE54-732FDA20166A}" srcOrd="5" destOrd="0" presId="urn:microsoft.com/office/officeart/2008/layout/TitledPictureBlocks"/>
    <dgm:cxn modelId="{0362601B-084B-47B9-A4F9-F9CDD4ABEA37}" type="presParOf" srcId="{5AB89090-28A4-467D-AFBF-EFC10E187D2F}" destId="{BF2C4EEF-626E-40B4-9D10-1556D6C67913}" srcOrd="6" destOrd="0" presId="urn:microsoft.com/office/officeart/2008/layout/TitledPictureBlocks"/>
    <dgm:cxn modelId="{FC8CA4B4-67E3-4304-A918-3D4FE5FBBCD1}" type="presParOf" srcId="{BF2C4EEF-626E-40B4-9D10-1556D6C67913}" destId="{827917EE-EA88-42E8-801E-1E9A4EC86FD7}" srcOrd="0" destOrd="0" presId="urn:microsoft.com/office/officeart/2008/layout/TitledPictureBlocks"/>
    <dgm:cxn modelId="{6AEA2E37-EC6F-4A62-808E-98CC96D1890C}" type="presParOf" srcId="{BF2C4EEF-626E-40B4-9D10-1556D6C67913}" destId="{A9FDC91B-DE95-46DE-9BDF-C6BFEC476A79}" srcOrd="1" destOrd="0" presId="urn:microsoft.com/office/officeart/2008/layout/TitledPictureBlocks"/>
    <dgm:cxn modelId="{E543A6BC-6C37-4F6E-A13F-13F1DD3E989F}" type="presParOf" srcId="{BF2C4EEF-626E-40B4-9D10-1556D6C67913}" destId="{063453D7-2F45-4665-B62D-F9ED7C71E275}" srcOrd="2" destOrd="0" presId="urn:microsoft.com/office/officeart/2008/layout/TitledPictureBlocks"/>
    <dgm:cxn modelId="{4E0A1996-4098-4BC0-9D1C-98E51DB852DD}" type="presParOf" srcId="{5AB89090-28A4-467D-AFBF-EFC10E187D2F}" destId="{5BD0F900-454A-4152-805D-126E9498B702}" srcOrd="7" destOrd="0" presId="urn:microsoft.com/office/officeart/2008/layout/TitledPictureBlocks"/>
    <dgm:cxn modelId="{6DC66812-F7D3-4BF7-92B0-B8950375C9EC}" type="presParOf" srcId="{5AB89090-28A4-467D-AFBF-EFC10E187D2F}" destId="{830E09D8-D79C-43D4-A214-430B9B117C98}" srcOrd="8" destOrd="0" presId="urn:microsoft.com/office/officeart/2008/layout/TitledPictureBlocks"/>
    <dgm:cxn modelId="{F4ECE122-871A-41FE-A447-0FC5772EEAF2}" type="presParOf" srcId="{830E09D8-D79C-43D4-A214-430B9B117C98}" destId="{92A21CCA-6B6E-4D0E-8FBB-EA7BA87E83C9}" srcOrd="0" destOrd="0" presId="urn:microsoft.com/office/officeart/2008/layout/TitledPictureBlocks"/>
    <dgm:cxn modelId="{017661E3-B665-4772-B50F-7421D566C68B}" type="presParOf" srcId="{830E09D8-D79C-43D4-A214-430B9B117C98}" destId="{82F6CDB1-5B05-489A-82CE-85D722892DA2}" srcOrd="1" destOrd="0" presId="urn:microsoft.com/office/officeart/2008/layout/TitledPictureBlocks"/>
    <dgm:cxn modelId="{AC9E3C61-0E89-44B8-B486-8028BA49B34C}" type="presParOf" srcId="{830E09D8-D79C-43D4-A214-430B9B117C98}" destId="{E8556103-37AB-4BAB-B89C-072151D77ED1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B01777-CAC1-4D67-9451-5DD7DE8AAF23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931D073-D78C-47CB-B417-0B42D68418C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Цель: </a:t>
          </a: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 обучающихся необходимых теоретических знаний и выработка практических навыков в области страхования.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F3C087-023F-492E-8FD0-1DB4105CCE71}" type="parTrans" cxnId="{E875FE6C-126B-4E84-A7FD-3FAF03E2D82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CE00F5-3498-4EA7-A57C-8A3031E605AD}" type="sibTrans" cxnId="{E875FE6C-126B-4E84-A7FD-3FAF03E2D82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32C6BF-7760-4A60-8776-F436BE525608}">
      <dgm:prSet phldrT="[Текст]" custT="1"/>
      <dgm:spPr/>
      <dgm:t>
        <a:bodyPr/>
        <a:lstStyle/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E5B978-18D6-402B-B21B-3F45873089D4}" type="parTrans" cxnId="{F156A7BA-1B2D-4BAD-8920-C46454BDBFBA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6BC6E6-9354-406B-AC3D-BA4C9718B55B}" type="sibTrans" cxnId="{F156A7BA-1B2D-4BAD-8920-C46454BDBFBA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12202F-997C-477F-BFF4-C19D67CCECEE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результате освоения данной темы у обучающегося должны формироваться следующие общие </a:t>
          </a:r>
          <a:r>
            <a:rPr lang="ru-RU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компетенции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ECCDAB-05DD-462B-986B-6090B35042A2}" type="parTrans" cxnId="{EDEA6C9E-5225-4B81-872C-D6321F7F3A65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D2C189-E661-4292-A270-FAEB02A61622}" type="sibTrans" cxnId="{EDEA6C9E-5225-4B81-872C-D6321F7F3A65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6BD15-0E23-48E7-AF61-FCAED557D50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Принимать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решения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стандартных и нестандартных ситуациях и нести за них ответственность. </a:t>
          </a:r>
          <a:endParaRPr lang="ru-RU" sz="2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254D46-380E-4DC9-A478-B69D7EF0E7D7}" type="parTrans" cxnId="{C9256595-3EE6-4D17-A9B8-D90B8EA66D9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4ED23D-28E7-4ECB-8313-19A9411047A7}" type="sibTrans" cxnId="{C9256595-3EE6-4D17-A9B8-D90B8EA66D9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1CCB8B-AB38-42CD-8FDD-FB39461F8E1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поиск 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использование информации, необходимой для эффективного выполнения поставленных задач, профессионального и личностного развития.</a:t>
          </a:r>
          <a:endParaRPr lang="ru-RU" sz="2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1D86F4-8F89-4239-AE2B-CF56C37CC1C6}" type="parTrans" cxnId="{BD4B6D65-D590-4168-845D-4BAEBCD51D6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1DFCF6-2FAA-4301-A374-3E3435B828F9}" type="sibTrans" cxnId="{BD4B6D65-D590-4168-845D-4BAEBCD51D6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8DF68D-0020-4B66-96AB-5C741C5EE3D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Работать в коллективе и команде.</a:t>
          </a:r>
          <a:endParaRPr lang="ru-RU" sz="24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A01A70-A39A-4B2D-A35F-4AF601C5BDEB}" type="parTrans" cxnId="{80F267AF-C8E0-4394-8179-684D823CBDA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DFC81E-F187-4C2A-8723-944BA512763D}" type="sibTrans" cxnId="{80F267AF-C8E0-4394-8179-684D823CBDA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E1DE05-6443-4BB6-A76A-B0D474A10D98}" type="pres">
      <dgm:prSet presAssocID="{6CB01777-CAC1-4D67-9451-5DD7DE8AAF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925B1B-EAB6-48FD-B12C-2A532FA97963}" type="pres">
      <dgm:prSet presAssocID="{E931D073-D78C-47CB-B417-0B42D68418CC}" presName="parentText" presStyleLbl="node1" presStyleIdx="0" presStyleCnt="2" custScaleX="67797" custLinFactNeighborX="-16101" custLinFactNeighborY="216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43E40-2430-4B3C-81D6-FD9E3E52323B}" type="pres">
      <dgm:prSet presAssocID="{E931D073-D78C-47CB-B417-0B42D68418C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BFBA0-3042-4F01-8DEC-C92FF55EE12F}" type="pres">
      <dgm:prSet presAssocID="{6212202F-997C-477F-BFF4-C19D67CCECEE}" presName="parentText" presStyleLbl="node1" presStyleIdx="1" presStyleCnt="2" custScaleY="70995" custLinFactNeighborY="-78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12B3F-AB1F-4071-AC50-D719825A565C}" type="pres">
      <dgm:prSet presAssocID="{6212202F-997C-477F-BFF4-C19D67CCECE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05FE96-BE33-4258-AC35-3859167DCDBA}" type="presOf" srcId="{7032C6BF-7760-4A60-8776-F436BE525608}" destId="{89C43E40-2430-4B3C-81D6-FD9E3E52323B}" srcOrd="0" destOrd="0" presId="urn:microsoft.com/office/officeart/2005/8/layout/vList2"/>
    <dgm:cxn modelId="{ADE818F8-F541-4B96-850D-8FA376F4A1A5}" type="presOf" srcId="{6CB01777-CAC1-4D67-9451-5DD7DE8AAF23}" destId="{29E1DE05-6443-4BB6-A76A-B0D474A10D98}" srcOrd="0" destOrd="0" presId="urn:microsoft.com/office/officeart/2005/8/layout/vList2"/>
    <dgm:cxn modelId="{BD4B6D65-D590-4168-845D-4BAEBCD51D69}" srcId="{6212202F-997C-477F-BFF4-C19D67CCECEE}" destId="{031CCB8B-AB38-42CD-8FDD-FB39461F8E19}" srcOrd="1" destOrd="0" parTransId="{DF1D86F4-8F89-4239-AE2B-CF56C37CC1C6}" sibTransId="{CF1DFCF6-2FAA-4301-A374-3E3435B828F9}"/>
    <dgm:cxn modelId="{EAAAB83C-642D-49DD-927B-A29D874CE31E}" type="presOf" srcId="{031CCB8B-AB38-42CD-8FDD-FB39461F8E19}" destId="{BF412B3F-AB1F-4071-AC50-D719825A565C}" srcOrd="0" destOrd="1" presId="urn:microsoft.com/office/officeart/2005/8/layout/vList2"/>
    <dgm:cxn modelId="{EDEA6C9E-5225-4B81-872C-D6321F7F3A65}" srcId="{6CB01777-CAC1-4D67-9451-5DD7DE8AAF23}" destId="{6212202F-997C-477F-BFF4-C19D67CCECEE}" srcOrd="1" destOrd="0" parTransId="{62ECCDAB-05DD-462B-986B-6090B35042A2}" sibTransId="{87D2C189-E661-4292-A270-FAEB02A61622}"/>
    <dgm:cxn modelId="{E875FE6C-126B-4E84-A7FD-3FAF03E2D824}" srcId="{6CB01777-CAC1-4D67-9451-5DD7DE8AAF23}" destId="{E931D073-D78C-47CB-B417-0B42D68418CC}" srcOrd="0" destOrd="0" parTransId="{F9F3C087-023F-492E-8FD0-1DB4105CCE71}" sibTransId="{DCCE00F5-3498-4EA7-A57C-8A3031E605AD}"/>
    <dgm:cxn modelId="{45F51F57-F01E-4A43-AC8B-9F285EA9B368}" type="presOf" srcId="{DC8DF68D-0020-4B66-96AB-5C741C5EE3D6}" destId="{BF412B3F-AB1F-4071-AC50-D719825A565C}" srcOrd="0" destOrd="2" presId="urn:microsoft.com/office/officeart/2005/8/layout/vList2"/>
    <dgm:cxn modelId="{E9A2C860-3399-44F1-B894-107B6C6B26BF}" type="presOf" srcId="{6212202F-997C-477F-BFF4-C19D67CCECEE}" destId="{8EBBFBA0-3042-4F01-8DEC-C92FF55EE12F}" srcOrd="0" destOrd="0" presId="urn:microsoft.com/office/officeart/2005/8/layout/vList2"/>
    <dgm:cxn modelId="{B8C61E51-B6D1-43D5-B63E-DC87796D0996}" type="presOf" srcId="{A0F6BD15-0E23-48E7-AF61-FCAED557D50C}" destId="{BF412B3F-AB1F-4071-AC50-D719825A565C}" srcOrd="0" destOrd="0" presId="urn:microsoft.com/office/officeart/2005/8/layout/vList2"/>
    <dgm:cxn modelId="{F156A7BA-1B2D-4BAD-8920-C46454BDBFBA}" srcId="{E931D073-D78C-47CB-B417-0B42D68418CC}" destId="{7032C6BF-7760-4A60-8776-F436BE525608}" srcOrd="0" destOrd="0" parTransId="{39E5B978-18D6-402B-B21B-3F45873089D4}" sibTransId="{3A6BC6E6-9354-406B-AC3D-BA4C9718B55B}"/>
    <dgm:cxn modelId="{D47267E8-4974-433E-957F-2102DCD0B617}" type="presOf" srcId="{E931D073-D78C-47CB-B417-0B42D68418CC}" destId="{6A925B1B-EAB6-48FD-B12C-2A532FA97963}" srcOrd="0" destOrd="0" presId="urn:microsoft.com/office/officeart/2005/8/layout/vList2"/>
    <dgm:cxn modelId="{C9256595-3EE6-4D17-A9B8-D90B8EA66D9B}" srcId="{6212202F-997C-477F-BFF4-C19D67CCECEE}" destId="{A0F6BD15-0E23-48E7-AF61-FCAED557D50C}" srcOrd="0" destOrd="0" parTransId="{1D254D46-380E-4DC9-A478-B69D7EF0E7D7}" sibTransId="{B24ED23D-28E7-4ECB-8313-19A9411047A7}"/>
    <dgm:cxn modelId="{80F267AF-C8E0-4394-8179-684D823CBDA9}" srcId="{6212202F-997C-477F-BFF4-C19D67CCECEE}" destId="{DC8DF68D-0020-4B66-96AB-5C741C5EE3D6}" srcOrd="2" destOrd="0" parTransId="{D6A01A70-A39A-4B2D-A35F-4AF601C5BDEB}" sibTransId="{EFDFC81E-F187-4C2A-8723-944BA512763D}"/>
    <dgm:cxn modelId="{ABC9AB0E-BFBD-42B6-A89D-687A0999BA7E}" type="presParOf" srcId="{29E1DE05-6443-4BB6-A76A-B0D474A10D98}" destId="{6A925B1B-EAB6-48FD-B12C-2A532FA97963}" srcOrd="0" destOrd="0" presId="urn:microsoft.com/office/officeart/2005/8/layout/vList2"/>
    <dgm:cxn modelId="{A7ABA21B-43ED-4E05-9011-E2E9B3DF393F}" type="presParOf" srcId="{29E1DE05-6443-4BB6-A76A-B0D474A10D98}" destId="{89C43E40-2430-4B3C-81D6-FD9E3E52323B}" srcOrd="1" destOrd="0" presId="urn:microsoft.com/office/officeart/2005/8/layout/vList2"/>
    <dgm:cxn modelId="{0BDD6202-04B0-4C9A-90F7-A2C4CDD0F758}" type="presParOf" srcId="{29E1DE05-6443-4BB6-A76A-B0D474A10D98}" destId="{8EBBFBA0-3042-4F01-8DEC-C92FF55EE12F}" srcOrd="2" destOrd="0" presId="urn:microsoft.com/office/officeart/2005/8/layout/vList2"/>
    <dgm:cxn modelId="{7A58B046-B9DA-4FAD-A9A8-0D463D27BB31}" type="presParOf" srcId="{29E1DE05-6443-4BB6-A76A-B0D474A10D98}" destId="{BF412B3F-AB1F-4071-AC50-D719825A565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C61DA0-C9AF-4981-859A-E462B6E83C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855D31-D598-4665-A3E6-BBF267F3E88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Тестовые задания по предмету  «Страхование»</a:t>
          </a:r>
        </a:p>
        <a:p>
          <a:pPr algn="ctr"/>
          <a:r>
            <a:rPr lang="ru-RU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Задание №1</a:t>
          </a:r>
          <a:endParaRPr lang="ru-RU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Вопрос 1. Каковы основные отрасли страхования?</a:t>
          </a:r>
          <a:endParaRPr lang="ru-RU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Личное страхование;</a:t>
          </a:r>
        </a:p>
        <a:p>
          <a:pPr algn="l"/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Имущественное страхование;</a:t>
          </a:r>
        </a:p>
        <a:p>
          <a:pPr algn="l"/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Страхование ответственности;</a:t>
          </a:r>
        </a:p>
        <a:p>
          <a:pPr algn="l">
            <a:tabLst/>
          </a:pP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Страхование экономических рисков;</a:t>
          </a:r>
        </a:p>
        <a:p>
          <a:pPr algn="l"/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5) Все вышеназванные.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25D15-2D84-4ED1-878C-1B3F35C94EC0}" type="parTrans" cxnId="{65975E17-C362-41F2-AA34-9FE385D22CD8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FE7372-420E-4449-A778-0D1983B99379}" type="sibTrans" cxnId="{65975E17-C362-41F2-AA34-9FE385D22CD8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48DC59-1680-4163-A046-EC353DE82A0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Ситуационные задачи.</a:t>
          </a:r>
        </a:p>
        <a:p>
          <a:pPr algn="ctr"/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Задача № 1. </a:t>
          </a:r>
        </a:p>
        <a:p>
          <a:pPr algn="just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Страхователь 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заключил договор страхования с условием  уплаты стра­ховой премии в рассрочку двумя платежами. </a:t>
          </a:r>
        </a:p>
        <a:p>
          <a:pPr algn="just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Страховая премия 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составляет 100000 руб. В период до уплаты второго платежа произошел страховой случай. </a:t>
          </a:r>
        </a:p>
        <a:p>
          <a:pPr algn="just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Страховщик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произвел страховую выплату в соответствующем данному страховому случаю размере за вычетом 50 тыс. руб. причитающейся страховой премии по второму платежу.</a:t>
          </a:r>
        </a:p>
        <a:p>
          <a:pPr algn="just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Вопрос: Оцените правомерность действий страховщика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B54E02-85FF-4D3A-84C5-C879D6FAF11A}" type="parTrans" cxnId="{9FDDCE78-EB48-42F2-88B7-667E05527E9D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66E88A-FD96-424C-95F3-0EFA0A28E372}" type="sibTrans" cxnId="{9FDDCE78-EB48-42F2-88B7-667E05527E9D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7005EC-A596-4D33-BDE1-9FEBD6CB3F74}" type="pres">
      <dgm:prSet presAssocID="{C4C61DA0-C9AF-4981-859A-E462B6E83C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DDB313-1E1F-4572-BE2B-38B80DB4D4B9}" type="pres">
      <dgm:prSet presAssocID="{D5855D31-D598-4665-A3E6-BBF267F3E884}" presName="node" presStyleLbl="node1" presStyleIdx="0" presStyleCnt="2" custScaleY="227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236A0-250B-4FF0-A36F-2CD0ECAA8DE7}" type="pres">
      <dgm:prSet presAssocID="{D8FE7372-420E-4449-A778-0D1983B99379}" presName="sibTrans" presStyleCnt="0"/>
      <dgm:spPr/>
    </dgm:pt>
    <dgm:pt modelId="{9200FC88-752F-4E7D-B164-4AD90BC393E2}" type="pres">
      <dgm:prSet presAssocID="{CC48DC59-1680-4163-A046-EC353DE82A09}" presName="node" presStyleLbl="node1" presStyleIdx="1" presStyleCnt="2" custScaleY="227555" custLinFactNeighborX="251" custLinFactNeighborY="-2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E29BC2-CE68-46CF-96CB-2DABB1842276}" type="presOf" srcId="{D5855D31-D598-4665-A3E6-BBF267F3E884}" destId="{2EDDB313-1E1F-4572-BE2B-38B80DB4D4B9}" srcOrd="0" destOrd="0" presId="urn:microsoft.com/office/officeart/2005/8/layout/default"/>
    <dgm:cxn modelId="{65975E17-C362-41F2-AA34-9FE385D22CD8}" srcId="{C4C61DA0-C9AF-4981-859A-E462B6E83C04}" destId="{D5855D31-D598-4665-A3E6-BBF267F3E884}" srcOrd="0" destOrd="0" parTransId="{B4725D15-2D84-4ED1-878C-1B3F35C94EC0}" sibTransId="{D8FE7372-420E-4449-A778-0D1983B99379}"/>
    <dgm:cxn modelId="{57B9EF84-6846-4E87-9D51-69BBE4F4936C}" type="presOf" srcId="{CC48DC59-1680-4163-A046-EC353DE82A09}" destId="{9200FC88-752F-4E7D-B164-4AD90BC393E2}" srcOrd="0" destOrd="0" presId="urn:microsoft.com/office/officeart/2005/8/layout/default"/>
    <dgm:cxn modelId="{9FDDCE78-EB48-42F2-88B7-667E05527E9D}" srcId="{C4C61DA0-C9AF-4981-859A-E462B6E83C04}" destId="{CC48DC59-1680-4163-A046-EC353DE82A09}" srcOrd="1" destOrd="0" parTransId="{47B54E02-85FF-4D3A-84C5-C879D6FAF11A}" sibTransId="{9066E88A-FD96-424C-95F3-0EFA0A28E372}"/>
    <dgm:cxn modelId="{5D018881-51BC-4C44-B1FB-23CF6F65F000}" type="presOf" srcId="{C4C61DA0-C9AF-4981-859A-E462B6E83C04}" destId="{367005EC-A596-4D33-BDE1-9FEBD6CB3F74}" srcOrd="0" destOrd="0" presId="urn:microsoft.com/office/officeart/2005/8/layout/default"/>
    <dgm:cxn modelId="{843AFC8C-CFA7-46E0-AB93-9EC0498C02A6}" type="presParOf" srcId="{367005EC-A596-4D33-BDE1-9FEBD6CB3F74}" destId="{2EDDB313-1E1F-4572-BE2B-38B80DB4D4B9}" srcOrd="0" destOrd="0" presId="urn:microsoft.com/office/officeart/2005/8/layout/default"/>
    <dgm:cxn modelId="{B75687E2-AB99-4AE1-AFFF-2DBABA153693}" type="presParOf" srcId="{367005EC-A596-4D33-BDE1-9FEBD6CB3F74}" destId="{4B1236A0-250B-4FF0-A36F-2CD0ECAA8DE7}" srcOrd="1" destOrd="0" presId="urn:microsoft.com/office/officeart/2005/8/layout/default"/>
    <dgm:cxn modelId="{6EE826C3-0310-48FF-A875-A5D2E00B11AA}" type="presParOf" srcId="{367005EC-A596-4D33-BDE1-9FEBD6CB3F74}" destId="{9200FC88-752F-4E7D-B164-4AD90BC393E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CC60C-336A-427E-9724-A682CF746B91}">
      <dsp:nvSpPr>
        <dsp:cNvPr id="0" name=""/>
        <dsp:cNvSpPr/>
      </dsp:nvSpPr>
      <dsp:spPr>
        <a:xfrm>
          <a:off x="0" y="0"/>
          <a:ext cx="7772400" cy="1305426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Игра - </a:t>
          </a:r>
          <a:r>
            <a:rPr lang="ru-RU" sz="24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квест</a:t>
          </a: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«Виды страхования»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Круглова Марина Евгеньевна</a:t>
          </a:r>
          <a:endParaRPr lang="ru-RU" sz="24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5022" y="0"/>
        <a:ext cx="6087377" cy="1305426"/>
      </dsp:txXfrm>
    </dsp:sp>
    <dsp:sp modelId="{89C4F73E-1F85-42EA-B0EE-C8347A59A044}">
      <dsp:nvSpPr>
        <dsp:cNvPr id="0" name=""/>
        <dsp:cNvSpPr/>
      </dsp:nvSpPr>
      <dsp:spPr>
        <a:xfrm>
          <a:off x="130542" y="130542"/>
          <a:ext cx="1554480" cy="10443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B6965-0E77-45A7-8CB9-A83A78B5683E}">
      <dsp:nvSpPr>
        <dsp:cNvPr id="0" name=""/>
        <dsp:cNvSpPr/>
      </dsp:nvSpPr>
      <dsp:spPr>
        <a:xfrm>
          <a:off x="0" y="1440159"/>
          <a:ext cx="7772400" cy="1305426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Деловая игра «Организация работы зон ШОУРУМ на примере дилерского центра»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Война Анна Леонидовна</a:t>
          </a:r>
          <a:endParaRPr lang="ru-RU" sz="24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5022" y="1440159"/>
        <a:ext cx="6087377" cy="1305426"/>
      </dsp:txXfrm>
    </dsp:sp>
    <dsp:sp modelId="{BB3C7B19-A6C1-4358-8387-08FA088EAE22}">
      <dsp:nvSpPr>
        <dsp:cNvPr id="0" name=""/>
        <dsp:cNvSpPr/>
      </dsp:nvSpPr>
      <dsp:spPr>
        <a:xfrm>
          <a:off x="130542" y="1566511"/>
          <a:ext cx="1554480" cy="10443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C0F8C-B319-49CB-AC47-8ACB62693012}">
      <dsp:nvSpPr>
        <dsp:cNvPr id="0" name=""/>
        <dsp:cNvSpPr/>
      </dsp:nvSpPr>
      <dsp:spPr>
        <a:xfrm>
          <a:off x="0" y="2871937"/>
          <a:ext cx="7772400" cy="1305426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Инфографика как образовательный ресурс по темам страхования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Горбатенко Галина Васильевна</a:t>
          </a:r>
          <a:endParaRPr lang="ru-RU" sz="24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5022" y="2871937"/>
        <a:ext cx="6087377" cy="1305426"/>
      </dsp:txXfrm>
    </dsp:sp>
    <dsp:sp modelId="{9F37E2DD-0F59-4DD1-94ED-9E694F19F07F}">
      <dsp:nvSpPr>
        <dsp:cNvPr id="0" name=""/>
        <dsp:cNvSpPr/>
      </dsp:nvSpPr>
      <dsp:spPr>
        <a:xfrm>
          <a:off x="130542" y="3002480"/>
          <a:ext cx="1554480" cy="10443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C4885-E59E-40D3-8BBA-5B29BF2B4B71}">
      <dsp:nvSpPr>
        <dsp:cNvPr id="0" name=""/>
        <dsp:cNvSpPr/>
      </dsp:nvSpPr>
      <dsp:spPr>
        <a:xfrm>
          <a:off x="0" y="4311197"/>
          <a:ext cx="7772400" cy="1305426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Контрольные средства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Домникова</a:t>
          </a:r>
          <a:r>
            <a:rPr lang="ru-RU" sz="2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Елена Анатольевна</a:t>
          </a:r>
          <a:endParaRPr lang="ru-RU" sz="24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5022" y="4311197"/>
        <a:ext cx="6087377" cy="1305426"/>
      </dsp:txXfrm>
    </dsp:sp>
    <dsp:sp modelId="{9905E15E-7AD6-4934-92ED-784BA12AD33B}">
      <dsp:nvSpPr>
        <dsp:cNvPr id="0" name=""/>
        <dsp:cNvSpPr/>
      </dsp:nvSpPr>
      <dsp:spPr>
        <a:xfrm>
          <a:off x="130542" y="4438449"/>
          <a:ext cx="1554480" cy="10443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5E6C2-740B-498D-889A-9638403CE48B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DA1A7-5660-49B3-8A40-1FBF79E5C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5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DA1A7-5660-49B3-8A40-1FBF79E5C1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8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AD4-45CC-4201-A3EB-F44027BDB90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D40C909-E2F3-4674-8F38-1086CE39741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AD4-45CC-4201-A3EB-F44027BDB90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C909-E2F3-4674-8F38-1086CE397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AD4-45CC-4201-A3EB-F44027BDB90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C909-E2F3-4674-8F38-1086CE397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AD4-45CC-4201-A3EB-F44027BDB90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C909-E2F3-4674-8F38-1086CE3974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AD4-45CC-4201-A3EB-F44027BDB90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D40C909-E2F3-4674-8F38-1086CE3974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AD4-45CC-4201-A3EB-F44027BDB90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C909-E2F3-4674-8F38-1086CE3974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AD4-45CC-4201-A3EB-F44027BDB90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C909-E2F3-4674-8F38-1086CE39741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AD4-45CC-4201-A3EB-F44027BDB90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C909-E2F3-4674-8F38-1086CE397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AD4-45CC-4201-A3EB-F44027BDB90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C909-E2F3-4674-8F38-1086CE397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AD4-45CC-4201-A3EB-F44027BDB90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C909-E2F3-4674-8F38-1086CE39741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AD4-45CC-4201-A3EB-F44027BDB90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D40C909-E2F3-4674-8F38-1086CE39741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B44AD4-45CC-4201-A3EB-F44027BDB90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D40C909-E2F3-4674-8F38-1086CE3974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108920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методика преподавания тем по страхованию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проекта: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772816"/>
            <a:ext cx="7772400" cy="1117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</a:t>
            </a:r>
            <a:endParaRPr lang="ru-RU" sz="7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805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78437760"/>
              </p:ext>
            </p:extLst>
          </p:nvPr>
        </p:nvGraphicFramePr>
        <p:xfrm>
          <a:off x="251520" y="620688"/>
          <a:ext cx="871296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7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проекта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47520604"/>
              </p:ext>
            </p:extLst>
          </p:nvPr>
        </p:nvGraphicFramePr>
        <p:xfrm>
          <a:off x="914400" y="908720"/>
          <a:ext cx="77724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9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Игра-квест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:«Виды страхования»: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08651801"/>
              </p:ext>
            </p:extLst>
          </p:nvPr>
        </p:nvGraphicFramePr>
        <p:xfrm>
          <a:off x="395536" y="836712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745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игры-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«Виды страхования»: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Mar\Pictures\i (1)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1023937" cy="1023937"/>
          </a:xfrm>
          <a:prstGeom prst="rect">
            <a:avLst/>
          </a:prstGeom>
          <a:noFill/>
        </p:spPr>
      </p:pic>
      <p:pic>
        <p:nvPicPr>
          <p:cNvPr id="9" name="Picture 2" descr="C:\Users\Mar\Pictures\i (1)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1023937" cy="1023937"/>
          </a:xfrm>
          <a:prstGeom prst="rect">
            <a:avLst/>
          </a:prstGeom>
          <a:noFill/>
        </p:spPr>
      </p:pic>
      <p:pic>
        <p:nvPicPr>
          <p:cNvPr id="10" name="Picture 2" descr="C:\Users\Mar\Pictures\i (1)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33056"/>
            <a:ext cx="1023937" cy="1023937"/>
          </a:xfrm>
          <a:prstGeom prst="rect">
            <a:avLst/>
          </a:prstGeom>
          <a:noFill/>
        </p:spPr>
      </p:pic>
      <p:pic>
        <p:nvPicPr>
          <p:cNvPr id="11" name="Picture 2" descr="C:\Users\Mar\Pictures\i (1)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1023937" cy="1023937"/>
          </a:xfrm>
          <a:prstGeom prst="rect">
            <a:avLst/>
          </a:prstGeom>
          <a:noFill/>
        </p:spPr>
      </p:pic>
      <p:pic>
        <p:nvPicPr>
          <p:cNvPr id="12" name="Picture 2" descr="C:\Users\Mar\Pictures\i (1)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08920"/>
            <a:ext cx="1023937" cy="1023937"/>
          </a:xfrm>
          <a:prstGeom prst="rect">
            <a:avLst/>
          </a:prstGeom>
          <a:noFill/>
        </p:spPr>
      </p:pic>
      <p:pic>
        <p:nvPicPr>
          <p:cNvPr id="13" name="Picture 2" descr="C:\Users\Mar\Pictures\i (1)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61048"/>
            <a:ext cx="1023937" cy="1023937"/>
          </a:xfrm>
          <a:prstGeom prst="rect">
            <a:avLst/>
          </a:prstGeom>
          <a:noFill/>
        </p:spPr>
      </p:pic>
      <p:pic>
        <p:nvPicPr>
          <p:cNvPr id="14" name="Picture 2" descr="C:\Users\Mar\Pictures\i (1)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911" y="4964270"/>
            <a:ext cx="1023937" cy="102393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403648" y="2996952"/>
            <a:ext cx="3286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КЕЙС-2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ЛИЧНОЕ СТРАХОВАНИЕ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03648" y="1844824"/>
            <a:ext cx="3286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КЕЙС-1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СТРАХОВЩИКИ И СТРАХОВАТЕЛИ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1772816"/>
            <a:ext cx="3286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КЕЙС-4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СТРАХОВАНИЕ ИМУЩЕСТВА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75656" y="4077072"/>
            <a:ext cx="3286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КЕЙС- 3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ЗАЩИТА ПУТЕШЕСТВЕННИКОВ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52120" y="4077072"/>
            <a:ext cx="3286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КЕЙС-6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ИНВЕСТИЦИИ В БУДУЩЕЕ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29674" y="5153072"/>
            <a:ext cx="3286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КЕЙС-7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IQ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КАПИТАНОВ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652120" y="2924944"/>
            <a:ext cx="3286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КЕЙС-5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СЮРВЕЙЕРЫ И АДЖАСТЕРЫ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864096"/>
          </a:xfrm>
        </p:spPr>
        <p:txBody>
          <a:bodyPr>
            <a:noAutofit/>
          </a:bodyPr>
          <a:lstStyle/>
          <a:p>
            <a:pPr lvl="0"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«Организация работы зон ШОУРУМ на примере дилерского центра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42455830"/>
              </p:ext>
            </p:extLst>
          </p:nvPr>
        </p:nvGraphicFramePr>
        <p:xfrm>
          <a:off x="395536" y="980728"/>
          <a:ext cx="84249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85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 как образовательный ресурс по темам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://caselaw.today/wp-content/uploads/2016/01/%D1%8E%D1%80%D0%B8%D0%B4%D0%B8%D1%87%D0%B5%D1%81%D0%BA%D0%B0%D1%8F-%D0%B8%D0%BD%D1%84%D0%BE%D0%B3%D1%80%D0%B0%D1%84%D0%B8%D0%BA%D0%B0-97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19808"/>
            <a:ext cx="4176464" cy="5077544"/>
          </a:xfrm>
          <a:prstGeom prst="rect">
            <a:avLst/>
          </a:prstGeom>
          <a:ln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5" name="Рисунок 4" descr="http://www.studfiles.ru/html/2706/633/html_K5gH9tljch.Ndzm/htmlconvd-cmWKDi_html_m4f322ff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176464" cy="5112568"/>
          </a:xfrm>
          <a:prstGeom prst="rect">
            <a:avLst/>
          </a:prstGeom>
          <a:ln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117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средства: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24374659"/>
              </p:ext>
            </p:extLst>
          </p:nvPr>
        </p:nvGraphicFramePr>
        <p:xfrm>
          <a:off x="395536" y="908720"/>
          <a:ext cx="84969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user\Desktop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897" y="388882"/>
            <a:ext cx="2041575" cy="21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2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контрольных средств: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6015284"/>
              </p:ext>
            </p:extLst>
          </p:nvPr>
        </p:nvGraphicFramePr>
        <p:xfrm>
          <a:off x="251520" y="980728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07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278</TotalTime>
  <Words>428</Words>
  <Application>Microsoft Office PowerPoint</Application>
  <PresentationFormat>Экран (4:3)</PresentationFormat>
  <Paragraphs>79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Тема проекта:</vt:lpstr>
      <vt:lpstr>Участники проекта:</vt:lpstr>
      <vt:lpstr>Элементы проекта:</vt:lpstr>
      <vt:lpstr>Игра-квест:«Виды страхования»:</vt:lpstr>
      <vt:lpstr>Технология игры-квеста  «Виды страхования»:</vt:lpstr>
      <vt:lpstr>Деловая игра «Организация работы зон ШОУРУМ на примере дилерского центра»</vt:lpstr>
      <vt:lpstr>Инфографика как образовательный ресурс по темам страхования:</vt:lpstr>
      <vt:lpstr>Контрольные средства:</vt:lpstr>
      <vt:lpstr>Примеры контрольных средств: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</dc:title>
  <dc:creator>user</dc:creator>
  <cp:lastModifiedBy>user</cp:lastModifiedBy>
  <cp:revision>36</cp:revision>
  <dcterms:created xsi:type="dcterms:W3CDTF">2017-01-22T18:46:41Z</dcterms:created>
  <dcterms:modified xsi:type="dcterms:W3CDTF">2017-01-25T14:11:18Z</dcterms:modified>
</cp:coreProperties>
</file>