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sldIdLst>
    <p:sldId id="264" r:id="rId2"/>
    <p:sldId id="265" r:id="rId3"/>
    <p:sldId id="263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80000"/>
    <a:srgbClr val="800000"/>
    <a:srgbClr val="000000"/>
    <a:srgbClr val="FFF3F3"/>
    <a:srgbClr val="86001A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dirty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330374"/>
          </a:xfrm>
        </p:spPr>
        <p:txBody>
          <a:bodyPr/>
          <a:lstStyle/>
          <a:p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елевая </a:t>
            </a: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аудитория: </a:t>
            </a:r>
            <a:endParaRPr lang="ru-RU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</a:t>
            </a: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- 10,11 класс, студенты </a:t>
            </a: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996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599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857389"/>
                <a:gridCol w="3214710"/>
                <a:gridCol w="268603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пп</a:t>
                      </a:r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glow rad="101600">
                            <a:schemeClr val="accent1">
                              <a:lumMod val="40000"/>
                              <a:lumOff val="60000"/>
                              <a:alpha val="60000"/>
                            </a:schemeClr>
                          </a:glo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Участник проекта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занятия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Ланская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банковских операций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Деловая игра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Крылова О.А.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денежных знаков различного достоинства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Дюжикова</a:t>
                      </a: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Банковский кредит как технология удовлетворения                           заявленной заёмщиком финансовой потребности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Деловая игра</a:t>
                      </a:r>
                    </a:p>
                    <a:p>
                      <a:pPr marL="0" algn="l" defTabSz="914400" rtl="0" eaLnBrk="1" latinLnBrk="0" hangingPunct="1"/>
                      <a:endParaRPr kumimoji="0" lang="ru-RU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glow rad="101600">
                            <a:schemeClr val="accent1">
                              <a:lumMod val="40000"/>
                              <a:lumOff val="60000"/>
                              <a:alpha val="60000"/>
                            </a:schemeClr>
                          </a:glo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Янович С.А.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 банковских онлайн-сервисов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Куличева Н.С.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Деньги, банки, кредиты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glow rad="101600">
                              <a:schemeClr val="accent1">
                                <a:lumMod val="40000"/>
                                <a:lumOff val="60000"/>
                                <a:alpha val="60000"/>
                              </a:schemeClr>
                            </a:glo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Мозговой штурм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65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11449" cy="2143140"/>
          </a:xfrm>
          <a:prstGeom prst="rect">
            <a:avLst/>
          </a:prstGeom>
        </p:spPr>
      </p:pic>
      <p:pic>
        <p:nvPicPr>
          <p:cNvPr id="13" name="Рисунок 12" descr="Ban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071942"/>
            <a:ext cx="3286116" cy="2406748"/>
          </a:xfrm>
          <a:prstGeom prst="rect">
            <a:avLst/>
          </a:prstGeom>
        </p:spPr>
      </p:pic>
      <p:pic>
        <p:nvPicPr>
          <p:cNvPr id="10" name="Рисунок 9" descr="student-hurry-281055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4572008"/>
            <a:ext cx="1227187" cy="2071702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6119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sz="2400" dirty="0" smtClean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«Виды банковских операций».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 обучающихся 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старшие школьники (10,11 классы), студенты СПО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Итоговое практико-ориентированное занятие 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Деловая игра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Через итоговое практико-ориентированное занятие повторить: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-основные функции банков, и их роль в экономике;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-классификацию коммерческих банков, виды банковских операций и виды депозитов;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-основные принципы кредитования</a:t>
            </a:r>
          </a:p>
        </p:txBody>
      </p:sp>
      <p:pic>
        <p:nvPicPr>
          <p:cNvPr id="9" name="Рисунок 8" descr="224142-aab3238922bcc25a6f606eb525ffdc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4643446"/>
            <a:ext cx="1727996" cy="200026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4" name="Рисунок 13" descr="21572649-Female-lecturer-winking-with-pointer-stick-File-contains-Gradients--Stock-Pho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16" y="4572008"/>
            <a:ext cx="178595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6119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sz="2400" dirty="0" smtClean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«Изучение денежных знаков различного достоинства».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 обучающихся 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старшие школьники (10,11 классы), студенты СПО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Итоговое практико-ориентированное занятие 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Мастер-класс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ознакомить студентов с действующими денежными знаками РФ;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составить перечень степеней защиты российского рубля (аверс и реверс);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развить умения свободно ориентироваться в степенях защиты банкнот Российской Федерации;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обеспечить возможность передачи информации от преподавателя к обучающимся в наглядной, </a:t>
            </a:r>
            <a:r>
              <a:rPr lang="ru-RU" sz="2000" dirty="0" err="1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практикоориентированной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форме.</a:t>
            </a:r>
          </a:p>
        </p:txBody>
      </p:sp>
      <p:pic>
        <p:nvPicPr>
          <p:cNvPr id="3" name="Рисунок 2" descr="depositphotos_2409898-Russian-rub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14818"/>
            <a:ext cx="3121152" cy="2340864"/>
          </a:xfrm>
          <a:prstGeom prst="rect">
            <a:avLst/>
          </a:prstGeom>
        </p:spPr>
      </p:pic>
      <p:pic>
        <p:nvPicPr>
          <p:cNvPr id="4" name="Рисунок 3" descr="i_0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4500570"/>
            <a:ext cx="2143140" cy="2075462"/>
          </a:xfrm>
          <a:prstGeom prst="rect">
            <a:avLst/>
          </a:prstGeom>
        </p:spPr>
      </p:pic>
      <p:pic>
        <p:nvPicPr>
          <p:cNvPr id="5" name="Рисунок 4" descr="176253_632_canny_p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643446"/>
            <a:ext cx="2928958" cy="1853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6119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sz="2400" dirty="0" smtClean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«Банковский кредит как технология удовлетворения заявленной заёмщиком финансовой потребности».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 обучающихся 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старшие школьники (10,11 классы), студенты СПО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Итоговое практико-ориентированное занятие 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Деловая игра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различать виды кредитов и сферу их использования;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решать прикладные задачи на расчет процентной ставки по кредиту</a:t>
            </a:r>
          </a:p>
        </p:txBody>
      </p:sp>
      <p:pic>
        <p:nvPicPr>
          <p:cNvPr id="3" name="Рисунок 2" descr="potreb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3571876"/>
            <a:ext cx="6929486" cy="3032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6119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sz="2400" dirty="0" smtClean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«Возможности банковских онлайн-сервисов»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 обучающихся 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старшие школьники (10,11 классы), студенты СПО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Практико-ориентированное занятие 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Мастер-класс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ознакомить студентов с действующими </a:t>
            </a:r>
            <a:r>
              <a:rPr lang="ru-RU" sz="2000" dirty="0" err="1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- сервисами Сбербанка;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составить перечень услуг возможных к предложению со стороны Сбербанка;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развить умения свободно ориентироваться в банковских продуктах и услугах;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обеспечить возможность передачи информации от преподавателя к студентам, от студентов к потенциальным потребителям банковских услуг.</a:t>
            </a:r>
          </a:p>
        </p:txBody>
      </p:sp>
      <p:pic>
        <p:nvPicPr>
          <p:cNvPr id="3" name="Рисунок 2" descr="i-ban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5" y="4214818"/>
            <a:ext cx="3245735" cy="2428892"/>
          </a:xfrm>
          <a:prstGeom prst="rect">
            <a:avLst/>
          </a:prstGeom>
        </p:spPr>
      </p:pic>
      <p:pic>
        <p:nvPicPr>
          <p:cNvPr id="4" name="Рисунок 3" descr="online-bank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3857628"/>
            <a:ext cx="2000232" cy="2833662"/>
          </a:xfrm>
          <a:prstGeom prst="rect">
            <a:avLst/>
          </a:prstGeom>
        </p:spPr>
      </p:pic>
      <p:pic>
        <p:nvPicPr>
          <p:cNvPr id="5" name="Рисунок 4" descr="1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00496" y="4429132"/>
            <a:ext cx="1950720" cy="176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6119"/>
            <a:ext cx="91440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«Содержание и методика преподавания тем по банковским услугам и отношениям людей с банками»</a:t>
            </a:r>
            <a:endParaRPr lang="ru-RU" sz="2400" dirty="0" smtClean="0"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«Деньги, банки, кредиты».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Категория обучающихся 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 старшие школьники (10,11 классы),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групповая форма работы 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Форма занятия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Мозговой штурм</a:t>
            </a:r>
          </a:p>
          <a:p>
            <a:r>
              <a:rPr lang="ru-RU" sz="2000" b="1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ru-RU" sz="2000" dirty="0" smtClean="0"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- формирование у обучающихся 10–11 классов необходимых умений и навыков для принятия рациональных решений при командной работе</a:t>
            </a:r>
          </a:p>
        </p:txBody>
      </p:sp>
      <p:pic>
        <p:nvPicPr>
          <p:cNvPr id="3" name="Рисунок 2" descr="1382795979_credit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3357562"/>
            <a:ext cx="3347250" cy="2714620"/>
          </a:xfrm>
          <a:prstGeom prst="rect">
            <a:avLst/>
          </a:prstGeom>
        </p:spPr>
      </p:pic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214818"/>
            <a:ext cx="3033721" cy="1707461"/>
          </a:xfrm>
          <a:prstGeom prst="rect">
            <a:avLst/>
          </a:prstGeom>
        </p:spPr>
      </p:pic>
      <p:pic>
        <p:nvPicPr>
          <p:cNvPr id="5" name="Рисунок 4" descr="Проценты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3857628"/>
            <a:ext cx="221457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542</TotalTime>
  <Words>437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«Содержание и методика преподавания тем по банковским услугам и отношениям людей с банками»</vt:lpstr>
      <vt:lpstr>«Содержание и методика преподавания тем по банковским услугам и отношениям людей с банками»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«Директор»</dc:title>
  <dc:creator>User</dc:creator>
  <cp:lastModifiedBy>Крылова Ольга Александровна</cp:lastModifiedBy>
  <cp:revision>102</cp:revision>
  <dcterms:created xsi:type="dcterms:W3CDTF">2016-10-13T00:58:32Z</dcterms:created>
  <dcterms:modified xsi:type="dcterms:W3CDTF">2017-01-25T10:43:04Z</dcterms:modified>
</cp:coreProperties>
</file>