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>
        <p:scale>
          <a:sx n="72" d="100"/>
          <a:sy n="7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0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7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9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6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9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3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1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4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6E64-C05B-43F6-93ED-9A615F9694D2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C3DF5-868A-41C3-8F92-56B370DF5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7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4194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УМК</a:t>
            </a:r>
            <a:br>
              <a:rPr lang="ru-RU" dirty="0" smtClean="0"/>
            </a:br>
            <a:r>
              <a:rPr lang="ru-RU" dirty="0" smtClean="0"/>
              <a:t>«Финансовое мошенничество, риски»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6400800" cy="43924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u="sng" dirty="0" smtClean="0">
                <a:solidFill>
                  <a:schemeClr val="tx1"/>
                </a:solidFill>
              </a:rPr>
              <a:t>Группа №1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Зайцева Н.А.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Филина Е.В.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Кураева А.А.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Юрьева Е.А.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Бредихина Л.В.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Маркова Е.М.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Младинская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Разумова</a:t>
            </a:r>
            <a:r>
              <a:rPr lang="ru-RU" dirty="0" smtClean="0">
                <a:solidFill>
                  <a:schemeClr val="tx1"/>
                </a:solidFill>
              </a:rPr>
              <a:t> И.В.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98AF~1\AppData\Local\Temp\Rar$DRa0.391\moshenni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65" y="2780928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2016224" cy="1368152"/>
          </a:xfrm>
        </p:spPr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0466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Мотивировать школьников на выработку личной стратегии грамотного поведения в ситуациях растущих финансовых рисков и мошенничества.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13285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343200" y="2348880"/>
            <a:ext cx="64008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Рассмотреть некоторые виды мошенничества.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Повышение информированности детей о мошенничестве.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Формирование финансовой грамотности  учащихся.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Выявить основные методы воздействия мошенников.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Формирование умения защищать свою личную финансовую  информацию в сети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Internet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/>
          <a:srcRect l="12466" r="12436"/>
          <a:stretch/>
        </p:blipFill>
        <p:spPr>
          <a:xfrm>
            <a:off x="755576" y="1340768"/>
            <a:ext cx="7488832" cy="511256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7142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Интегрированный урок</a:t>
            </a:r>
            <a:br>
              <a:rPr lang="ru-RU" dirty="0" smtClean="0"/>
            </a:br>
            <a:r>
              <a:rPr lang="ru-RU" dirty="0" smtClean="0"/>
              <a:t>«Финансовое мошенничество»</a:t>
            </a:r>
            <a:br>
              <a:rPr lang="ru-RU" dirty="0" smtClean="0"/>
            </a:br>
            <a:r>
              <a:rPr lang="ru-RU" sz="3600" dirty="0" smtClean="0"/>
              <a:t>Зайцева Н.А. - учитель информатики и ИКТ, Филина Е.В. - учитель истории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24907" r="22196" b="30375"/>
          <a:stretch/>
        </p:blipFill>
        <p:spPr bwMode="auto">
          <a:xfrm>
            <a:off x="131000" y="4819609"/>
            <a:ext cx="4526023" cy="219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</a:t>
            </a:r>
            <a:r>
              <a:rPr lang="ru-RU" dirty="0" err="1" smtClean="0"/>
              <a:t>кейсовых</a:t>
            </a:r>
            <a:r>
              <a:rPr lang="ru-RU" dirty="0" smtClean="0"/>
              <a:t> заданий</a:t>
            </a:r>
            <a:br>
              <a:rPr lang="ru-RU" dirty="0" smtClean="0"/>
            </a:br>
            <a:r>
              <a:rPr lang="ru-RU" sz="3200" dirty="0" smtClean="0"/>
              <a:t>Кураева А.А. - учитель обществознания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0809" t="22637" r="21018" b="14519"/>
          <a:stretch/>
        </p:blipFill>
        <p:spPr bwMode="auto">
          <a:xfrm>
            <a:off x="0" y="1700808"/>
            <a:ext cx="4788024" cy="3067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23250" r="27156" b="12302"/>
          <a:stretch/>
        </p:blipFill>
        <p:spPr bwMode="auto">
          <a:xfrm>
            <a:off x="3851920" y="3288180"/>
            <a:ext cx="4875624" cy="30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1846" t="21063" r="17110" b="21472"/>
          <a:stretch/>
        </p:blipFill>
        <p:spPr bwMode="auto">
          <a:xfrm>
            <a:off x="358220" y="1556792"/>
            <a:ext cx="442980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3016" r="21579" b="16270"/>
          <a:stretch/>
        </p:blipFill>
        <p:spPr bwMode="auto">
          <a:xfrm>
            <a:off x="4355976" y="3042606"/>
            <a:ext cx="4620374" cy="364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практикума</a:t>
            </a:r>
            <a:br>
              <a:rPr lang="ru-RU" dirty="0" smtClean="0"/>
            </a:br>
            <a:r>
              <a:rPr lang="ru-RU" sz="3200" dirty="0" smtClean="0"/>
              <a:t>Бредихина Л.В. – учитель математики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Разработка итогового тестирования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513" r="12343"/>
          <a:stretch/>
        </p:blipFill>
        <p:spPr bwMode="auto">
          <a:xfrm>
            <a:off x="899592" y="1556792"/>
            <a:ext cx="7488832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Классный час. «Своя игра»</a:t>
            </a:r>
            <a:br>
              <a:rPr lang="ru-RU" dirty="0" smtClean="0"/>
            </a:br>
            <a:r>
              <a:rPr lang="ru-RU" sz="3200" dirty="0" err="1" smtClean="0"/>
              <a:t>Младинская</a:t>
            </a:r>
            <a:r>
              <a:rPr lang="ru-RU" sz="3200" dirty="0" smtClean="0"/>
              <a:t> Ю.А. – учитель истории и обществознания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513" r="12343" b="13235"/>
          <a:stretch/>
        </p:blipFill>
        <p:spPr bwMode="auto">
          <a:xfrm>
            <a:off x="2555776" y="1678182"/>
            <a:ext cx="4103996" cy="2436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2331" r="12342"/>
          <a:stretch/>
        </p:blipFill>
        <p:spPr bwMode="auto">
          <a:xfrm>
            <a:off x="5364088" y="4478854"/>
            <a:ext cx="3384376" cy="2388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2331" r="12342"/>
          <a:stretch/>
        </p:blipFill>
        <p:spPr bwMode="auto">
          <a:xfrm>
            <a:off x="539552" y="4490686"/>
            <a:ext cx="3240360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sz="3200" dirty="0" smtClean="0"/>
              <a:t>Юрьева Е.А. – учитель истории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0465" t="12883" r="16305" b="15951"/>
          <a:stretch/>
        </p:blipFill>
        <p:spPr bwMode="auto">
          <a:xfrm>
            <a:off x="1115616" y="1556791"/>
            <a:ext cx="6840760" cy="4968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728192"/>
          </a:xfrm>
        </p:spPr>
        <p:txBody>
          <a:bodyPr/>
          <a:lstStyle/>
          <a:p>
            <a:r>
              <a:rPr lang="ru-RU" dirty="0" smtClean="0"/>
              <a:t>Схемы и таблицы</a:t>
            </a:r>
            <a:br>
              <a:rPr lang="ru-RU" dirty="0" smtClean="0"/>
            </a:br>
            <a:r>
              <a:rPr lang="ru-RU" sz="3200" dirty="0" err="1" smtClean="0"/>
              <a:t>Разумова</a:t>
            </a:r>
            <a:r>
              <a:rPr lang="ru-RU" sz="3200" dirty="0" smtClean="0"/>
              <a:t> И.В. - учитель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3" t="14878" r="14750" b="60779"/>
          <a:stretch/>
        </p:blipFill>
        <p:spPr bwMode="auto">
          <a:xfrm>
            <a:off x="-180529" y="1844824"/>
            <a:ext cx="62312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3" t="39006" r="14845" b="18487"/>
          <a:stretch/>
        </p:blipFill>
        <p:spPr bwMode="auto">
          <a:xfrm>
            <a:off x="4572000" y="3429000"/>
            <a:ext cx="4320480" cy="333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106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УМК «Финансовое мошенничество, риски»</vt:lpstr>
      <vt:lpstr>Цель: </vt:lpstr>
      <vt:lpstr>Интегрированный урок «Финансовое мошенничество» Зайцева Н.А. - учитель информатики и ИКТ, Филина Е.В. - учитель истории</vt:lpstr>
      <vt:lpstr>Разработка кейсовых заданий Кураева А.А. - учитель обществознания</vt:lpstr>
      <vt:lpstr>Разработка практикума Бредихина Л.В. – учитель математики</vt:lpstr>
      <vt:lpstr>Разработка итогового тестирования</vt:lpstr>
      <vt:lpstr>Классный час. «Своя игра» Младинская Ю.А. – учитель истории и обществознания</vt:lpstr>
      <vt:lpstr>Викторина Юрьева Е.А. – учитель истории</vt:lpstr>
      <vt:lpstr>Схемы и таблицы Разумова И.В. - учитель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«Финансовое мошенничество, риски»</dc:title>
  <dc:creator>Наталья</dc:creator>
  <cp:lastModifiedBy>Filina</cp:lastModifiedBy>
  <cp:revision>9</cp:revision>
  <dcterms:created xsi:type="dcterms:W3CDTF">2017-01-28T11:22:56Z</dcterms:created>
  <dcterms:modified xsi:type="dcterms:W3CDTF">2017-01-28T13:16:50Z</dcterms:modified>
</cp:coreProperties>
</file>