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3F62-0DC3-4D78-82AB-E795F27B07A1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9E0-9A30-4685-8FD3-3B3602AD6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31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3F62-0DC3-4D78-82AB-E795F27B07A1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9E0-9A30-4685-8FD3-3B3602AD6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109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3F62-0DC3-4D78-82AB-E795F27B07A1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9E0-9A30-4685-8FD3-3B3602AD6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911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3F62-0DC3-4D78-82AB-E795F27B07A1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9E0-9A30-4685-8FD3-3B3602AD6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812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3F62-0DC3-4D78-82AB-E795F27B07A1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9E0-9A30-4685-8FD3-3B3602AD6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367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3F62-0DC3-4D78-82AB-E795F27B07A1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9E0-9A30-4685-8FD3-3B3602AD6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122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3F62-0DC3-4D78-82AB-E795F27B07A1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9E0-9A30-4685-8FD3-3B3602AD6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90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3F62-0DC3-4D78-82AB-E795F27B07A1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9E0-9A30-4685-8FD3-3B3602AD6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264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3F62-0DC3-4D78-82AB-E795F27B07A1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9E0-9A30-4685-8FD3-3B3602AD6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426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3F62-0DC3-4D78-82AB-E795F27B07A1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9E0-9A30-4685-8FD3-3B3602AD6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007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3F62-0DC3-4D78-82AB-E795F27B07A1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9E0-9A30-4685-8FD3-3B3602AD6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25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F3F62-0DC3-4D78-82AB-E795F27B07A1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4B9E0-9A30-4685-8FD3-3B3602AD6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28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learningapp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материалы по теме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«Банковские услуги и отношения людей с банками»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284619"/>
            <a:ext cx="9144000" cy="165576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Брежнев И.П., учитель истории и обществознания ГБОУ гимназия №1551 г. Москвы</a:t>
            </a:r>
          </a:p>
        </p:txBody>
      </p:sp>
    </p:spTree>
    <p:extLst>
      <p:ext uri="{BB962C8B-B14F-4D97-AF65-F5344CB8AC3E}">
        <p14:creationId xmlns:p14="http://schemas.microsoft.com/office/powerpoint/2010/main" val="526101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913" y="309093"/>
            <a:ext cx="10812887" cy="586787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Создание кластера на основе анализа текста учебного пособия (8-9 классы); анализа выдержек из статей федеральных законов и конституции, посвященных банковскому делу; анализа иллюстративного материала.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13" y="1952625"/>
            <a:ext cx="6486525" cy="49053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348" y="1952625"/>
            <a:ext cx="4781631" cy="424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75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913" y="309093"/>
            <a:ext cx="10812887" cy="586787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Создание  игрового  интерактивного упражнения, посвященного теории банковского дела,  на онлайн-сервисе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http://learningapps.org/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0" t="17153" r="25065" b="31867"/>
          <a:stretch/>
        </p:blipFill>
        <p:spPr bwMode="auto">
          <a:xfrm>
            <a:off x="321973" y="1865804"/>
            <a:ext cx="5834459" cy="330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2" t="16892" r="25002" b="32643"/>
          <a:stretch/>
        </p:blipFill>
        <p:spPr bwMode="auto">
          <a:xfrm>
            <a:off x="6156432" y="1964886"/>
            <a:ext cx="5536792" cy="31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790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913" y="309093"/>
            <a:ext cx="10812887" cy="586787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Создание  ребусов, связанных с банковским делом. Возможно как угадывание зашифрованного слова без подсказок учителя, так и предоставление учащимся списка определений с целью соотнесения их с ребусами 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914" y="2243540"/>
            <a:ext cx="8551640" cy="410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32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913" y="309093"/>
            <a:ext cx="10812887" cy="153258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Выполнение практического задания. Используя интернет ресурсы и формулу Фишера, учащиеся, разбиваясь на команды по 5 человек, готовят мини-проект, исследующий рынок кредитных предложений и предложений по вкладам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248" y="1941490"/>
            <a:ext cx="55530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265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</Words>
  <Application>Microsoft Office PowerPoint</Application>
  <PresentationFormat>Широкоэкранный</PresentationFormat>
  <Paragraphs>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Дидактические материалы по теме «Банковские услуги и отношения людей с банками»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Дидактические материалы по теме «Банковские услуги и отношения людей с банками»</dc:title>
  <dc:creator>Брежнев Иван Павлович</dc:creator>
  <cp:lastModifiedBy>Брежнев Иван Павлович</cp:lastModifiedBy>
  <cp:revision>1</cp:revision>
  <dcterms:created xsi:type="dcterms:W3CDTF">2017-01-27T11:42:45Z</dcterms:created>
  <dcterms:modified xsi:type="dcterms:W3CDTF">2017-01-27T11:43:04Z</dcterms:modified>
</cp:coreProperties>
</file>