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46B19-E4F7-4E26-AF69-D61A71435CA8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50EB2A2-183C-4998-B472-11CF1E6908DD}">
      <dgm:prSet phldrT="[Текст]"/>
      <dgm:spPr/>
      <dgm:t>
        <a:bodyPr/>
        <a:lstStyle/>
        <a:p>
          <a:pPr>
            <a:tabLst>
              <a:tab pos="6007100" algn="l"/>
            </a:tabLst>
          </a:pPr>
          <a:r>
            <a:rPr lang="ru-RU" dirty="0" smtClean="0"/>
            <a:t>Интегрированный урок с презентацией</a:t>
          </a:r>
          <a:endParaRPr lang="ru-RU" dirty="0"/>
        </a:p>
      </dgm:t>
    </dgm:pt>
    <dgm:pt modelId="{AD6D9EF2-2360-451C-9310-3572E438E521}" type="parTrans" cxnId="{F6FECE4B-511A-4932-9CAA-D5035B065815}">
      <dgm:prSet/>
      <dgm:spPr/>
      <dgm:t>
        <a:bodyPr/>
        <a:lstStyle/>
        <a:p>
          <a:endParaRPr lang="ru-RU"/>
        </a:p>
      </dgm:t>
    </dgm:pt>
    <dgm:pt modelId="{934D5352-C5C9-4620-B2C7-402D1D93E6F4}" type="sibTrans" cxnId="{F6FECE4B-511A-4932-9CAA-D5035B065815}">
      <dgm:prSet/>
      <dgm:spPr/>
      <dgm:t>
        <a:bodyPr/>
        <a:lstStyle/>
        <a:p>
          <a:endParaRPr lang="ru-RU"/>
        </a:p>
      </dgm:t>
    </dgm:pt>
    <dgm:pt modelId="{187474BC-A75E-4228-AB02-8B6DF6332564}">
      <dgm:prSet phldrT="[Текст]"/>
      <dgm:spPr/>
      <dgm:t>
        <a:bodyPr/>
        <a:lstStyle/>
        <a:p>
          <a:r>
            <a:rPr lang="ru-RU" dirty="0" smtClean="0"/>
            <a:t>Задания созданные с помощью интерактивных модулей</a:t>
          </a:r>
          <a:endParaRPr lang="ru-RU" dirty="0"/>
        </a:p>
      </dgm:t>
    </dgm:pt>
    <dgm:pt modelId="{6B188EBF-EE96-4F57-A1A3-8E79A0FB806E}" type="parTrans" cxnId="{5B09541C-8F0B-408F-8643-84952C5C1AAB}">
      <dgm:prSet/>
      <dgm:spPr/>
      <dgm:t>
        <a:bodyPr/>
        <a:lstStyle/>
        <a:p>
          <a:endParaRPr lang="ru-RU"/>
        </a:p>
      </dgm:t>
    </dgm:pt>
    <dgm:pt modelId="{025DFE3C-A5BD-430E-8F91-A6F0B1078030}" type="sibTrans" cxnId="{5B09541C-8F0B-408F-8643-84952C5C1AAB}">
      <dgm:prSet/>
      <dgm:spPr/>
      <dgm:t>
        <a:bodyPr/>
        <a:lstStyle/>
        <a:p>
          <a:endParaRPr lang="ru-RU"/>
        </a:p>
      </dgm:t>
    </dgm:pt>
    <dgm:pt modelId="{32E8BC6D-899B-4CCD-95EC-5B2A2ACC50E7}">
      <dgm:prSet phldrT="[Текст]"/>
      <dgm:spPr/>
      <dgm:t>
        <a:bodyPr/>
        <a:lstStyle/>
        <a:p>
          <a:r>
            <a:rPr lang="ru-RU" dirty="0" smtClean="0"/>
            <a:t>Опорный конспект к уроку и рабочий лист</a:t>
          </a:r>
          <a:endParaRPr lang="ru-RU" dirty="0"/>
        </a:p>
      </dgm:t>
    </dgm:pt>
    <dgm:pt modelId="{69B8C732-04DC-42B5-8AF7-7F7C53C18EF8}" type="parTrans" cxnId="{816D35F3-4A27-43E0-BA2E-63B62882A288}">
      <dgm:prSet/>
      <dgm:spPr/>
      <dgm:t>
        <a:bodyPr/>
        <a:lstStyle/>
        <a:p>
          <a:endParaRPr lang="ru-RU"/>
        </a:p>
      </dgm:t>
    </dgm:pt>
    <dgm:pt modelId="{0F6390E2-1B69-4BFE-8B48-3187C0510EEC}" type="sibTrans" cxnId="{816D35F3-4A27-43E0-BA2E-63B62882A288}">
      <dgm:prSet/>
      <dgm:spPr/>
      <dgm:t>
        <a:bodyPr/>
        <a:lstStyle/>
        <a:p>
          <a:endParaRPr lang="ru-RU"/>
        </a:p>
      </dgm:t>
    </dgm:pt>
    <dgm:pt modelId="{2CA2D03C-51EA-4B2F-B501-F1C03F25D9A4}">
      <dgm:prSet phldrT="[Текст]"/>
      <dgm:spPr/>
      <dgm:t>
        <a:bodyPr/>
        <a:lstStyle/>
        <a:p>
          <a:r>
            <a:rPr lang="ru-RU" dirty="0" smtClean="0"/>
            <a:t>Урок: Чем банки могут быть полезны?</a:t>
          </a:r>
          <a:endParaRPr lang="ru-RU" dirty="0"/>
        </a:p>
      </dgm:t>
    </dgm:pt>
    <dgm:pt modelId="{5A44305D-C5F7-42CC-B513-193ABC599393}" type="parTrans" cxnId="{FE1965D1-16C4-4B64-AF4A-CA10C3A30516}">
      <dgm:prSet/>
      <dgm:spPr/>
    </dgm:pt>
    <dgm:pt modelId="{8C80A446-CBF3-4B0F-98DE-9CD2CECC4BB4}" type="sibTrans" cxnId="{FE1965D1-16C4-4B64-AF4A-CA10C3A30516}">
      <dgm:prSet/>
      <dgm:spPr/>
    </dgm:pt>
    <dgm:pt modelId="{11549F78-FF63-4426-9B60-B2FD146A608A}" type="pres">
      <dgm:prSet presAssocID="{C4146B19-E4F7-4E26-AF69-D61A71435C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47F841-EC11-4830-AEEA-E6D14A90DEB2}" type="pres">
      <dgm:prSet presAssocID="{850EB2A2-183C-4998-B472-11CF1E6908DD}" presName="comp" presStyleCnt="0"/>
      <dgm:spPr/>
    </dgm:pt>
    <dgm:pt modelId="{E0BE6999-56C0-4DCA-96B5-91976B0E7CCD}" type="pres">
      <dgm:prSet presAssocID="{850EB2A2-183C-4998-B472-11CF1E6908DD}" presName="box" presStyleLbl="node1" presStyleIdx="0" presStyleCnt="4"/>
      <dgm:spPr/>
      <dgm:t>
        <a:bodyPr/>
        <a:lstStyle/>
        <a:p>
          <a:endParaRPr lang="ru-RU"/>
        </a:p>
      </dgm:t>
    </dgm:pt>
    <dgm:pt modelId="{A186CCC0-3D1A-4294-8297-8AF03F3BF89D}" type="pres">
      <dgm:prSet presAssocID="{850EB2A2-183C-4998-B472-11CF1E6908D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0F377D-B68A-479B-854E-AA01FB8A2E00}" type="pres">
      <dgm:prSet presAssocID="{850EB2A2-183C-4998-B472-11CF1E6908D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EDBC8-D2FC-4BDC-8821-32A1EF7C07CB}" type="pres">
      <dgm:prSet presAssocID="{934D5352-C5C9-4620-B2C7-402D1D93E6F4}" presName="spacer" presStyleCnt="0"/>
      <dgm:spPr/>
    </dgm:pt>
    <dgm:pt modelId="{CD7DC25C-4A74-452B-ABD1-1F743DB19516}" type="pres">
      <dgm:prSet presAssocID="{187474BC-A75E-4228-AB02-8B6DF6332564}" presName="comp" presStyleCnt="0"/>
      <dgm:spPr/>
    </dgm:pt>
    <dgm:pt modelId="{CD3618DE-B0E7-4F3C-9026-1F649FA506EB}" type="pres">
      <dgm:prSet presAssocID="{187474BC-A75E-4228-AB02-8B6DF6332564}" presName="box" presStyleLbl="node1" presStyleIdx="1" presStyleCnt="4"/>
      <dgm:spPr/>
      <dgm:t>
        <a:bodyPr/>
        <a:lstStyle/>
        <a:p>
          <a:endParaRPr lang="ru-RU"/>
        </a:p>
      </dgm:t>
    </dgm:pt>
    <dgm:pt modelId="{3FBCFA2B-4F21-4492-A2C7-E824E7902E51}" type="pres">
      <dgm:prSet presAssocID="{187474BC-A75E-4228-AB02-8B6DF633256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8620C8-6112-4323-8771-6A59A69143C0}" type="pres">
      <dgm:prSet presAssocID="{187474BC-A75E-4228-AB02-8B6DF633256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B9C2C-0C1A-4D1F-B657-39EED5DF7AB3}" type="pres">
      <dgm:prSet presAssocID="{025DFE3C-A5BD-430E-8F91-A6F0B1078030}" presName="spacer" presStyleCnt="0"/>
      <dgm:spPr/>
    </dgm:pt>
    <dgm:pt modelId="{506309AA-8333-4A19-8050-46873FC9616E}" type="pres">
      <dgm:prSet presAssocID="{32E8BC6D-899B-4CCD-95EC-5B2A2ACC50E7}" presName="comp" presStyleCnt="0"/>
      <dgm:spPr/>
    </dgm:pt>
    <dgm:pt modelId="{06C7BF8E-D18C-4838-9258-98DA0C0753B1}" type="pres">
      <dgm:prSet presAssocID="{32E8BC6D-899B-4CCD-95EC-5B2A2ACC50E7}" presName="box" presStyleLbl="node1" presStyleIdx="2" presStyleCnt="4"/>
      <dgm:spPr/>
      <dgm:t>
        <a:bodyPr/>
        <a:lstStyle/>
        <a:p>
          <a:endParaRPr lang="ru-RU"/>
        </a:p>
      </dgm:t>
    </dgm:pt>
    <dgm:pt modelId="{8E75E923-7638-48D4-9BEC-B084D7FD3C3B}" type="pres">
      <dgm:prSet presAssocID="{32E8BC6D-899B-4CCD-95EC-5B2A2ACC50E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F84BD2-AD1F-44E8-9A9F-15811253D58F}" type="pres">
      <dgm:prSet presAssocID="{32E8BC6D-899B-4CCD-95EC-5B2A2ACC50E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1B1CF-7E1B-4560-9905-1E9740380648}" type="pres">
      <dgm:prSet presAssocID="{0F6390E2-1B69-4BFE-8B48-3187C0510EEC}" presName="spacer" presStyleCnt="0"/>
      <dgm:spPr/>
    </dgm:pt>
    <dgm:pt modelId="{C46B8A29-9B2A-4479-AA8F-F70311F831A1}" type="pres">
      <dgm:prSet presAssocID="{2CA2D03C-51EA-4B2F-B501-F1C03F25D9A4}" presName="comp" presStyleCnt="0"/>
      <dgm:spPr/>
    </dgm:pt>
    <dgm:pt modelId="{F7FCDC59-E83E-42CF-9009-191E9BFF2752}" type="pres">
      <dgm:prSet presAssocID="{2CA2D03C-51EA-4B2F-B501-F1C03F25D9A4}" presName="box" presStyleLbl="node1" presStyleIdx="3" presStyleCnt="4"/>
      <dgm:spPr/>
      <dgm:t>
        <a:bodyPr/>
        <a:lstStyle/>
        <a:p>
          <a:endParaRPr lang="ru-RU"/>
        </a:p>
      </dgm:t>
    </dgm:pt>
    <dgm:pt modelId="{D5FFF400-D5D3-4EFD-87C7-0A5F137B41E8}" type="pres">
      <dgm:prSet presAssocID="{2CA2D03C-51EA-4B2F-B501-F1C03F25D9A4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09D9C875-77E5-4786-97CB-E867BF6B47B8}" type="pres">
      <dgm:prSet presAssocID="{2CA2D03C-51EA-4B2F-B501-F1C03F25D9A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4C340-98AA-43B7-99F5-C88AE898D95B}" type="presOf" srcId="{2CA2D03C-51EA-4B2F-B501-F1C03F25D9A4}" destId="{F7FCDC59-E83E-42CF-9009-191E9BFF2752}" srcOrd="0" destOrd="0" presId="urn:microsoft.com/office/officeart/2005/8/layout/vList4#1"/>
    <dgm:cxn modelId="{F6FECE4B-511A-4932-9CAA-D5035B065815}" srcId="{C4146B19-E4F7-4E26-AF69-D61A71435CA8}" destId="{850EB2A2-183C-4998-B472-11CF1E6908DD}" srcOrd="0" destOrd="0" parTransId="{AD6D9EF2-2360-451C-9310-3572E438E521}" sibTransId="{934D5352-C5C9-4620-B2C7-402D1D93E6F4}"/>
    <dgm:cxn modelId="{2744D0C9-BC33-434A-BB04-355DC1015CC0}" type="presOf" srcId="{C4146B19-E4F7-4E26-AF69-D61A71435CA8}" destId="{11549F78-FF63-4426-9B60-B2FD146A608A}" srcOrd="0" destOrd="0" presId="urn:microsoft.com/office/officeart/2005/8/layout/vList4#1"/>
    <dgm:cxn modelId="{FE1965D1-16C4-4B64-AF4A-CA10C3A30516}" srcId="{C4146B19-E4F7-4E26-AF69-D61A71435CA8}" destId="{2CA2D03C-51EA-4B2F-B501-F1C03F25D9A4}" srcOrd="3" destOrd="0" parTransId="{5A44305D-C5F7-42CC-B513-193ABC599393}" sibTransId="{8C80A446-CBF3-4B0F-98DE-9CD2CECC4BB4}"/>
    <dgm:cxn modelId="{069048E7-1432-4FEC-BA28-97699C45100E}" type="presOf" srcId="{2CA2D03C-51EA-4B2F-B501-F1C03F25D9A4}" destId="{09D9C875-77E5-4786-97CB-E867BF6B47B8}" srcOrd="1" destOrd="0" presId="urn:microsoft.com/office/officeart/2005/8/layout/vList4#1"/>
    <dgm:cxn modelId="{816D35F3-4A27-43E0-BA2E-63B62882A288}" srcId="{C4146B19-E4F7-4E26-AF69-D61A71435CA8}" destId="{32E8BC6D-899B-4CCD-95EC-5B2A2ACC50E7}" srcOrd="2" destOrd="0" parTransId="{69B8C732-04DC-42B5-8AF7-7F7C53C18EF8}" sibTransId="{0F6390E2-1B69-4BFE-8B48-3187C0510EEC}"/>
    <dgm:cxn modelId="{E6630DF1-2731-48DE-9038-26DBE33B3C62}" type="presOf" srcId="{32E8BC6D-899B-4CCD-95EC-5B2A2ACC50E7}" destId="{06C7BF8E-D18C-4838-9258-98DA0C0753B1}" srcOrd="0" destOrd="0" presId="urn:microsoft.com/office/officeart/2005/8/layout/vList4#1"/>
    <dgm:cxn modelId="{B8C07388-3367-488D-9140-D3B2E6CF6352}" type="presOf" srcId="{187474BC-A75E-4228-AB02-8B6DF6332564}" destId="{968620C8-6112-4323-8771-6A59A69143C0}" srcOrd="1" destOrd="0" presId="urn:microsoft.com/office/officeart/2005/8/layout/vList4#1"/>
    <dgm:cxn modelId="{6D8CB409-33D9-4DB2-82F0-206C33AA2130}" type="presOf" srcId="{850EB2A2-183C-4998-B472-11CF1E6908DD}" destId="{E0BE6999-56C0-4DCA-96B5-91976B0E7CCD}" srcOrd="0" destOrd="0" presId="urn:microsoft.com/office/officeart/2005/8/layout/vList4#1"/>
    <dgm:cxn modelId="{5B09541C-8F0B-408F-8643-84952C5C1AAB}" srcId="{C4146B19-E4F7-4E26-AF69-D61A71435CA8}" destId="{187474BC-A75E-4228-AB02-8B6DF6332564}" srcOrd="1" destOrd="0" parTransId="{6B188EBF-EE96-4F57-A1A3-8E79A0FB806E}" sibTransId="{025DFE3C-A5BD-430E-8F91-A6F0B1078030}"/>
    <dgm:cxn modelId="{296C8AA0-EEDD-4277-A78F-C3C0E319DEFB}" type="presOf" srcId="{850EB2A2-183C-4998-B472-11CF1E6908DD}" destId="{8F0F377D-B68A-479B-854E-AA01FB8A2E00}" srcOrd="1" destOrd="0" presId="urn:microsoft.com/office/officeart/2005/8/layout/vList4#1"/>
    <dgm:cxn modelId="{6ABD2E03-41F0-41E7-8F73-998C854024D0}" type="presOf" srcId="{187474BC-A75E-4228-AB02-8B6DF6332564}" destId="{CD3618DE-B0E7-4F3C-9026-1F649FA506EB}" srcOrd="0" destOrd="0" presId="urn:microsoft.com/office/officeart/2005/8/layout/vList4#1"/>
    <dgm:cxn modelId="{67367C49-0E2D-4AA1-B550-1B3C84B1CCF3}" type="presOf" srcId="{32E8BC6D-899B-4CCD-95EC-5B2A2ACC50E7}" destId="{75F84BD2-AD1F-44E8-9A9F-15811253D58F}" srcOrd="1" destOrd="0" presId="urn:microsoft.com/office/officeart/2005/8/layout/vList4#1"/>
    <dgm:cxn modelId="{D188EA2C-22B1-4A88-A9BC-159E7070DA17}" type="presParOf" srcId="{11549F78-FF63-4426-9B60-B2FD146A608A}" destId="{0C47F841-EC11-4830-AEEA-E6D14A90DEB2}" srcOrd="0" destOrd="0" presId="urn:microsoft.com/office/officeart/2005/8/layout/vList4#1"/>
    <dgm:cxn modelId="{0F2F8D25-8186-49C9-A58C-0D3F55F47DE6}" type="presParOf" srcId="{0C47F841-EC11-4830-AEEA-E6D14A90DEB2}" destId="{E0BE6999-56C0-4DCA-96B5-91976B0E7CCD}" srcOrd="0" destOrd="0" presId="urn:microsoft.com/office/officeart/2005/8/layout/vList4#1"/>
    <dgm:cxn modelId="{EA719C81-93FE-408D-BFD7-1E9E6D7BA873}" type="presParOf" srcId="{0C47F841-EC11-4830-AEEA-E6D14A90DEB2}" destId="{A186CCC0-3D1A-4294-8297-8AF03F3BF89D}" srcOrd="1" destOrd="0" presId="urn:microsoft.com/office/officeart/2005/8/layout/vList4#1"/>
    <dgm:cxn modelId="{66A04C79-F529-41E2-90B3-7B7B321459AB}" type="presParOf" srcId="{0C47F841-EC11-4830-AEEA-E6D14A90DEB2}" destId="{8F0F377D-B68A-479B-854E-AA01FB8A2E00}" srcOrd="2" destOrd="0" presId="urn:microsoft.com/office/officeart/2005/8/layout/vList4#1"/>
    <dgm:cxn modelId="{94C893CE-7CFF-4A72-BC4C-E45E07CF01F4}" type="presParOf" srcId="{11549F78-FF63-4426-9B60-B2FD146A608A}" destId="{550EDBC8-D2FC-4BDC-8821-32A1EF7C07CB}" srcOrd="1" destOrd="0" presId="urn:microsoft.com/office/officeart/2005/8/layout/vList4#1"/>
    <dgm:cxn modelId="{288C52BF-7E2E-451E-8986-A89C05F7A17C}" type="presParOf" srcId="{11549F78-FF63-4426-9B60-B2FD146A608A}" destId="{CD7DC25C-4A74-452B-ABD1-1F743DB19516}" srcOrd="2" destOrd="0" presId="urn:microsoft.com/office/officeart/2005/8/layout/vList4#1"/>
    <dgm:cxn modelId="{193A75A9-7DF6-4CD7-877D-FCAC63E219F7}" type="presParOf" srcId="{CD7DC25C-4A74-452B-ABD1-1F743DB19516}" destId="{CD3618DE-B0E7-4F3C-9026-1F649FA506EB}" srcOrd="0" destOrd="0" presId="urn:microsoft.com/office/officeart/2005/8/layout/vList4#1"/>
    <dgm:cxn modelId="{A43EFE00-7650-4EB4-9DD0-32B7CD0535CD}" type="presParOf" srcId="{CD7DC25C-4A74-452B-ABD1-1F743DB19516}" destId="{3FBCFA2B-4F21-4492-A2C7-E824E7902E51}" srcOrd="1" destOrd="0" presId="urn:microsoft.com/office/officeart/2005/8/layout/vList4#1"/>
    <dgm:cxn modelId="{AAFC5F4E-2CEC-4CA4-BA8A-C327241AE06B}" type="presParOf" srcId="{CD7DC25C-4A74-452B-ABD1-1F743DB19516}" destId="{968620C8-6112-4323-8771-6A59A69143C0}" srcOrd="2" destOrd="0" presId="urn:microsoft.com/office/officeart/2005/8/layout/vList4#1"/>
    <dgm:cxn modelId="{365A6E26-6AC6-46A2-B80C-4842B6FB548C}" type="presParOf" srcId="{11549F78-FF63-4426-9B60-B2FD146A608A}" destId="{346B9C2C-0C1A-4D1F-B657-39EED5DF7AB3}" srcOrd="3" destOrd="0" presId="urn:microsoft.com/office/officeart/2005/8/layout/vList4#1"/>
    <dgm:cxn modelId="{628CDE5D-E43F-4D3D-A60B-8517A6C59E0C}" type="presParOf" srcId="{11549F78-FF63-4426-9B60-B2FD146A608A}" destId="{506309AA-8333-4A19-8050-46873FC9616E}" srcOrd="4" destOrd="0" presId="urn:microsoft.com/office/officeart/2005/8/layout/vList4#1"/>
    <dgm:cxn modelId="{C8B8EACF-07C1-4F3D-82A3-5C97A4F58E20}" type="presParOf" srcId="{506309AA-8333-4A19-8050-46873FC9616E}" destId="{06C7BF8E-D18C-4838-9258-98DA0C0753B1}" srcOrd="0" destOrd="0" presId="urn:microsoft.com/office/officeart/2005/8/layout/vList4#1"/>
    <dgm:cxn modelId="{482E5A8D-72FE-4AD8-9705-AB198331EDE4}" type="presParOf" srcId="{506309AA-8333-4A19-8050-46873FC9616E}" destId="{8E75E923-7638-48D4-9BEC-B084D7FD3C3B}" srcOrd="1" destOrd="0" presId="urn:microsoft.com/office/officeart/2005/8/layout/vList4#1"/>
    <dgm:cxn modelId="{F3E6B3AE-7976-41F1-91BF-6E301474277B}" type="presParOf" srcId="{506309AA-8333-4A19-8050-46873FC9616E}" destId="{75F84BD2-AD1F-44E8-9A9F-15811253D58F}" srcOrd="2" destOrd="0" presId="urn:microsoft.com/office/officeart/2005/8/layout/vList4#1"/>
    <dgm:cxn modelId="{E167040A-A583-45A9-A004-22C5AC80391A}" type="presParOf" srcId="{11549F78-FF63-4426-9B60-B2FD146A608A}" destId="{0131B1CF-7E1B-4560-9905-1E9740380648}" srcOrd="5" destOrd="0" presId="urn:microsoft.com/office/officeart/2005/8/layout/vList4#1"/>
    <dgm:cxn modelId="{B99687FB-EAAA-4A1A-9AB1-D6AC94B1D176}" type="presParOf" srcId="{11549F78-FF63-4426-9B60-B2FD146A608A}" destId="{C46B8A29-9B2A-4479-AA8F-F70311F831A1}" srcOrd="6" destOrd="0" presId="urn:microsoft.com/office/officeart/2005/8/layout/vList4#1"/>
    <dgm:cxn modelId="{4F2A2230-0FEC-4085-9D2B-9A764D7BA0FB}" type="presParOf" srcId="{C46B8A29-9B2A-4479-AA8F-F70311F831A1}" destId="{F7FCDC59-E83E-42CF-9009-191E9BFF2752}" srcOrd="0" destOrd="0" presId="urn:microsoft.com/office/officeart/2005/8/layout/vList4#1"/>
    <dgm:cxn modelId="{B9266A2C-1D45-4B02-9CA7-04BFBD8C53BD}" type="presParOf" srcId="{C46B8A29-9B2A-4479-AA8F-F70311F831A1}" destId="{D5FFF400-D5D3-4EFD-87C7-0A5F137B41E8}" srcOrd="1" destOrd="0" presId="urn:microsoft.com/office/officeart/2005/8/layout/vList4#1"/>
    <dgm:cxn modelId="{20333361-0F19-435D-9A22-12BD44F6A699}" type="presParOf" srcId="{C46B8A29-9B2A-4479-AA8F-F70311F831A1}" destId="{09D9C875-77E5-4786-97CB-E867BF6B47B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E4428-F23D-40A8-B63B-BCB23BAE4119}" type="doc">
      <dgm:prSet loTypeId="urn:microsoft.com/office/officeart/2005/8/layout/vList4#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F475E46-404D-447C-BC22-570B54E2850E}">
      <dgm:prSet phldrT="[Текст]"/>
      <dgm:spPr/>
      <dgm:t>
        <a:bodyPr/>
        <a:lstStyle/>
        <a:p>
          <a:r>
            <a:rPr lang="ru-RU" dirty="0" smtClean="0"/>
            <a:t>Викторина</a:t>
          </a:r>
          <a:endParaRPr lang="ru-RU" dirty="0"/>
        </a:p>
      </dgm:t>
    </dgm:pt>
    <dgm:pt modelId="{6E965B40-26DB-4D6B-8D81-0D158D9C7C47}" type="parTrans" cxnId="{1D96623A-6E7D-4D0F-B8BE-439B6F6E4594}">
      <dgm:prSet/>
      <dgm:spPr/>
      <dgm:t>
        <a:bodyPr/>
        <a:lstStyle/>
        <a:p>
          <a:endParaRPr lang="ru-RU"/>
        </a:p>
      </dgm:t>
    </dgm:pt>
    <dgm:pt modelId="{92DD8C1C-B44C-45B1-B5F4-55DC3E1B770B}" type="sibTrans" cxnId="{1D96623A-6E7D-4D0F-B8BE-439B6F6E4594}">
      <dgm:prSet/>
      <dgm:spPr/>
      <dgm:t>
        <a:bodyPr/>
        <a:lstStyle/>
        <a:p>
          <a:endParaRPr lang="ru-RU"/>
        </a:p>
      </dgm:t>
    </dgm:pt>
    <dgm:pt modelId="{1BAFB34B-9364-40D2-B9D6-C2A6750EF5DC}">
      <dgm:prSet phldrT="[Текст]"/>
      <dgm:spPr/>
      <dgm:t>
        <a:bodyPr/>
        <a:lstStyle/>
        <a:p>
          <a:r>
            <a:rPr lang="ru-RU" dirty="0" smtClean="0"/>
            <a:t>Создание кластера</a:t>
          </a:r>
          <a:endParaRPr lang="ru-RU" dirty="0"/>
        </a:p>
      </dgm:t>
    </dgm:pt>
    <dgm:pt modelId="{FB202DFA-D0EB-47B0-88B6-FE18586843D6}" type="parTrans" cxnId="{F27DF436-5425-4A03-8EC1-4C4781BA7EB2}">
      <dgm:prSet/>
      <dgm:spPr/>
      <dgm:t>
        <a:bodyPr/>
        <a:lstStyle/>
        <a:p>
          <a:endParaRPr lang="ru-RU"/>
        </a:p>
      </dgm:t>
    </dgm:pt>
    <dgm:pt modelId="{DEBE277C-F79E-479B-85E7-F63DA88C92A6}" type="sibTrans" cxnId="{F27DF436-5425-4A03-8EC1-4C4781BA7EB2}">
      <dgm:prSet/>
      <dgm:spPr/>
      <dgm:t>
        <a:bodyPr/>
        <a:lstStyle/>
        <a:p>
          <a:endParaRPr lang="ru-RU"/>
        </a:p>
      </dgm:t>
    </dgm:pt>
    <dgm:pt modelId="{5CA3B76E-1522-4FA2-A9EE-9AF80E6324C4}">
      <dgm:prSet phldrT="[Текст]"/>
      <dgm:spPr/>
      <dgm:t>
        <a:bodyPr/>
        <a:lstStyle/>
        <a:p>
          <a:r>
            <a:rPr lang="ru-RU" dirty="0" err="1" smtClean="0"/>
            <a:t>Квест-игра</a:t>
          </a:r>
          <a:endParaRPr lang="ru-RU" dirty="0"/>
        </a:p>
      </dgm:t>
    </dgm:pt>
    <dgm:pt modelId="{C0BB73AE-996D-4DAA-B9B3-9AA923783493}" type="parTrans" cxnId="{F5939BE9-6209-4FEE-9DE2-0A93BA57BBD1}">
      <dgm:prSet/>
      <dgm:spPr/>
      <dgm:t>
        <a:bodyPr/>
        <a:lstStyle/>
        <a:p>
          <a:endParaRPr lang="ru-RU"/>
        </a:p>
      </dgm:t>
    </dgm:pt>
    <dgm:pt modelId="{FE3C09D5-258D-4F3C-B2E5-B40ECD268FEB}" type="sibTrans" cxnId="{F5939BE9-6209-4FEE-9DE2-0A93BA57BBD1}">
      <dgm:prSet/>
      <dgm:spPr/>
      <dgm:t>
        <a:bodyPr/>
        <a:lstStyle/>
        <a:p>
          <a:endParaRPr lang="ru-RU"/>
        </a:p>
      </dgm:t>
    </dgm:pt>
    <dgm:pt modelId="{E75A674C-5C60-4266-BC62-96BA36A6A587}">
      <dgm:prSet phldrT="[Текст]"/>
      <dgm:spPr/>
      <dgm:t>
        <a:bodyPr/>
        <a:lstStyle/>
        <a:p>
          <a:r>
            <a:rPr lang="ru-RU" dirty="0" smtClean="0"/>
            <a:t>Кроссворд</a:t>
          </a:r>
          <a:endParaRPr lang="ru-RU" dirty="0"/>
        </a:p>
      </dgm:t>
    </dgm:pt>
    <dgm:pt modelId="{1731ED72-6B0D-4B4C-B3B8-B1EA4672F1CD}" type="parTrans" cxnId="{6609AFCF-4567-4118-A543-56F325278068}">
      <dgm:prSet/>
      <dgm:spPr/>
      <dgm:t>
        <a:bodyPr/>
        <a:lstStyle/>
        <a:p>
          <a:endParaRPr lang="ru-RU"/>
        </a:p>
      </dgm:t>
    </dgm:pt>
    <dgm:pt modelId="{E9E6D9D6-3860-4E39-BF0D-42542385F820}" type="sibTrans" cxnId="{6609AFCF-4567-4118-A543-56F325278068}">
      <dgm:prSet/>
      <dgm:spPr/>
      <dgm:t>
        <a:bodyPr/>
        <a:lstStyle/>
        <a:p>
          <a:endParaRPr lang="ru-RU"/>
        </a:p>
      </dgm:t>
    </dgm:pt>
    <dgm:pt modelId="{DC33DB80-04CD-4865-A75D-EE80B402A41E}" type="pres">
      <dgm:prSet presAssocID="{6CAE4428-F23D-40A8-B63B-BCB23BAE41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C9021-9C05-4218-B520-28E8FE063A0A}" type="pres">
      <dgm:prSet presAssocID="{6F475E46-404D-447C-BC22-570B54E2850E}" presName="comp" presStyleCnt="0"/>
      <dgm:spPr/>
    </dgm:pt>
    <dgm:pt modelId="{6C50562F-09FA-4962-8B0F-150B5058FA6E}" type="pres">
      <dgm:prSet presAssocID="{6F475E46-404D-447C-BC22-570B54E2850E}" presName="box" presStyleLbl="node1" presStyleIdx="0" presStyleCnt="4"/>
      <dgm:spPr/>
      <dgm:t>
        <a:bodyPr/>
        <a:lstStyle/>
        <a:p>
          <a:endParaRPr lang="ru-RU"/>
        </a:p>
      </dgm:t>
    </dgm:pt>
    <dgm:pt modelId="{D8552DE9-D12F-4AD1-89E6-48BED8DA1D72}" type="pres">
      <dgm:prSet presAssocID="{6F475E46-404D-447C-BC22-570B54E2850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584C7E-633C-4F13-B4E9-883090B1D52B}" type="pres">
      <dgm:prSet presAssocID="{6F475E46-404D-447C-BC22-570B54E285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555FD-43F3-4D83-B0F5-DB168F1334D7}" type="pres">
      <dgm:prSet presAssocID="{92DD8C1C-B44C-45B1-B5F4-55DC3E1B770B}" presName="spacer" presStyleCnt="0"/>
      <dgm:spPr/>
    </dgm:pt>
    <dgm:pt modelId="{A6DB839C-C2F0-44D7-B578-344A6BC5B05D}" type="pres">
      <dgm:prSet presAssocID="{5CA3B76E-1522-4FA2-A9EE-9AF80E6324C4}" presName="comp" presStyleCnt="0"/>
      <dgm:spPr/>
    </dgm:pt>
    <dgm:pt modelId="{458E56D3-4B92-4470-B0C4-7996D89CA114}" type="pres">
      <dgm:prSet presAssocID="{5CA3B76E-1522-4FA2-A9EE-9AF80E6324C4}" presName="box" presStyleLbl="node1" presStyleIdx="1" presStyleCnt="4"/>
      <dgm:spPr/>
      <dgm:t>
        <a:bodyPr/>
        <a:lstStyle/>
        <a:p>
          <a:endParaRPr lang="ru-RU"/>
        </a:p>
      </dgm:t>
    </dgm:pt>
    <dgm:pt modelId="{39D64AEF-F60A-4474-8995-5EF594FA9295}" type="pres">
      <dgm:prSet presAssocID="{5CA3B76E-1522-4FA2-A9EE-9AF80E6324C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142BED-BAFF-4DF0-9312-C2FEB5B51752}" type="pres">
      <dgm:prSet presAssocID="{5CA3B76E-1522-4FA2-A9EE-9AF80E6324C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C449B-6D63-4905-AC1C-A8C6FDCD8688}" type="pres">
      <dgm:prSet presAssocID="{FE3C09D5-258D-4F3C-B2E5-B40ECD268FEB}" presName="spacer" presStyleCnt="0"/>
      <dgm:spPr/>
    </dgm:pt>
    <dgm:pt modelId="{5F9F3B5D-ED51-4E39-8894-35A19A4311E7}" type="pres">
      <dgm:prSet presAssocID="{1BAFB34B-9364-40D2-B9D6-C2A6750EF5DC}" presName="comp" presStyleCnt="0"/>
      <dgm:spPr/>
    </dgm:pt>
    <dgm:pt modelId="{9308FD53-E25D-466B-9A0E-3FAB256A47A5}" type="pres">
      <dgm:prSet presAssocID="{1BAFB34B-9364-40D2-B9D6-C2A6750EF5DC}" presName="box" presStyleLbl="node1" presStyleIdx="2" presStyleCnt="4"/>
      <dgm:spPr/>
      <dgm:t>
        <a:bodyPr/>
        <a:lstStyle/>
        <a:p>
          <a:endParaRPr lang="ru-RU"/>
        </a:p>
      </dgm:t>
    </dgm:pt>
    <dgm:pt modelId="{C4676996-FC4D-45D7-B97F-3AD8654099AF}" type="pres">
      <dgm:prSet presAssocID="{1BAFB34B-9364-40D2-B9D6-C2A6750EF5D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DE6BD69-2666-4EA6-885E-813AA51F7749}" type="pres">
      <dgm:prSet presAssocID="{1BAFB34B-9364-40D2-B9D6-C2A6750EF5D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6D35B-1F18-474B-94AD-D37058F109F3}" type="pres">
      <dgm:prSet presAssocID="{DEBE277C-F79E-479B-85E7-F63DA88C92A6}" presName="spacer" presStyleCnt="0"/>
      <dgm:spPr/>
    </dgm:pt>
    <dgm:pt modelId="{704F8EB9-C2CA-4CAF-B8D1-3D2325AAAD15}" type="pres">
      <dgm:prSet presAssocID="{E75A674C-5C60-4266-BC62-96BA36A6A587}" presName="comp" presStyleCnt="0"/>
      <dgm:spPr/>
    </dgm:pt>
    <dgm:pt modelId="{F9208970-377F-429D-8B7B-DFDA4AE5897D}" type="pres">
      <dgm:prSet presAssocID="{E75A674C-5C60-4266-BC62-96BA36A6A587}" presName="box" presStyleLbl="node1" presStyleIdx="3" presStyleCnt="4"/>
      <dgm:spPr/>
      <dgm:t>
        <a:bodyPr/>
        <a:lstStyle/>
        <a:p>
          <a:endParaRPr lang="ru-RU"/>
        </a:p>
      </dgm:t>
    </dgm:pt>
    <dgm:pt modelId="{71CD8C7F-FEDA-40F4-B446-07E23067CF26}" type="pres">
      <dgm:prSet presAssocID="{E75A674C-5C60-4266-BC62-96BA36A6A58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4310386-31CF-4878-A56A-1C881488AAE6}" type="pres">
      <dgm:prSet presAssocID="{E75A674C-5C60-4266-BC62-96BA36A6A58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6E455-2311-4619-962C-75C099E3E018}" type="presOf" srcId="{E75A674C-5C60-4266-BC62-96BA36A6A587}" destId="{F9208970-377F-429D-8B7B-DFDA4AE5897D}" srcOrd="0" destOrd="0" presId="urn:microsoft.com/office/officeart/2005/8/layout/vList4#2"/>
    <dgm:cxn modelId="{8DD849CC-6DE2-4FE8-9B34-FC8BE989FB1C}" type="presOf" srcId="{1BAFB34B-9364-40D2-B9D6-C2A6750EF5DC}" destId="{9308FD53-E25D-466B-9A0E-3FAB256A47A5}" srcOrd="0" destOrd="0" presId="urn:microsoft.com/office/officeart/2005/8/layout/vList4#2"/>
    <dgm:cxn modelId="{F5939BE9-6209-4FEE-9DE2-0A93BA57BBD1}" srcId="{6CAE4428-F23D-40A8-B63B-BCB23BAE4119}" destId="{5CA3B76E-1522-4FA2-A9EE-9AF80E6324C4}" srcOrd="1" destOrd="0" parTransId="{C0BB73AE-996D-4DAA-B9B3-9AA923783493}" sibTransId="{FE3C09D5-258D-4F3C-B2E5-B40ECD268FEB}"/>
    <dgm:cxn modelId="{1D96623A-6E7D-4D0F-B8BE-439B6F6E4594}" srcId="{6CAE4428-F23D-40A8-B63B-BCB23BAE4119}" destId="{6F475E46-404D-447C-BC22-570B54E2850E}" srcOrd="0" destOrd="0" parTransId="{6E965B40-26DB-4D6B-8D81-0D158D9C7C47}" sibTransId="{92DD8C1C-B44C-45B1-B5F4-55DC3E1B770B}"/>
    <dgm:cxn modelId="{7859F2CA-8DC8-4A2C-80CB-9D78983EF588}" type="presOf" srcId="{5CA3B76E-1522-4FA2-A9EE-9AF80E6324C4}" destId="{EF142BED-BAFF-4DF0-9312-C2FEB5B51752}" srcOrd="1" destOrd="0" presId="urn:microsoft.com/office/officeart/2005/8/layout/vList4#2"/>
    <dgm:cxn modelId="{03B8B814-4FE2-409C-B081-C0A59BFC190E}" type="presOf" srcId="{E75A674C-5C60-4266-BC62-96BA36A6A587}" destId="{84310386-31CF-4878-A56A-1C881488AAE6}" srcOrd="1" destOrd="0" presId="urn:microsoft.com/office/officeart/2005/8/layout/vList4#2"/>
    <dgm:cxn modelId="{F27DF436-5425-4A03-8EC1-4C4781BA7EB2}" srcId="{6CAE4428-F23D-40A8-B63B-BCB23BAE4119}" destId="{1BAFB34B-9364-40D2-B9D6-C2A6750EF5DC}" srcOrd="2" destOrd="0" parTransId="{FB202DFA-D0EB-47B0-88B6-FE18586843D6}" sibTransId="{DEBE277C-F79E-479B-85E7-F63DA88C92A6}"/>
    <dgm:cxn modelId="{6609AFCF-4567-4118-A543-56F325278068}" srcId="{6CAE4428-F23D-40A8-B63B-BCB23BAE4119}" destId="{E75A674C-5C60-4266-BC62-96BA36A6A587}" srcOrd="3" destOrd="0" parTransId="{1731ED72-6B0D-4B4C-B3B8-B1EA4672F1CD}" sibTransId="{E9E6D9D6-3860-4E39-BF0D-42542385F820}"/>
    <dgm:cxn modelId="{9E41865D-C6A5-41CB-9764-4C3A5ADACE22}" type="presOf" srcId="{5CA3B76E-1522-4FA2-A9EE-9AF80E6324C4}" destId="{458E56D3-4B92-4470-B0C4-7996D89CA114}" srcOrd="0" destOrd="0" presId="urn:microsoft.com/office/officeart/2005/8/layout/vList4#2"/>
    <dgm:cxn modelId="{68D0F705-FB39-45A5-A401-9DAE84E8B038}" type="presOf" srcId="{6CAE4428-F23D-40A8-B63B-BCB23BAE4119}" destId="{DC33DB80-04CD-4865-A75D-EE80B402A41E}" srcOrd="0" destOrd="0" presId="urn:microsoft.com/office/officeart/2005/8/layout/vList4#2"/>
    <dgm:cxn modelId="{64A9C447-D8D5-4D35-A0DF-EDAFEFDEDF78}" type="presOf" srcId="{1BAFB34B-9364-40D2-B9D6-C2A6750EF5DC}" destId="{2DE6BD69-2666-4EA6-885E-813AA51F7749}" srcOrd="1" destOrd="0" presId="urn:microsoft.com/office/officeart/2005/8/layout/vList4#2"/>
    <dgm:cxn modelId="{9F015405-14F2-49DA-A9A4-D8BBE7007846}" type="presOf" srcId="{6F475E46-404D-447C-BC22-570B54E2850E}" destId="{6C50562F-09FA-4962-8B0F-150B5058FA6E}" srcOrd="0" destOrd="0" presId="urn:microsoft.com/office/officeart/2005/8/layout/vList4#2"/>
    <dgm:cxn modelId="{D020F9B0-410B-4BFB-8C2B-063B436F8FEC}" type="presOf" srcId="{6F475E46-404D-447C-BC22-570B54E2850E}" destId="{79584C7E-633C-4F13-B4E9-883090B1D52B}" srcOrd="1" destOrd="0" presId="urn:microsoft.com/office/officeart/2005/8/layout/vList4#2"/>
    <dgm:cxn modelId="{2E550B6F-16A9-4897-A96A-FC58A68F87FD}" type="presParOf" srcId="{DC33DB80-04CD-4865-A75D-EE80B402A41E}" destId="{BEAC9021-9C05-4218-B520-28E8FE063A0A}" srcOrd="0" destOrd="0" presId="urn:microsoft.com/office/officeart/2005/8/layout/vList4#2"/>
    <dgm:cxn modelId="{C8CA447C-8B44-472F-8287-05F2B77D2029}" type="presParOf" srcId="{BEAC9021-9C05-4218-B520-28E8FE063A0A}" destId="{6C50562F-09FA-4962-8B0F-150B5058FA6E}" srcOrd="0" destOrd="0" presId="urn:microsoft.com/office/officeart/2005/8/layout/vList4#2"/>
    <dgm:cxn modelId="{E137B43A-AE15-4050-8C03-38C9C1E3C3A4}" type="presParOf" srcId="{BEAC9021-9C05-4218-B520-28E8FE063A0A}" destId="{D8552DE9-D12F-4AD1-89E6-48BED8DA1D72}" srcOrd="1" destOrd="0" presId="urn:microsoft.com/office/officeart/2005/8/layout/vList4#2"/>
    <dgm:cxn modelId="{2B748386-4F1B-4751-9C14-EA6A89017A1A}" type="presParOf" srcId="{BEAC9021-9C05-4218-B520-28E8FE063A0A}" destId="{79584C7E-633C-4F13-B4E9-883090B1D52B}" srcOrd="2" destOrd="0" presId="urn:microsoft.com/office/officeart/2005/8/layout/vList4#2"/>
    <dgm:cxn modelId="{D0DD431C-3723-4164-8B56-EA34CD734A0F}" type="presParOf" srcId="{DC33DB80-04CD-4865-A75D-EE80B402A41E}" destId="{F14555FD-43F3-4D83-B0F5-DB168F1334D7}" srcOrd="1" destOrd="0" presId="urn:microsoft.com/office/officeart/2005/8/layout/vList4#2"/>
    <dgm:cxn modelId="{2DA3F862-3D14-4245-AFCB-4238B78A7A8F}" type="presParOf" srcId="{DC33DB80-04CD-4865-A75D-EE80B402A41E}" destId="{A6DB839C-C2F0-44D7-B578-344A6BC5B05D}" srcOrd="2" destOrd="0" presId="urn:microsoft.com/office/officeart/2005/8/layout/vList4#2"/>
    <dgm:cxn modelId="{B91BBEB6-E18C-419E-949E-78D640FDE80F}" type="presParOf" srcId="{A6DB839C-C2F0-44D7-B578-344A6BC5B05D}" destId="{458E56D3-4B92-4470-B0C4-7996D89CA114}" srcOrd="0" destOrd="0" presId="urn:microsoft.com/office/officeart/2005/8/layout/vList4#2"/>
    <dgm:cxn modelId="{8699F511-7913-466D-AE0D-810679DBEBBA}" type="presParOf" srcId="{A6DB839C-C2F0-44D7-B578-344A6BC5B05D}" destId="{39D64AEF-F60A-4474-8995-5EF594FA9295}" srcOrd="1" destOrd="0" presId="urn:microsoft.com/office/officeart/2005/8/layout/vList4#2"/>
    <dgm:cxn modelId="{50DB3236-1278-497B-AE00-1BE1CD904F2B}" type="presParOf" srcId="{A6DB839C-C2F0-44D7-B578-344A6BC5B05D}" destId="{EF142BED-BAFF-4DF0-9312-C2FEB5B51752}" srcOrd="2" destOrd="0" presId="urn:microsoft.com/office/officeart/2005/8/layout/vList4#2"/>
    <dgm:cxn modelId="{98E9DE98-1392-4913-A97B-898721778499}" type="presParOf" srcId="{DC33DB80-04CD-4865-A75D-EE80B402A41E}" destId="{1FCC449B-6D63-4905-AC1C-A8C6FDCD8688}" srcOrd="3" destOrd="0" presId="urn:microsoft.com/office/officeart/2005/8/layout/vList4#2"/>
    <dgm:cxn modelId="{8723CA88-63F6-4AA4-9730-FD68646F04A5}" type="presParOf" srcId="{DC33DB80-04CD-4865-A75D-EE80B402A41E}" destId="{5F9F3B5D-ED51-4E39-8894-35A19A4311E7}" srcOrd="4" destOrd="0" presId="urn:microsoft.com/office/officeart/2005/8/layout/vList4#2"/>
    <dgm:cxn modelId="{40B2E89C-4321-4597-A51C-BF7835D081BC}" type="presParOf" srcId="{5F9F3B5D-ED51-4E39-8894-35A19A4311E7}" destId="{9308FD53-E25D-466B-9A0E-3FAB256A47A5}" srcOrd="0" destOrd="0" presId="urn:microsoft.com/office/officeart/2005/8/layout/vList4#2"/>
    <dgm:cxn modelId="{02179509-1CEC-46EF-8089-7F167D3F6B9B}" type="presParOf" srcId="{5F9F3B5D-ED51-4E39-8894-35A19A4311E7}" destId="{C4676996-FC4D-45D7-B97F-3AD8654099AF}" srcOrd="1" destOrd="0" presId="urn:microsoft.com/office/officeart/2005/8/layout/vList4#2"/>
    <dgm:cxn modelId="{EDCB5CCB-3DE1-4614-B531-8A27BE0C0C92}" type="presParOf" srcId="{5F9F3B5D-ED51-4E39-8894-35A19A4311E7}" destId="{2DE6BD69-2666-4EA6-885E-813AA51F7749}" srcOrd="2" destOrd="0" presId="urn:microsoft.com/office/officeart/2005/8/layout/vList4#2"/>
    <dgm:cxn modelId="{5A2F2D73-3C46-4A9F-8821-FA553FA313EA}" type="presParOf" srcId="{DC33DB80-04CD-4865-A75D-EE80B402A41E}" destId="{C4B6D35B-1F18-474B-94AD-D37058F109F3}" srcOrd="5" destOrd="0" presId="urn:microsoft.com/office/officeart/2005/8/layout/vList4#2"/>
    <dgm:cxn modelId="{5C357C5E-6F71-4132-83A4-9F169C78958C}" type="presParOf" srcId="{DC33DB80-04CD-4865-A75D-EE80B402A41E}" destId="{704F8EB9-C2CA-4CAF-B8D1-3D2325AAAD15}" srcOrd="6" destOrd="0" presId="urn:microsoft.com/office/officeart/2005/8/layout/vList4#2"/>
    <dgm:cxn modelId="{44AF026C-64A9-4E88-A31A-CB09EA80308F}" type="presParOf" srcId="{704F8EB9-C2CA-4CAF-B8D1-3D2325AAAD15}" destId="{F9208970-377F-429D-8B7B-DFDA4AE5897D}" srcOrd="0" destOrd="0" presId="urn:microsoft.com/office/officeart/2005/8/layout/vList4#2"/>
    <dgm:cxn modelId="{7FCFD27B-3EB2-495D-BDAA-DEF50541D422}" type="presParOf" srcId="{704F8EB9-C2CA-4CAF-B8D1-3D2325AAAD15}" destId="{71CD8C7F-FEDA-40F4-B446-07E23067CF26}" srcOrd="1" destOrd="0" presId="urn:microsoft.com/office/officeart/2005/8/layout/vList4#2"/>
    <dgm:cxn modelId="{2E7117E2-7C5E-4F6E-8FB5-118C141E47EC}" type="presParOf" srcId="{704F8EB9-C2CA-4CAF-B8D1-3D2325AAAD15}" destId="{84310386-31CF-4878-A56A-1C881488AAE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E6999-56C0-4DCA-96B5-91976B0E7CCD}">
      <dsp:nvSpPr>
        <dsp:cNvPr id="0" name=""/>
        <dsp:cNvSpPr/>
      </dsp:nvSpPr>
      <dsp:spPr>
        <a:xfrm>
          <a:off x="0" y="0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007100" algn="l"/>
            </a:tabLst>
          </a:pPr>
          <a:r>
            <a:rPr lang="ru-RU" sz="3500" kern="1200" dirty="0" smtClean="0"/>
            <a:t>Интегрированный урок с презентацией</a:t>
          </a:r>
          <a:endParaRPr lang="ru-RU" sz="3500" kern="1200" dirty="0"/>
        </a:p>
      </dsp:txBody>
      <dsp:txXfrm>
        <a:off x="1948346" y="0"/>
        <a:ext cx="7195653" cy="1195461"/>
      </dsp:txXfrm>
    </dsp:sp>
    <dsp:sp modelId="{A186CCC0-3D1A-4294-8297-8AF03F3BF89D}">
      <dsp:nvSpPr>
        <dsp:cNvPr id="0" name=""/>
        <dsp:cNvSpPr/>
      </dsp:nvSpPr>
      <dsp:spPr>
        <a:xfrm>
          <a:off x="119546" y="119546"/>
          <a:ext cx="1828800" cy="956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618DE-B0E7-4F3C-9026-1F649FA506EB}">
      <dsp:nvSpPr>
        <dsp:cNvPr id="0" name=""/>
        <dsp:cNvSpPr/>
      </dsp:nvSpPr>
      <dsp:spPr>
        <a:xfrm>
          <a:off x="0" y="1315008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Задания созданные с помощью интерактивных модулей</a:t>
          </a:r>
          <a:endParaRPr lang="ru-RU" sz="3500" kern="1200" dirty="0"/>
        </a:p>
      </dsp:txBody>
      <dsp:txXfrm>
        <a:off x="1948346" y="1315008"/>
        <a:ext cx="7195653" cy="1195461"/>
      </dsp:txXfrm>
    </dsp:sp>
    <dsp:sp modelId="{3FBCFA2B-4F21-4492-A2C7-E824E7902E51}">
      <dsp:nvSpPr>
        <dsp:cNvPr id="0" name=""/>
        <dsp:cNvSpPr/>
      </dsp:nvSpPr>
      <dsp:spPr>
        <a:xfrm>
          <a:off x="119546" y="1434554"/>
          <a:ext cx="1828800" cy="956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7BF8E-D18C-4838-9258-98DA0C0753B1}">
      <dsp:nvSpPr>
        <dsp:cNvPr id="0" name=""/>
        <dsp:cNvSpPr/>
      </dsp:nvSpPr>
      <dsp:spPr>
        <a:xfrm>
          <a:off x="0" y="2630016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Опорный конспект к уроку и рабочий лист</a:t>
          </a:r>
          <a:endParaRPr lang="ru-RU" sz="3500" kern="1200" dirty="0"/>
        </a:p>
      </dsp:txBody>
      <dsp:txXfrm>
        <a:off x="1948346" y="2630016"/>
        <a:ext cx="7195653" cy="1195461"/>
      </dsp:txXfrm>
    </dsp:sp>
    <dsp:sp modelId="{8E75E923-7638-48D4-9BEC-B084D7FD3C3B}">
      <dsp:nvSpPr>
        <dsp:cNvPr id="0" name=""/>
        <dsp:cNvSpPr/>
      </dsp:nvSpPr>
      <dsp:spPr>
        <a:xfrm>
          <a:off x="119546" y="2749562"/>
          <a:ext cx="1828800" cy="956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CDC59-E83E-42CF-9009-191E9BFF2752}">
      <dsp:nvSpPr>
        <dsp:cNvPr id="0" name=""/>
        <dsp:cNvSpPr/>
      </dsp:nvSpPr>
      <dsp:spPr>
        <a:xfrm>
          <a:off x="0" y="3945024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Урок: Чем банки могут быть полезны?</a:t>
          </a:r>
          <a:endParaRPr lang="ru-RU" sz="3500" kern="1200" dirty="0"/>
        </a:p>
      </dsp:txBody>
      <dsp:txXfrm>
        <a:off x="1948346" y="3945024"/>
        <a:ext cx="7195653" cy="1195461"/>
      </dsp:txXfrm>
    </dsp:sp>
    <dsp:sp modelId="{D5FFF400-D5D3-4EFD-87C7-0A5F137B41E8}">
      <dsp:nvSpPr>
        <dsp:cNvPr id="0" name=""/>
        <dsp:cNvSpPr/>
      </dsp:nvSpPr>
      <dsp:spPr>
        <a:xfrm>
          <a:off x="119546" y="4064570"/>
          <a:ext cx="1828800" cy="9563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0562F-09FA-4962-8B0F-150B5058FA6E}">
      <dsp:nvSpPr>
        <dsp:cNvPr id="0" name=""/>
        <dsp:cNvSpPr/>
      </dsp:nvSpPr>
      <dsp:spPr>
        <a:xfrm>
          <a:off x="0" y="0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Викторина</a:t>
          </a:r>
          <a:endParaRPr lang="ru-RU" sz="5800" kern="1200" dirty="0"/>
        </a:p>
      </dsp:txBody>
      <dsp:txXfrm>
        <a:off x="1948346" y="0"/>
        <a:ext cx="7195653" cy="1195461"/>
      </dsp:txXfrm>
    </dsp:sp>
    <dsp:sp modelId="{D8552DE9-D12F-4AD1-89E6-48BED8DA1D72}">
      <dsp:nvSpPr>
        <dsp:cNvPr id="0" name=""/>
        <dsp:cNvSpPr/>
      </dsp:nvSpPr>
      <dsp:spPr>
        <a:xfrm>
          <a:off x="119546" y="119546"/>
          <a:ext cx="1828800" cy="956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E56D3-4B92-4470-B0C4-7996D89CA114}">
      <dsp:nvSpPr>
        <dsp:cNvPr id="0" name=""/>
        <dsp:cNvSpPr/>
      </dsp:nvSpPr>
      <dsp:spPr>
        <a:xfrm>
          <a:off x="0" y="1315008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err="1" smtClean="0"/>
            <a:t>Квест-игра</a:t>
          </a:r>
          <a:endParaRPr lang="ru-RU" sz="5800" kern="1200" dirty="0"/>
        </a:p>
      </dsp:txBody>
      <dsp:txXfrm>
        <a:off x="1948346" y="1315008"/>
        <a:ext cx="7195653" cy="1195461"/>
      </dsp:txXfrm>
    </dsp:sp>
    <dsp:sp modelId="{39D64AEF-F60A-4474-8995-5EF594FA9295}">
      <dsp:nvSpPr>
        <dsp:cNvPr id="0" name=""/>
        <dsp:cNvSpPr/>
      </dsp:nvSpPr>
      <dsp:spPr>
        <a:xfrm>
          <a:off x="119546" y="1434554"/>
          <a:ext cx="1828800" cy="956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8FD53-E25D-466B-9A0E-3FAB256A47A5}">
      <dsp:nvSpPr>
        <dsp:cNvPr id="0" name=""/>
        <dsp:cNvSpPr/>
      </dsp:nvSpPr>
      <dsp:spPr>
        <a:xfrm>
          <a:off x="0" y="2630016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Создание кластера</a:t>
          </a:r>
          <a:endParaRPr lang="ru-RU" sz="5800" kern="1200" dirty="0"/>
        </a:p>
      </dsp:txBody>
      <dsp:txXfrm>
        <a:off x="1948346" y="2630016"/>
        <a:ext cx="7195653" cy="1195461"/>
      </dsp:txXfrm>
    </dsp:sp>
    <dsp:sp modelId="{C4676996-FC4D-45D7-B97F-3AD8654099AF}">
      <dsp:nvSpPr>
        <dsp:cNvPr id="0" name=""/>
        <dsp:cNvSpPr/>
      </dsp:nvSpPr>
      <dsp:spPr>
        <a:xfrm>
          <a:off x="119546" y="2749562"/>
          <a:ext cx="1828800" cy="956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08970-377F-429D-8B7B-DFDA4AE5897D}">
      <dsp:nvSpPr>
        <dsp:cNvPr id="0" name=""/>
        <dsp:cNvSpPr/>
      </dsp:nvSpPr>
      <dsp:spPr>
        <a:xfrm>
          <a:off x="0" y="3945024"/>
          <a:ext cx="9144000" cy="119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Кроссворд</a:t>
          </a:r>
          <a:endParaRPr lang="ru-RU" sz="5800" kern="1200" dirty="0"/>
        </a:p>
      </dsp:txBody>
      <dsp:txXfrm>
        <a:off x="1948346" y="3945024"/>
        <a:ext cx="7195653" cy="1195461"/>
      </dsp:txXfrm>
    </dsp:sp>
    <dsp:sp modelId="{71CD8C7F-FEDA-40F4-B446-07E23067CF26}">
      <dsp:nvSpPr>
        <dsp:cNvPr id="0" name=""/>
        <dsp:cNvSpPr/>
      </dsp:nvSpPr>
      <dsp:spPr>
        <a:xfrm>
          <a:off x="119546" y="4064570"/>
          <a:ext cx="1828800" cy="956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6DA07-178F-42BA-982A-079FEC85CB9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3525-8D4F-48D8-8D85-E43B9A214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tadm\Desktop\no-translate-detected_318-37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2071684" cy="20716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«Банки и банковская система»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Курсы повышения квалификации по финансовой грамотности</a:t>
            </a:r>
          </a:p>
          <a:p>
            <a:r>
              <a:rPr lang="ru-RU" dirty="0" smtClean="0"/>
              <a:t>Модуль 3 Группа 2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adm\Desktop\no-translate-detected_318-6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714740"/>
            <a:ext cx="1428760" cy="142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разработки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987574"/>
            <a:ext cx="8893652" cy="401306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Урок «Банковская система. Викторина»</a:t>
            </a:r>
          </a:p>
          <a:p>
            <a:pPr lvl="1"/>
            <a:r>
              <a:rPr lang="ru-RU" dirty="0" smtClean="0"/>
              <a:t>Павленко Е.В. </a:t>
            </a:r>
          </a:p>
          <a:p>
            <a:r>
              <a:rPr lang="ru-RU" b="1" dirty="0" smtClean="0"/>
              <a:t>Создание кластера «Банковские услуги и отношения людей с банками»</a:t>
            </a:r>
          </a:p>
          <a:p>
            <a:pPr lvl="1"/>
            <a:r>
              <a:rPr lang="ru-RU" dirty="0" smtClean="0"/>
              <a:t>Брежнев И.П.</a:t>
            </a:r>
          </a:p>
          <a:p>
            <a:r>
              <a:rPr lang="ru-RU" b="1" dirty="0" smtClean="0"/>
              <a:t>Опорный конспект по теме «Банковская система»</a:t>
            </a:r>
          </a:p>
          <a:p>
            <a:pPr lvl="1"/>
            <a:r>
              <a:rPr lang="ru-RU" dirty="0" err="1" smtClean="0"/>
              <a:t>Газина</a:t>
            </a:r>
            <a:r>
              <a:rPr lang="ru-RU" dirty="0" smtClean="0"/>
              <a:t> О.А., Богданович В.А</a:t>
            </a:r>
          </a:p>
          <a:p>
            <a:r>
              <a:rPr lang="ru-RU" b="1" dirty="0" smtClean="0"/>
              <a:t>Сценарий </a:t>
            </a:r>
            <a:r>
              <a:rPr lang="ru-RU" b="1" dirty="0" err="1" smtClean="0"/>
              <a:t>квест-игры</a:t>
            </a:r>
            <a:r>
              <a:rPr lang="ru-RU" b="1" dirty="0" smtClean="0"/>
              <a:t> «Ва-банк»</a:t>
            </a:r>
          </a:p>
          <a:p>
            <a:pPr lvl="1"/>
            <a:r>
              <a:rPr lang="ru-RU" dirty="0" err="1" smtClean="0"/>
              <a:t>Одишвили</a:t>
            </a:r>
            <a:r>
              <a:rPr lang="ru-RU" dirty="0" smtClean="0"/>
              <a:t> Г.Н</a:t>
            </a:r>
          </a:p>
          <a:p>
            <a:r>
              <a:rPr lang="ru-RU" b="1" dirty="0" smtClean="0"/>
              <a:t>Интегрированный урок с историей в 6-7 классах: «Банки. Банковская система»</a:t>
            </a:r>
          </a:p>
          <a:p>
            <a:pPr lvl="1"/>
            <a:r>
              <a:rPr lang="ru-RU" dirty="0" err="1" smtClean="0"/>
              <a:t>Немова</a:t>
            </a:r>
            <a:r>
              <a:rPr lang="ru-RU" dirty="0" smtClean="0"/>
              <a:t> Ю.К., </a:t>
            </a:r>
            <a:r>
              <a:rPr lang="ru-RU" dirty="0" err="1" smtClean="0"/>
              <a:t>Кляпка</a:t>
            </a:r>
            <a:r>
              <a:rPr lang="ru-RU" dirty="0" smtClean="0"/>
              <a:t> О.В.</a:t>
            </a:r>
          </a:p>
          <a:p>
            <a:r>
              <a:rPr lang="ru-RU" b="1" dirty="0" smtClean="0"/>
              <a:t>Кроссворд</a:t>
            </a:r>
          </a:p>
          <a:p>
            <a:pPr lvl="1"/>
            <a:r>
              <a:rPr lang="ru-RU" dirty="0" smtClean="0"/>
              <a:t>Филиппова О.Н.</a:t>
            </a:r>
          </a:p>
          <a:p>
            <a:r>
              <a:rPr lang="ru-RU" b="1" dirty="0" smtClean="0"/>
              <a:t>Урок: </a:t>
            </a:r>
            <a:r>
              <a:rPr lang="ru-RU" b="1" dirty="0"/>
              <a:t>Чем банки могут быть полезны</a:t>
            </a:r>
            <a:r>
              <a:rPr lang="ru-RU" b="1" dirty="0" smtClean="0"/>
              <a:t>?</a:t>
            </a:r>
          </a:p>
          <a:p>
            <a:pPr lvl="1"/>
            <a:r>
              <a:rPr lang="ru-RU" b="1" dirty="0" err="1" smtClean="0"/>
              <a:t>Белянова</a:t>
            </a:r>
            <a:r>
              <a:rPr lang="ru-RU" b="1" dirty="0" smtClean="0"/>
              <a:t> Т.Г.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01078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Franklin Gothic Heavy"/>
        <a:ea typeface=""/>
        <a:cs typeface=""/>
      </a:majorFont>
      <a:minorFont>
        <a:latin typeface="Franklin Gothic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127</Words>
  <Application>Microsoft Office PowerPoint</Application>
  <PresentationFormat>Экран (16:9)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«Банки и банковская система»</vt:lpstr>
      <vt:lpstr>Методические разработки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Группа: «Банки и банковские продукты</dc:title>
  <dc:creator>Itadm</dc:creator>
  <cp:lastModifiedBy>oem</cp:lastModifiedBy>
  <cp:revision>6</cp:revision>
  <dcterms:created xsi:type="dcterms:W3CDTF">2017-01-27T13:00:38Z</dcterms:created>
  <dcterms:modified xsi:type="dcterms:W3CDTF">2017-01-28T13:07:29Z</dcterms:modified>
</cp:coreProperties>
</file>