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D082-E752-41D1-A3D8-33F4D2BD377F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3FB039-97DA-4517-B429-406E08AF3F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D082-E752-41D1-A3D8-33F4D2BD377F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3FB039-97DA-4517-B429-406E08AF3F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D082-E752-41D1-A3D8-33F4D2BD377F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3FB039-97DA-4517-B429-406E08AF3F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D082-E752-41D1-A3D8-33F4D2BD377F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3FB039-97DA-4517-B429-406E08AF3F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D082-E752-41D1-A3D8-33F4D2BD377F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3FB039-97DA-4517-B429-406E08AF3F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D082-E752-41D1-A3D8-33F4D2BD377F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3FB039-97DA-4517-B429-406E08AF3F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D082-E752-41D1-A3D8-33F4D2BD377F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3FB039-97DA-4517-B429-406E08AF3F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D082-E752-41D1-A3D8-33F4D2BD377F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3FB039-97DA-4517-B429-406E08AF3F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D082-E752-41D1-A3D8-33F4D2BD377F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3FB039-97DA-4517-B429-406E08AF3F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D082-E752-41D1-A3D8-33F4D2BD377F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3FB039-97DA-4517-B429-406E08AF3F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D082-E752-41D1-A3D8-33F4D2BD377F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3FB039-97DA-4517-B429-406E08AF3F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65DD082-E752-41D1-A3D8-33F4D2BD377F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F3FB039-97DA-4517-B429-406E08AF3F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428736"/>
            <a:ext cx="7851648" cy="18288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32656"/>
            <a:ext cx="7406640" cy="100811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ПРОЕКТ МЕТОДИЧЕСКОЙ РАЗРАБОТКИ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ПО ФИНАНСОВОЙ ГРАМОТЕ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1772817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Модуль 9: Содержание и методика преподавания по созданию и развитию собственного бизнеса</a:t>
            </a:r>
          </a:p>
          <a:p>
            <a:endParaRPr lang="ru-RU" sz="24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ТЕМА: «Разработка бизнес - плана»</a:t>
            </a:r>
          </a:p>
          <a:p>
            <a:endParaRPr lang="ru-RU" sz="24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Выполнила: Гудовичева Е.А.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8" descr="item_259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437063"/>
            <a:ext cx="2664296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332656"/>
            <a:ext cx="7746064" cy="59157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Бизнес-план, в конечном счете, должен дать правильный ответ на такие важные вопросы рыночных отношений, как возможная стоимость проекта создания предприятия и планируемые доходы от его деятельности.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 </a:t>
            </a: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Каждая команда выступает и защищает свой проект бизнес-плана. 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Оценивается: Четкость формулировок, анализ технологического проекта и анализ экономической части проекта, анализ конкурентов и рынка сбыта,  использование ИКТ. 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Кроме доклада необходимо ответить на вопросы команд конкурентов. 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Итоговую оценку проектов делает инвестор. Команды имеют право выступить в защиту своего бизнес-плана, задавать вопросы, оспаривать решение  инвестора.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Admin\Pictures\Vniman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633864"/>
            <a:ext cx="1152128" cy="1035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3042" y="1447800"/>
            <a:ext cx="7290646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88640"/>
            <a:ext cx="763284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Эпиграф к занятию: 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Погоня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прибылью – единственный способ, при помощи которого люди могут удовлетворить потребности тех, кого они вовсе не знают. (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Фридрих фон </a:t>
            </a:r>
            <a:r>
              <a:rPr lang="ru-RU" sz="2000" i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Хайек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 smtClean="0"/>
          </a:p>
        </p:txBody>
      </p:sp>
      <p:pic>
        <p:nvPicPr>
          <p:cNvPr id="5" name="Рисунок 1" descr="toni-stark_9823685_big_.jpe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700808"/>
            <a:ext cx="6696744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260648"/>
            <a:ext cx="7674056" cy="633670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Учебная практика 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профессиональному модулю ПМ 02 Участие в организации производственной деятельности в рамках структурного подразделения деревообрабатывающего производства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специальности  35.02.03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«Технология деревообработки» </a:t>
            </a:r>
          </a:p>
          <a:p>
            <a:pPr algn="ctr"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Группа ТД  4 Курс (18-20 лет) 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практических занятий: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Разработка бизнес-плана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 практических занятий: 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Деловая игра </a:t>
            </a:r>
          </a:p>
          <a:p>
            <a:pPr>
              <a:buNone/>
            </a:pP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Методы обучения: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словесный, наглядный, информационный, опросно-ответный, практический, тестирование, частично – поисковый,  игровой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60648"/>
            <a:ext cx="7790712" cy="640871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Цели занятий: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Общеобразовательные (дидактические):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повторение и обобщение  знаний студентов в области планирования производства;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формирование умений применять полученные знания в производственных ситуациях;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формирование компетенций:</a:t>
            </a:r>
          </a:p>
          <a:p>
            <a:pPr>
              <a:buNone/>
            </a:pP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ОК 1. Понимать сущность и социальную значимость своей будущей профессии, проявлять к ней устойчивый интерес.</a:t>
            </a:r>
          </a:p>
          <a:p>
            <a:pPr>
              <a:buNone/>
            </a:pP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 2. Организовывать собственную деятельность, выбирать типовые методы и способы выполнения профессиональных задач, оценивать их эффективность и качество.</a:t>
            </a:r>
          </a:p>
          <a:p>
            <a:pPr>
              <a:buNone/>
            </a:pP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Развивающие: 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1.Вовлечение учащихся в активный познавательный процесс.</a:t>
            </a:r>
            <a:endParaRPr lang="ru-RU" sz="14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Получение  практического опыта: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планирования производства в рамках структурного подразделения;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руководства работой структурного подразделения;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анализа результатов деятельности подразделения;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участия в организации экологически безопасной деятельности подразделения;</a:t>
            </a:r>
          </a:p>
          <a:p>
            <a:pPr>
              <a:buNone/>
            </a:pP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Воспитательные: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интереса и кругозора учащихся.</a:t>
            </a:r>
            <a:endParaRPr lang="ru-RU" sz="14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компетенций:</a:t>
            </a:r>
            <a:endParaRPr lang="ru-RU" sz="14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 6. Работать в коллективе и команде, эффективно общаться с коллегами, руководством, потребителями.</a:t>
            </a:r>
          </a:p>
          <a:p>
            <a:pPr>
              <a:buNone/>
            </a:pP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 7. Брать на себя ответственность за работу членов команды (подчиненных), результат выполнения заданий.</a:t>
            </a:r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404664"/>
            <a:ext cx="7818072" cy="584373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учебной практики:</a:t>
            </a:r>
          </a:p>
          <a:p>
            <a:pPr>
              <a:buNone/>
            </a:pPr>
            <a:endParaRPr lang="ru-RU" sz="14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Составить технологический процесс, выбрать и рассчитать необходимое количество оборудования.</a:t>
            </a: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Организовать рабочие места исполнителей.</a:t>
            </a: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Подобрать рабочий и управленческий персонал в соответствии с рассчитанным планом производства.</a:t>
            </a: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Определить их полномочия. Составить должностные инструкции.</a:t>
            </a: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Определить  формы мотивации персонала.</a:t>
            </a: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Используя нормативную документацию рассчитать бизнес-план производственного  участка. </a:t>
            </a: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Сделать выводы о принятых управленческих решениях.</a:t>
            </a: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Заполнить необходимые первичные документы.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4653136"/>
            <a:ext cx="1296144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81724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7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результате освоения учебной дисциплины обучающийся должен</a:t>
            </a: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7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32656"/>
            <a:ext cx="7890080" cy="5915744"/>
          </a:xfrm>
        </p:spPr>
        <p:txBody>
          <a:bodyPr>
            <a:noAutofit/>
          </a:bodyPr>
          <a:lstStyle/>
          <a:p>
            <a:endParaRPr lang="ru-RU" sz="1050" dirty="0" smtClean="0"/>
          </a:p>
          <a:p>
            <a:pPr>
              <a:buNone/>
            </a:pPr>
            <a:r>
              <a:rPr lang="ru-RU" sz="1400" dirty="0" smtClean="0"/>
              <a:t> </a:t>
            </a:r>
          </a:p>
          <a:p>
            <a:pPr>
              <a:buNone/>
            </a:pPr>
            <a:endParaRPr lang="ru-RU" sz="16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уметь: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-рассчитывать основные технико-экономические показатели деятельности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деревообрабатывающего производства;</a:t>
            </a:r>
          </a:p>
          <a:p>
            <a:pPr>
              <a:buNone/>
            </a:pP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знать: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организацию производственного и технологического процессов;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материально-технические, трудовые и финансовые ресурсы отрасли и организации (предприятия), показатели их эффективного использования;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методики расчета основных технико-экономических показателей деятельности организации;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механизмы ценообразования на продукцию (услуги), формы оплаты труда;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методику разработки бизнес-плана.</a:t>
            </a: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876256" y="5085184"/>
            <a:ext cx="1872207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332656"/>
            <a:ext cx="7962088" cy="59157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деловой игры:</a:t>
            </a:r>
          </a:p>
          <a:p>
            <a:pPr algn="ctr">
              <a:buNone/>
            </a:pPr>
            <a:endParaRPr lang="ru-RU" sz="30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 Организационный момент первого занятия (приветствие, проверка посещаемости, объявление темы, постановка цели с помощью студентов, задач, плана урока);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Активизация учебной деятельности: выполнение поставленных задач с элементами игры;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Подведение итогов и оценка  деятельности студентов во время практики;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Учебная рефлексия.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581128"/>
            <a:ext cx="1634108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chemeClr val="accent2">
                    <a:lumMod val="50000"/>
                  </a:schemeClr>
                </a:solidFill>
              </a:rPr>
              <a:t>Мотивационный момент:</a:t>
            </a: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7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</a:rPr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764704"/>
            <a:ext cx="7890080" cy="5879006"/>
          </a:xfrm>
        </p:spPr>
        <p:txBody>
          <a:bodyPr>
            <a:normAutofit/>
          </a:bodyPr>
          <a:lstStyle/>
          <a:p>
            <a:pPr marL="425196" lvl="0" indent="-342900">
              <a:buNone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Каждый предприниматель, начиная свою деятельность, должен ясно представлять потребность на перспективу в финансовых, материальных, трудовых и интеллектуальных ресурсах, источники их получения, а также уметь четко рассчитать эффективность использования ресурсов в процессе работы фирмы.</a:t>
            </a:r>
            <a:endParaRPr lang="ru-RU" sz="18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2.В рыночной экономике предприниматели не смогут добиться стабильного успеха, если не будут четко и эффективно планировать свою деятельность, постоянно собирать и аккумулировать информацию как о состоянии целевых рынков, положении на них конкурентов, так и о собственных перспективах и возможностях.</a:t>
            </a:r>
            <a:endParaRPr lang="ru-RU" sz="18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всем многообразии форм предпринимательства существуют ключевые положения, применимые практически во всех областях коммерческой деятельности и для разных фирм, но необходимые для того, чтобы своевременно подготовиться и обойти потенциальные трудности и опасности, тем самым уменьшить риск в достижении поставленных целей.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1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28736"/>
            <a:ext cx="8100392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425873" y="1124744"/>
            <a:ext cx="2920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043608" y="214359"/>
            <a:ext cx="8100392" cy="615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4.Важной задачей является проблема привлечения инвестиций, в том числе и зарубежных, в действующие и развивающиеся предприятия. Для этого необходимо аргументировать и обосновать оформление проектов (предложений), требующих инвестиций. Для этих и некоторых других целей применяется бизнес-план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5.В рыночной экономике бизнес-план является рабочим инструментом, используемым во всех сферах предпринимательства. Бизнес-план описывает процесс функционирования фирмы, показывает, каким образом ее руководители собираются достичь свои цели и задачи, в первую очередь повышения прибыльности работы. Хорошо разработанный бизнес-план помогает фирме расти, завоевывать новые позиции на рынке, где она функционирует, составлять перспективные планы своего развития.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6.Бизнес-план является постоянным документом, он систематически обновляется, в него вносятся изменения, связанные как с переменами, происходящими внутри фирмы, так и на рынке, где действует фирма.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Структура бизнес-плана: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692696"/>
            <a:ext cx="8100392" cy="5184576"/>
          </a:xfrm>
        </p:spPr>
        <p:txBody>
          <a:bodyPr>
            <a:normAutofit/>
          </a:bodyPr>
          <a:lstStyle/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Резюме (возможности предприятия).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положения дел в отрасли.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Виды выпускаемой продукции.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Рынки сбыта продукции.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Конкуренция на рынке сбыта.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 маркетинга.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Производственный план.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Организационный план.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Финансовый план.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 финансирования.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Правовое обеспечение деятельности предприятия.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Оценка рисков и страхование.</a:t>
            </a:r>
          </a:p>
          <a:p>
            <a:pPr lvl="0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Приложения.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4" descr="100garantiakachestvaaea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5849888"/>
            <a:ext cx="5616624" cy="819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136</TotalTime>
  <Words>721</Words>
  <Application>Microsoft Office PowerPoint</Application>
  <PresentationFormat>Экран (4:3)</PresentationFormat>
  <Paragraphs>116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      </vt:lpstr>
      <vt:lpstr> </vt:lpstr>
      <vt:lpstr> </vt:lpstr>
      <vt:lpstr> </vt:lpstr>
      <vt:lpstr>   В результате освоения учебной дисциплины обучающийся должен    </vt:lpstr>
      <vt:lpstr>Слайд 6</vt:lpstr>
      <vt:lpstr>Мотивационный момент:    </vt:lpstr>
      <vt:lpstr>Слайд 8</vt:lpstr>
      <vt:lpstr> Структура бизнес-плана:  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</dc:title>
  <dc:creator>Admin</dc:creator>
  <cp:lastModifiedBy>Asus</cp:lastModifiedBy>
  <cp:revision>15</cp:revision>
  <dcterms:created xsi:type="dcterms:W3CDTF">2011-05-17T13:14:39Z</dcterms:created>
  <dcterms:modified xsi:type="dcterms:W3CDTF">2017-02-16T18:13:05Z</dcterms:modified>
</cp:coreProperties>
</file>