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3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9466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14A5-ECBF-48AD-9287-5B3F5958521E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B3F9-C2AD-41AA-BD10-94E77F8DD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5ACC-8F5E-499D-BF64-050F20B6F201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FD34-EA11-46E5-85CE-CEB31A7CB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26FC-5C0F-435B-B7F8-BCE1FD58FF44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C0C7-F71A-4229-B873-A2C1E48DC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C762-D31F-496E-8677-6CD4CD29E723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8E3A-74A6-4351-A8FE-DD1CBEA15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0428-A6A2-4164-A60E-F9370E380B00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E0B9E-4581-4E72-90AB-B1BDD0EB0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1EC2-5D42-4A00-9D86-EDA673C656D9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FD21F-4CE3-452A-BF6C-6E0866CB1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2386-D703-4B0A-B5DC-B54C6D3B575C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C32C-46E9-4C28-B894-39DF3CB69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F583-89CC-49CC-863A-CBC42AD1AE82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DBB7-3887-442E-909F-CC212754C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8A7C-3ADB-4FE3-AC68-89933851A41B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9D05B-C28B-4906-A395-8F7149915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3591-6468-4930-832A-9C8AE6FF5A87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67A3-A72A-4A27-9E18-6485F6FC6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0AC3-0B25-43A0-B219-9DEDD7418468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31FE-7DB1-44DC-9D33-123A5A428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00294E-C6F1-4940-A6E3-3B5E4CA8D692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D172A7-8154-4BD8-9FA5-D0791A55E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79" y="476672"/>
            <a:ext cx="7879261" cy="2448271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8800" dirty="0" smtClean="0">
                <a:solidFill>
                  <a:srgbClr val="A7EA52">
                    <a:lumMod val="50000"/>
                  </a:srgbClr>
                </a:solidFill>
              </a:rPr>
              <a:t>«СЕМЕЙНЫЙ БЮДЖЕТ»     </a:t>
            </a:r>
            <a:r>
              <a:rPr lang="ru-RU" sz="6000" dirty="0" smtClean="0">
                <a:solidFill>
                  <a:srgbClr val="A7EA52">
                    <a:lumMod val="50000"/>
                  </a:srgbClr>
                </a:solidFill>
              </a:rPr>
              <a:t/>
            </a:r>
            <a:br>
              <a:rPr lang="ru-RU" sz="6000" dirty="0" smtClean="0">
                <a:solidFill>
                  <a:srgbClr val="A7EA52">
                    <a:lumMod val="50000"/>
                  </a:srgbClr>
                </a:solidFill>
              </a:rPr>
            </a:br>
            <a:endParaRPr lang="ru-RU" dirty="0"/>
          </a:p>
        </p:txBody>
      </p:sp>
      <p:pic>
        <p:nvPicPr>
          <p:cNvPr id="1331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3667125"/>
            <a:ext cx="47688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4427984" y="3501008"/>
            <a:ext cx="4572000" cy="28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 составители: 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Прищепа Вера Михайловна, </a:t>
            </a:r>
          </a:p>
          <a:p>
            <a:pPr algn="r">
              <a:lnSpc>
                <a:spcPct val="107000"/>
              </a:lnSpc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Юсупова Наталья Александровна,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</a:t>
            </a:r>
          </a:p>
          <a:p>
            <a:pPr algn="r">
              <a:lnSpc>
                <a:spcPct val="107000"/>
              </a:lnSpc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Барнаул, 28.01.17 год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30352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65176" y="908720"/>
            <a:ext cx="4104456" cy="1296144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/>
              <a:t>Произвольные </a:t>
            </a:r>
            <a:br>
              <a:rPr lang="ru-RU" sz="3600" dirty="0" smtClean="0"/>
            </a:br>
            <a:r>
              <a:rPr lang="ru-RU" sz="3600" dirty="0" smtClean="0"/>
              <a:t>расходы</a:t>
            </a: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550" y="260350"/>
            <a:ext cx="7175500" cy="179387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2457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550" y="188913"/>
            <a:ext cx="7210425" cy="1007839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/>
              <a:t>КРОССВОРД</a:t>
            </a:r>
            <a:endParaRPr lang="ru-RU" sz="4000" dirty="0"/>
          </a:p>
        </p:txBody>
      </p:sp>
      <p:pic>
        <p:nvPicPr>
          <p:cNvPr id="4" name="Рисунок 3" descr="http://festival.1september.ru/articles/507000/img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57250"/>
            <a:ext cx="7056784" cy="5812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175351" cy="1793167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СПАСИБО ЗА </a:t>
            </a:r>
            <a:br>
              <a:rPr lang="ru-RU" dirty="0" smtClean="0"/>
            </a:br>
            <a:r>
              <a:rPr lang="ru-RU" dirty="0" smtClean="0"/>
              <a:t>ВНИМАНИЕ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879261" cy="2448271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8800" dirty="0" smtClean="0">
                <a:solidFill>
                  <a:srgbClr val="A7EA52">
                    <a:lumMod val="50000"/>
                  </a:srgbClr>
                </a:solidFill>
              </a:rPr>
              <a:t>«СЕМЕЙНЫЙ БЮДЖЕТ»     </a:t>
            </a:r>
            <a:r>
              <a:rPr lang="ru-RU" sz="6000" dirty="0" smtClean="0">
                <a:solidFill>
                  <a:srgbClr val="A7EA52">
                    <a:lumMod val="50000"/>
                  </a:srgbClr>
                </a:solidFill>
              </a:rPr>
              <a:t/>
            </a:r>
            <a:br>
              <a:rPr lang="ru-RU" sz="6000" dirty="0" smtClean="0">
                <a:solidFill>
                  <a:srgbClr val="A7EA52">
                    <a:lumMod val="50000"/>
                  </a:srgbClr>
                </a:solidFill>
              </a:rPr>
            </a:b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149725"/>
            <a:ext cx="382746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1684338"/>
            <a:ext cx="4465637" cy="4089400"/>
          </a:xfrm>
        </p:spPr>
        <p:txBody>
          <a:bodyPr>
            <a:normAutofit lnSpcReduction="10000"/>
          </a:bodyPr>
          <a:lstStyle/>
          <a:p>
            <a:pPr marL="419100" indent="382588">
              <a:spcAft>
                <a:spcPct val="0"/>
              </a:spcAft>
              <a:buFont typeface="Wingdings 2" pitchFamily="18" charset="2"/>
              <a:buChar char=""/>
            </a:pPr>
            <a:r>
              <a:rPr lang="ru-RU" sz="2800" b="1" i="1" smtClean="0"/>
              <a:t>Бюджет</a:t>
            </a:r>
            <a:r>
              <a:rPr lang="ru-RU" sz="2800" smtClean="0"/>
              <a:t>  -  это </a:t>
            </a:r>
            <a:r>
              <a:rPr lang="ru-RU" sz="2800" smtClean="0">
                <a:latin typeface="Times New Roman" pitchFamily="18" charset="0"/>
                <a:cs typeface="Calibri" pitchFamily="34" charset="0"/>
              </a:rPr>
              <a:t>ведение хозяйства. Слово «бюджет» буквально означает «денежная сумка».</a:t>
            </a:r>
            <a:endParaRPr lang="ru-RU" sz="2800" smtClean="0"/>
          </a:p>
          <a:p>
            <a:pPr marL="419100" indent="382588">
              <a:spcAft>
                <a:spcPct val="0"/>
              </a:spcAft>
              <a:buFont typeface="Wingdings 2" pitchFamily="18" charset="2"/>
              <a:buChar char=""/>
            </a:pPr>
            <a:r>
              <a:rPr lang="ru-RU" sz="2800" smtClean="0">
                <a:latin typeface="Times New Roman" pitchFamily="18" charset="0"/>
                <a:cs typeface="Calibri" pitchFamily="34" charset="0"/>
              </a:rPr>
              <a:t>Все деньги в семье, которыми она может распоряжаться, называются -</a:t>
            </a:r>
            <a:r>
              <a:rPr lang="ru-RU" sz="2800" b="1" i="1" smtClean="0"/>
              <a:t>семейным бюджетом</a:t>
            </a:r>
            <a:endParaRPr lang="ru-RU" sz="28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175351" cy="1361119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БЮДЖЕТ СЕМЬИ</a:t>
            </a:r>
            <a:endParaRPr lang="ru-RU" dirty="0"/>
          </a:p>
        </p:txBody>
      </p:sp>
      <p:pic>
        <p:nvPicPr>
          <p:cNvPr id="15363" name="Picture 2" descr="L:\для презентаций\1329408232_78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916113"/>
            <a:ext cx="357346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 rot="731786">
            <a:off x="1214438" y="1000125"/>
            <a:ext cx="6883400" cy="5327650"/>
          </a:xfrm>
          <a:prstGeom prst="cloud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404813"/>
            <a:ext cx="5637213" cy="882650"/>
          </a:xfrm>
        </p:spPr>
        <p:txBody>
          <a:bodyPr rtlCol="0"/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     БЮДЖЕТ СЕМЬИ</a:t>
            </a:r>
            <a:endParaRPr lang="ru-RU" sz="2800" b="1" dirty="0"/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7885113" y="1052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915816" y="2647139"/>
            <a:ext cx="5932487" cy="149383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606550" y="1741488"/>
            <a:ext cx="6192838" cy="25923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БЮДЖЕТ СЕМЬИ</a:t>
            </a:r>
          </a:p>
        </p:txBody>
      </p:sp>
      <p:sp>
        <p:nvSpPr>
          <p:cNvPr id="6" name="Капля 5"/>
          <p:cNvSpPr/>
          <p:nvPr/>
        </p:nvSpPr>
        <p:spPr>
          <a:xfrm rot="18836304">
            <a:off x="2626519" y="558007"/>
            <a:ext cx="723900" cy="7032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</a:t>
            </a:r>
          </a:p>
        </p:txBody>
      </p:sp>
      <p:sp>
        <p:nvSpPr>
          <p:cNvPr id="7" name="Капля 6"/>
          <p:cNvSpPr/>
          <p:nvPr/>
        </p:nvSpPr>
        <p:spPr>
          <a:xfrm rot="18836304">
            <a:off x="3887787" y="381001"/>
            <a:ext cx="722313" cy="7032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</a:t>
            </a:r>
          </a:p>
        </p:txBody>
      </p:sp>
      <p:sp>
        <p:nvSpPr>
          <p:cNvPr id="8" name="Капля 7"/>
          <p:cNvSpPr/>
          <p:nvPr/>
        </p:nvSpPr>
        <p:spPr>
          <a:xfrm rot="18836304">
            <a:off x="5075237" y="381001"/>
            <a:ext cx="722313" cy="7032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</a:t>
            </a:r>
          </a:p>
        </p:txBody>
      </p:sp>
      <p:sp>
        <p:nvSpPr>
          <p:cNvPr id="9" name="Капля 8"/>
          <p:cNvSpPr/>
          <p:nvPr/>
        </p:nvSpPr>
        <p:spPr>
          <a:xfrm rot="18836304">
            <a:off x="6277769" y="558007"/>
            <a:ext cx="723900" cy="7032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Х</a:t>
            </a:r>
          </a:p>
        </p:txBody>
      </p:sp>
      <p:sp>
        <p:nvSpPr>
          <p:cNvPr id="10" name="Капля 9"/>
          <p:cNvSpPr/>
          <p:nvPr/>
        </p:nvSpPr>
        <p:spPr>
          <a:xfrm rot="18836304">
            <a:off x="7378700" y="831850"/>
            <a:ext cx="722313" cy="70326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</a:t>
            </a:r>
          </a:p>
        </p:txBody>
      </p:sp>
      <p:sp>
        <p:nvSpPr>
          <p:cNvPr id="11" name="Капля 10"/>
          <p:cNvSpPr/>
          <p:nvPr/>
        </p:nvSpPr>
        <p:spPr>
          <a:xfrm rot="18836304">
            <a:off x="1906587" y="4486276"/>
            <a:ext cx="722313" cy="7032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sp>
        <p:nvSpPr>
          <p:cNvPr id="12" name="Капля 11"/>
          <p:cNvSpPr/>
          <p:nvPr/>
        </p:nvSpPr>
        <p:spPr>
          <a:xfrm rot="18836304">
            <a:off x="3261519" y="4990307"/>
            <a:ext cx="723900" cy="7032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 У</a:t>
            </a:r>
          </a:p>
        </p:txBody>
      </p:sp>
      <p:sp>
        <p:nvSpPr>
          <p:cNvPr id="13" name="Капля 12"/>
          <p:cNvSpPr/>
          <p:nvPr/>
        </p:nvSpPr>
        <p:spPr>
          <a:xfrm rot="18836304">
            <a:off x="4367212" y="4733926"/>
            <a:ext cx="722313" cy="7032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</a:t>
            </a:r>
          </a:p>
        </p:txBody>
      </p:sp>
      <p:sp>
        <p:nvSpPr>
          <p:cNvPr id="14" name="Капля 13"/>
          <p:cNvSpPr/>
          <p:nvPr/>
        </p:nvSpPr>
        <p:spPr>
          <a:xfrm rot="18836304">
            <a:off x="5793582" y="5309393"/>
            <a:ext cx="723900" cy="70326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Т</a:t>
            </a:r>
          </a:p>
        </p:txBody>
      </p:sp>
      <p:sp>
        <p:nvSpPr>
          <p:cNvPr id="15" name="Капля 14"/>
          <p:cNvSpPr/>
          <p:nvPr/>
        </p:nvSpPr>
        <p:spPr>
          <a:xfrm rot="18836304">
            <a:off x="6875462" y="4486276"/>
            <a:ext cx="722313" cy="7032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</a:t>
            </a:r>
          </a:p>
        </p:txBody>
      </p:sp>
      <p:sp>
        <p:nvSpPr>
          <p:cNvPr id="16" name="Капля 15"/>
          <p:cNvSpPr/>
          <p:nvPr/>
        </p:nvSpPr>
        <p:spPr>
          <a:xfrm rot="18836304">
            <a:off x="1553369" y="885032"/>
            <a:ext cx="723900" cy="7032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З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 r="12485"/>
          <a:stretch>
            <a:fillRect/>
          </a:stretch>
        </p:blipFill>
        <p:spPr bwMode="auto">
          <a:xfrm>
            <a:off x="1265238" y="1422400"/>
            <a:ext cx="706596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613" y="398463"/>
            <a:ext cx="5637212" cy="882650"/>
          </a:xfrm>
        </p:spPr>
        <p:txBody>
          <a:bodyPr rtlCol="0"/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БЮДЖЕТ СЕМЬИ</a:t>
            </a:r>
            <a:endParaRPr lang="ru-RU" sz="2800" b="1" i="1" dirty="0"/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7885113" y="1052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403350" y="836613"/>
            <a:ext cx="67691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Times New Roman" pitchFamily="18" charset="0"/>
                <a:cs typeface="Calibri" pitchFamily="34" charset="0"/>
              </a:rPr>
              <a:t>«Безумно тратить деньги – дело не хитрое, а вот расходовать их на то, что вам необходимо и с наибольшей пользой для семьи – наука не простая». </a:t>
            </a:r>
            <a:endParaRPr lang="ru-RU" sz="4800" b="1" i="1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611188" y="404813"/>
            <a:ext cx="78486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</a:p>
          <a:p>
            <a:pPr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«Жена: Артем, посчитай сколько у нас осталось денег.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Муж: 1500 руб.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Жена: До следующей зарплаты сколько дней?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Муж: 10 дней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Жена: Давай купим на эти деньги обои в комнату, а то они уже старые, некрасивые.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Муж: ты права. Эти уже какие-то серые, поцарапанные. Давай.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Супруги пошли и купили на все оставшиеся деньги обои».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Верно ли они поступили?  Почему? </a:t>
            </a:r>
            <a:endParaRPr lang="ru-RU" sz="2800" b="1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550" y="260351"/>
            <a:ext cx="7175500" cy="864394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/>
              <a:t>ОСНОВНЫЕ РАСХОДЫ</a:t>
            </a:r>
            <a:endParaRPr lang="ru-RU" sz="4000" dirty="0"/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 rotWithShape="1">
          <a:blip r:embed="rId2"/>
          <a:srcRect t="11550"/>
          <a:stretch/>
        </p:blipFill>
        <p:spPr bwMode="auto">
          <a:xfrm>
            <a:off x="395536" y="1124745"/>
            <a:ext cx="8532440" cy="56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</TotalTime>
  <Words>120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Trebuchet MS</vt:lpstr>
      <vt:lpstr>Wingdings 2</vt:lpstr>
      <vt:lpstr>Воздушный поток</vt:lpstr>
      <vt:lpstr>«СЕМЕЙНЫЙ БЮДЖЕТ»      </vt:lpstr>
      <vt:lpstr>«СЕМЕЙНЫЙ БЮДЖЕТ»      </vt:lpstr>
      <vt:lpstr>БЮДЖЕТ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РАСХОДЫ</vt:lpstr>
      <vt:lpstr>Произвольные  расходы</vt:lpstr>
      <vt:lpstr>Презентация PowerPoint</vt:lpstr>
      <vt:lpstr>КРОССВОРД</vt:lpstr>
      <vt:lpstr>СПАСИБО ЗА 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СЕМЬИ      (беседа – практикум)  (старшая возрастная группа)</dc:title>
  <dc:creator>User</dc:creator>
  <cp:lastModifiedBy>Вера</cp:lastModifiedBy>
  <cp:revision>16</cp:revision>
  <dcterms:created xsi:type="dcterms:W3CDTF">2013-03-02T14:44:37Z</dcterms:created>
  <dcterms:modified xsi:type="dcterms:W3CDTF">2017-01-27T15:31:39Z</dcterms:modified>
</cp:coreProperties>
</file>