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7" r:id="rId2"/>
    <p:sldId id="258" r:id="rId3"/>
    <p:sldId id="259" r:id="rId4"/>
    <p:sldId id="272" r:id="rId5"/>
    <p:sldId id="261" r:id="rId6"/>
    <p:sldId id="260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74" r:id="rId15"/>
    <p:sldId id="269" r:id="rId16"/>
    <p:sldId id="270" r:id="rId17"/>
    <p:sldId id="275" r:id="rId18"/>
    <p:sldId id="276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60"/>
  </p:normalViewPr>
  <p:slideViewPr>
    <p:cSldViewPr>
      <p:cViewPr varScale="1">
        <p:scale>
          <a:sx n="68" d="100"/>
          <a:sy n="68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C5747-1717-4400-B6CB-7316D5AB8525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58EA5-F772-4079-93F0-F23700380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esktop\&#1064;&#1050;&#1054;&#1051;&#1067;\&#1043;&#1056;&#1059;&#1055;&#1055;&#1040;%203\&#1055;&#1088;&#1086;&#1077;&#1082;&#1090;%20&#1091;&#1088;&#1086;&#1082;&#1072;%20&#1076;&#1083;&#1103;%208%20&#1082;&#1083;&#1072;&#1089;&#1089;&#1072;\&#1086;&#1073;&#1088;&#1077;&#1079;&#1082;&#1072;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ru-RU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pPr algn="r"/>
            <a:r>
              <a:rPr lang="ru-RU" sz="1600" b="1" dirty="0" err="1" smtClean="0"/>
              <a:t>Майкопова</a:t>
            </a:r>
            <a:r>
              <a:rPr lang="ru-RU" sz="1600" b="1" dirty="0" smtClean="0"/>
              <a:t> Раиса Ивановна МБОУ «Гимназия №80»</a:t>
            </a:r>
            <a:endParaRPr lang="ru-RU" sz="1600" dirty="0" smtClean="0"/>
          </a:p>
          <a:p>
            <a:pPr algn="r"/>
            <a:r>
              <a:rPr lang="ru-RU" sz="1600" b="1" dirty="0" smtClean="0"/>
              <a:t>Никитина Татьяна Александровна МБОУ «Гимназия №80»</a:t>
            </a:r>
            <a:endParaRPr lang="ru-RU" sz="1600" dirty="0" smtClean="0"/>
          </a:p>
          <a:p>
            <a:pPr algn="r"/>
            <a:r>
              <a:rPr lang="ru-RU" sz="1600" b="1" dirty="0" err="1" smtClean="0"/>
              <a:t>Викулина</a:t>
            </a:r>
            <a:r>
              <a:rPr lang="ru-RU" sz="1600" b="1" dirty="0" smtClean="0"/>
              <a:t> Оксана Александровна МБОУ «</a:t>
            </a:r>
            <a:r>
              <a:rPr lang="ru-RU" sz="1600" b="1" dirty="0" err="1" smtClean="0"/>
              <a:t>Санниковская</a:t>
            </a:r>
            <a:r>
              <a:rPr lang="ru-RU" sz="1600" b="1" dirty="0" smtClean="0"/>
              <a:t> СОШ»</a:t>
            </a:r>
            <a:endParaRPr lang="ru-RU" sz="1600" dirty="0" smtClean="0"/>
          </a:p>
          <a:p>
            <a:pPr algn="r"/>
            <a:r>
              <a:rPr lang="ru-RU" sz="1600" b="1" dirty="0" smtClean="0"/>
              <a:t>Потехина Ольга Сергеевна МБОУ «</a:t>
            </a:r>
            <a:r>
              <a:rPr lang="ru-RU" sz="1600" b="1" dirty="0" err="1" smtClean="0"/>
              <a:t>Малоенисейская</a:t>
            </a:r>
            <a:r>
              <a:rPr lang="ru-RU" sz="1600" b="1" dirty="0" smtClean="0"/>
              <a:t> СОШ»</a:t>
            </a:r>
            <a:endParaRPr lang="ru-RU" sz="1600" dirty="0" smtClean="0"/>
          </a:p>
          <a:p>
            <a:pPr algn="r"/>
            <a:r>
              <a:rPr lang="ru-RU" sz="1600" b="1" dirty="0" smtClean="0"/>
              <a:t>Волошина Татьяна Сергеевна</a:t>
            </a:r>
            <a:r>
              <a:rPr lang="ru-RU" sz="1600" dirty="0" smtClean="0"/>
              <a:t> </a:t>
            </a:r>
            <a:r>
              <a:rPr lang="ru-RU" sz="1600" b="1" dirty="0" smtClean="0"/>
              <a:t>МБОУ «Гимназия №3»</a:t>
            </a:r>
            <a:endParaRPr lang="ru-RU" sz="16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00026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Занятие курса </a:t>
            </a:r>
            <a:br>
              <a:rPr lang="ru-RU" sz="4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«Финансовая грамотность» по теме «Деньги: что это такое?» </a:t>
            </a:r>
            <a:r>
              <a:rPr lang="ru-RU" sz="4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8 класс</a:t>
            </a:r>
            <a:endParaRPr lang="ru-RU" sz="32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Единственное их занятие- торговля соболями, белками и другими мехами, которые они продают и получают назначенную цену деньгами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285728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 Функции денег</a:t>
            </a:r>
          </a:p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№1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Если в Скандинавии средняя цена за рабыню составляла 1 марка серебра, то на рынках Византии она была в несколько раз выше. За 3 марки серебра можно было купить или рабыню, или хорошего скакуна.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558" y="438128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№2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руках воинов – купцов, разбогатевших за счёт выгодных торговых операций, постепенно накапливались значительные денежные средства.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№3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Подмастерье, трудившийся у мастера Мартина уже целый год, сегодня впервые получил жалованье за работу.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№4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Заполните пропуски в схеме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643174" y="1571612"/>
            <a:ext cx="3429024" cy="421950"/>
          </a:xfrm>
          <a:prstGeom prst="rect">
            <a:avLst/>
          </a:prstGeom>
          <a:ln>
            <a:solidFill>
              <a:srgbClr val="003366"/>
            </a:solidFill>
          </a:ln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ФУНКЦИИ ДЕНЕГ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928934"/>
            <a:ext cx="3286148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857496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2500298" y="2000240"/>
            <a:ext cx="128588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714876" y="2000240"/>
            <a:ext cx="164307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750331" y="3036091"/>
            <a:ext cx="235745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3821901" y="2750339"/>
            <a:ext cx="235745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/>
              <a:t>Петя Андреев выиграл в лотерею 1000 рублей. Он очень давно мечтал о новых наушниках. По дороге домой Петя зашел в салон связи и купил наушники.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/>
              <a:t>Татьяна Ивановна положила 15000 руб. в банк под проценты.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Марина выписала в </a:t>
            </a:r>
            <a:r>
              <a:rPr lang="ru-RU" dirty="0" err="1" smtClean="0"/>
              <a:t>интернет-магазине</a:t>
            </a:r>
            <a:r>
              <a:rPr lang="ru-RU" dirty="0" smtClean="0"/>
              <a:t> чехол для планшета за 250 рублей. Зайдя в магазин, она удивилась, увидев такой же за 820 руб.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Миша летом 2016 года устроился на работу в кафе «Прометей». За месяц работы он получил заработную плату в размере 8000 рублей.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Выполните то задание, которое вам по силам.</a:t>
            </a:r>
          </a:p>
          <a:p>
            <a:r>
              <a:rPr lang="ru-RU" dirty="0" smtClean="0"/>
              <a:t>- Написать эссе «Сберечь приобретенное – не меньшее искусство, чем его приобрести»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- разобрать с родителями алгоритм снятия денег с банковской карты  и практически потренироваться.</a:t>
            </a:r>
          </a:p>
          <a:p>
            <a:r>
              <a:rPr lang="ru-RU" smtClean="0"/>
              <a:t>- Выполнить задание 1 на с.5  КИМ.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Задание на дом по выбору: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900" b="1" i="1" dirty="0" smtClean="0"/>
              <a:t>I</a:t>
            </a:r>
            <a:r>
              <a:rPr lang="ru-RU" sz="2900" b="1" i="1" dirty="0" smtClean="0"/>
              <a:t>.  предметные:</a:t>
            </a:r>
            <a:endParaRPr lang="ru-RU" sz="2900" dirty="0" smtClean="0"/>
          </a:p>
          <a:p>
            <a:r>
              <a:rPr lang="ru-RU" sz="2900" i="1" dirty="0" smtClean="0"/>
              <a:t>актуализировать понятие: деньги. Определять формы и функции денег в современном обществе.</a:t>
            </a:r>
            <a:endParaRPr lang="ru-RU" sz="2900" dirty="0" smtClean="0"/>
          </a:p>
          <a:p>
            <a:r>
              <a:rPr lang="en-US" sz="2900" b="1" i="1" dirty="0" smtClean="0"/>
              <a:t>I</a:t>
            </a:r>
            <a:r>
              <a:rPr lang="ru-RU" sz="2900" b="1" i="1" dirty="0" smtClean="0"/>
              <a:t>. </a:t>
            </a:r>
            <a:r>
              <a:rPr lang="ru-RU" sz="2900" b="1" i="1" dirty="0" err="1" smtClean="0"/>
              <a:t>метапредметные</a:t>
            </a:r>
            <a:r>
              <a:rPr lang="ru-RU" sz="2900" b="1" i="1" dirty="0" smtClean="0"/>
              <a:t>:</a:t>
            </a:r>
            <a:endParaRPr lang="ru-RU" sz="2900" dirty="0" smtClean="0"/>
          </a:p>
          <a:p>
            <a:r>
              <a:rPr lang="ru-RU" sz="2900" i="1" dirty="0" smtClean="0"/>
              <a:t> познавательные УУД:</a:t>
            </a:r>
            <a:endParaRPr lang="ru-RU" sz="2900" dirty="0" smtClean="0"/>
          </a:p>
          <a:p>
            <a:r>
              <a:rPr lang="ru-RU" sz="2900" dirty="0" smtClean="0"/>
              <a:t>   ● самостоятельно выделять и формулировать тему и цели урока; </a:t>
            </a:r>
          </a:p>
          <a:p>
            <a:r>
              <a:rPr lang="ru-RU" sz="2900" dirty="0" smtClean="0"/>
              <a:t>   ● самостоятельно ориентироваться в учебнике; </a:t>
            </a:r>
          </a:p>
          <a:p>
            <a:r>
              <a:rPr lang="ru-RU" sz="2900" dirty="0" smtClean="0"/>
              <a:t>   ● самостоятельно осуществлять поиск необходимой информации для   </a:t>
            </a:r>
          </a:p>
          <a:p>
            <a:r>
              <a:rPr lang="ru-RU" sz="2900" dirty="0" smtClean="0"/>
              <a:t>        выполнения задания</a:t>
            </a:r>
          </a:p>
          <a:p>
            <a:r>
              <a:rPr lang="ru-RU" sz="2900" i="1" dirty="0" smtClean="0"/>
              <a:t>регулятивные УУД:</a:t>
            </a:r>
            <a:r>
              <a:rPr lang="ru-RU" sz="2900" dirty="0" smtClean="0"/>
              <a:t> </a:t>
            </a:r>
          </a:p>
          <a:p>
            <a:r>
              <a:rPr lang="ru-RU" sz="2900" dirty="0" smtClean="0"/>
              <a:t>    ● принимать и сохранять учебную задачу; </a:t>
            </a:r>
          </a:p>
          <a:p>
            <a:r>
              <a:rPr lang="ru-RU" sz="2900" dirty="0" smtClean="0"/>
              <a:t>    ● учитывать выделенные  учителем ориентиры действий;</a:t>
            </a:r>
          </a:p>
          <a:p>
            <a:r>
              <a:rPr lang="ru-RU" sz="2900" dirty="0" smtClean="0"/>
              <a:t>    ● закреплять умения контролировать и корректировать свою </a:t>
            </a:r>
          </a:p>
          <a:p>
            <a:r>
              <a:rPr lang="ru-RU" sz="2900" dirty="0" smtClean="0"/>
              <a:t>        деятельность, самостоятельно выполнять предложенное задание.</a:t>
            </a:r>
          </a:p>
          <a:p>
            <a:r>
              <a:rPr lang="ru-RU" sz="2900" i="1" dirty="0" smtClean="0"/>
              <a:t>коммуникативные УУД:</a:t>
            </a:r>
            <a:r>
              <a:rPr lang="ru-RU" sz="2900" dirty="0" smtClean="0"/>
              <a:t> </a:t>
            </a:r>
          </a:p>
          <a:p>
            <a:r>
              <a:rPr lang="ru-RU" sz="2900" dirty="0" smtClean="0"/>
              <a:t>    ● формировать  культуру общения между собой, учиться  работать </a:t>
            </a:r>
          </a:p>
          <a:p>
            <a:r>
              <a:rPr lang="ru-RU" sz="2900" dirty="0" smtClean="0"/>
              <a:t>   в группах;</a:t>
            </a:r>
          </a:p>
          <a:p>
            <a:r>
              <a:rPr lang="ru-RU" sz="2900" dirty="0" smtClean="0"/>
              <a:t>    ● представлять результаты деятельности группы.</a:t>
            </a:r>
          </a:p>
          <a:p>
            <a:r>
              <a:rPr lang="en-US" sz="2900" b="1" i="1" dirty="0" smtClean="0"/>
              <a:t>III</a:t>
            </a:r>
            <a:r>
              <a:rPr lang="ru-RU" sz="2900" b="1" i="1" dirty="0" smtClean="0"/>
              <a:t>. личностные результаты:</a:t>
            </a:r>
            <a:endParaRPr lang="ru-RU" sz="2900" dirty="0" smtClean="0"/>
          </a:p>
          <a:p>
            <a:r>
              <a:rPr lang="ru-RU" sz="2900" dirty="0" smtClean="0"/>
              <a:t>    ● применять правила делового сотрудничества; </a:t>
            </a:r>
          </a:p>
          <a:p>
            <a:r>
              <a:rPr lang="ru-RU" sz="2900" dirty="0" smtClean="0"/>
              <a:t>    ● оценивать собственную учебную деятельность, свои достижения;</a:t>
            </a:r>
          </a:p>
          <a:p>
            <a:r>
              <a:rPr lang="ru-RU" sz="2900" dirty="0" smtClean="0"/>
              <a:t>    ● анализировать  своё эмоциональное состояние.</a:t>
            </a:r>
            <a:endParaRPr lang="ru-RU" sz="29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8572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сформировать у учащихся представления о деньгах их формах и функциях.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57216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ello_html_779a60db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36" y="3929066"/>
            <a:ext cx="557216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851648" cy="121444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«ДЕНЬГИ: ЧТО ЭТО ТАКОЕ?»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29132"/>
            <a:ext cx="4312175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1892 г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0232" y="1571612"/>
            <a:ext cx="4929222" cy="295753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472518" cy="56122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Дайте определение 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примеры форм денег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214414" y="1643050"/>
            <a:ext cx="6758006" cy="65935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Деньги- __________________________________</a:t>
            </a:r>
          </a:p>
          <a:p>
            <a:r>
              <a:rPr lang="ru-RU" dirty="0" smtClean="0"/>
              <a:t>___________________________________________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57200" y="2857496"/>
            <a:ext cx="4040188" cy="35028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               Наличные</a:t>
            </a:r>
          </a:p>
          <a:p>
            <a:pPr>
              <a:buNone/>
            </a:pPr>
            <a:r>
              <a:rPr lang="ru-RU" dirty="0" smtClean="0"/>
              <a:t>___________________________</a:t>
            </a:r>
          </a:p>
          <a:p>
            <a:pPr>
              <a:buNone/>
            </a:pPr>
            <a:r>
              <a:rPr lang="ru-RU" dirty="0" smtClean="0"/>
              <a:t>___________________________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___________           ___________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5025" y="2857496"/>
            <a:ext cx="4041775" cy="343138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               Безналичные</a:t>
            </a:r>
          </a:p>
          <a:p>
            <a:pPr>
              <a:buNone/>
            </a:pPr>
            <a:r>
              <a:rPr lang="ru-RU" b="1" dirty="0" smtClean="0"/>
              <a:t>___________________________</a:t>
            </a:r>
          </a:p>
          <a:p>
            <a:pPr>
              <a:buNone/>
            </a:pPr>
            <a:r>
              <a:rPr lang="ru-RU" b="1" dirty="0" smtClean="0"/>
              <a:t>___________________________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____________           __________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643174" y="2428868"/>
            <a:ext cx="1500198" cy="42862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429256" y="2500306"/>
            <a:ext cx="1785950" cy="35719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2715406" y="4571214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7358876" y="4571214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429390" y="4580738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5001422" y="4571214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Заполните пропуски в схеме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643174" y="1571612"/>
            <a:ext cx="3429024" cy="421950"/>
          </a:xfrm>
          <a:prstGeom prst="rect">
            <a:avLst/>
          </a:prstGeom>
          <a:ln>
            <a:solidFill>
              <a:srgbClr val="003366"/>
            </a:solidFill>
          </a:ln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ФУНКЦИИ ДЕНЕГ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928934"/>
            <a:ext cx="3286148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857496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2500298" y="2000240"/>
            <a:ext cx="128588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714876" y="2000240"/>
            <a:ext cx="164307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750331" y="3036091"/>
            <a:ext cx="235745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3821901" y="2750339"/>
            <a:ext cx="235745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35480"/>
            <a:ext cx="8258204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вспомнить, что такое деньги и</a:t>
            </a:r>
          </a:p>
          <a:p>
            <a:pPr>
              <a:buNone/>
            </a:pPr>
            <a:r>
              <a:rPr lang="ru-RU" sz="4000" dirty="0" smtClean="0"/>
              <a:t>определить формы и функции денег.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72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резк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Коли день рождения. Его старший брат пришел в магазин с целью приобретения планшетного компьютера. Выбрав нужную модель, узнал, что терминал не работает. </a:t>
            </a:r>
          </a:p>
          <a:p>
            <a:pPr algn="ctr">
              <a:buNone/>
            </a:pP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Как поступить, если планшетный компьютер нужен сегодня? </a:t>
            </a:r>
            <a:endParaRPr lang="ru-RU" sz="5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72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3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399</TotalTime>
  <Words>517</Words>
  <PresentationFormat>Экран (4:3)</PresentationFormat>
  <Paragraphs>92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 Занятие курса  «Финансовая грамотность» по теме «Деньги: что это такое?»  8 класс</vt:lpstr>
      <vt:lpstr>Цель: сформировать у учащихся представления о деньгах их формах и функциях. </vt:lpstr>
      <vt:lpstr>Слайд 3</vt:lpstr>
      <vt:lpstr>«ДЕНЬГИ: ЧТО ЭТО ТАКОЕ?»</vt:lpstr>
      <vt:lpstr>Дайте определение  и примеры форм денег</vt:lpstr>
      <vt:lpstr>Заполните пропуски в схеме</vt:lpstr>
      <vt:lpstr>Цель:</vt:lpstr>
      <vt:lpstr>Слайд 8</vt:lpstr>
      <vt:lpstr>Задача</vt:lpstr>
      <vt:lpstr>Слайд 10</vt:lpstr>
      <vt:lpstr>Слайд 11</vt:lpstr>
      <vt:lpstr>задание №3</vt:lpstr>
      <vt:lpstr>задание №4</vt:lpstr>
      <vt:lpstr>Заполните пропуски в схеме</vt:lpstr>
      <vt:lpstr>Слайд 15</vt:lpstr>
      <vt:lpstr>Слайд 16</vt:lpstr>
      <vt:lpstr>Слайд 17</vt:lpstr>
      <vt:lpstr>Слайд 18</vt:lpstr>
      <vt:lpstr>Задание на дом по выбору: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admin</cp:lastModifiedBy>
  <cp:revision>46</cp:revision>
  <dcterms:created xsi:type="dcterms:W3CDTF">2016-12-06T12:53:52Z</dcterms:created>
  <dcterms:modified xsi:type="dcterms:W3CDTF">2017-01-28T04:07:06Z</dcterms:modified>
</cp:coreProperties>
</file>