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72" r:id="rId5"/>
    <p:sldId id="261" r:id="rId6"/>
    <p:sldId id="260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70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5747-1717-4400-B6CB-7316D5AB852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8EA5-F772-4079-93F0-F23700380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64;&#1050;&#1054;&#1051;&#1067;\&#1043;&#1056;&#1059;&#1055;&#1055;&#1040;%203\&#1055;&#1088;&#1086;&#1077;&#1082;&#1090;%20&#1091;&#1088;&#1086;&#1082;&#1072;%20&#1076;&#1083;&#1103;%208%20&#1082;&#1083;&#1072;&#1089;&#1089;&#1072;\&#1086;&#1073;&#1088;&#1077;&#1079;&#1082;&#1072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r"/>
            <a:r>
              <a:rPr lang="ru-RU" sz="1600" b="1" dirty="0" err="1" smtClean="0"/>
              <a:t>Майкопова</a:t>
            </a:r>
            <a:r>
              <a:rPr lang="ru-RU" sz="1600" b="1" dirty="0" smtClean="0"/>
              <a:t> Раиса Ивановна МБОУ «Гимназия №80»</a:t>
            </a:r>
            <a:endParaRPr lang="ru-RU" sz="1600" dirty="0" smtClean="0"/>
          </a:p>
          <a:p>
            <a:pPr algn="r"/>
            <a:r>
              <a:rPr lang="ru-RU" sz="1600" b="1" dirty="0" smtClean="0"/>
              <a:t>Никитина Татьяна Александровна МБОУ «Гимназия №80»</a:t>
            </a:r>
            <a:endParaRPr lang="ru-RU" sz="1600" dirty="0" smtClean="0"/>
          </a:p>
          <a:p>
            <a:pPr algn="r"/>
            <a:r>
              <a:rPr lang="ru-RU" sz="1600" b="1" dirty="0" err="1" smtClean="0"/>
              <a:t>Викулина</a:t>
            </a:r>
            <a:r>
              <a:rPr lang="ru-RU" sz="1600" b="1" dirty="0" smtClean="0"/>
              <a:t> Оксана Александровна МБОУ «</a:t>
            </a:r>
            <a:r>
              <a:rPr lang="ru-RU" sz="1600" b="1" dirty="0" err="1" smtClean="0"/>
              <a:t>Санниковская</a:t>
            </a:r>
            <a:r>
              <a:rPr lang="ru-RU" sz="1600" b="1" dirty="0" smtClean="0"/>
              <a:t> СОШ»</a:t>
            </a:r>
            <a:endParaRPr lang="ru-RU" sz="1600" dirty="0" smtClean="0"/>
          </a:p>
          <a:p>
            <a:pPr algn="r"/>
            <a:r>
              <a:rPr lang="ru-RU" sz="1600" b="1" dirty="0" smtClean="0"/>
              <a:t>Потехина Ольга Сергеевна МБОУ «</a:t>
            </a:r>
            <a:r>
              <a:rPr lang="ru-RU" sz="1600" b="1" dirty="0" err="1" smtClean="0"/>
              <a:t>Малоенисейская</a:t>
            </a:r>
            <a:r>
              <a:rPr lang="ru-RU" sz="1600" b="1" dirty="0" smtClean="0"/>
              <a:t> СОШ»</a:t>
            </a:r>
            <a:endParaRPr lang="ru-RU" sz="1600" dirty="0" smtClean="0"/>
          </a:p>
          <a:p>
            <a:pPr algn="r"/>
            <a:r>
              <a:rPr lang="ru-RU" sz="1600" b="1" dirty="0" smtClean="0"/>
              <a:t>Волошина Татьяна Сергеевна</a:t>
            </a:r>
            <a:r>
              <a:rPr lang="ru-RU" sz="1600" dirty="0" smtClean="0"/>
              <a:t> </a:t>
            </a:r>
            <a:r>
              <a:rPr lang="ru-RU" sz="1600" b="1" dirty="0" smtClean="0"/>
              <a:t>МБОУ «Гимназия №3»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Занятие курса </a:t>
            </a:r>
            <a:br>
              <a:rPr lang="ru-RU" sz="4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«Финансовая грамотность» по теме «Деньги: что это такое?» </a:t>
            </a:r>
            <a:r>
              <a:rPr lang="ru-RU" sz="4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Единственное их занятие- торговля соболями, белками и другими мехами, которые они продают и получают назначенную цену деньгами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Функции денег</a:t>
            </a: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№1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в Скандинавии средняя цена за рабыню составляла 1 марка серебра, то на рынках Византии она была в несколько раз выше. За 3 марки серебра можно было купить или рабыню, или хорошего скакуна.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58" y="4381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№2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руках воинов – купцов, разбогатевших за счёт выгодных торговых операций, постепенно накапливались значительные денежные средства.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№3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Подмастерье, трудившийся у мастера Мартина уже целый год, сегодня впервые получил жалованье за работу.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№4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Петя Андреев выиграл в лотерею 1000 рублей. Он очень давно мечтал о новых наушниках. По дороге домой Петя зашел в салон связи и купил наушники.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/>
              <a:t>Татьяна Ивановна положила 15000 руб. в банк под проценты.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Марина выписала в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чехол для планшета за 250 рублей. Зайдя в магазин, она удивилась, увидев такой же за 820 руб.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Миша летом 2016 года устроился на работу в кафе «Прометей». За месяц работы он получил заработную плату в размере 8000 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Выполните то задание, которое вам по силам.</a:t>
            </a:r>
          </a:p>
          <a:p>
            <a:r>
              <a:rPr lang="ru-RU" dirty="0" smtClean="0"/>
              <a:t>- Написать эссе «Сберечь приобретенное – не меньшее искусство, чем его приобрести»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разобрать с родителями алгоритм снятия денег с банковской карты  и практически потренироваться.</a:t>
            </a:r>
          </a:p>
          <a:p>
            <a:r>
              <a:rPr lang="ru-RU" smtClean="0"/>
              <a:t>- Выполнить задание 1 на с.5  КИМ.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дом по выбору: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 предметные:</a:t>
            </a:r>
            <a:endParaRPr lang="ru-RU" sz="2900" dirty="0" smtClean="0"/>
          </a:p>
          <a:p>
            <a:r>
              <a:rPr lang="ru-RU" sz="2900" i="1" dirty="0" smtClean="0"/>
              <a:t>актуализировать понятие: деньги. Определять формы и функции денег в современном обществе.</a:t>
            </a:r>
            <a:endParaRPr lang="ru-RU" sz="2900" dirty="0" smtClean="0"/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</a:t>
            </a:r>
            <a:r>
              <a:rPr lang="ru-RU" sz="2900" b="1" i="1" dirty="0" err="1" smtClean="0"/>
              <a:t>метапредметные</a:t>
            </a:r>
            <a:r>
              <a:rPr lang="ru-RU" sz="2900" b="1" i="1" dirty="0" smtClean="0"/>
              <a:t>:</a:t>
            </a:r>
            <a:endParaRPr lang="ru-RU" sz="2900" dirty="0" smtClean="0"/>
          </a:p>
          <a:p>
            <a:r>
              <a:rPr lang="ru-RU" sz="2900" i="1" dirty="0" smtClean="0"/>
              <a:t> познавательные УУД:</a:t>
            </a:r>
            <a:endParaRPr lang="ru-RU" sz="2900" dirty="0" smtClean="0"/>
          </a:p>
          <a:p>
            <a:r>
              <a:rPr lang="ru-RU" sz="2900" dirty="0" smtClean="0"/>
              <a:t>   ● самостоятельно выделять и формулировать тему и цели урока; </a:t>
            </a:r>
          </a:p>
          <a:p>
            <a:r>
              <a:rPr lang="ru-RU" sz="2900" dirty="0" smtClean="0"/>
              <a:t>   ● самостоятельно ориентироваться в учебнике; </a:t>
            </a:r>
          </a:p>
          <a:p>
            <a:r>
              <a:rPr lang="ru-RU" sz="2900" dirty="0" smtClean="0"/>
              <a:t>   ● самостоятельно осуществлять поиск необходимой информации для   </a:t>
            </a:r>
          </a:p>
          <a:p>
            <a:r>
              <a:rPr lang="ru-RU" sz="2900" dirty="0" smtClean="0"/>
              <a:t>        выполнения задания</a:t>
            </a:r>
          </a:p>
          <a:p>
            <a:r>
              <a:rPr lang="ru-RU" sz="2900" i="1" dirty="0" smtClean="0"/>
              <a:t>регулятивные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принимать и сохранять учебную задачу; </a:t>
            </a:r>
          </a:p>
          <a:p>
            <a:r>
              <a:rPr lang="ru-RU" sz="2900" dirty="0" smtClean="0"/>
              <a:t>    ● учитывать выделенные  учителем ориентиры действий;</a:t>
            </a:r>
          </a:p>
          <a:p>
            <a:r>
              <a:rPr lang="ru-RU" sz="2900" dirty="0" smtClean="0"/>
              <a:t>    ● закреплять умения контролировать и корректировать свою </a:t>
            </a:r>
          </a:p>
          <a:p>
            <a:r>
              <a:rPr lang="ru-RU" sz="2900" dirty="0" smtClean="0"/>
              <a:t>        деятельность, самостоятельно выполнять предложенное задание.</a:t>
            </a:r>
          </a:p>
          <a:p>
            <a:r>
              <a:rPr lang="ru-RU" sz="2900" i="1" dirty="0" smtClean="0"/>
              <a:t>коммуникативные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формировать  культуру общения между собой, учиться  работать </a:t>
            </a:r>
          </a:p>
          <a:p>
            <a:r>
              <a:rPr lang="ru-RU" sz="2900" dirty="0" smtClean="0"/>
              <a:t>   в группах;</a:t>
            </a:r>
          </a:p>
          <a:p>
            <a:r>
              <a:rPr lang="ru-RU" sz="2900" dirty="0" smtClean="0"/>
              <a:t>    ● представлять результаты деятельности группы.</a:t>
            </a:r>
          </a:p>
          <a:p>
            <a:r>
              <a:rPr lang="en-US" sz="2900" b="1" i="1" dirty="0" smtClean="0"/>
              <a:t>III</a:t>
            </a:r>
            <a:r>
              <a:rPr lang="ru-RU" sz="2900" b="1" i="1" dirty="0" smtClean="0"/>
              <a:t>. личностные результаты:</a:t>
            </a:r>
            <a:endParaRPr lang="ru-RU" sz="2900" dirty="0" smtClean="0"/>
          </a:p>
          <a:p>
            <a:r>
              <a:rPr lang="ru-RU" sz="2900" dirty="0" smtClean="0"/>
              <a:t>    ● применять правила делового сотрудничества; </a:t>
            </a:r>
          </a:p>
          <a:p>
            <a:r>
              <a:rPr lang="ru-RU" sz="2900" dirty="0" smtClean="0"/>
              <a:t>    ● оценивать собственную учебную деятельность, свои достижения;</a:t>
            </a:r>
          </a:p>
          <a:p>
            <a:r>
              <a:rPr lang="ru-RU" sz="2900" dirty="0" smtClean="0"/>
              <a:t>    ● анализировать  своё эмоциональное состояние.</a:t>
            </a:r>
            <a:endParaRPr lang="ru-RU" sz="29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сформировать у учащихся представления о деньгах их формах и функциях.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5721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779a60d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36" y="3929066"/>
            <a:ext cx="557216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«ДЕНЬГИ: ЧТО ЭТО ТАКОЕ?»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43121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1892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32" y="1571612"/>
            <a:ext cx="4929222" cy="29575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72518" cy="5612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определение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примеры форм денег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4414" y="1643050"/>
            <a:ext cx="6758006" cy="659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Деньги- __________________________________</a:t>
            </a:r>
          </a:p>
          <a:p>
            <a:r>
              <a:rPr lang="ru-RU" dirty="0" smtClean="0"/>
              <a:t>___________________________________________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857496"/>
            <a:ext cx="4040188" cy="35028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Наличные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___________           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857496"/>
            <a:ext cx="4041775" cy="34313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      Безналичные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____________           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643174" y="2428868"/>
            <a:ext cx="1500198" cy="4286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6" y="2500306"/>
            <a:ext cx="1785950" cy="3571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71540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35887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9390" y="4580738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001422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35480"/>
            <a:ext cx="825820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вспомнить, что такое деньги и</a:t>
            </a:r>
          </a:p>
          <a:p>
            <a:pPr>
              <a:buNone/>
            </a:pPr>
            <a:r>
              <a:rPr lang="ru-RU" sz="4000" dirty="0" smtClean="0"/>
              <a:t>определить формы и функции денег.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7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рез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Коли день рождения. Его старший брат пришел в магазин с целью приобретения планшетного компьютера. Выбрав нужную модель, узнал, что терминал не работает. </a:t>
            </a:r>
          </a:p>
          <a:p>
            <a:pPr algn="ctr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Как поступить, если планшетный компьютер нужен сегодня? </a:t>
            </a:r>
            <a:endParaRPr lang="ru-RU" sz="5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7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</TotalTime>
  <Words>517</Words>
  <PresentationFormat>Экран (4:3)</PresentationFormat>
  <Paragraphs>92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Занятие курса  «Финансовая грамотность» по теме «Деньги: что это такое?»  8 класс</vt:lpstr>
      <vt:lpstr>Цель: сформировать у учащихся представления о деньгах их формах и функциях. </vt:lpstr>
      <vt:lpstr>Слайд 3</vt:lpstr>
      <vt:lpstr>«ДЕНЬГИ: ЧТО ЭТО ТАКОЕ?»</vt:lpstr>
      <vt:lpstr>Дайте определение  и примеры форм денег</vt:lpstr>
      <vt:lpstr>Заполните пропуски в схеме</vt:lpstr>
      <vt:lpstr>Цель:</vt:lpstr>
      <vt:lpstr>Слайд 8</vt:lpstr>
      <vt:lpstr>Задача</vt:lpstr>
      <vt:lpstr>Слайд 10</vt:lpstr>
      <vt:lpstr>Слайд 11</vt:lpstr>
      <vt:lpstr>задание №3</vt:lpstr>
      <vt:lpstr>задание №4</vt:lpstr>
      <vt:lpstr>Заполните пропуски в схеме</vt:lpstr>
      <vt:lpstr>Слайд 15</vt:lpstr>
      <vt:lpstr>Слайд 16</vt:lpstr>
      <vt:lpstr>Слайд 17</vt:lpstr>
      <vt:lpstr>Слайд 18</vt:lpstr>
      <vt:lpstr>Задание на дом по выбору: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46</cp:revision>
  <dcterms:created xsi:type="dcterms:W3CDTF">2016-12-06T12:53:52Z</dcterms:created>
  <dcterms:modified xsi:type="dcterms:W3CDTF">2017-01-28T04:07:06Z</dcterms:modified>
</cp:coreProperties>
</file>