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handoutMasterIdLst>
    <p:handoutMasterId r:id="rId8"/>
  </p:handoutMasterIdLst>
  <p:sldIdLst>
    <p:sldId id="256" r:id="rId2"/>
    <p:sldId id="261" r:id="rId3"/>
    <p:sldId id="257" r:id="rId4"/>
    <p:sldId id="258" r:id="rId5"/>
    <p:sldId id="260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750" autoAdjust="0"/>
  </p:normalViewPr>
  <p:slideViewPr>
    <p:cSldViewPr>
      <p:cViewPr varScale="1">
        <p:scale>
          <a:sx n="69" d="100"/>
          <a:sy n="69" d="100"/>
        </p:scale>
        <p:origin x="-140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39" d="100"/>
          <a:sy n="39" d="100"/>
        </p:scale>
        <p:origin x="-2238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987645-8AFA-43C4-A16E-2CE1CC802FEB}" type="datetimeFigureOut">
              <a:rPr lang="ru-RU" smtClean="0"/>
              <a:pPr/>
              <a:t>31.03.2017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003888-4031-4C00-8C38-DEA90C8F9B4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31.03.2017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31.03.2017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31.03.2017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8712968" cy="1848837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effectLst/>
                <a:latin typeface="Times New Roman" pitchFamily="18" charset="0"/>
                <a:cs typeface="Times New Roman" pitchFamily="18" charset="0"/>
              </a:rPr>
              <a:t>Федеральный методический центр по финансовой грамотности системы общего и среднего профессионального образования</a:t>
            </a:r>
            <a:br>
              <a:rPr lang="ru-RU" sz="20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effectLst/>
                <a:latin typeface="Times New Roman" pitchFamily="18" charset="0"/>
                <a:cs typeface="Times New Roman" pitchFamily="18" charset="0"/>
              </a:rPr>
              <a:t>Программа повышения  квалификации «Содержание и методика преподавания курса финансовой грамотности различным категориям обучающихся»</a:t>
            </a: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276872"/>
            <a:ext cx="8136904" cy="2880320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ru-RU" sz="5700" dirty="0" smtClean="0">
                <a:cs typeface="Times New Roman" pitchFamily="18" charset="0"/>
              </a:rPr>
              <a:t>Групповой проект:</a:t>
            </a:r>
          </a:p>
          <a:p>
            <a:pPr algn="l"/>
            <a:endParaRPr lang="ru-RU" sz="5700" b="1" dirty="0" smtClean="0">
              <a:cs typeface="Times New Roman" pitchFamily="18" charset="0"/>
            </a:endParaRPr>
          </a:p>
          <a:p>
            <a:r>
              <a:rPr lang="ru-RU" sz="5700" b="1" dirty="0" smtClean="0">
                <a:cs typeface="Times New Roman" pitchFamily="18" charset="0"/>
              </a:rPr>
              <a:t>Разработка занятий по изучению темы </a:t>
            </a:r>
          </a:p>
          <a:p>
            <a:r>
              <a:rPr lang="ru-RU" sz="5700" b="1" dirty="0" smtClean="0">
                <a:cs typeface="Times New Roman" pitchFamily="18" charset="0"/>
              </a:rPr>
              <a:t>«Налоги» </a:t>
            </a:r>
            <a:endParaRPr lang="ru-RU" sz="5700" dirty="0" smtClean="0"/>
          </a:p>
          <a:p>
            <a:endParaRPr lang="ru-RU" sz="1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380312" y="6093296"/>
            <a:ext cx="160652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2017 год</a:t>
            </a:r>
            <a:endParaRPr lang="ru-RU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Налоги, как и налоговая политика в целом, являются одним из основных инструментов управления и регулирования экономики со стороны государства в условиях рынка.</a:t>
            </a:r>
          </a:p>
          <a:p>
            <a:r>
              <a:rPr lang="ru-RU" sz="2800" dirty="0" smtClean="0"/>
              <a:t>Налоги – реальность, в которой живут учащиеся.</a:t>
            </a:r>
          </a:p>
          <a:p>
            <a:r>
              <a:rPr lang="ru-RU" sz="2800" dirty="0" smtClean="0"/>
              <a:t>Налоги – один из самых </a:t>
            </a:r>
            <a:r>
              <a:rPr lang="ru-RU" sz="2800" dirty="0" err="1" smtClean="0"/>
              <a:t>практикоориентированных</a:t>
            </a:r>
            <a:r>
              <a:rPr lang="ru-RU" sz="2800" dirty="0" smtClean="0"/>
              <a:t> курсов.</a:t>
            </a:r>
          </a:p>
          <a:p>
            <a:endParaRPr 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Актуальность проекта:</a:t>
            </a:r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1. Низамов </a:t>
            </a:r>
            <a:r>
              <a:rPr lang="ru-RU" sz="2400" dirty="0" err="1" smtClean="0"/>
              <a:t>Ильнур</a:t>
            </a:r>
            <a:r>
              <a:rPr lang="ru-RU" sz="2400" dirty="0" smtClean="0"/>
              <a:t> </a:t>
            </a:r>
            <a:r>
              <a:rPr lang="ru-RU" sz="2400" dirty="0" err="1" smtClean="0"/>
              <a:t>Салаватович</a:t>
            </a:r>
            <a:r>
              <a:rPr lang="ru-RU" sz="2400" dirty="0" smtClean="0"/>
              <a:t> –</a:t>
            </a:r>
          </a:p>
          <a:p>
            <a:pPr>
              <a:buNone/>
            </a:pPr>
            <a:r>
              <a:rPr lang="ru-RU" sz="2400" dirty="0" smtClean="0"/>
              <a:t> МБОУ «ООШ № 108, Советского района  города Казани.</a:t>
            </a:r>
          </a:p>
          <a:p>
            <a:endParaRPr lang="ru-RU" sz="2400" dirty="0" smtClean="0"/>
          </a:p>
          <a:p>
            <a:r>
              <a:rPr lang="ru-RU" sz="2400" dirty="0" smtClean="0"/>
              <a:t>2. </a:t>
            </a:r>
            <a:r>
              <a:rPr lang="ru-RU" sz="2400" dirty="0" err="1" smtClean="0"/>
              <a:t>Гайнетдинов</a:t>
            </a:r>
            <a:r>
              <a:rPr lang="ru-RU" sz="2400" dirty="0" smtClean="0"/>
              <a:t> Айдар Валерьевич – </a:t>
            </a:r>
          </a:p>
          <a:p>
            <a:pPr>
              <a:buNone/>
            </a:pPr>
            <a:r>
              <a:rPr lang="ru-RU" sz="2400" dirty="0" smtClean="0"/>
              <a:t>МБОУ «ООШ № 108, Советского района  города Казани.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Состав команды</a:t>
            </a:r>
            <a:endParaRPr lang="ru-RU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1. Урок </a:t>
            </a:r>
            <a:r>
              <a:rPr lang="en-US" sz="2800" dirty="0" smtClean="0"/>
              <a:t>“</a:t>
            </a:r>
            <a:r>
              <a:rPr lang="ru-RU" sz="2800" dirty="0" smtClean="0"/>
              <a:t>Обыкновенные дроби</a:t>
            </a:r>
            <a:r>
              <a:rPr lang="en-US" sz="2800" smtClean="0"/>
              <a:t>”</a:t>
            </a:r>
            <a:r>
              <a:rPr lang="ru-RU" sz="2800" smtClean="0"/>
              <a:t> </a:t>
            </a:r>
            <a:r>
              <a:rPr lang="ru-RU" sz="2800" dirty="0" smtClean="0"/>
              <a:t>6 класс </a:t>
            </a:r>
            <a:r>
              <a:rPr lang="ru-RU" sz="2800" dirty="0" smtClean="0"/>
              <a:t>– Низамов И.С.</a:t>
            </a:r>
          </a:p>
          <a:p>
            <a:r>
              <a:rPr lang="ru-RU" sz="2800" dirty="0" smtClean="0"/>
              <a:t>2. Урок </a:t>
            </a:r>
            <a:r>
              <a:rPr lang="en-US" sz="2800" dirty="0" smtClean="0"/>
              <a:t>“</a:t>
            </a:r>
            <a:r>
              <a:rPr lang="ru-RU" sz="2800" dirty="0" smtClean="0"/>
              <a:t>Проценты</a:t>
            </a:r>
            <a:r>
              <a:rPr lang="en-US" sz="2800" dirty="0" smtClean="0"/>
              <a:t>”</a:t>
            </a:r>
            <a:r>
              <a:rPr lang="ru-RU" sz="2800" dirty="0" smtClean="0"/>
              <a:t> 6 класс </a:t>
            </a:r>
            <a:r>
              <a:rPr lang="ru-RU" sz="2800" dirty="0" smtClean="0"/>
              <a:t>– Низамов И.С.</a:t>
            </a:r>
          </a:p>
          <a:p>
            <a:r>
              <a:rPr lang="ru-RU" sz="2800" dirty="0" smtClean="0"/>
              <a:t>3. Урок физики – </a:t>
            </a:r>
            <a:r>
              <a:rPr lang="ru-RU" sz="2800" dirty="0" err="1" smtClean="0"/>
              <a:t>Гайнетдинов</a:t>
            </a:r>
            <a:r>
              <a:rPr lang="ru-RU" sz="2800" dirty="0" smtClean="0"/>
              <a:t> А.В.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Структура проекта</a:t>
            </a:r>
            <a:endParaRPr lang="ru-RU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132856"/>
            <a:ext cx="8229600" cy="4525963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Проект ориентирован на учащихся 4-9 классов</a:t>
            </a:r>
          </a:p>
          <a:p>
            <a:r>
              <a:rPr lang="ru-RU" sz="2800" dirty="0" smtClean="0"/>
              <a:t>Материалы проекта применимы как в профильных так и в общеобразовательных курсах</a:t>
            </a:r>
          </a:p>
          <a:p>
            <a:r>
              <a:rPr lang="ru-RU" sz="2800" dirty="0" smtClean="0"/>
              <a:t>Основным подходом в проекте является </a:t>
            </a:r>
            <a:r>
              <a:rPr lang="ru-RU" sz="2800" dirty="0" err="1" smtClean="0"/>
              <a:t>деятельностный</a:t>
            </a:r>
            <a:r>
              <a:rPr lang="ru-RU" sz="2800" dirty="0" smtClean="0"/>
              <a:t> и дифференцированный</a:t>
            </a:r>
          </a:p>
          <a:p>
            <a:endParaRPr lang="ru-RU" sz="2800" dirty="0" smtClean="0"/>
          </a:p>
          <a:p>
            <a:endParaRPr lang="ru-RU" sz="2800" dirty="0"/>
          </a:p>
          <a:p>
            <a:endParaRPr lang="ru-RU" sz="2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Применение материалов группового проекта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95736" y="1628800"/>
            <a:ext cx="5256584" cy="3946450"/>
          </a:xfrm>
        </p:spPr>
        <p:txBody>
          <a:bodyPr>
            <a:normAutofit/>
          </a:bodyPr>
          <a:lstStyle/>
          <a:p>
            <a:r>
              <a:rPr lang="ru-RU" sz="6600" dirty="0" smtClean="0"/>
              <a:t>Спасибо за внимание!</a:t>
            </a:r>
            <a:endParaRPr lang="ru-RU" sz="6600" dirty="0"/>
          </a:p>
        </p:txBody>
      </p:sp>
    </p:spTree>
  </p:cSld>
  <p:clrMapOvr>
    <a:masterClrMapping/>
  </p:clrMapOvr>
  <p:transition>
    <p:dissolv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1509</TotalTime>
  <Words>175</Words>
  <Application>Microsoft Office PowerPoint</Application>
  <PresentationFormat>Экран (4:3)</PresentationFormat>
  <Paragraphs>26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Открытая</vt:lpstr>
      <vt:lpstr>Федеральный методический центр по финансовой грамотности системы общего и среднего профессионального образования  Программа повышения  квалификации «Содержание и методика преподавания курса финансовой грамотности различным категориям обучающихся»</vt:lpstr>
      <vt:lpstr>Актуальность проекта:</vt:lpstr>
      <vt:lpstr>Состав команды</vt:lpstr>
      <vt:lpstr>Структура проекта</vt:lpstr>
      <vt:lpstr>Применение материалов группового проекта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Федеральный методический центр по финансовой грамотности системы общего и среднего профессионального образования  Программа повышения  квалификации «Содержание и методика преподавания курса финансовой грамотности различным категориям обучающихся»  </dc:title>
  <dc:creator>Грибков</dc:creator>
  <cp:lastModifiedBy>Ильнур</cp:lastModifiedBy>
  <cp:revision>151</cp:revision>
  <dcterms:created xsi:type="dcterms:W3CDTF">2016-11-28T19:08:41Z</dcterms:created>
  <dcterms:modified xsi:type="dcterms:W3CDTF">2017-03-31T05:58:45Z</dcterms:modified>
</cp:coreProperties>
</file>