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202392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методический центр по финансовой грамотности системы общего и среднего профессионального образования Казанского (Приволжского) федерального университета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40059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проведения бинарного урока для обучающихся первого курса учреждений среднего профессионального образования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теме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Налоги: сущность и базовые понятия»</a:t>
            </a:r>
          </a:p>
          <a:p>
            <a:pPr algn="r">
              <a:buNone/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pPr algn="r">
              <a:buNone/>
            </a:pP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Кореева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Наталья Анатольевна,</a:t>
            </a: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преподаватель истории и обществознания </a:t>
            </a: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КМБиП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Корнеева Наталья Сергеевна,</a:t>
            </a: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преподаватель математики </a:t>
            </a: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КМБиП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30213" y="333375"/>
            <a:ext cx="8534275" cy="5792788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урока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повышение финансовой грамотности студентов системы среднего профессионального образования в области налогообложения.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обогатить знания обучающихся новыми экономическими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понятиями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налогов, налоговая ставка, налоговая база, порядок уплаты налогов физических лиц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объяснить обучающимся, почему необходимо своевременно платить налоги и в каких случаях можно воспользоваться налоговыми вычетами.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Адресат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обучающиеся всех специальностей, реализуемых в образовательной организации среднего профессионального образования.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Условия реализации: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бинарный урок по дисциплинам «Обществознание» и «Математика»  проводится по теме «Налоги: сущность и базовые понятия» в рамках предметной недели методической комиссии «Общеобразовательных дисциплин».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урока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цель: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учащихся с сущностью, видами и структурой налогов, их функциями в современном обществе;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Развивающая 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формирование у учащихся основ налоговой культуры, развитие у них аналитического и логического мышления;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Воспитательная цель: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адекватного отношения обучающихся к налогам, воспитание экономически грамотного, отвечающего за свои решения гражданина.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студенты должны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знать: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и структуру налогов;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принципы налогообложения, строение налоговой системы Российской Федерации, теоретическую сущность основных видов налогов;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уметь: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различать налоги по различным критериям классификации;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расчет налогов и налоговых вычетов.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Приобретаемые компетенции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изучения этой темы обучающиеся должны обладать компетенциями: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поиск и использование информации, необходимой для эффективного выполнения профессиональных задач, профессионального и личностного развития (ОК-4);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информационно-коммуникационные технологии в профессиональной деятельности (ОК-5);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коллективе и команде, эффективно общаться с коллегами, руководством, потребителями (ОК-6);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себя ответственность за работу членов команды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подчинённых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результат выполнения заданий (ОК-7);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и содержание урока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680520"/>
          </a:xfrm>
        </p:spPr>
        <p:txBody>
          <a:bodyPr>
            <a:noAutofit/>
          </a:bodyPr>
          <a:lstStyle/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момент 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риветствие, подготовка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рабочих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мест, активизация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внимания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обучающихся)</a:t>
            </a: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Начальная мотивация (вступительное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преподавателя; сообщается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тема урока, ставится проблемное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задание; организация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подводящего к теме диалога, обоснование актуальности изучаемого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вопроса) </a:t>
            </a: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Сообщение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новых знаний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(знакомство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понятием, значением налога,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рассмотрение видов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сущности налогов, показ презентации)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Организация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самостоятельной работы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(постановка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 и инструктирование в организации познавательной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деятельности)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Организация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коммуникативной деятельности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(введение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игровых элементов урока – «Поход в налоговую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инспекцию»)</a:t>
            </a: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Рефлексия (проведение фронтального опроса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тестирование)</a:t>
            </a:r>
          </a:p>
          <a:p>
            <a:pPr lvl="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 Подведение итогов (подведение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итогов урока в целом, итогов работы отдельных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обучающихся; выяснение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степени удовлетворенности обучающихся занятием  и полученными знаниями через проведение анкетирования.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Домашнее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задание заполнить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таблицу).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 обучающихся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Слушают,  анализируют полученную информацию, отвечают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высказывают предположения.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Определяют задачи учебной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делают краткий опорный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конспект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Решают задачи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исчисление суммы налога, налоговых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вычетов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Распределяют роли, формулируют вопросы,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отвечают на вопросы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теста;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высказывают свои мнения, делятся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впечатлениями.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</TotalTime>
  <Words>386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Обычная</vt:lpstr>
      <vt:lpstr>   Региональный методический центр по финансовой грамотности системы общего и среднего профессионального образования Казанского (Приволжского) федерального университета   </vt:lpstr>
      <vt:lpstr>Слайд 2</vt:lpstr>
      <vt:lpstr>Цели урока</vt:lpstr>
      <vt:lpstr>Ожидаемые результаты</vt:lpstr>
      <vt:lpstr>Приобретаемые компетенции</vt:lpstr>
      <vt:lpstr>Структура и содержание урока</vt:lpstr>
      <vt:lpstr>Деятельность обучающихся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Региональный методический центр по финансовой грамотности системы общего и среднего профессионального образования Казанского (Приволжского) федерального университета   </dc:title>
  <dc:creator>1</dc:creator>
  <cp:lastModifiedBy>1</cp:lastModifiedBy>
  <cp:revision>6</cp:revision>
  <dcterms:created xsi:type="dcterms:W3CDTF">2017-04-28T04:30:58Z</dcterms:created>
  <dcterms:modified xsi:type="dcterms:W3CDTF">2017-04-28T05:27:59Z</dcterms:modified>
</cp:coreProperties>
</file>