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120239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Региональный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методический центр по финансовой грамотности системы общего и среднего профессионального образования Казанского (Приволжского) федерального университета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00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бинарного урока для обучающихся первого курса учреждений среднего профессионального образования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Налоги: сущность и базовые понятия»</a:t>
            </a:r>
          </a:p>
          <a:p>
            <a:pPr algn="r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 algn="r">
              <a:buNone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Кореева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Наталья Анатольевна,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преподаватель истории и обществознания 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ГАПОУ «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КМБиП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Корнеева Наталья Сергеевна,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преподаватель математики 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ГАПОУ «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КМБиП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30213" y="333375"/>
            <a:ext cx="8534275" cy="579278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повышение финансовой грамотности студентов системы среднего профессионального образования в области налогообложения.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обогатить знания обучающихся новыми экономическими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налогов, налоговая ставка, налоговая база, порядок уплаты налогов физических лиц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объяснить обучающимся, почему необходимо своевременно платить налоги и в каких случаях можно воспользоваться налоговыми вычетами.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Адресат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обучающиеся всех специальностей, реализуемых в образовательной организации среднего профессионального образования.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 реализации: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бинарный урок по дисциплинам «Обществознание» и «Математика»  проводится по теме «Налоги: сущность и базовые понятия» в рамках предметной недели методической комиссии «Общеобразовательных дисциплин».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цель: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учащихся с сущностью, видами и структурой налогов, их функциями в современном обществе;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Развивающая 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формирование у учащихся основ налоговой культуры, развитие у них аналитического и логического мышления;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 цель: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адекватного отношения обучающихся к налогам, воспитание экономически грамотного, отвечающего за свои решения гражданина.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студенты должны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знать: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и структуру налогов;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налогообложения, строение налоговой системы Российской Федерации, теоретическую сущность основных видов налогов;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уметь: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различать налоги по различным критериям классификации;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расчет налогов и налоговых вычетов.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Приобретаемые компетенции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изучения этой темы обучающиеся должны обладать компетенциями: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и использование информации, необходимой для эффективного выполнения профессиональных задач, профессионального и личностного развития (ОК-4);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 в профессиональной деятельности (ОК-5);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коллективе и команде, эффективно общаться с коллегами, руководством, потребителями (ОК-6);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себя ответственность за работу членов команды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подчинённых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результат выполнения заданий (ОК-7);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и содержание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момент 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риветствие, подготовка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рабочих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мест, активизация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внимания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обучающихся)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Начальная мотивация (вступительное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преподавателя; сообщается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урока, ставится проблемное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задание; организация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подводящего к теме диалога, обоснование актуальности изучаемого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вопроса) 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Сообщение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новых знаний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(знакомство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понятием, значением налога,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рассмотрение видов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сущности налогов, показ презентации)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Организация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самостоятельной работы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(постановка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 и инструктирование в организации познавательной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Организация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коммуникативной деятельности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(введение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игровых элементов урока – «Поход в налоговую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инспекцию»)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Рефлексия (проведение фронтального опроса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обучающихся,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тестирование)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Подведение итогов (подведение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итогов урока в целом, итогов работы отдельных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обучающихся; выяснение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степени удовлетворенности обучающихся занятием  и полученными знаниями через проведение анкетирования.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заполнить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таблицу).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Слушают,  анализируют полученную информацию, отвечают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высказывают предположения.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Определяют задачи учебной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делают краткий опорный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конспект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Решают 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исчисление суммы налога, налоговых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вычетов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Распределяют роли, формулируют вопросы,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отвечают на вопросы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теста;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высказывают свои мнения, делятся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впечатлениями.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</TotalTime>
  <Words>386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   Региональный методический центр по финансовой грамотности системы общего и среднего профессионального образования Казанского (Приволжского) федерального университета   </vt:lpstr>
      <vt:lpstr>Слайд 2</vt:lpstr>
      <vt:lpstr>Цели урока</vt:lpstr>
      <vt:lpstr>Ожидаемые результаты</vt:lpstr>
      <vt:lpstr>Приобретаемые компетенции</vt:lpstr>
      <vt:lpstr>Структура и содержание урока</vt:lpstr>
      <vt:lpstr>Деятельность обучающихся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Региональный методический центр по финансовой грамотности системы общего и среднего профессионального образования Казанского (Приволжского) федерального университета   </dc:title>
  <dc:creator>1</dc:creator>
  <cp:lastModifiedBy>1</cp:lastModifiedBy>
  <cp:revision>6</cp:revision>
  <dcterms:created xsi:type="dcterms:W3CDTF">2017-04-28T04:30:58Z</dcterms:created>
  <dcterms:modified xsi:type="dcterms:W3CDTF">2017-04-28T05:27:59Z</dcterms:modified>
</cp:coreProperties>
</file>