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7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5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0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1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6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9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2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39F1-9182-44BE-8271-FF3BB300F4E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9254-0E54-4999-9739-7C0F7591F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8295" y="22768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Batang" pitchFamily="18" charset="-127"/>
              </a:rPr>
              <a:t>БЮДЖЕТ СЕМЬИ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73016"/>
            <a:ext cx="47625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548679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Batang" pitchFamily="18" charset="-127"/>
              </a:rPr>
              <a:t>Что представляет собой термин «Семейный бюджет?»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00808"/>
            <a:ext cx="7704856" cy="1569660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 бюджет — это обычный план доходов и расходов семьи на определенный промежуток времени.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8" t="62180" r="54707" b="18597"/>
          <a:stretch/>
        </p:blipFill>
        <p:spPr bwMode="auto">
          <a:xfrm>
            <a:off x="2555776" y="3645024"/>
            <a:ext cx="48248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0299" y="2131695"/>
            <a:ext cx="4143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ОБСУЖДАЙТЕ!</a:t>
            </a:r>
          </a:p>
        </p:txBody>
      </p:sp>
    </p:spTree>
    <p:extLst>
      <p:ext uri="{BB962C8B-B14F-4D97-AF65-F5344CB8AC3E}">
        <p14:creationId xmlns:p14="http://schemas.microsoft.com/office/powerpoint/2010/main" val="9627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743" y="156368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</a:t>
            </a:r>
          </a:p>
          <a:p>
            <a:pPr algn="ctr" fontAlgn="base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заполните схему. Впишите в овал и прямоугольники следующие понятия:</a:t>
            </a:r>
          </a:p>
          <a:p>
            <a:pPr algn="just" fontAlgn="base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зарплата, питание, доходы, налоговые льготы,  семейный бюджет, налоги, коммунальные услуги, расходы, кэшбэк.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20580" y="2957423"/>
            <a:ext cx="3816424" cy="97094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31640" y="4188378"/>
            <a:ext cx="2808312" cy="970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21985" y="4304474"/>
            <a:ext cx="2808312" cy="9709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086836" y="3136305"/>
            <a:ext cx="5401341" cy="1908217"/>
            <a:chOff x="2086836" y="3136305"/>
            <a:chExt cx="5401341" cy="1908217"/>
          </a:xfrm>
        </p:grpSpPr>
        <p:sp>
          <p:nvSpPr>
            <p:cNvPr id="6" name="TextBox 5"/>
            <p:cNvSpPr txBox="1"/>
            <p:nvPr/>
          </p:nvSpPr>
          <p:spPr>
            <a:xfrm>
              <a:off x="3023828" y="3136305"/>
              <a:ext cx="30562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Семейный бюджет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86836" y="4399418"/>
              <a:ext cx="1297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51437" y="4521302"/>
              <a:ext cx="1436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flipH="1">
            <a:off x="2843808" y="3818037"/>
            <a:ext cx="36004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321985" y="5137067"/>
            <a:ext cx="360040" cy="36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  <a:stCxn id="4" idx="5"/>
          </p:cNvCxnSpPr>
          <p:nvPr/>
        </p:nvCxnSpPr>
        <p:spPr>
          <a:xfrm>
            <a:off x="5878102" y="3786176"/>
            <a:ext cx="428637" cy="5359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00559" y="5492246"/>
            <a:ext cx="143295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3621195" y="5114181"/>
            <a:ext cx="413273" cy="494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2642" y="5683320"/>
            <a:ext cx="61747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з/п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0033" y="6265750"/>
            <a:ext cx="293202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4071" y="5571621"/>
            <a:ext cx="129561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кэшбэк</a:t>
            </a: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>
            <a:off x="2620580" y="5275418"/>
            <a:ext cx="1" cy="9903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  <a:endCxn id="16" idx="0"/>
          </p:cNvCxnSpPr>
          <p:nvPr/>
        </p:nvCxnSpPr>
        <p:spPr>
          <a:xfrm flipH="1">
            <a:off x="921381" y="4944666"/>
            <a:ext cx="522614" cy="7386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50020" y="6109035"/>
            <a:ext cx="202260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Ком. услуги</a:t>
            </a:r>
          </a:p>
        </p:txBody>
      </p: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6799606" y="5379197"/>
            <a:ext cx="0" cy="7156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98928" y="5367118"/>
            <a:ext cx="123777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130296" y="4957114"/>
            <a:ext cx="290580" cy="3599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47678" y="5774918"/>
            <a:ext cx="718998" cy="407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336448" y="6357348"/>
            <a:ext cx="2985606" cy="431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179180" y="5663220"/>
            <a:ext cx="1320501" cy="432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698039" y="5571621"/>
            <a:ext cx="1435476" cy="4073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08402" y="6175354"/>
            <a:ext cx="1947973" cy="4073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600077" y="5432737"/>
            <a:ext cx="1435476" cy="4073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18" grpId="0" animBg="1"/>
      <p:bldP spid="19" grpId="0" animBg="1"/>
      <p:bldP spid="29" grpId="0" animBg="1"/>
      <p:bldP spid="32" grpId="0" animBg="1"/>
      <p:bldP spid="23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623" y="1748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Анализ текста и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таблицы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388604"/>
            <a:ext cx="4569743" cy="240581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14309"/>
              </p:ext>
            </p:extLst>
          </p:nvPr>
        </p:nvGraphicFramePr>
        <p:xfrm>
          <a:off x="551891" y="4221088"/>
          <a:ext cx="398410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035">
                  <a:extLst>
                    <a:ext uri="{9D8B030D-6E8A-4147-A177-3AD203B41FA5}">
                      <a16:colId xmlns:a16="http://schemas.microsoft.com/office/drawing/2014/main" val="1936095522"/>
                    </a:ext>
                  </a:extLst>
                </a:gridCol>
                <a:gridCol w="1328035">
                  <a:extLst>
                    <a:ext uri="{9D8B030D-6E8A-4147-A177-3AD203B41FA5}">
                      <a16:colId xmlns:a16="http://schemas.microsoft.com/office/drawing/2014/main" val="4153055823"/>
                    </a:ext>
                  </a:extLst>
                </a:gridCol>
                <a:gridCol w="1328035">
                  <a:extLst>
                    <a:ext uri="{9D8B030D-6E8A-4147-A177-3AD203B41FA5}">
                      <a16:colId xmlns:a16="http://schemas.microsoft.com/office/drawing/2014/main" val="1810890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91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17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55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72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29998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" y="1375201"/>
            <a:ext cx="4211960" cy="27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77072"/>
            <a:ext cx="97602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Подумаем,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ли  ты запланирована трата семейного бюджета?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 предпринять,  чтобы  сбалансировать  их  бюджет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 части бюджета можно было бы вести расходы рациональнее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последствия в случае если доходы больше расходов…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последствия в случае если доходы меньше расходов…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последствия в случае если доходы равны расходам…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5947" t="19390" r="30884" b="24888"/>
          <a:stretch/>
        </p:blipFill>
        <p:spPr bwMode="auto">
          <a:xfrm>
            <a:off x="1257545" y="17559"/>
            <a:ext cx="6336704" cy="4185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278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Написать эссе «Почему нужно планировать семейный бюджет?»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 Обсудите с родителями тему эссе.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90757"/>
            <a:ext cx="2761369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396" y="2090674"/>
            <a:ext cx="2911068" cy="1773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331895"/>
            <a:ext cx="1971303" cy="1311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24" y="5289019"/>
            <a:ext cx="1911211" cy="13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8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147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Batang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Лейсан</cp:lastModifiedBy>
  <cp:revision>13</cp:revision>
  <dcterms:created xsi:type="dcterms:W3CDTF">2017-04-25T16:19:14Z</dcterms:created>
  <dcterms:modified xsi:type="dcterms:W3CDTF">2017-04-26T19:17:36Z</dcterms:modified>
</cp:coreProperties>
</file>