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58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47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75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0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61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26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99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02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9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72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6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906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739F1-9182-44BE-8271-FF3BB300F4EA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C9254-0E54-4999-9739-7C0F7591F3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02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8295" y="22768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Batang" pitchFamily="18" charset="-127"/>
              </a:rPr>
              <a:t>БЮДЖЕТ СЕМЬИ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3573016"/>
            <a:ext cx="47625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5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548679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Batang" pitchFamily="18" charset="-127"/>
              </a:rPr>
              <a:t>Что представляет собой термин «Семейный бюджет?»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700808"/>
            <a:ext cx="7704856" cy="1569660"/>
          </a:xfrm>
          <a:prstGeom prst="rect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 бюджет — это обычный план доходов и расходов семьи на определенный промежуток времени.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8" t="62180" r="54707" b="18597"/>
          <a:stretch/>
        </p:blipFill>
        <p:spPr bwMode="auto">
          <a:xfrm>
            <a:off x="2555776" y="3645024"/>
            <a:ext cx="482489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80299" y="2131695"/>
            <a:ext cx="4143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ОБСУЖДАЙТЕ!</a:t>
            </a:r>
          </a:p>
        </p:txBody>
      </p:sp>
    </p:spTree>
    <p:extLst>
      <p:ext uri="{BB962C8B-B14F-4D97-AF65-F5344CB8AC3E}">
        <p14:creationId xmlns:p14="http://schemas.microsoft.com/office/powerpoint/2010/main" val="96270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5743" y="156368"/>
            <a:ext cx="86409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 </a:t>
            </a:r>
          </a:p>
          <a:p>
            <a:pPr algn="ctr" fontAlgn="base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заполните схему. Впишите в овал и прямоугольники следующие понятия:</a:t>
            </a:r>
          </a:p>
          <a:p>
            <a:pPr algn="just" fontAlgn="base"/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зарплата, питание, доходы, налоговые льготы,  семейный бюджет, налоги, коммунальные услуги, расходы, кэшбэк.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620580" y="2957423"/>
            <a:ext cx="3816424" cy="970944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331640" y="4188378"/>
            <a:ext cx="2808312" cy="9709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321985" y="4304474"/>
            <a:ext cx="2808312" cy="9709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086836" y="3136305"/>
            <a:ext cx="5401341" cy="1908217"/>
            <a:chOff x="2086836" y="3136305"/>
            <a:chExt cx="5401341" cy="1908217"/>
          </a:xfrm>
        </p:grpSpPr>
        <p:sp>
          <p:nvSpPr>
            <p:cNvPr id="6" name="TextBox 5"/>
            <p:cNvSpPr txBox="1"/>
            <p:nvPr/>
          </p:nvSpPr>
          <p:spPr>
            <a:xfrm>
              <a:off x="3023828" y="3136305"/>
              <a:ext cx="30562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Семейный бюджет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86836" y="4399418"/>
              <a:ext cx="12979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доходы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51437" y="4521302"/>
              <a:ext cx="14367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расходы</a:t>
              </a: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flipH="1">
            <a:off x="2843808" y="3818037"/>
            <a:ext cx="36004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321985" y="5137067"/>
            <a:ext cx="360040" cy="36004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cxnSpLocks/>
            <a:stCxn id="4" idx="5"/>
          </p:cNvCxnSpPr>
          <p:nvPr/>
        </p:nvCxnSpPr>
        <p:spPr>
          <a:xfrm>
            <a:off x="5878102" y="3786176"/>
            <a:ext cx="428637" cy="53591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700559" y="5492246"/>
            <a:ext cx="1432956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</a:p>
        </p:txBody>
      </p:sp>
      <p:cxnSp>
        <p:nvCxnSpPr>
          <p:cNvPr id="14" name="Прямая со стрелкой 13"/>
          <p:cNvCxnSpPr>
            <a:cxnSpLocks/>
          </p:cNvCxnSpPr>
          <p:nvPr/>
        </p:nvCxnSpPr>
        <p:spPr>
          <a:xfrm>
            <a:off x="3621195" y="5114181"/>
            <a:ext cx="413273" cy="4944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2642" y="5683320"/>
            <a:ext cx="617477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з/п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90033" y="6265750"/>
            <a:ext cx="293202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льготы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4071" y="5571621"/>
            <a:ext cx="129561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кэшбэк</a:t>
            </a:r>
          </a:p>
        </p:txBody>
      </p:sp>
      <p:cxnSp>
        <p:nvCxnSpPr>
          <p:cNvPr id="22" name="Прямая со стрелкой 21"/>
          <p:cNvCxnSpPr>
            <a:cxnSpLocks/>
          </p:cNvCxnSpPr>
          <p:nvPr/>
        </p:nvCxnSpPr>
        <p:spPr>
          <a:xfrm>
            <a:off x="2620580" y="5275418"/>
            <a:ext cx="1" cy="9903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cxnSpLocks/>
            <a:endCxn id="16" idx="0"/>
          </p:cNvCxnSpPr>
          <p:nvPr/>
        </p:nvCxnSpPr>
        <p:spPr>
          <a:xfrm flipH="1">
            <a:off x="921381" y="4944666"/>
            <a:ext cx="522614" cy="73865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050020" y="6109035"/>
            <a:ext cx="2022605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Ком. услуги</a:t>
            </a:r>
          </a:p>
        </p:txBody>
      </p:sp>
      <p:cxnSp>
        <p:nvCxnSpPr>
          <p:cNvPr id="30" name="Прямая со стрелкой 29"/>
          <p:cNvCxnSpPr>
            <a:cxnSpLocks/>
          </p:cNvCxnSpPr>
          <p:nvPr/>
        </p:nvCxnSpPr>
        <p:spPr>
          <a:xfrm>
            <a:off x="6799606" y="5379197"/>
            <a:ext cx="0" cy="7156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698928" y="5367118"/>
            <a:ext cx="1237775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налоги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8130296" y="4957114"/>
            <a:ext cx="290580" cy="35997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47678" y="5774918"/>
            <a:ext cx="718998" cy="4073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336448" y="6357348"/>
            <a:ext cx="2985606" cy="431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179180" y="5663220"/>
            <a:ext cx="1320501" cy="4320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698039" y="5571621"/>
            <a:ext cx="1435476" cy="40734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008402" y="6175354"/>
            <a:ext cx="1947973" cy="40734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600077" y="5432737"/>
            <a:ext cx="1435476" cy="40734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78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6" grpId="0" animBg="1"/>
      <p:bldP spid="18" grpId="0" animBg="1"/>
      <p:bldP spid="19" grpId="0" animBg="1"/>
      <p:bldP spid="29" grpId="0" animBg="1"/>
      <p:bldP spid="32" grpId="0" animBg="1"/>
      <p:bldP spid="23" grpId="0" animBg="1"/>
      <p:bldP spid="31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7623" y="17487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2. Анализ текста и </a:t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таблицы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388604"/>
            <a:ext cx="4569743" cy="240581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614309"/>
              </p:ext>
            </p:extLst>
          </p:nvPr>
        </p:nvGraphicFramePr>
        <p:xfrm>
          <a:off x="551891" y="4221088"/>
          <a:ext cx="398410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035">
                  <a:extLst>
                    <a:ext uri="{9D8B030D-6E8A-4147-A177-3AD203B41FA5}">
                      <a16:colId xmlns:a16="http://schemas.microsoft.com/office/drawing/2014/main" val="1936095522"/>
                    </a:ext>
                  </a:extLst>
                </a:gridCol>
                <a:gridCol w="1328035">
                  <a:extLst>
                    <a:ext uri="{9D8B030D-6E8A-4147-A177-3AD203B41FA5}">
                      <a16:colId xmlns:a16="http://schemas.microsoft.com/office/drawing/2014/main" val="4153055823"/>
                    </a:ext>
                  </a:extLst>
                </a:gridCol>
                <a:gridCol w="1328035">
                  <a:extLst>
                    <a:ext uri="{9D8B030D-6E8A-4147-A177-3AD203B41FA5}">
                      <a16:colId xmlns:a16="http://schemas.microsoft.com/office/drawing/2014/main" val="18108900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917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177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556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5722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299986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0" y="1375201"/>
            <a:ext cx="4211960" cy="270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077072"/>
            <a:ext cx="976021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Подумаем,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 ли  ты запланирована трата семейного бюджета?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 предпринять,  чтобы  сбалансировать  их  бюджет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  части бюджета можно было бы вести расходы рациональнее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последствия в случае если доходы больше расходов…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последствия в случае если доходы меньше расходов…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последствия в случае если доходы равны расходам… 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5947" t="19390" r="30884" b="24888"/>
          <a:stretch/>
        </p:blipFill>
        <p:spPr bwMode="auto">
          <a:xfrm>
            <a:off x="1257545" y="17559"/>
            <a:ext cx="6336704" cy="41859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2788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3. Написать эссе «Почему нужно планировать семейный бюджет?»</a:t>
            </a: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  Обсудите с родителями тему эссе.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090757"/>
            <a:ext cx="2761369" cy="1872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396" y="2090674"/>
            <a:ext cx="2911068" cy="17739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5331895"/>
            <a:ext cx="1971303" cy="13118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324" y="5289019"/>
            <a:ext cx="1911211" cy="130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886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147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Batang</vt:lpstr>
      <vt:lpstr>Calibri</vt:lpstr>
      <vt:lpstr>Cambria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Лейсан</cp:lastModifiedBy>
  <cp:revision>13</cp:revision>
  <dcterms:created xsi:type="dcterms:W3CDTF">2017-04-25T16:19:14Z</dcterms:created>
  <dcterms:modified xsi:type="dcterms:W3CDTF">2017-04-26T19:17:36Z</dcterms:modified>
</cp:coreProperties>
</file>