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21" r:id="rId3"/>
  </p:sldMasterIdLst>
  <p:sldIdLst>
    <p:sldId id="256" r:id="rId4"/>
    <p:sldId id="257" r:id="rId5"/>
    <p:sldId id="259" r:id="rId6"/>
    <p:sldId id="262" r:id="rId7"/>
    <p:sldId id="276" r:id="rId8"/>
    <p:sldId id="278" r:id="rId9"/>
    <p:sldId id="273" r:id="rId10"/>
    <p:sldId id="272" r:id="rId11"/>
    <p:sldId id="271" r:id="rId12"/>
    <p:sldId id="263" r:id="rId13"/>
    <p:sldId id="264" r:id="rId14"/>
    <p:sldId id="265" r:id="rId15"/>
    <p:sldId id="268" r:id="rId16"/>
    <p:sldId id="269" r:id="rId17"/>
    <p:sldId id="258" r:id="rId18"/>
    <p:sldId id="260" r:id="rId19"/>
    <p:sldId id="261" r:id="rId20"/>
    <p:sldId id="266" r:id="rId21"/>
    <p:sldId id="277" r:id="rId22"/>
    <p:sldId id="267" r:id="rId23"/>
    <p:sldId id="270" r:id="rId24"/>
    <p:sldId id="274" r:id="rId25"/>
    <p:sldId id="279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EAAEB-F473-461F-90B6-1AE9EC6F9839}" type="doc">
      <dgm:prSet loTypeId="urn:microsoft.com/office/officeart/2005/8/layout/arrow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A43A3E6-77E1-4AEC-980F-649580C87C00}">
      <dgm:prSet phldrT="[Текст]"/>
      <dgm:spPr/>
      <dgm:t>
        <a:bodyPr/>
        <a:lstStyle/>
        <a:p>
          <a:pPr algn="ctr"/>
          <a:r>
            <a:rPr lang="ru-RU" dirty="0" smtClean="0">
              <a:hlinkClick xmlns:r="http://schemas.openxmlformats.org/officeDocument/2006/relationships" r:id="rId1" action="ppaction://hlinksldjump"/>
            </a:rPr>
            <a:t>Открыть депозит</a:t>
          </a:r>
          <a:endParaRPr lang="ru-RU" dirty="0"/>
        </a:p>
      </dgm:t>
    </dgm:pt>
    <dgm:pt modelId="{3711A97C-5416-48C5-BDF3-47BB436585B1}" type="parTrans" cxnId="{E001372E-CFF8-41F9-AE6D-86A7838EC7D9}">
      <dgm:prSet/>
      <dgm:spPr/>
      <dgm:t>
        <a:bodyPr/>
        <a:lstStyle/>
        <a:p>
          <a:pPr algn="ctr"/>
          <a:endParaRPr lang="ru-RU"/>
        </a:p>
      </dgm:t>
    </dgm:pt>
    <dgm:pt modelId="{B26772CF-811F-4F79-B631-ED3ED4E5166F}" type="sibTrans" cxnId="{E001372E-CFF8-41F9-AE6D-86A7838EC7D9}">
      <dgm:prSet/>
      <dgm:spPr/>
      <dgm:t>
        <a:bodyPr/>
        <a:lstStyle/>
        <a:p>
          <a:pPr algn="ctr"/>
          <a:endParaRPr lang="ru-RU"/>
        </a:p>
      </dgm:t>
    </dgm:pt>
    <dgm:pt modelId="{5F2F540E-BED4-4682-8272-73A24C4F2067}">
      <dgm:prSet phldrT="[Текст]"/>
      <dgm:spPr/>
      <dgm:t>
        <a:bodyPr/>
        <a:lstStyle/>
        <a:p>
          <a:pPr algn="ctr"/>
          <a:r>
            <a:rPr lang="ru-RU" dirty="0" smtClean="0">
              <a:hlinkClick xmlns:r="http://schemas.openxmlformats.org/officeDocument/2006/relationships" r:id="rId2" action="ppaction://hlinksldjump"/>
            </a:rPr>
            <a:t>Взять кредит</a:t>
          </a:r>
          <a:endParaRPr lang="ru-RU" dirty="0"/>
        </a:p>
      </dgm:t>
    </dgm:pt>
    <dgm:pt modelId="{6D40E048-D8B5-4B15-B8ED-8EBD7A39DACC}" type="parTrans" cxnId="{7832790E-1654-4F3A-BD4D-7409AA89DC58}">
      <dgm:prSet/>
      <dgm:spPr/>
      <dgm:t>
        <a:bodyPr/>
        <a:lstStyle/>
        <a:p>
          <a:pPr algn="ctr"/>
          <a:endParaRPr lang="ru-RU"/>
        </a:p>
      </dgm:t>
    </dgm:pt>
    <dgm:pt modelId="{4E010D8F-F70F-455C-A682-0FE63076FD0C}" type="sibTrans" cxnId="{7832790E-1654-4F3A-BD4D-7409AA89DC58}">
      <dgm:prSet/>
      <dgm:spPr/>
      <dgm:t>
        <a:bodyPr/>
        <a:lstStyle/>
        <a:p>
          <a:pPr algn="ctr"/>
          <a:endParaRPr lang="ru-RU"/>
        </a:p>
      </dgm:t>
    </dgm:pt>
    <dgm:pt modelId="{CC96802B-4C6F-48E7-9C96-6E991B65F3A0}">
      <dgm:prSet phldrT="[Текст]"/>
      <dgm:spPr/>
      <dgm:t>
        <a:bodyPr/>
        <a:lstStyle/>
        <a:p>
          <a:pPr algn="ctr"/>
          <a:r>
            <a:rPr lang="ru-RU" dirty="0" smtClean="0">
              <a:hlinkClick xmlns:r="http://schemas.openxmlformats.org/officeDocument/2006/relationships" r:id="rId3" action="ppaction://hlinksldjump"/>
            </a:rPr>
            <a:t>Вступить в ПИФ</a:t>
          </a:r>
          <a:endParaRPr lang="ru-RU" dirty="0"/>
        </a:p>
      </dgm:t>
    </dgm:pt>
    <dgm:pt modelId="{F4415838-B1D5-4C3D-AEAA-B0BA2A69C44C}" type="parTrans" cxnId="{14D7CC88-BBFD-489D-BC5C-8C6327CA5121}">
      <dgm:prSet/>
      <dgm:spPr/>
      <dgm:t>
        <a:bodyPr/>
        <a:lstStyle/>
        <a:p>
          <a:pPr algn="ctr"/>
          <a:endParaRPr lang="ru-RU"/>
        </a:p>
      </dgm:t>
    </dgm:pt>
    <dgm:pt modelId="{A8847615-C25E-486A-849A-F4E6AA5F197E}" type="sibTrans" cxnId="{14D7CC88-BBFD-489D-BC5C-8C6327CA5121}">
      <dgm:prSet/>
      <dgm:spPr/>
      <dgm:t>
        <a:bodyPr/>
        <a:lstStyle/>
        <a:p>
          <a:pPr algn="ctr"/>
          <a:endParaRPr lang="ru-RU"/>
        </a:p>
      </dgm:t>
    </dgm:pt>
    <dgm:pt modelId="{4048530E-E30D-4EE5-8CAB-B5D6122F93A5}">
      <dgm:prSet phldrT="[Текст]"/>
      <dgm:spPr/>
      <dgm:t>
        <a:bodyPr/>
        <a:lstStyle/>
        <a:p>
          <a:pPr algn="ctr"/>
          <a:r>
            <a:rPr lang="ru-RU" dirty="0" smtClean="0">
              <a:hlinkClick xmlns:r="http://schemas.openxmlformats.org/officeDocument/2006/relationships" r:id="rId4" action="ppaction://hlinksldjump"/>
            </a:rPr>
            <a:t>Открыть ОМС </a:t>
          </a:r>
          <a:endParaRPr lang="ru-RU" dirty="0"/>
        </a:p>
      </dgm:t>
    </dgm:pt>
    <dgm:pt modelId="{47C6F36C-A0A6-4C0A-BED5-546B6FBB7074}" type="parTrans" cxnId="{4E9237FC-A9F4-4433-91C1-A0910B652C3A}">
      <dgm:prSet/>
      <dgm:spPr/>
      <dgm:t>
        <a:bodyPr/>
        <a:lstStyle/>
        <a:p>
          <a:pPr algn="ctr"/>
          <a:endParaRPr lang="ru-RU"/>
        </a:p>
      </dgm:t>
    </dgm:pt>
    <dgm:pt modelId="{E202ECA3-EE3B-4C5C-BE03-B9C55FA168D2}" type="sibTrans" cxnId="{4E9237FC-A9F4-4433-91C1-A0910B652C3A}">
      <dgm:prSet/>
      <dgm:spPr/>
      <dgm:t>
        <a:bodyPr/>
        <a:lstStyle/>
        <a:p>
          <a:pPr algn="ctr"/>
          <a:endParaRPr lang="ru-RU"/>
        </a:p>
      </dgm:t>
    </dgm:pt>
    <dgm:pt modelId="{2DA7CF06-3AFF-479B-A90A-FF28B9E53C67}">
      <dgm:prSet phldrT="[Текст]"/>
      <dgm:spPr/>
      <dgm:t>
        <a:bodyPr/>
        <a:lstStyle/>
        <a:p>
          <a:pPr algn="ctr"/>
          <a:r>
            <a:rPr lang="ru-RU" dirty="0" smtClean="0">
              <a:hlinkClick xmlns:r="http://schemas.openxmlformats.org/officeDocument/2006/relationships" r:id="rId5" action="ppaction://hlinksldjump"/>
            </a:rPr>
            <a:t>Открыть ИИС</a:t>
          </a:r>
          <a:endParaRPr lang="ru-RU" dirty="0"/>
        </a:p>
      </dgm:t>
    </dgm:pt>
    <dgm:pt modelId="{AE232513-5E89-4583-BF73-0A2ECC1FF649}" type="parTrans" cxnId="{EFF5BB75-FF5B-4C0B-B668-49E2493C277F}">
      <dgm:prSet/>
      <dgm:spPr/>
      <dgm:t>
        <a:bodyPr/>
        <a:lstStyle/>
        <a:p>
          <a:pPr algn="ctr"/>
          <a:endParaRPr lang="ru-RU"/>
        </a:p>
      </dgm:t>
    </dgm:pt>
    <dgm:pt modelId="{C2AA7A66-CD90-45B2-8A4D-FDF2A3F88405}" type="sibTrans" cxnId="{EFF5BB75-FF5B-4C0B-B668-49E2493C277F}">
      <dgm:prSet/>
      <dgm:spPr/>
      <dgm:t>
        <a:bodyPr/>
        <a:lstStyle/>
        <a:p>
          <a:pPr algn="ctr"/>
          <a:endParaRPr lang="ru-RU"/>
        </a:p>
      </dgm:t>
    </dgm:pt>
    <dgm:pt modelId="{0916B88F-5561-461F-8F29-C9EBB476FC01}" type="pres">
      <dgm:prSet presAssocID="{F7CEAAEB-F473-461F-90B6-1AE9EC6F98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7061F0-47DE-48F3-8C06-6858775775C5}" type="pres">
      <dgm:prSet presAssocID="{9A43A3E6-77E1-4AEC-980F-649580C87C00}" presName="arrow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67E9A-AA88-42E8-B890-8DE5F9DE8C2F}" type="pres">
      <dgm:prSet presAssocID="{5F2F540E-BED4-4682-8272-73A24C4F2067}" presName="arrow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0F8D7-AAD0-4360-8035-79C2FB98DA97}" type="pres">
      <dgm:prSet presAssocID="{CC96802B-4C6F-48E7-9C96-6E991B65F3A0}" presName="arrow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19074-616D-40B3-8FC7-46F5C58A3E04}" type="pres">
      <dgm:prSet presAssocID="{4048530E-E30D-4EE5-8CAB-B5D6122F93A5}" presName="arrow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BC93-126D-4A28-8157-B76671A32DD1}" type="pres">
      <dgm:prSet presAssocID="{2DA7CF06-3AFF-479B-A90A-FF28B9E53C67}" presName="arrow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2790E-1654-4F3A-BD4D-7409AA89DC58}" srcId="{F7CEAAEB-F473-461F-90B6-1AE9EC6F9839}" destId="{5F2F540E-BED4-4682-8272-73A24C4F2067}" srcOrd="1" destOrd="0" parTransId="{6D40E048-D8B5-4B15-B8ED-8EBD7A39DACC}" sibTransId="{4E010D8F-F70F-455C-A682-0FE63076FD0C}"/>
    <dgm:cxn modelId="{DC0EEF50-B79C-43ED-A447-0B0B1DDCB855}" type="presOf" srcId="{F7CEAAEB-F473-461F-90B6-1AE9EC6F9839}" destId="{0916B88F-5561-461F-8F29-C9EBB476FC01}" srcOrd="0" destOrd="0" presId="urn:microsoft.com/office/officeart/2005/8/layout/arrow1"/>
    <dgm:cxn modelId="{1FBF35F9-2430-4591-A8AB-00FC470ED9D9}" type="presOf" srcId="{9A43A3E6-77E1-4AEC-980F-649580C87C00}" destId="{DB7061F0-47DE-48F3-8C06-6858775775C5}" srcOrd="0" destOrd="0" presId="urn:microsoft.com/office/officeart/2005/8/layout/arrow1"/>
    <dgm:cxn modelId="{EFF5BB75-FF5B-4C0B-B668-49E2493C277F}" srcId="{F7CEAAEB-F473-461F-90B6-1AE9EC6F9839}" destId="{2DA7CF06-3AFF-479B-A90A-FF28B9E53C67}" srcOrd="4" destOrd="0" parTransId="{AE232513-5E89-4583-BF73-0A2ECC1FF649}" sibTransId="{C2AA7A66-CD90-45B2-8A4D-FDF2A3F88405}"/>
    <dgm:cxn modelId="{4E9237FC-A9F4-4433-91C1-A0910B652C3A}" srcId="{F7CEAAEB-F473-461F-90B6-1AE9EC6F9839}" destId="{4048530E-E30D-4EE5-8CAB-B5D6122F93A5}" srcOrd="3" destOrd="0" parTransId="{47C6F36C-A0A6-4C0A-BED5-546B6FBB7074}" sibTransId="{E202ECA3-EE3B-4C5C-BE03-B9C55FA168D2}"/>
    <dgm:cxn modelId="{797895F4-78D1-4975-8604-69849152949A}" type="presOf" srcId="{2DA7CF06-3AFF-479B-A90A-FF28B9E53C67}" destId="{33A3BC93-126D-4A28-8157-B76671A32DD1}" srcOrd="0" destOrd="0" presId="urn:microsoft.com/office/officeart/2005/8/layout/arrow1"/>
    <dgm:cxn modelId="{F29C3291-F242-4703-A49D-7937287471AE}" type="presOf" srcId="{4048530E-E30D-4EE5-8CAB-B5D6122F93A5}" destId="{8CD19074-616D-40B3-8FC7-46F5C58A3E04}" srcOrd="0" destOrd="0" presId="urn:microsoft.com/office/officeart/2005/8/layout/arrow1"/>
    <dgm:cxn modelId="{0B4F0370-15BF-432B-B2CA-367750BD6E0A}" type="presOf" srcId="{CC96802B-4C6F-48E7-9C96-6E991B65F3A0}" destId="{D980F8D7-AAD0-4360-8035-79C2FB98DA97}" srcOrd="0" destOrd="0" presId="urn:microsoft.com/office/officeart/2005/8/layout/arrow1"/>
    <dgm:cxn modelId="{E001372E-CFF8-41F9-AE6D-86A7838EC7D9}" srcId="{F7CEAAEB-F473-461F-90B6-1AE9EC6F9839}" destId="{9A43A3E6-77E1-4AEC-980F-649580C87C00}" srcOrd="0" destOrd="0" parTransId="{3711A97C-5416-48C5-BDF3-47BB436585B1}" sibTransId="{B26772CF-811F-4F79-B631-ED3ED4E5166F}"/>
    <dgm:cxn modelId="{D25FF6C7-7FB7-4FCB-ACA3-B87BE550A37E}" type="presOf" srcId="{5F2F540E-BED4-4682-8272-73A24C4F2067}" destId="{25867E9A-AA88-42E8-B890-8DE5F9DE8C2F}" srcOrd="0" destOrd="0" presId="urn:microsoft.com/office/officeart/2005/8/layout/arrow1"/>
    <dgm:cxn modelId="{14D7CC88-BBFD-489D-BC5C-8C6327CA5121}" srcId="{F7CEAAEB-F473-461F-90B6-1AE9EC6F9839}" destId="{CC96802B-4C6F-48E7-9C96-6E991B65F3A0}" srcOrd="2" destOrd="0" parTransId="{F4415838-B1D5-4C3D-AEAA-B0BA2A69C44C}" sibTransId="{A8847615-C25E-486A-849A-F4E6AA5F197E}"/>
    <dgm:cxn modelId="{CC20E249-B7A6-49EA-82E7-9C83CA79CAC9}" type="presParOf" srcId="{0916B88F-5561-461F-8F29-C9EBB476FC01}" destId="{DB7061F0-47DE-48F3-8C06-6858775775C5}" srcOrd="0" destOrd="0" presId="urn:microsoft.com/office/officeart/2005/8/layout/arrow1"/>
    <dgm:cxn modelId="{B6E4F5AC-E135-4AD4-AF92-F9B59AFB26E0}" type="presParOf" srcId="{0916B88F-5561-461F-8F29-C9EBB476FC01}" destId="{25867E9A-AA88-42E8-B890-8DE5F9DE8C2F}" srcOrd="1" destOrd="0" presId="urn:microsoft.com/office/officeart/2005/8/layout/arrow1"/>
    <dgm:cxn modelId="{5258FC56-B816-4037-9AD7-9FCF0F86ECDA}" type="presParOf" srcId="{0916B88F-5561-461F-8F29-C9EBB476FC01}" destId="{D980F8D7-AAD0-4360-8035-79C2FB98DA97}" srcOrd="2" destOrd="0" presId="urn:microsoft.com/office/officeart/2005/8/layout/arrow1"/>
    <dgm:cxn modelId="{35D15AC3-FA46-49DC-9D87-8A78326E8D17}" type="presParOf" srcId="{0916B88F-5561-461F-8F29-C9EBB476FC01}" destId="{8CD19074-616D-40B3-8FC7-46F5C58A3E04}" srcOrd="3" destOrd="0" presId="urn:microsoft.com/office/officeart/2005/8/layout/arrow1"/>
    <dgm:cxn modelId="{73DBAD8D-AC56-4EE1-A3AB-94E2F5A74096}" type="presParOf" srcId="{0916B88F-5561-461F-8F29-C9EBB476FC01}" destId="{33A3BC93-126D-4A28-8157-B76671A32DD1}" srcOrd="4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0202CF-8337-402D-A282-3FD080FCB52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2316B60-1A86-4832-8AF3-6FD80DE4E168}">
      <dgm:prSet phldrT="[Текст]"/>
      <dgm:spPr/>
      <dgm:t>
        <a:bodyPr/>
        <a:lstStyle/>
        <a:p>
          <a:pPr algn="ctr"/>
          <a:r>
            <a:rPr lang="ru-RU" dirty="0" smtClean="0"/>
            <a:t>Банковские вклады</a:t>
          </a:r>
          <a:endParaRPr lang="ru-RU" dirty="0"/>
        </a:p>
      </dgm:t>
    </dgm:pt>
    <dgm:pt modelId="{88F5746C-1D92-41B7-A0E1-A39DF61F3525}" type="parTrans" cxnId="{E75ECD65-D9EB-4CA7-A674-FFEE6D4CCE19}">
      <dgm:prSet/>
      <dgm:spPr/>
      <dgm:t>
        <a:bodyPr/>
        <a:lstStyle/>
        <a:p>
          <a:pPr algn="ctr"/>
          <a:endParaRPr lang="ru-RU"/>
        </a:p>
      </dgm:t>
    </dgm:pt>
    <dgm:pt modelId="{FAEF82F1-4AA2-4EDB-835C-AB64BFB41B7C}" type="sibTrans" cxnId="{E75ECD65-D9EB-4CA7-A674-FFEE6D4CCE19}">
      <dgm:prSet/>
      <dgm:spPr/>
      <dgm:t>
        <a:bodyPr/>
        <a:lstStyle/>
        <a:p>
          <a:pPr algn="ctr"/>
          <a:endParaRPr lang="ru-RU"/>
        </a:p>
      </dgm:t>
    </dgm:pt>
    <dgm:pt modelId="{989B7106-F4FA-4669-8BF8-75ADE9BD9916}" type="asst">
      <dgm:prSet phldrT="[Текст]"/>
      <dgm:spPr/>
      <dgm:t>
        <a:bodyPr/>
        <a:lstStyle/>
        <a:p>
          <a:pPr algn="ctr"/>
          <a:r>
            <a:rPr lang="ru-RU" dirty="0" smtClean="0"/>
            <a:t>Срочные</a:t>
          </a:r>
          <a:endParaRPr lang="ru-RU" dirty="0"/>
        </a:p>
      </dgm:t>
    </dgm:pt>
    <dgm:pt modelId="{015604BA-911B-45F5-8928-21E1BC25FAE5}" type="parTrans" cxnId="{9788C061-98B1-4F65-857A-0DE88BC8A93F}">
      <dgm:prSet/>
      <dgm:spPr/>
      <dgm:t>
        <a:bodyPr/>
        <a:lstStyle/>
        <a:p>
          <a:pPr algn="ctr"/>
          <a:endParaRPr lang="ru-RU"/>
        </a:p>
      </dgm:t>
    </dgm:pt>
    <dgm:pt modelId="{C64A344C-034B-417B-842F-B370789EC4ED}" type="sibTrans" cxnId="{9788C061-98B1-4F65-857A-0DE88BC8A93F}">
      <dgm:prSet/>
      <dgm:spPr/>
      <dgm:t>
        <a:bodyPr/>
        <a:lstStyle/>
        <a:p>
          <a:pPr algn="ctr"/>
          <a:endParaRPr lang="ru-RU"/>
        </a:p>
      </dgm:t>
    </dgm:pt>
    <dgm:pt modelId="{5070394E-4966-4C54-BF7E-18EEEBFC8DC9}" type="asst">
      <dgm:prSet/>
      <dgm:spPr/>
      <dgm:t>
        <a:bodyPr/>
        <a:lstStyle/>
        <a:p>
          <a:pPr algn="ctr"/>
          <a:r>
            <a:rPr lang="ru-RU" dirty="0" smtClean="0"/>
            <a:t>Бессрочные</a:t>
          </a:r>
          <a:endParaRPr lang="ru-RU" dirty="0"/>
        </a:p>
      </dgm:t>
    </dgm:pt>
    <dgm:pt modelId="{A235AB4F-8D1F-44B7-B5A4-7AD982E1A00C}" type="parTrans" cxnId="{A21034F2-A3DA-48D7-AED3-C6D5917AE5CA}">
      <dgm:prSet/>
      <dgm:spPr/>
      <dgm:t>
        <a:bodyPr/>
        <a:lstStyle/>
        <a:p>
          <a:pPr algn="ctr"/>
          <a:endParaRPr lang="ru-RU"/>
        </a:p>
      </dgm:t>
    </dgm:pt>
    <dgm:pt modelId="{398F81D7-1C12-4939-8F10-703CF0433EEF}" type="sibTrans" cxnId="{A21034F2-A3DA-48D7-AED3-C6D5917AE5CA}">
      <dgm:prSet/>
      <dgm:spPr/>
      <dgm:t>
        <a:bodyPr/>
        <a:lstStyle/>
        <a:p>
          <a:pPr algn="ctr"/>
          <a:endParaRPr lang="ru-RU"/>
        </a:p>
      </dgm:t>
    </dgm:pt>
    <dgm:pt modelId="{9B3167B3-6C6B-4ACB-818E-98F987AB25F3}">
      <dgm:prSet/>
      <dgm:spPr/>
      <dgm:t>
        <a:bodyPr/>
        <a:lstStyle/>
        <a:p>
          <a:pPr algn="ctr"/>
          <a:r>
            <a:rPr lang="ru-RU" dirty="0" smtClean="0"/>
            <a:t>Сберегательный счет</a:t>
          </a:r>
          <a:endParaRPr lang="ru-RU" dirty="0"/>
        </a:p>
      </dgm:t>
    </dgm:pt>
    <dgm:pt modelId="{2997C3EA-BA77-4B98-AC4D-C13A3D293D7F}" type="parTrans" cxnId="{188D1031-EAE7-4A9D-B40F-049498A89E1D}">
      <dgm:prSet/>
      <dgm:spPr/>
      <dgm:t>
        <a:bodyPr/>
        <a:lstStyle/>
        <a:p>
          <a:pPr algn="ctr"/>
          <a:endParaRPr lang="ru-RU"/>
        </a:p>
      </dgm:t>
    </dgm:pt>
    <dgm:pt modelId="{BA4F3DE7-6BDE-4269-B18E-B38147B31421}" type="sibTrans" cxnId="{188D1031-EAE7-4A9D-B40F-049498A89E1D}">
      <dgm:prSet/>
      <dgm:spPr/>
      <dgm:t>
        <a:bodyPr/>
        <a:lstStyle/>
        <a:p>
          <a:pPr algn="ctr"/>
          <a:endParaRPr lang="ru-RU"/>
        </a:p>
      </dgm:t>
    </dgm:pt>
    <dgm:pt modelId="{05471D27-176F-41F2-8B7B-4EB5A4B2EE19}">
      <dgm:prSet/>
      <dgm:spPr/>
      <dgm:t>
        <a:bodyPr/>
        <a:lstStyle/>
        <a:p>
          <a:pPr algn="ctr"/>
          <a:r>
            <a:rPr lang="ru-RU" dirty="0" smtClean="0"/>
            <a:t>«Сохраняй»</a:t>
          </a:r>
          <a:endParaRPr lang="ru-RU" dirty="0"/>
        </a:p>
      </dgm:t>
    </dgm:pt>
    <dgm:pt modelId="{A789BAD2-D8EA-4F1D-82DD-1F79F4CBE0EB}" type="parTrans" cxnId="{67C9D8E1-5A1B-4AEF-B696-86AC53BF841F}">
      <dgm:prSet/>
      <dgm:spPr/>
      <dgm:t>
        <a:bodyPr/>
        <a:lstStyle/>
        <a:p>
          <a:pPr algn="ctr"/>
          <a:endParaRPr lang="ru-RU"/>
        </a:p>
      </dgm:t>
    </dgm:pt>
    <dgm:pt modelId="{3A3668B5-AC6E-49F2-97A2-64FBFDAD265D}" type="sibTrans" cxnId="{67C9D8E1-5A1B-4AEF-B696-86AC53BF841F}">
      <dgm:prSet/>
      <dgm:spPr/>
      <dgm:t>
        <a:bodyPr/>
        <a:lstStyle/>
        <a:p>
          <a:pPr algn="ctr"/>
          <a:endParaRPr lang="ru-RU"/>
        </a:p>
      </dgm:t>
    </dgm:pt>
    <dgm:pt modelId="{3BDA4367-8797-4B4E-BA7A-1BEA05D8AFE3}">
      <dgm:prSet/>
      <dgm:spPr/>
      <dgm:t>
        <a:bodyPr/>
        <a:lstStyle/>
        <a:p>
          <a:pPr algn="ctr"/>
          <a:r>
            <a:rPr lang="ru-RU" dirty="0" smtClean="0"/>
            <a:t>«Пополняй»</a:t>
          </a:r>
          <a:endParaRPr lang="ru-RU" dirty="0"/>
        </a:p>
      </dgm:t>
    </dgm:pt>
    <dgm:pt modelId="{868BB750-FC47-4432-987C-3535E910FF0C}" type="parTrans" cxnId="{3C81A589-DF2A-437B-9132-587B09417906}">
      <dgm:prSet/>
      <dgm:spPr/>
      <dgm:t>
        <a:bodyPr/>
        <a:lstStyle/>
        <a:p>
          <a:pPr algn="ctr"/>
          <a:endParaRPr lang="ru-RU"/>
        </a:p>
      </dgm:t>
    </dgm:pt>
    <dgm:pt modelId="{D0B38B58-DF40-4907-AFB4-BECE67B0DCB6}" type="sibTrans" cxnId="{3C81A589-DF2A-437B-9132-587B09417906}">
      <dgm:prSet/>
      <dgm:spPr/>
      <dgm:t>
        <a:bodyPr/>
        <a:lstStyle/>
        <a:p>
          <a:pPr algn="ctr"/>
          <a:endParaRPr lang="ru-RU"/>
        </a:p>
      </dgm:t>
    </dgm:pt>
    <dgm:pt modelId="{415C3156-E55C-41A1-A3A1-ED06E98DD213}">
      <dgm:prSet/>
      <dgm:spPr/>
      <dgm:t>
        <a:bodyPr/>
        <a:lstStyle/>
        <a:p>
          <a:pPr algn="ctr"/>
          <a:r>
            <a:rPr lang="ru-RU" dirty="0" smtClean="0"/>
            <a:t>«Управляй»</a:t>
          </a:r>
          <a:endParaRPr lang="ru-RU" dirty="0"/>
        </a:p>
      </dgm:t>
    </dgm:pt>
    <dgm:pt modelId="{DE9A8B74-1C72-41F6-B882-1AC4477512EE}" type="parTrans" cxnId="{77C1C455-2C20-4C6E-A89B-D5DDAF4C37EB}">
      <dgm:prSet/>
      <dgm:spPr/>
      <dgm:t>
        <a:bodyPr/>
        <a:lstStyle/>
        <a:p>
          <a:pPr algn="ctr"/>
          <a:endParaRPr lang="ru-RU"/>
        </a:p>
      </dgm:t>
    </dgm:pt>
    <dgm:pt modelId="{5EC17100-E3D9-4122-8182-D60AF788FBD7}" type="sibTrans" cxnId="{77C1C455-2C20-4C6E-A89B-D5DDAF4C37EB}">
      <dgm:prSet/>
      <dgm:spPr/>
      <dgm:t>
        <a:bodyPr/>
        <a:lstStyle/>
        <a:p>
          <a:pPr algn="ctr"/>
          <a:endParaRPr lang="ru-RU"/>
        </a:p>
      </dgm:t>
    </dgm:pt>
    <dgm:pt modelId="{04D319D2-3454-4EBF-8761-11EC5F40F384}" type="pres">
      <dgm:prSet presAssocID="{5E0202CF-8337-402D-A282-3FD080FCB5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EAD59D-793B-4913-B88E-F81CACA09AC0}" type="pres">
      <dgm:prSet presAssocID="{12316B60-1A86-4832-8AF3-6FD80DE4E168}" presName="hierRoot1" presStyleCnt="0"/>
      <dgm:spPr/>
    </dgm:pt>
    <dgm:pt modelId="{67FE9CDD-D952-4E34-9DAA-E08D0BBF2296}" type="pres">
      <dgm:prSet presAssocID="{12316B60-1A86-4832-8AF3-6FD80DE4E168}" presName="composite" presStyleCnt="0"/>
      <dgm:spPr/>
    </dgm:pt>
    <dgm:pt modelId="{AF1DD548-2D35-4CCB-8AD1-E898F65DF5F1}" type="pres">
      <dgm:prSet presAssocID="{12316B60-1A86-4832-8AF3-6FD80DE4E168}" presName="background" presStyleLbl="node0" presStyleIdx="0" presStyleCnt="1"/>
      <dgm:spPr/>
    </dgm:pt>
    <dgm:pt modelId="{E24D7AC7-86F5-4C4E-9FFA-EF4AEAF05415}" type="pres">
      <dgm:prSet presAssocID="{12316B60-1A86-4832-8AF3-6FD80DE4E16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AA0D67-DC1B-4788-8041-5439C105D49E}" type="pres">
      <dgm:prSet presAssocID="{12316B60-1A86-4832-8AF3-6FD80DE4E168}" presName="hierChild2" presStyleCnt="0"/>
      <dgm:spPr/>
    </dgm:pt>
    <dgm:pt modelId="{1DCC76F4-EB03-4528-9CCB-D236FA3ADFCB}" type="pres">
      <dgm:prSet presAssocID="{015604BA-911B-45F5-8928-21E1BC25FAE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AA578D2-C444-4AEE-8D14-8C9F09D5C4D5}" type="pres">
      <dgm:prSet presAssocID="{989B7106-F4FA-4669-8BF8-75ADE9BD9916}" presName="hierRoot2" presStyleCnt="0"/>
      <dgm:spPr/>
    </dgm:pt>
    <dgm:pt modelId="{195A4BC9-3AD0-4DD9-BBD0-35A8D3BB408F}" type="pres">
      <dgm:prSet presAssocID="{989B7106-F4FA-4669-8BF8-75ADE9BD9916}" presName="composite2" presStyleCnt="0"/>
      <dgm:spPr/>
    </dgm:pt>
    <dgm:pt modelId="{99D13F70-5C9F-4AF0-B9E1-81ACB8A62212}" type="pres">
      <dgm:prSet presAssocID="{989B7106-F4FA-4669-8BF8-75ADE9BD9916}" presName="background2" presStyleLbl="asst1" presStyleIdx="0" presStyleCnt="2"/>
      <dgm:spPr/>
    </dgm:pt>
    <dgm:pt modelId="{F3A78CC9-51B6-44F6-900E-200C24436B9D}" type="pres">
      <dgm:prSet presAssocID="{989B7106-F4FA-4669-8BF8-75ADE9BD991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320504-1064-41F6-BF47-D3EC730A6CED}" type="pres">
      <dgm:prSet presAssocID="{989B7106-F4FA-4669-8BF8-75ADE9BD9916}" presName="hierChild3" presStyleCnt="0"/>
      <dgm:spPr/>
    </dgm:pt>
    <dgm:pt modelId="{1556305B-BEAD-474B-9B46-192EA35A4DAD}" type="pres">
      <dgm:prSet presAssocID="{A789BAD2-D8EA-4F1D-82DD-1F79F4CBE0EB}" presName="Name17" presStyleLbl="parChTrans1D3" presStyleIdx="0" presStyleCnt="4"/>
      <dgm:spPr/>
      <dgm:t>
        <a:bodyPr/>
        <a:lstStyle/>
        <a:p>
          <a:endParaRPr lang="ru-RU"/>
        </a:p>
      </dgm:t>
    </dgm:pt>
    <dgm:pt modelId="{46730D69-94F2-4B57-B500-B57DEE636417}" type="pres">
      <dgm:prSet presAssocID="{05471D27-176F-41F2-8B7B-4EB5A4B2EE19}" presName="hierRoot3" presStyleCnt="0"/>
      <dgm:spPr/>
    </dgm:pt>
    <dgm:pt modelId="{C2F20E0E-B622-470A-95EF-C377336B0FA5}" type="pres">
      <dgm:prSet presAssocID="{05471D27-176F-41F2-8B7B-4EB5A4B2EE19}" presName="composite3" presStyleCnt="0"/>
      <dgm:spPr/>
    </dgm:pt>
    <dgm:pt modelId="{C75A1290-C195-49B8-BD0D-127E2C4B0A45}" type="pres">
      <dgm:prSet presAssocID="{05471D27-176F-41F2-8B7B-4EB5A4B2EE19}" presName="background3" presStyleLbl="node3" presStyleIdx="0" presStyleCnt="4"/>
      <dgm:spPr/>
    </dgm:pt>
    <dgm:pt modelId="{7398D269-7B92-415F-B83C-86290BFA4F08}" type="pres">
      <dgm:prSet presAssocID="{05471D27-176F-41F2-8B7B-4EB5A4B2EE19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5C0EE0-96AA-4187-9110-F2F20CF46865}" type="pres">
      <dgm:prSet presAssocID="{05471D27-176F-41F2-8B7B-4EB5A4B2EE19}" presName="hierChild4" presStyleCnt="0"/>
      <dgm:spPr/>
    </dgm:pt>
    <dgm:pt modelId="{A9A1AD78-EA5F-4074-A07E-4FA4E1A41C3F}" type="pres">
      <dgm:prSet presAssocID="{868BB750-FC47-4432-987C-3535E910FF0C}" presName="Name17" presStyleLbl="parChTrans1D3" presStyleIdx="1" presStyleCnt="4"/>
      <dgm:spPr/>
      <dgm:t>
        <a:bodyPr/>
        <a:lstStyle/>
        <a:p>
          <a:endParaRPr lang="ru-RU"/>
        </a:p>
      </dgm:t>
    </dgm:pt>
    <dgm:pt modelId="{C0D19E1C-BAB0-4492-BF75-3132355E7643}" type="pres">
      <dgm:prSet presAssocID="{3BDA4367-8797-4B4E-BA7A-1BEA05D8AFE3}" presName="hierRoot3" presStyleCnt="0"/>
      <dgm:spPr/>
    </dgm:pt>
    <dgm:pt modelId="{A3836182-E552-4B7E-84DE-D52B3297BBAA}" type="pres">
      <dgm:prSet presAssocID="{3BDA4367-8797-4B4E-BA7A-1BEA05D8AFE3}" presName="composite3" presStyleCnt="0"/>
      <dgm:spPr/>
    </dgm:pt>
    <dgm:pt modelId="{B5B6A6F4-914A-4DCF-977D-B289FBC02A42}" type="pres">
      <dgm:prSet presAssocID="{3BDA4367-8797-4B4E-BA7A-1BEA05D8AFE3}" presName="background3" presStyleLbl="node3" presStyleIdx="1" presStyleCnt="4"/>
      <dgm:spPr/>
    </dgm:pt>
    <dgm:pt modelId="{05BF1F61-44D6-428B-8112-7C9B5B639FFB}" type="pres">
      <dgm:prSet presAssocID="{3BDA4367-8797-4B4E-BA7A-1BEA05D8AFE3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F40AB7-3B7D-4984-9549-4D2175ADE60E}" type="pres">
      <dgm:prSet presAssocID="{3BDA4367-8797-4B4E-BA7A-1BEA05D8AFE3}" presName="hierChild4" presStyleCnt="0"/>
      <dgm:spPr/>
    </dgm:pt>
    <dgm:pt modelId="{53F937B5-D84A-47FA-9E4B-EC30C5F36D57}" type="pres">
      <dgm:prSet presAssocID="{DE9A8B74-1C72-41F6-B882-1AC4477512EE}" presName="Name17" presStyleLbl="parChTrans1D3" presStyleIdx="2" presStyleCnt="4"/>
      <dgm:spPr/>
      <dgm:t>
        <a:bodyPr/>
        <a:lstStyle/>
        <a:p>
          <a:endParaRPr lang="ru-RU"/>
        </a:p>
      </dgm:t>
    </dgm:pt>
    <dgm:pt modelId="{EAA83FF0-C08B-4245-9100-DCBF4D0EEB62}" type="pres">
      <dgm:prSet presAssocID="{415C3156-E55C-41A1-A3A1-ED06E98DD213}" presName="hierRoot3" presStyleCnt="0"/>
      <dgm:spPr/>
    </dgm:pt>
    <dgm:pt modelId="{3BE91FA8-490B-4020-A845-07512BA2DCF1}" type="pres">
      <dgm:prSet presAssocID="{415C3156-E55C-41A1-A3A1-ED06E98DD213}" presName="composite3" presStyleCnt="0"/>
      <dgm:spPr/>
    </dgm:pt>
    <dgm:pt modelId="{5B823FE9-C971-48CF-B165-E3E4988AC124}" type="pres">
      <dgm:prSet presAssocID="{415C3156-E55C-41A1-A3A1-ED06E98DD213}" presName="background3" presStyleLbl="node3" presStyleIdx="2" presStyleCnt="4"/>
      <dgm:spPr/>
    </dgm:pt>
    <dgm:pt modelId="{61EE6840-C7A5-47A4-9429-E10B444ADCC1}" type="pres">
      <dgm:prSet presAssocID="{415C3156-E55C-41A1-A3A1-ED06E98DD213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0B52B2-3734-4838-8782-6C25BAA5F611}" type="pres">
      <dgm:prSet presAssocID="{415C3156-E55C-41A1-A3A1-ED06E98DD213}" presName="hierChild4" presStyleCnt="0"/>
      <dgm:spPr/>
    </dgm:pt>
    <dgm:pt modelId="{D0A0A952-51E4-4DC3-9DF4-B1C26B4E2AAF}" type="pres">
      <dgm:prSet presAssocID="{A235AB4F-8D1F-44B7-B5A4-7AD982E1A00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02F9C06-C686-45BB-BAE5-4778F19F757E}" type="pres">
      <dgm:prSet presAssocID="{5070394E-4966-4C54-BF7E-18EEEBFC8DC9}" presName="hierRoot2" presStyleCnt="0"/>
      <dgm:spPr/>
    </dgm:pt>
    <dgm:pt modelId="{62C1908A-0C21-4194-A9EB-EE21F8924B04}" type="pres">
      <dgm:prSet presAssocID="{5070394E-4966-4C54-BF7E-18EEEBFC8DC9}" presName="composite2" presStyleCnt="0"/>
      <dgm:spPr/>
    </dgm:pt>
    <dgm:pt modelId="{4FB5083E-4343-46A5-B215-7099F8FB1E1E}" type="pres">
      <dgm:prSet presAssocID="{5070394E-4966-4C54-BF7E-18EEEBFC8DC9}" presName="background2" presStyleLbl="asst1" presStyleIdx="1" presStyleCnt="2"/>
      <dgm:spPr/>
    </dgm:pt>
    <dgm:pt modelId="{E11FC6BD-C985-48CE-A0B0-4D32FB06BCC5}" type="pres">
      <dgm:prSet presAssocID="{5070394E-4966-4C54-BF7E-18EEEBFC8DC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51BD4C-3EFF-4A89-A432-1DA13E580007}" type="pres">
      <dgm:prSet presAssocID="{5070394E-4966-4C54-BF7E-18EEEBFC8DC9}" presName="hierChild3" presStyleCnt="0"/>
      <dgm:spPr/>
    </dgm:pt>
    <dgm:pt modelId="{1354FB81-8A37-4E9F-B4B4-A323AFBACFCD}" type="pres">
      <dgm:prSet presAssocID="{2997C3EA-BA77-4B98-AC4D-C13A3D293D7F}" presName="Name17" presStyleLbl="parChTrans1D3" presStyleIdx="3" presStyleCnt="4"/>
      <dgm:spPr/>
      <dgm:t>
        <a:bodyPr/>
        <a:lstStyle/>
        <a:p>
          <a:endParaRPr lang="ru-RU"/>
        </a:p>
      </dgm:t>
    </dgm:pt>
    <dgm:pt modelId="{1ACB9A8F-2627-4DED-83CF-CD0CB2877436}" type="pres">
      <dgm:prSet presAssocID="{9B3167B3-6C6B-4ACB-818E-98F987AB25F3}" presName="hierRoot3" presStyleCnt="0"/>
      <dgm:spPr/>
    </dgm:pt>
    <dgm:pt modelId="{D4C59AB8-16E5-44A6-AA9A-A2BE2513BF56}" type="pres">
      <dgm:prSet presAssocID="{9B3167B3-6C6B-4ACB-818E-98F987AB25F3}" presName="composite3" presStyleCnt="0"/>
      <dgm:spPr/>
    </dgm:pt>
    <dgm:pt modelId="{F7BA4C92-EB77-4B47-8299-DA88E7B90841}" type="pres">
      <dgm:prSet presAssocID="{9B3167B3-6C6B-4ACB-818E-98F987AB25F3}" presName="background3" presStyleLbl="node3" presStyleIdx="3" presStyleCnt="4"/>
      <dgm:spPr/>
    </dgm:pt>
    <dgm:pt modelId="{091EF1DC-C07B-4643-A48E-7F238BEFF70B}" type="pres">
      <dgm:prSet presAssocID="{9B3167B3-6C6B-4ACB-818E-98F987AB25F3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D154B5-BFEA-4751-B77B-7D7601B78A05}" type="pres">
      <dgm:prSet presAssocID="{9B3167B3-6C6B-4ACB-818E-98F987AB25F3}" presName="hierChild4" presStyleCnt="0"/>
      <dgm:spPr/>
    </dgm:pt>
  </dgm:ptLst>
  <dgm:cxnLst>
    <dgm:cxn modelId="{3ED9FB9C-9E0B-4144-969B-28B0CC7CDAE3}" type="presOf" srcId="{5070394E-4966-4C54-BF7E-18EEEBFC8DC9}" destId="{E11FC6BD-C985-48CE-A0B0-4D32FB06BCC5}" srcOrd="0" destOrd="0" presId="urn:microsoft.com/office/officeart/2005/8/layout/hierarchy1"/>
    <dgm:cxn modelId="{9421D894-C976-4DE6-870D-71F1369AC7F8}" type="presOf" srcId="{3BDA4367-8797-4B4E-BA7A-1BEA05D8AFE3}" destId="{05BF1F61-44D6-428B-8112-7C9B5B639FFB}" srcOrd="0" destOrd="0" presId="urn:microsoft.com/office/officeart/2005/8/layout/hierarchy1"/>
    <dgm:cxn modelId="{F3CC1AED-EF46-4EB0-9DCC-2EA8725E63F8}" type="presOf" srcId="{DE9A8B74-1C72-41F6-B882-1AC4477512EE}" destId="{53F937B5-D84A-47FA-9E4B-EC30C5F36D57}" srcOrd="0" destOrd="0" presId="urn:microsoft.com/office/officeart/2005/8/layout/hierarchy1"/>
    <dgm:cxn modelId="{E75ECD65-D9EB-4CA7-A674-FFEE6D4CCE19}" srcId="{5E0202CF-8337-402D-A282-3FD080FCB523}" destId="{12316B60-1A86-4832-8AF3-6FD80DE4E168}" srcOrd="0" destOrd="0" parTransId="{88F5746C-1D92-41B7-A0E1-A39DF61F3525}" sibTransId="{FAEF82F1-4AA2-4EDB-835C-AB64BFB41B7C}"/>
    <dgm:cxn modelId="{8BDFCC35-7D74-455E-8E0E-9DD7059F5982}" type="presOf" srcId="{015604BA-911B-45F5-8928-21E1BC25FAE5}" destId="{1DCC76F4-EB03-4528-9CCB-D236FA3ADFCB}" srcOrd="0" destOrd="0" presId="urn:microsoft.com/office/officeart/2005/8/layout/hierarchy1"/>
    <dgm:cxn modelId="{77C1C455-2C20-4C6E-A89B-D5DDAF4C37EB}" srcId="{989B7106-F4FA-4669-8BF8-75ADE9BD9916}" destId="{415C3156-E55C-41A1-A3A1-ED06E98DD213}" srcOrd="2" destOrd="0" parTransId="{DE9A8B74-1C72-41F6-B882-1AC4477512EE}" sibTransId="{5EC17100-E3D9-4122-8182-D60AF788FBD7}"/>
    <dgm:cxn modelId="{72DFC7E6-0C7B-43B9-865D-CF87856A30EB}" type="presOf" srcId="{415C3156-E55C-41A1-A3A1-ED06E98DD213}" destId="{61EE6840-C7A5-47A4-9429-E10B444ADCC1}" srcOrd="0" destOrd="0" presId="urn:microsoft.com/office/officeart/2005/8/layout/hierarchy1"/>
    <dgm:cxn modelId="{3C81A589-DF2A-437B-9132-587B09417906}" srcId="{989B7106-F4FA-4669-8BF8-75ADE9BD9916}" destId="{3BDA4367-8797-4B4E-BA7A-1BEA05D8AFE3}" srcOrd="1" destOrd="0" parTransId="{868BB750-FC47-4432-987C-3535E910FF0C}" sibTransId="{D0B38B58-DF40-4907-AFB4-BECE67B0DCB6}"/>
    <dgm:cxn modelId="{8916BA45-2567-4C8A-8891-1074C3BC3346}" type="presOf" srcId="{5E0202CF-8337-402D-A282-3FD080FCB523}" destId="{04D319D2-3454-4EBF-8761-11EC5F40F384}" srcOrd="0" destOrd="0" presId="urn:microsoft.com/office/officeart/2005/8/layout/hierarchy1"/>
    <dgm:cxn modelId="{E5D62663-4660-4299-B58A-8082287C45F0}" type="presOf" srcId="{989B7106-F4FA-4669-8BF8-75ADE9BD9916}" destId="{F3A78CC9-51B6-44F6-900E-200C24436B9D}" srcOrd="0" destOrd="0" presId="urn:microsoft.com/office/officeart/2005/8/layout/hierarchy1"/>
    <dgm:cxn modelId="{67C9D8E1-5A1B-4AEF-B696-86AC53BF841F}" srcId="{989B7106-F4FA-4669-8BF8-75ADE9BD9916}" destId="{05471D27-176F-41F2-8B7B-4EB5A4B2EE19}" srcOrd="0" destOrd="0" parTransId="{A789BAD2-D8EA-4F1D-82DD-1F79F4CBE0EB}" sibTransId="{3A3668B5-AC6E-49F2-97A2-64FBFDAD265D}"/>
    <dgm:cxn modelId="{BE2DD334-15D6-4FF8-95BE-74ED02F65193}" type="presOf" srcId="{12316B60-1A86-4832-8AF3-6FD80DE4E168}" destId="{E24D7AC7-86F5-4C4E-9FFA-EF4AEAF05415}" srcOrd="0" destOrd="0" presId="urn:microsoft.com/office/officeart/2005/8/layout/hierarchy1"/>
    <dgm:cxn modelId="{EDD7F645-4EB1-48D1-9455-8783E90D639E}" type="presOf" srcId="{05471D27-176F-41F2-8B7B-4EB5A4B2EE19}" destId="{7398D269-7B92-415F-B83C-86290BFA4F08}" srcOrd="0" destOrd="0" presId="urn:microsoft.com/office/officeart/2005/8/layout/hierarchy1"/>
    <dgm:cxn modelId="{06BF3C1B-B18F-4AD5-932B-9806A2329FE0}" type="presOf" srcId="{868BB750-FC47-4432-987C-3535E910FF0C}" destId="{A9A1AD78-EA5F-4074-A07E-4FA4E1A41C3F}" srcOrd="0" destOrd="0" presId="urn:microsoft.com/office/officeart/2005/8/layout/hierarchy1"/>
    <dgm:cxn modelId="{9788C061-98B1-4F65-857A-0DE88BC8A93F}" srcId="{12316B60-1A86-4832-8AF3-6FD80DE4E168}" destId="{989B7106-F4FA-4669-8BF8-75ADE9BD9916}" srcOrd="0" destOrd="0" parTransId="{015604BA-911B-45F5-8928-21E1BC25FAE5}" sibTransId="{C64A344C-034B-417B-842F-B370789EC4ED}"/>
    <dgm:cxn modelId="{F7FF3F08-E8E0-4780-8FCF-A712A60FD03C}" type="presOf" srcId="{9B3167B3-6C6B-4ACB-818E-98F987AB25F3}" destId="{091EF1DC-C07B-4643-A48E-7F238BEFF70B}" srcOrd="0" destOrd="0" presId="urn:microsoft.com/office/officeart/2005/8/layout/hierarchy1"/>
    <dgm:cxn modelId="{EFE7B09F-56CF-42DC-A2D7-7C2C2CBF5FFD}" type="presOf" srcId="{A789BAD2-D8EA-4F1D-82DD-1F79F4CBE0EB}" destId="{1556305B-BEAD-474B-9B46-192EA35A4DAD}" srcOrd="0" destOrd="0" presId="urn:microsoft.com/office/officeart/2005/8/layout/hierarchy1"/>
    <dgm:cxn modelId="{F0280F93-EB13-45F8-8E6F-0C92CC334B53}" type="presOf" srcId="{A235AB4F-8D1F-44B7-B5A4-7AD982E1A00C}" destId="{D0A0A952-51E4-4DC3-9DF4-B1C26B4E2AAF}" srcOrd="0" destOrd="0" presId="urn:microsoft.com/office/officeart/2005/8/layout/hierarchy1"/>
    <dgm:cxn modelId="{92816DE2-27D5-43A8-A22B-1DF9668B3552}" type="presOf" srcId="{2997C3EA-BA77-4B98-AC4D-C13A3D293D7F}" destId="{1354FB81-8A37-4E9F-B4B4-A323AFBACFCD}" srcOrd="0" destOrd="0" presId="urn:microsoft.com/office/officeart/2005/8/layout/hierarchy1"/>
    <dgm:cxn modelId="{A21034F2-A3DA-48D7-AED3-C6D5917AE5CA}" srcId="{12316B60-1A86-4832-8AF3-6FD80DE4E168}" destId="{5070394E-4966-4C54-BF7E-18EEEBFC8DC9}" srcOrd="1" destOrd="0" parTransId="{A235AB4F-8D1F-44B7-B5A4-7AD982E1A00C}" sibTransId="{398F81D7-1C12-4939-8F10-703CF0433EEF}"/>
    <dgm:cxn modelId="{188D1031-EAE7-4A9D-B40F-049498A89E1D}" srcId="{5070394E-4966-4C54-BF7E-18EEEBFC8DC9}" destId="{9B3167B3-6C6B-4ACB-818E-98F987AB25F3}" srcOrd="0" destOrd="0" parTransId="{2997C3EA-BA77-4B98-AC4D-C13A3D293D7F}" sibTransId="{BA4F3DE7-6BDE-4269-B18E-B38147B31421}"/>
    <dgm:cxn modelId="{BD75DC09-C5DE-4DDC-BD33-ACB7DEFB744F}" type="presParOf" srcId="{04D319D2-3454-4EBF-8761-11EC5F40F384}" destId="{79EAD59D-793B-4913-B88E-F81CACA09AC0}" srcOrd="0" destOrd="0" presId="urn:microsoft.com/office/officeart/2005/8/layout/hierarchy1"/>
    <dgm:cxn modelId="{DD535B01-45CD-4B40-8773-C10415D7E978}" type="presParOf" srcId="{79EAD59D-793B-4913-B88E-F81CACA09AC0}" destId="{67FE9CDD-D952-4E34-9DAA-E08D0BBF2296}" srcOrd="0" destOrd="0" presId="urn:microsoft.com/office/officeart/2005/8/layout/hierarchy1"/>
    <dgm:cxn modelId="{51406D08-8FED-49AC-A2B5-BCB0AD09B6D7}" type="presParOf" srcId="{67FE9CDD-D952-4E34-9DAA-E08D0BBF2296}" destId="{AF1DD548-2D35-4CCB-8AD1-E898F65DF5F1}" srcOrd="0" destOrd="0" presId="urn:microsoft.com/office/officeart/2005/8/layout/hierarchy1"/>
    <dgm:cxn modelId="{D5B2719C-03BC-4219-9830-C04BB58EC756}" type="presParOf" srcId="{67FE9CDD-D952-4E34-9DAA-E08D0BBF2296}" destId="{E24D7AC7-86F5-4C4E-9FFA-EF4AEAF05415}" srcOrd="1" destOrd="0" presId="urn:microsoft.com/office/officeart/2005/8/layout/hierarchy1"/>
    <dgm:cxn modelId="{357AC934-BBA3-4577-B0FB-92E728A9E576}" type="presParOf" srcId="{79EAD59D-793B-4913-B88E-F81CACA09AC0}" destId="{48AA0D67-DC1B-4788-8041-5439C105D49E}" srcOrd="1" destOrd="0" presId="urn:microsoft.com/office/officeart/2005/8/layout/hierarchy1"/>
    <dgm:cxn modelId="{4C97DB73-1890-4E44-B813-ED21D83CD98F}" type="presParOf" srcId="{48AA0D67-DC1B-4788-8041-5439C105D49E}" destId="{1DCC76F4-EB03-4528-9CCB-D236FA3ADFCB}" srcOrd="0" destOrd="0" presId="urn:microsoft.com/office/officeart/2005/8/layout/hierarchy1"/>
    <dgm:cxn modelId="{902353C2-AE4B-4FDA-8C52-8EBCBB598709}" type="presParOf" srcId="{48AA0D67-DC1B-4788-8041-5439C105D49E}" destId="{8AA578D2-C444-4AEE-8D14-8C9F09D5C4D5}" srcOrd="1" destOrd="0" presId="urn:microsoft.com/office/officeart/2005/8/layout/hierarchy1"/>
    <dgm:cxn modelId="{CE312EA0-47DB-4D05-BE28-4C10ED880925}" type="presParOf" srcId="{8AA578D2-C444-4AEE-8D14-8C9F09D5C4D5}" destId="{195A4BC9-3AD0-4DD9-BBD0-35A8D3BB408F}" srcOrd="0" destOrd="0" presId="urn:microsoft.com/office/officeart/2005/8/layout/hierarchy1"/>
    <dgm:cxn modelId="{A1F64A07-0DBB-4BBD-B903-01EC05CA95BB}" type="presParOf" srcId="{195A4BC9-3AD0-4DD9-BBD0-35A8D3BB408F}" destId="{99D13F70-5C9F-4AF0-B9E1-81ACB8A62212}" srcOrd="0" destOrd="0" presId="urn:microsoft.com/office/officeart/2005/8/layout/hierarchy1"/>
    <dgm:cxn modelId="{8308E125-3222-4332-BAAF-CEF25F818D76}" type="presParOf" srcId="{195A4BC9-3AD0-4DD9-BBD0-35A8D3BB408F}" destId="{F3A78CC9-51B6-44F6-900E-200C24436B9D}" srcOrd="1" destOrd="0" presId="urn:microsoft.com/office/officeart/2005/8/layout/hierarchy1"/>
    <dgm:cxn modelId="{0B01EFBD-3A7A-4D1D-9B12-C7E85823379B}" type="presParOf" srcId="{8AA578D2-C444-4AEE-8D14-8C9F09D5C4D5}" destId="{78320504-1064-41F6-BF47-D3EC730A6CED}" srcOrd="1" destOrd="0" presId="urn:microsoft.com/office/officeart/2005/8/layout/hierarchy1"/>
    <dgm:cxn modelId="{8A7C8FF9-D10A-4ACC-8EB2-B35FB73F02EC}" type="presParOf" srcId="{78320504-1064-41F6-BF47-D3EC730A6CED}" destId="{1556305B-BEAD-474B-9B46-192EA35A4DAD}" srcOrd="0" destOrd="0" presId="urn:microsoft.com/office/officeart/2005/8/layout/hierarchy1"/>
    <dgm:cxn modelId="{BDBDE16C-0D1D-462A-B259-D237CD32711E}" type="presParOf" srcId="{78320504-1064-41F6-BF47-D3EC730A6CED}" destId="{46730D69-94F2-4B57-B500-B57DEE636417}" srcOrd="1" destOrd="0" presId="urn:microsoft.com/office/officeart/2005/8/layout/hierarchy1"/>
    <dgm:cxn modelId="{D933E9E0-C554-43D2-B6A8-C09103B59063}" type="presParOf" srcId="{46730D69-94F2-4B57-B500-B57DEE636417}" destId="{C2F20E0E-B622-470A-95EF-C377336B0FA5}" srcOrd="0" destOrd="0" presId="urn:microsoft.com/office/officeart/2005/8/layout/hierarchy1"/>
    <dgm:cxn modelId="{A1069A56-9DFA-4D53-82DB-0548621BDFF9}" type="presParOf" srcId="{C2F20E0E-B622-470A-95EF-C377336B0FA5}" destId="{C75A1290-C195-49B8-BD0D-127E2C4B0A45}" srcOrd="0" destOrd="0" presId="urn:microsoft.com/office/officeart/2005/8/layout/hierarchy1"/>
    <dgm:cxn modelId="{C0435A9A-E918-48BF-B859-753B227A4F13}" type="presParOf" srcId="{C2F20E0E-B622-470A-95EF-C377336B0FA5}" destId="{7398D269-7B92-415F-B83C-86290BFA4F08}" srcOrd="1" destOrd="0" presId="urn:microsoft.com/office/officeart/2005/8/layout/hierarchy1"/>
    <dgm:cxn modelId="{A05F2F9D-2A0D-43B8-AE5C-6ACF52133A79}" type="presParOf" srcId="{46730D69-94F2-4B57-B500-B57DEE636417}" destId="{AB5C0EE0-96AA-4187-9110-F2F20CF46865}" srcOrd="1" destOrd="0" presId="urn:microsoft.com/office/officeart/2005/8/layout/hierarchy1"/>
    <dgm:cxn modelId="{A14F4163-47A0-48CD-A905-E9D92178AD23}" type="presParOf" srcId="{78320504-1064-41F6-BF47-D3EC730A6CED}" destId="{A9A1AD78-EA5F-4074-A07E-4FA4E1A41C3F}" srcOrd="2" destOrd="0" presId="urn:microsoft.com/office/officeart/2005/8/layout/hierarchy1"/>
    <dgm:cxn modelId="{0CDE3359-A017-4E2E-9E69-8B2C4957ED47}" type="presParOf" srcId="{78320504-1064-41F6-BF47-D3EC730A6CED}" destId="{C0D19E1C-BAB0-4492-BF75-3132355E7643}" srcOrd="3" destOrd="0" presId="urn:microsoft.com/office/officeart/2005/8/layout/hierarchy1"/>
    <dgm:cxn modelId="{2578229B-567E-4724-937A-F9BA2545FE91}" type="presParOf" srcId="{C0D19E1C-BAB0-4492-BF75-3132355E7643}" destId="{A3836182-E552-4B7E-84DE-D52B3297BBAA}" srcOrd="0" destOrd="0" presId="urn:microsoft.com/office/officeart/2005/8/layout/hierarchy1"/>
    <dgm:cxn modelId="{E384C8AE-D2B8-44F9-8390-F6B8FB21A3F1}" type="presParOf" srcId="{A3836182-E552-4B7E-84DE-D52B3297BBAA}" destId="{B5B6A6F4-914A-4DCF-977D-B289FBC02A42}" srcOrd="0" destOrd="0" presId="urn:microsoft.com/office/officeart/2005/8/layout/hierarchy1"/>
    <dgm:cxn modelId="{AC195B64-7453-4AB2-B31B-56EA88DC917E}" type="presParOf" srcId="{A3836182-E552-4B7E-84DE-D52B3297BBAA}" destId="{05BF1F61-44D6-428B-8112-7C9B5B639FFB}" srcOrd="1" destOrd="0" presId="urn:microsoft.com/office/officeart/2005/8/layout/hierarchy1"/>
    <dgm:cxn modelId="{0CA6D365-965C-4D08-A55D-389F4A7C9169}" type="presParOf" srcId="{C0D19E1C-BAB0-4492-BF75-3132355E7643}" destId="{E4F40AB7-3B7D-4984-9549-4D2175ADE60E}" srcOrd="1" destOrd="0" presId="urn:microsoft.com/office/officeart/2005/8/layout/hierarchy1"/>
    <dgm:cxn modelId="{8475A576-56CF-4C7D-AFEB-FEEE39A337B9}" type="presParOf" srcId="{78320504-1064-41F6-BF47-D3EC730A6CED}" destId="{53F937B5-D84A-47FA-9E4B-EC30C5F36D57}" srcOrd="4" destOrd="0" presId="urn:microsoft.com/office/officeart/2005/8/layout/hierarchy1"/>
    <dgm:cxn modelId="{6C97F195-FA54-4FB3-B10B-AD2F4EB61353}" type="presParOf" srcId="{78320504-1064-41F6-BF47-D3EC730A6CED}" destId="{EAA83FF0-C08B-4245-9100-DCBF4D0EEB62}" srcOrd="5" destOrd="0" presId="urn:microsoft.com/office/officeart/2005/8/layout/hierarchy1"/>
    <dgm:cxn modelId="{56202327-6CAC-4349-9702-E2F4AD8CBAD0}" type="presParOf" srcId="{EAA83FF0-C08B-4245-9100-DCBF4D0EEB62}" destId="{3BE91FA8-490B-4020-A845-07512BA2DCF1}" srcOrd="0" destOrd="0" presId="urn:microsoft.com/office/officeart/2005/8/layout/hierarchy1"/>
    <dgm:cxn modelId="{D6788784-6EBD-4511-B7E3-1954AC1709AE}" type="presParOf" srcId="{3BE91FA8-490B-4020-A845-07512BA2DCF1}" destId="{5B823FE9-C971-48CF-B165-E3E4988AC124}" srcOrd="0" destOrd="0" presId="urn:microsoft.com/office/officeart/2005/8/layout/hierarchy1"/>
    <dgm:cxn modelId="{81257852-D93D-4B77-90CB-CDE883694831}" type="presParOf" srcId="{3BE91FA8-490B-4020-A845-07512BA2DCF1}" destId="{61EE6840-C7A5-47A4-9429-E10B444ADCC1}" srcOrd="1" destOrd="0" presId="urn:microsoft.com/office/officeart/2005/8/layout/hierarchy1"/>
    <dgm:cxn modelId="{F08833AC-9DDD-471F-9FDA-7E00190571DA}" type="presParOf" srcId="{EAA83FF0-C08B-4245-9100-DCBF4D0EEB62}" destId="{C20B52B2-3734-4838-8782-6C25BAA5F611}" srcOrd="1" destOrd="0" presId="urn:microsoft.com/office/officeart/2005/8/layout/hierarchy1"/>
    <dgm:cxn modelId="{0CC764A2-E16B-4A03-8AD0-449DAA980E77}" type="presParOf" srcId="{48AA0D67-DC1B-4788-8041-5439C105D49E}" destId="{D0A0A952-51E4-4DC3-9DF4-B1C26B4E2AAF}" srcOrd="2" destOrd="0" presId="urn:microsoft.com/office/officeart/2005/8/layout/hierarchy1"/>
    <dgm:cxn modelId="{54575FA5-2CA2-493E-BB27-EE670B07AFBA}" type="presParOf" srcId="{48AA0D67-DC1B-4788-8041-5439C105D49E}" destId="{A02F9C06-C686-45BB-BAE5-4778F19F757E}" srcOrd="3" destOrd="0" presId="urn:microsoft.com/office/officeart/2005/8/layout/hierarchy1"/>
    <dgm:cxn modelId="{1687CEF7-4C25-40CA-A250-7BFF920DC3A3}" type="presParOf" srcId="{A02F9C06-C686-45BB-BAE5-4778F19F757E}" destId="{62C1908A-0C21-4194-A9EB-EE21F8924B04}" srcOrd="0" destOrd="0" presId="urn:microsoft.com/office/officeart/2005/8/layout/hierarchy1"/>
    <dgm:cxn modelId="{AE3FD0B3-5D49-44F9-810E-6F54C1971186}" type="presParOf" srcId="{62C1908A-0C21-4194-A9EB-EE21F8924B04}" destId="{4FB5083E-4343-46A5-B215-7099F8FB1E1E}" srcOrd="0" destOrd="0" presId="urn:microsoft.com/office/officeart/2005/8/layout/hierarchy1"/>
    <dgm:cxn modelId="{E53230D5-294C-487C-8571-72D26FDA686C}" type="presParOf" srcId="{62C1908A-0C21-4194-A9EB-EE21F8924B04}" destId="{E11FC6BD-C985-48CE-A0B0-4D32FB06BCC5}" srcOrd="1" destOrd="0" presId="urn:microsoft.com/office/officeart/2005/8/layout/hierarchy1"/>
    <dgm:cxn modelId="{31D24E12-C4E0-4150-8D28-146C386D029C}" type="presParOf" srcId="{A02F9C06-C686-45BB-BAE5-4778F19F757E}" destId="{2851BD4C-3EFF-4A89-A432-1DA13E580007}" srcOrd="1" destOrd="0" presId="urn:microsoft.com/office/officeart/2005/8/layout/hierarchy1"/>
    <dgm:cxn modelId="{6BB6DDF7-27FA-4F4E-AE34-6193E2483B81}" type="presParOf" srcId="{2851BD4C-3EFF-4A89-A432-1DA13E580007}" destId="{1354FB81-8A37-4E9F-B4B4-A323AFBACFCD}" srcOrd="0" destOrd="0" presId="urn:microsoft.com/office/officeart/2005/8/layout/hierarchy1"/>
    <dgm:cxn modelId="{4007F8C4-4AA2-4CB1-9371-7434430665E6}" type="presParOf" srcId="{2851BD4C-3EFF-4A89-A432-1DA13E580007}" destId="{1ACB9A8F-2627-4DED-83CF-CD0CB2877436}" srcOrd="1" destOrd="0" presId="urn:microsoft.com/office/officeart/2005/8/layout/hierarchy1"/>
    <dgm:cxn modelId="{E4F5FDFC-99BA-4319-98D1-570692E569BF}" type="presParOf" srcId="{1ACB9A8F-2627-4DED-83CF-CD0CB2877436}" destId="{D4C59AB8-16E5-44A6-AA9A-A2BE2513BF56}" srcOrd="0" destOrd="0" presId="urn:microsoft.com/office/officeart/2005/8/layout/hierarchy1"/>
    <dgm:cxn modelId="{4DFAB6B8-2FE6-4592-B112-12BCB99874E8}" type="presParOf" srcId="{D4C59AB8-16E5-44A6-AA9A-A2BE2513BF56}" destId="{F7BA4C92-EB77-4B47-8299-DA88E7B90841}" srcOrd="0" destOrd="0" presId="urn:microsoft.com/office/officeart/2005/8/layout/hierarchy1"/>
    <dgm:cxn modelId="{ECC51AD3-3F5E-496C-96DF-548CF5DA9BA0}" type="presParOf" srcId="{D4C59AB8-16E5-44A6-AA9A-A2BE2513BF56}" destId="{091EF1DC-C07B-4643-A48E-7F238BEFF70B}" srcOrd="1" destOrd="0" presId="urn:microsoft.com/office/officeart/2005/8/layout/hierarchy1"/>
    <dgm:cxn modelId="{65BFBD5E-2D29-4D01-AAD5-CDE594F60DFB}" type="presParOf" srcId="{1ACB9A8F-2627-4DED-83CF-CD0CB2877436}" destId="{36D154B5-BFEA-4751-B77B-7D7601B78A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061F0-47DE-48F3-8C06-6858775775C5}">
      <dsp:nvSpPr>
        <dsp:cNvPr id="0" name=""/>
        <dsp:cNvSpPr/>
      </dsp:nvSpPr>
      <dsp:spPr>
        <a:xfrm>
          <a:off x="2142782" y="14"/>
          <a:ext cx="1979130" cy="1979130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Открыть депозит</a:t>
          </a:r>
          <a:endParaRPr lang="ru-RU" sz="1600" kern="1200" dirty="0"/>
        </a:p>
      </dsp:txBody>
      <dsp:txXfrm>
        <a:off x="2637565" y="346362"/>
        <a:ext cx="989565" cy="1632782"/>
      </dsp:txXfrm>
    </dsp:sp>
    <dsp:sp modelId="{25867E9A-AA88-42E8-B890-8DE5F9DE8C2F}">
      <dsp:nvSpPr>
        <dsp:cNvPr id="0" name=""/>
        <dsp:cNvSpPr/>
      </dsp:nvSpPr>
      <dsp:spPr>
        <a:xfrm rot="4320000">
          <a:off x="3737859" y="1158905"/>
          <a:ext cx="1979130" cy="1979130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Взять кредит</a:t>
          </a:r>
          <a:endParaRPr lang="ru-RU" sz="1600" kern="1200" dirty="0"/>
        </a:p>
      </dsp:txBody>
      <dsp:txXfrm rot="-5400000">
        <a:off x="3746335" y="1707201"/>
        <a:ext cx="1632782" cy="989565"/>
      </dsp:txXfrm>
    </dsp:sp>
    <dsp:sp modelId="{D980F8D7-AAD0-4360-8035-79C2FB98DA97}">
      <dsp:nvSpPr>
        <dsp:cNvPr id="0" name=""/>
        <dsp:cNvSpPr/>
      </dsp:nvSpPr>
      <dsp:spPr>
        <a:xfrm rot="8640000">
          <a:off x="3128594" y="3034031"/>
          <a:ext cx="1979130" cy="1979130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Вступить в ПИФ</a:t>
          </a:r>
          <a:endParaRPr lang="ru-RU" sz="1600" kern="1200" dirty="0"/>
        </a:p>
      </dsp:txBody>
      <dsp:txXfrm rot="10800000">
        <a:off x="3521587" y="3067105"/>
        <a:ext cx="989565" cy="1632782"/>
      </dsp:txXfrm>
    </dsp:sp>
    <dsp:sp modelId="{8CD19074-616D-40B3-8FC7-46F5C58A3E04}">
      <dsp:nvSpPr>
        <dsp:cNvPr id="0" name=""/>
        <dsp:cNvSpPr/>
      </dsp:nvSpPr>
      <dsp:spPr>
        <a:xfrm rot="12960000">
          <a:off x="1156971" y="3034031"/>
          <a:ext cx="1979130" cy="1979130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Открыть ОМС </a:t>
          </a:r>
          <a:endParaRPr lang="ru-RU" sz="1600" kern="1200" dirty="0"/>
        </a:p>
      </dsp:txBody>
      <dsp:txXfrm rot="10800000">
        <a:off x="1753542" y="3067104"/>
        <a:ext cx="989565" cy="1632782"/>
      </dsp:txXfrm>
    </dsp:sp>
    <dsp:sp modelId="{33A3BC93-126D-4A28-8157-B76671A32DD1}">
      <dsp:nvSpPr>
        <dsp:cNvPr id="0" name=""/>
        <dsp:cNvSpPr/>
      </dsp:nvSpPr>
      <dsp:spPr>
        <a:xfrm rot="17280000">
          <a:off x="547706" y="1158905"/>
          <a:ext cx="1979130" cy="1979130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Открыть ИИС</a:t>
          </a:r>
          <a:endParaRPr lang="ru-RU" sz="1600" kern="1200" dirty="0"/>
        </a:p>
      </dsp:txBody>
      <dsp:txXfrm rot="5400000">
        <a:off x="885579" y="1707200"/>
        <a:ext cx="1632782" cy="989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4FB81-8A37-4E9F-B4B4-A323AFBACFCD}">
      <dsp:nvSpPr>
        <dsp:cNvPr id="0" name=""/>
        <dsp:cNvSpPr/>
      </dsp:nvSpPr>
      <dsp:spPr>
        <a:xfrm>
          <a:off x="7111425" y="3026624"/>
          <a:ext cx="91440" cy="499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4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0A952-51E4-4DC3-9DF4-B1C26B4E2AAF}">
      <dsp:nvSpPr>
        <dsp:cNvPr id="0" name=""/>
        <dsp:cNvSpPr/>
      </dsp:nvSpPr>
      <dsp:spPr>
        <a:xfrm>
          <a:off x="5058421" y="1436841"/>
          <a:ext cx="2098723" cy="499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327"/>
              </a:lnTo>
              <a:lnTo>
                <a:pt x="2098723" y="340327"/>
              </a:lnTo>
              <a:lnTo>
                <a:pt x="2098723" y="4994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937B5-D84A-47FA-9E4B-EC30C5F36D57}">
      <dsp:nvSpPr>
        <dsp:cNvPr id="0" name=""/>
        <dsp:cNvSpPr/>
      </dsp:nvSpPr>
      <dsp:spPr>
        <a:xfrm>
          <a:off x="2959697" y="3026624"/>
          <a:ext cx="2098723" cy="499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327"/>
              </a:lnTo>
              <a:lnTo>
                <a:pt x="2098723" y="340327"/>
              </a:lnTo>
              <a:lnTo>
                <a:pt x="2098723" y="4994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1AD78-EA5F-4074-A07E-4FA4E1A41C3F}">
      <dsp:nvSpPr>
        <dsp:cNvPr id="0" name=""/>
        <dsp:cNvSpPr/>
      </dsp:nvSpPr>
      <dsp:spPr>
        <a:xfrm>
          <a:off x="2913977" y="3026624"/>
          <a:ext cx="91440" cy="499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4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6305B-BEAD-474B-9B46-192EA35A4DAD}">
      <dsp:nvSpPr>
        <dsp:cNvPr id="0" name=""/>
        <dsp:cNvSpPr/>
      </dsp:nvSpPr>
      <dsp:spPr>
        <a:xfrm>
          <a:off x="860973" y="3026624"/>
          <a:ext cx="2098723" cy="499400"/>
        </a:xfrm>
        <a:custGeom>
          <a:avLst/>
          <a:gdLst/>
          <a:ahLst/>
          <a:cxnLst/>
          <a:rect l="0" t="0" r="0" b="0"/>
          <a:pathLst>
            <a:path>
              <a:moveTo>
                <a:pt x="2098723" y="0"/>
              </a:moveTo>
              <a:lnTo>
                <a:pt x="2098723" y="340327"/>
              </a:lnTo>
              <a:lnTo>
                <a:pt x="0" y="340327"/>
              </a:lnTo>
              <a:lnTo>
                <a:pt x="0" y="4994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C76F4-EB03-4528-9CCB-D236FA3ADFCB}">
      <dsp:nvSpPr>
        <dsp:cNvPr id="0" name=""/>
        <dsp:cNvSpPr/>
      </dsp:nvSpPr>
      <dsp:spPr>
        <a:xfrm>
          <a:off x="2959697" y="1436841"/>
          <a:ext cx="2098723" cy="499400"/>
        </a:xfrm>
        <a:custGeom>
          <a:avLst/>
          <a:gdLst/>
          <a:ahLst/>
          <a:cxnLst/>
          <a:rect l="0" t="0" r="0" b="0"/>
          <a:pathLst>
            <a:path>
              <a:moveTo>
                <a:pt x="2098723" y="0"/>
              </a:moveTo>
              <a:lnTo>
                <a:pt x="2098723" y="340327"/>
              </a:lnTo>
              <a:lnTo>
                <a:pt x="0" y="340327"/>
              </a:lnTo>
              <a:lnTo>
                <a:pt x="0" y="4994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DD548-2D35-4CCB-8AD1-E898F65DF5F1}">
      <dsp:nvSpPr>
        <dsp:cNvPr id="0" name=""/>
        <dsp:cNvSpPr/>
      </dsp:nvSpPr>
      <dsp:spPr>
        <a:xfrm>
          <a:off x="4199852" y="346458"/>
          <a:ext cx="1717137" cy="1090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D7AC7-86F5-4C4E-9FFA-EF4AEAF05415}">
      <dsp:nvSpPr>
        <dsp:cNvPr id="0" name=""/>
        <dsp:cNvSpPr/>
      </dsp:nvSpPr>
      <dsp:spPr>
        <a:xfrm>
          <a:off x="4390645" y="527712"/>
          <a:ext cx="1717137" cy="1090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Банковские вклады</a:t>
          </a:r>
          <a:endParaRPr lang="ru-RU" sz="1700" kern="1200" dirty="0"/>
        </a:p>
      </dsp:txBody>
      <dsp:txXfrm>
        <a:off x="4422581" y="559648"/>
        <a:ext cx="1653265" cy="1026510"/>
      </dsp:txXfrm>
    </dsp:sp>
    <dsp:sp modelId="{99D13F70-5C9F-4AF0-B9E1-81ACB8A62212}">
      <dsp:nvSpPr>
        <dsp:cNvPr id="0" name=""/>
        <dsp:cNvSpPr/>
      </dsp:nvSpPr>
      <dsp:spPr>
        <a:xfrm>
          <a:off x="2101128" y="1936242"/>
          <a:ext cx="1717137" cy="1090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78CC9-51B6-44F6-900E-200C24436B9D}">
      <dsp:nvSpPr>
        <dsp:cNvPr id="0" name=""/>
        <dsp:cNvSpPr/>
      </dsp:nvSpPr>
      <dsp:spPr>
        <a:xfrm>
          <a:off x="2291921" y="2117495"/>
          <a:ext cx="1717137" cy="1090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Срочные</a:t>
          </a:r>
          <a:endParaRPr lang="ru-RU" sz="1700" kern="1200" dirty="0"/>
        </a:p>
      </dsp:txBody>
      <dsp:txXfrm>
        <a:off x="2323857" y="2149431"/>
        <a:ext cx="1653265" cy="1026510"/>
      </dsp:txXfrm>
    </dsp:sp>
    <dsp:sp modelId="{C75A1290-C195-49B8-BD0D-127E2C4B0A45}">
      <dsp:nvSpPr>
        <dsp:cNvPr id="0" name=""/>
        <dsp:cNvSpPr/>
      </dsp:nvSpPr>
      <dsp:spPr>
        <a:xfrm>
          <a:off x="2404" y="3526025"/>
          <a:ext cx="1717137" cy="10903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8D269-7B92-415F-B83C-86290BFA4F08}">
      <dsp:nvSpPr>
        <dsp:cNvPr id="0" name=""/>
        <dsp:cNvSpPr/>
      </dsp:nvSpPr>
      <dsp:spPr>
        <a:xfrm>
          <a:off x="193198" y="3707278"/>
          <a:ext cx="1717137" cy="1090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«Сохраняй»</a:t>
          </a:r>
          <a:endParaRPr lang="ru-RU" sz="1700" kern="1200" dirty="0"/>
        </a:p>
      </dsp:txBody>
      <dsp:txXfrm>
        <a:off x="225134" y="3739214"/>
        <a:ext cx="1653265" cy="1026510"/>
      </dsp:txXfrm>
    </dsp:sp>
    <dsp:sp modelId="{B5B6A6F4-914A-4DCF-977D-B289FBC02A42}">
      <dsp:nvSpPr>
        <dsp:cNvPr id="0" name=""/>
        <dsp:cNvSpPr/>
      </dsp:nvSpPr>
      <dsp:spPr>
        <a:xfrm>
          <a:off x="2101128" y="3526025"/>
          <a:ext cx="1717137" cy="10903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F1F61-44D6-428B-8112-7C9B5B639FFB}">
      <dsp:nvSpPr>
        <dsp:cNvPr id="0" name=""/>
        <dsp:cNvSpPr/>
      </dsp:nvSpPr>
      <dsp:spPr>
        <a:xfrm>
          <a:off x="2291921" y="3707278"/>
          <a:ext cx="1717137" cy="1090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«Пополняй»</a:t>
          </a:r>
          <a:endParaRPr lang="ru-RU" sz="1700" kern="1200" dirty="0"/>
        </a:p>
      </dsp:txBody>
      <dsp:txXfrm>
        <a:off x="2323857" y="3739214"/>
        <a:ext cx="1653265" cy="1026510"/>
      </dsp:txXfrm>
    </dsp:sp>
    <dsp:sp modelId="{5B823FE9-C971-48CF-B165-E3E4988AC124}">
      <dsp:nvSpPr>
        <dsp:cNvPr id="0" name=""/>
        <dsp:cNvSpPr/>
      </dsp:nvSpPr>
      <dsp:spPr>
        <a:xfrm>
          <a:off x="4199852" y="3526025"/>
          <a:ext cx="1717137" cy="10903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E6840-C7A5-47A4-9429-E10B444ADCC1}">
      <dsp:nvSpPr>
        <dsp:cNvPr id="0" name=""/>
        <dsp:cNvSpPr/>
      </dsp:nvSpPr>
      <dsp:spPr>
        <a:xfrm>
          <a:off x="4390645" y="3707278"/>
          <a:ext cx="1717137" cy="1090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«Управляй»</a:t>
          </a:r>
          <a:endParaRPr lang="ru-RU" sz="1700" kern="1200" dirty="0"/>
        </a:p>
      </dsp:txBody>
      <dsp:txXfrm>
        <a:off x="4422581" y="3739214"/>
        <a:ext cx="1653265" cy="1026510"/>
      </dsp:txXfrm>
    </dsp:sp>
    <dsp:sp modelId="{4FB5083E-4343-46A5-B215-7099F8FB1E1E}">
      <dsp:nvSpPr>
        <dsp:cNvPr id="0" name=""/>
        <dsp:cNvSpPr/>
      </dsp:nvSpPr>
      <dsp:spPr>
        <a:xfrm>
          <a:off x="6298576" y="1936242"/>
          <a:ext cx="1717137" cy="1090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FC6BD-C985-48CE-A0B0-4D32FB06BCC5}">
      <dsp:nvSpPr>
        <dsp:cNvPr id="0" name=""/>
        <dsp:cNvSpPr/>
      </dsp:nvSpPr>
      <dsp:spPr>
        <a:xfrm>
          <a:off x="6489369" y="2117495"/>
          <a:ext cx="1717137" cy="1090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Бессрочные</a:t>
          </a:r>
          <a:endParaRPr lang="ru-RU" sz="1700" kern="1200" dirty="0"/>
        </a:p>
      </dsp:txBody>
      <dsp:txXfrm>
        <a:off x="6521305" y="2149431"/>
        <a:ext cx="1653265" cy="1026510"/>
      </dsp:txXfrm>
    </dsp:sp>
    <dsp:sp modelId="{F7BA4C92-EB77-4B47-8299-DA88E7B90841}">
      <dsp:nvSpPr>
        <dsp:cNvPr id="0" name=""/>
        <dsp:cNvSpPr/>
      </dsp:nvSpPr>
      <dsp:spPr>
        <a:xfrm>
          <a:off x="6298576" y="3526025"/>
          <a:ext cx="1717137" cy="10903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EF1DC-C07B-4643-A48E-7F238BEFF70B}">
      <dsp:nvSpPr>
        <dsp:cNvPr id="0" name=""/>
        <dsp:cNvSpPr/>
      </dsp:nvSpPr>
      <dsp:spPr>
        <a:xfrm>
          <a:off x="6489369" y="3707278"/>
          <a:ext cx="1717137" cy="1090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Сберегательный счет</a:t>
          </a:r>
          <a:endParaRPr lang="ru-RU" sz="1700" kern="1200" dirty="0"/>
        </a:p>
      </dsp:txBody>
      <dsp:txXfrm>
        <a:off x="6521305" y="3739214"/>
        <a:ext cx="1653265" cy="1026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slide" Target="slide2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6" Type="http://schemas.openxmlformats.org/officeDocument/2006/relationships/slide" Target="slide23.xml"/><Relationship Id="rId5" Type="http://schemas.openxmlformats.org/officeDocument/2006/relationships/slide" Target="slide4.xml"/><Relationship Id="rId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5" Type="http://schemas.openxmlformats.org/officeDocument/2006/relationships/slide" Target="slide4.xml"/><Relationship Id="rId4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856530" cy="85920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Банки</a:t>
            </a:r>
            <a:r>
              <a:rPr lang="en-US" sz="8000" b="1" dirty="0" smtClean="0">
                <a:solidFill>
                  <a:srgbClr val="002060"/>
                </a:solidFill>
              </a:rPr>
              <a:t> in action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229200"/>
            <a:ext cx="5472607" cy="835455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Текстовый квест для учащихся 9 классов</a:t>
            </a:r>
          </a:p>
          <a:p>
            <a:pPr algn="r">
              <a:lnSpc>
                <a:spcPct val="170000"/>
              </a:lnSpc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по теме «Банковские услуги»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3717032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sym typeface="Wingdings" pitchFamily="2" charset="2"/>
                <a:hlinkClick r:id="rId2" action="ppaction://hlinksldjump"/>
              </a:rPr>
              <a:t> Начать игру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Users\Nancy\Desktop\Банки-проект\zj42kn2xzlivgllfpa2u-1024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308235" cy="2423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1558750"/>
            <a:ext cx="5472607" cy="835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/>
              <a:t>Автор: </a:t>
            </a:r>
            <a:r>
              <a:rPr lang="ru-RU" sz="1800" b="1" dirty="0" err="1"/>
              <a:t>Полехина</a:t>
            </a:r>
            <a:r>
              <a:rPr lang="ru-RU" sz="1800" b="1" dirty="0"/>
              <a:t> А.А., учитель обществознания, ГБОУ Школа № 1002, Москва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8488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Открыть депозит в рублях…</a:t>
            </a:r>
          </a:p>
          <a:p>
            <a:pPr lvl="0"/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Но, какой именно?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196752"/>
          <a:ext cx="8208912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32109" r="33315" b="18672"/>
          <a:stretch>
            <a:fillRect/>
          </a:stretch>
        </p:blipFill>
        <p:spPr bwMode="auto">
          <a:xfrm>
            <a:off x="0" y="3501008"/>
            <a:ext cx="6378285" cy="335699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628800"/>
            <a:ext cx="4139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Сберегательный счет открывается на следующих условиях: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692696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ru-RU" sz="2400" b="1" dirty="0" smtClean="0">
                <a:sym typeface="Wingdings" pitchFamily="2" charset="2"/>
              </a:rPr>
              <a:t> </a:t>
            </a:r>
            <a:r>
              <a:rPr lang="ru-RU" sz="2400" b="1" dirty="0" smtClean="0">
                <a:sym typeface="Wingdings" pitchFamily="2" charset="2"/>
                <a:hlinkClick r:id="rId3" action="ppaction://hlinksldjump"/>
              </a:rPr>
              <a:t>«Открываем! Скоро у меня будет свой бизнес!»</a:t>
            </a:r>
            <a:endParaRPr lang="ru-RU" sz="2400" b="1" dirty="0" smtClean="0">
              <a:sym typeface="Wingdings" pitchFamily="2" charset="2"/>
            </a:endParaRPr>
          </a:p>
          <a:p>
            <a:pPr algn="ctr"/>
            <a:endParaRPr lang="ru-RU" sz="2400" b="1" dirty="0" smtClean="0"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ru-RU" sz="2400" b="1" dirty="0" smtClean="0">
                <a:sym typeface="Wingdings" pitchFamily="2" charset="2"/>
              </a:rPr>
              <a:t> </a:t>
            </a:r>
            <a:r>
              <a:rPr lang="ru-RU" sz="2400" b="1" dirty="0" smtClean="0">
                <a:sym typeface="Wingdings" pitchFamily="2" charset="2"/>
                <a:hlinkClick r:id="rId4" action="ppaction://hlinksldjump"/>
              </a:rPr>
              <a:t>«А, что там есть еще у нас по банкам?»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404664"/>
            <a:ext cx="3816424" cy="25202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14662" t="34078" r="33315" b="14735"/>
          <a:stretch>
            <a:fillRect/>
          </a:stretch>
        </p:blipFill>
        <p:spPr bwMode="auto">
          <a:xfrm>
            <a:off x="0" y="3356992"/>
            <a:ext cx="6328745" cy="3501008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6624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Вы решили открыть вклад на сумму в  10 000 рублей  и пополнять минимум на 10% от своего дохода, ничего при этом со счета не снимая. </a:t>
            </a:r>
          </a:p>
          <a:p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Решили окончательно?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916832"/>
            <a:ext cx="52920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ru-RU" sz="2000" b="1" dirty="0" smtClean="0">
                <a:sym typeface="Wingdings" pitchFamily="2" charset="2"/>
              </a:rPr>
              <a:t> </a:t>
            </a:r>
            <a:r>
              <a:rPr lang="ru-RU" sz="2000" b="1" dirty="0" smtClean="0">
                <a:sym typeface="Wingdings" pitchFamily="2" charset="2"/>
                <a:hlinkClick r:id="rId3" action="ppaction://hlinksldjump"/>
              </a:rPr>
              <a:t>«Открываем! Скоро у меня будет свой бизнес!»</a:t>
            </a:r>
            <a:endParaRPr lang="ru-RU" sz="2000" b="1" dirty="0" smtClean="0">
              <a:sym typeface="Wingdings" pitchFamily="2" charset="2"/>
            </a:endParaRPr>
          </a:p>
          <a:p>
            <a:pPr algn="ctr"/>
            <a:endParaRPr lang="ru-RU" sz="1400" b="1" dirty="0" smtClean="0"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ru-RU" sz="2000" b="1" dirty="0" smtClean="0">
                <a:sym typeface="Wingdings" pitchFamily="2" charset="2"/>
              </a:rPr>
              <a:t> </a:t>
            </a:r>
            <a:r>
              <a:rPr lang="ru-RU" sz="2000" b="1" dirty="0" smtClean="0">
                <a:sym typeface="Wingdings" pitchFamily="2" charset="2"/>
                <a:hlinkClick r:id="rId4" action="ppaction://hlinksldjump"/>
              </a:rPr>
              <a:t>«А, что там есть еще у нас по банкам?»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9912" y="1772816"/>
            <a:ext cx="5040560" cy="144016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60648"/>
            <a:ext cx="79928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Вы решили открыть вклад на сумму в 10 000 рублей, а потом снова его открыть, положив большую сумму. И так – постоянно, ведь здесь нельзя пополнять счет.</a:t>
            </a:r>
          </a:p>
          <a:p>
            <a:endParaRPr lang="ru-RU" sz="1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Решили окончательно?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772816"/>
            <a:ext cx="5292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ru-RU" sz="2000" b="1" dirty="0" smtClean="0">
                <a:sym typeface="Wingdings" pitchFamily="2" charset="2"/>
                <a:hlinkClick r:id="rId2" action="ppaction://hlinksldjump"/>
              </a:rPr>
              <a:t> «Открываем! Скоро у меня будет свой бизнес!»</a:t>
            </a:r>
            <a:endParaRPr lang="ru-RU" sz="2000" b="1" dirty="0" smtClean="0">
              <a:sym typeface="Wingdings" pitchFamily="2" charset="2"/>
            </a:endParaRPr>
          </a:p>
          <a:p>
            <a:pPr algn="ctr"/>
            <a:endParaRPr lang="ru-RU" b="1" dirty="0" smtClean="0"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ru-RU" sz="2000" b="1" dirty="0" smtClean="0">
                <a:sym typeface="Wingdings" pitchFamily="2" charset="2"/>
              </a:rPr>
              <a:t> </a:t>
            </a:r>
            <a:r>
              <a:rPr lang="ru-RU" sz="2000" b="1" dirty="0" smtClean="0">
                <a:sym typeface="Wingdings" pitchFamily="2" charset="2"/>
                <a:hlinkClick r:id="rId3" action="ppaction://hlinksldjump"/>
              </a:rPr>
              <a:t>«А, что там есть еще у нас по банкам?»</a:t>
            </a:r>
            <a:endParaRPr lang="ru-RU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14109" t="28172" r="33315" b="18672"/>
          <a:stretch>
            <a:fillRect/>
          </a:stretch>
        </p:blipFill>
        <p:spPr bwMode="auto">
          <a:xfrm>
            <a:off x="0" y="3276837"/>
            <a:ext cx="6300192" cy="358116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851920" y="1700808"/>
            <a:ext cx="5040560" cy="144016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60648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Вы решили открыть вклад на сумму в 10 000 рублей, а потом  - как повезет. Если будут «свободные» деньги – положите их на счет, а нет – возможно, снимете. А то, мало ли что случиться может?</a:t>
            </a:r>
          </a:p>
          <a:p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Решили окончательно?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844824"/>
            <a:ext cx="52920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ru-RU" sz="2000" b="1" dirty="0" smtClean="0">
                <a:sym typeface="Wingdings" pitchFamily="2" charset="2"/>
                <a:hlinkClick r:id="rId2" action="ppaction://hlinksldjump"/>
              </a:rPr>
              <a:t> «Открываем! Скоро у меня будет свой бизнес!»</a:t>
            </a:r>
            <a:endParaRPr lang="ru-RU" sz="2000" b="1" dirty="0" smtClean="0">
              <a:sym typeface="Wingdings" pitchFamily="2" charset="2"/>
            </a:endParaRPr>
          </a:p>
          <a:p>
            <a:pPr algn="ctr"/>
            <a:endParaRPr lang="ru-RU" sz="1600" b="1" dirty="0" smtClean="0"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ru-RU" sz="2000" b="1" dirty="0" smtClean="0">
                <a:sym typeface="Wingdings" pitchFamily="2" charset="2"/>
              </a:rPr>
              <a:t> </a:t>
            </a:r>
            <a:r>
              <a:rPr lang="ru-RU" sz="2000" b="1" dirty="0" smtClean="0">
                <a:sym typeface="Wingdings" pitchFamily="2" charset="2"/>
                <a:hlinkClick r:id="rId3" action="ppaction://hlinksldjump"/>
              </a:rPr>
              <a:t>«А, что там есть еще у нас по банкам?»</a:t>
            </a:r>
            <a:endParaRPr lang="ru-RU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14662" t="26203" r="33868" b="21626"/>
          <a:stretch>
            <a:fillRect/>
          </a:stretch>
        </p:blipFill>
        <p:spPr bwMode="auto">
          <a:xfrm>
            <a:off x="0" y="3267568"/>
            <a:ext cx="6300192" cy="359043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851920" y="1700808"/>
            <a:ext cx="5040560" cy="144016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Nancy\Desktop\Банки-прое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6315067" cy="378904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79208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</a:rPr>
              <a:t>Прошло 20 лет. А Вы – всё там же. Только теперь Вы старший менеджер, и з/</a:t>
            </a:r>
            <a:r>
              <a:rPr lang="ru-RU" sz="2000" b="1" i="1" dirty="0" err="1" smtClean="0">
                <a:solidFill>
                  <a:schemeClr val="tx2"/>
                </a:solidFill>
              </a:rPr>
              <a:t>п</a:t>
            </a:r>
            <a:r>
              <a:rPr lang="ru-RU" sz="2000" b="1" i="1" dirty="0" smtClean="0">
                <a:solidFill>
                  <a:schemeClr val="tx2"/>
                </a:solidFill>
              </a:rPr>
              <a:t> – 70 000 рублей. У Вас своя семья, дети, поэтому денег едва хватает.</a:t>
            </a:r>
          </a:p>
          <a:p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Встречаясь с выпускниками, Вы любите подумать: «Чтобы было бы, если бы я …». </a:t>
            </a:r>
          </a:p>
          <a:p>
            <a:endParaRPr lang="ru-RU" sz="1400" b="1" i="1" dirty="0" smtClean="0">
              <a:solidFill>
                <a:schemeClr val="tx2"/>
              </a:solidFill>
            </a:endParaRP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Вот только занятие это – так себе, а в итоге Вы всегда жалеете, что упустили время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8264" y="3861048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hlinkClick r:id="rId3" action="ppaction://hlinksldjump"/>
              </a:rPr>
              <a:t>Прожить эту жизнь еще раз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ncy\Desktop\Банки-проект\все плох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5793631" cy="3501008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tx2"/>
                </a:solidFill>
              </a:rPr>
              <a:t>Хорошо хоть Вашим родителям хватило ума не продавать единственное жильё. И теперь они поняли: Вам пора взрослеть. Поэтому Вы собираете вещи, переезжаете в общежитие и начинаете вести свой собственный бюджет.</a:t>
            </a:r>
          </a:p>
          <a:p>
            <a:pPr algn="just"/>
            <a:endParaRPr lang="ru-RU" sz="1600" b="1" i="1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b="1" i="1" dirty="0" smtClean="0">
                <a:solidFill>
                  <a:schemeClr val="tx2"/>
                </a:solidFill>
              </a:rPr>
              <a:t>Да-да, Вы проиграли, а значит, или нажимаете </a:t>
            </a:r>
            <a:r>
              <a:rPr lang="ru-RU" sz="2400" b="1" i="1" dirty="0" smtClean="0">
                <a:solidFill>
                  <a:schemeClr val="tx2"/>
                </a:solidFill>
                <a:hlinkClick r:id="rId3" action="ppaction://hlinksldjump"/>
              </a:rPr>
              <a:t>сюда</a:t>
            </a:r>
            <a:r>
              <a:rPr lang="ru-RU" sz="2400" b="1" i="1" dirty="0" smtClean="0">
                <a:solidFill>
                  <a:schemeClr val="tx2"/>
                </a:solidFill>
              </a:rPr>
              <a:t>,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4005064"/>
            <a:ext cx="2520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или идете сдавать </a:t>
            </a:r>
            <a:r>
              <a:rPr lang="ru-RU" sz="2400" b="1" i="1" u="sng" dirty="0" smtClean="0">
                <a:solidFill>
                  <a:srgbClr val="7030A0"/>
                </a:solidFill>
              </a:rPr>
              <a:t>тему «Бюджет семьи» </a:t>
            </a:r>
            <a:r>
              <a:rPr lang="ru-RU" sz="2400" b="1" i="1" dirty="0" smtClean="0">
                <a:solidFill>
                  <a:schemeClr val="tx2"/>
                </a:solidFill>
              </a:rPr>
              <a:t>своему учителю…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ncy\Desktop\Банки-проект\publichno_109142432_orig_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88"/>
          <a:stretch>
            <a:fillRect/>
          </a:stretch>
        </p:blipFill>
        <p:spPr bwMode="auto">
          <a:xfrm>
            <a:off x="0" y="3243625"/>
            <a:ext cx="4211960" cy="361437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3076" name="Picture 4" descr="C:\Users\Nancy\Desktop\Банки-проект\PadD9h9sJsQ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0"/>
            <a:ext cx="1747769" cy="19888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Друзья сказали: «Ага, с первой зарплаты!». 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И что-то Вам подсказывает, что денег Вы не получите и от родственников, и от знакомых.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Просто 3 000 000 рублей, на дороге не валяются, но Вы можете подождать, пока кто-то их Вам «на блюдечке принесет»…</a:t>
            </a:r>
          </a:p>
        </p:txBody>
      </p:sp>
      <p:sp>
        <p:nvSpPr>
          <p:cNvPr id="6" name="Овал 5"/>
          <p:cNvSpPr/>
          <p:nvPr/>
        </p:nvSpPr>
        <p:spPr>
          <a:xfrm>
            <a:off x="6732240" y="332656"/>
            <a:ext cx="2160240" cy="208823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16016" y="350100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hlinkClick r:id="rId4" action="ppaction://hlinksldjump"/>
              </a:rPr>
              <a:t>И Вы идете сдавать учителю тему «Деньги»</a:t>
            </a:r>
            <a:endParaRPr lang="ru-RU" sz="32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Nancy\Desktop\Банки-проект\PadD9h9sJsQ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741792"/>
            <a:ext cx="2232248" cy="254014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51520" y="4005064"/>
            <a:ext cx="2664296" cy="266429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03848" y="328498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hlinkClick r:id="rId3" action="ppaction://hlinksldjump"/>
              </a:rPr>
              <a:t>И Вы идете сдавать учителю темы «Деньги. Формула Фишера», «Инфляция»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332656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Накопив 3 000 000 рублей, 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Вы вдруг обнаруживаете, что их лучше потратить на лечение в санатории и стоматолога, и еще останется внукам на день рождения…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ancy\Desktop\Банки-проект\безработ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6504"/>
            <a:ext cx="6372200" cy="4241497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И тут что-то пошло не так…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Взять кредит под такой %, Вы заразились страхом «вовремя не отдать». Стали нервным, напряженным работником. Эйфория от полумиллиона «на кармане» прошла быстро, и Вы стали искать подработки на стороне… Что не понравилось начальству. Как итог, Вы без работы, и хорошо, что родители могут помочь. Но Вы ведь уже взрослый?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0232" y="3140968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hlinkClick r:id="rId3" action="ppaction://hlinksldjump"/>
              </a:rPr>
              <a:t>И Вы идете сдавать учителю тему «Финансовые риски»</a:t>
            </a:r>
            <a:endParaRPr lang="ru-RU" sz="20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2089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Вам 25 лет. 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Недавно окончив вуз, Вы получили место помощника менеджера в крупной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IT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-компании. Ваша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составляет 30 000 рублей.</a:t>
            </a:r>
          </a:p>
          <a:p>
            <a:pPr algn="just">
              <a:lnSpc>
                <a:spcPct val="150000"/>
              </a:lnSpc>
            </a:pPr>
            <a:endParaRPr lang="ru-RU" sz="1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Т.к. Вы живете с родителями, то Вам вполне хватает этого заработка.</a:t>
            </a:r>
          </a:p>
          <a:p>
            <a:pPr algn="just">
              <a:lnSpc>
                <a:spcPct val="150000"/>
              </a:lnSpc>
            </a:pPr>
            <a:endParaRPr lang="ru-RU" sz="1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Но у Вас есть Мечта, которая «своих денег стоит»: Вы хотите открыть свой бизнес, и стартовый капитал уже давно посчитали: 3 000 000 рублей.</a:t>
            </a:r>
          </a:p>
          <a:p>
            <a:pPr algn="just">
              <a:lnSpc>
                <a:spcPct val="150000"/>
              </a:lnSpc>
            </a:pPr>
            <a:endParaRPr lang="ru-RU" sz="1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b="1" i="1" u="sng" dirty="0" smtClean="0"/>
              <a:t>Возможностей у Вас много, вопрос только, что выберете Вы:</a:t>
            </a:r>
            <a:endParaRPr lang="ru-RU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4437112"/>
            <a:ext cx="648072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/>
              <a:buChar char="à"/>
            </a:pPr>
            <a:r>
              <a:rPr lang="ru-RU" b="1" dirty="0" smtClean="0">
                <a:sym typeface="Wingdings" pitchFamily="2" charset="2"/>
                <a:hlinkClick r:id="rId2" action="ppaction://hlinksldjump"/>
              </a:rPr>
              <a:t>Ничего! Я просто дождусь, когда стану  зарабатывать столько в этой своей </a:t>
            </a:r>
            <a:r>
              <a:rPr lang="en-US" b="1" dirty="0" smtClean="0">
                <a:sym typeface="Wingdings" pitchFamily="2" charset="2"/>
                <a:hlinkClick r:id="rId2" action="ppaction://hlinksldjump"/>
              </a:rPr>
              <a:t>IT</a:t>
            </a:r>
            <a:r>
              <a:rPr lang="ru-RU" b="1" dirty="0" smtClean="0">
                <a:sym typeface="Wingdings" pitchFamily="2" charset="2"/>
                <a:hlinkClick r:id="rId2" action="ppaction://hlinksldjump"/>
              </a:rPr>
              <a:t>-компании</a:t>
            </a:r>
            <a:endParaRPr lang="ru-RU" b="1" dirty="0" smtClean="0"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endParaRPr lang="ru-RU" sz="1400" b="1" dirty="0" smtClean="0"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endParaRPr lang="ru-RU" sz="300" b="1" dirty="0" smtClean="0">
              <a:sym typeface="Wingdings" pitchFamily="2" charset="2"/>
            </a:endParaRPr>
          </a:p>
          <a:p>
            <a:pPr algn="just">
              <a:lnSpc>
                <a:spcPct val="150000"/>
              </a:lnSpc>
              <a:buFont typeface="Wingdings"/>
              <a:buChar char="à"/>
            </a:pPr>
            <a:r>
              <a:rPr lang="ru-RU" b="1" dirty="0" smtClean="0">
                <a:sym typeface="Wingdings" pitchFamily="2" charset="2"/>
                <a:hlinkClick r:id="rId3" action="ppaction://hlinksldjump"/>
              </a:rPr>
              <a:t>Начну рассматривать варианты: мне нужны деньги… </a:t>
            </a:r>
            <a:r>
              <a:rPr lang="en-US" b="1" dirty="0" smtClean="0">
                <a:sym typeface="Wingdings" pitchFamily="2" charset="2"/>
                <a:hlinkClick r:id="rId3" action="ppaction://hlinksldjump"/>
              </a:rPr>
              <a:t> 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4365104"/>
            <a:ext cx="7200800" cy="19442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ncy\Desktop\Банки-проект\failure.jpg"/>
          <p:cNvPicPr>
            <a:picLocks noChangeAspect="1" noChangeArrowheads="1"/>
          </p:cNvPicPr>
          <p:nvPr/>
        </p:nvPicPr>
        <p:blipFill>
          <a:blip r:embed="rId2" cstate="print"/>
          <a:srcRect t="8839"/>
          <a:stretch>
            <a:fillRect/>
          </a:stretch>
        </p:blipFill>
        <p:spPr bwMode="auto">
          <a:xfrm>
            <a:off x="0" y="3068960"/>
            <a:ext cx="6228184" cy="378904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4969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Вы открыли свой первый счет в банке 10 лет назад… 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Конечно, не все шло гладко. Не всегда получалось откладывать обещанную сумму,  но Вы работали над собой. И Ваша дисциплина воспитала в Вас уважение к финансам, бережливое отношение к тратам, что отразилось на Вашем повышении. На работе ценят серьезных и ответственных сотрудников. </a:t>
            </a:r>
          </a:p>
          <a:p>
            <a:pPr algn="just"/>
            <a:endParaRPr lang="ru-RU" sz="14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Пусть и работаете «на дядю»,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smtClean="0"/>
              <a:t>но сегодняшняя Ваша оценка – «4» («Хорошо»). Зовите учителя!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3861048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Ваша оценка – «4» («Хорошо»). Зовите учителя!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Вы открыли свой первый счет в банке 10 лет назад… 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Конечно, не все шло гладко. Не всегда получалось откладывать обещанную сумму,  а постоянная возможность снять деньги с депозита не дала Вам шанса скопить капитал.</a:t>
            </a:r>
          </a:p>
          <a:p>
            <a:pPr algn="just"/>
            <a:endParaRPr lang="ru-RU" sz="16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Ну, хоть «финансовая подушка безопасности» теперь есть, </a:t>
            </a:r>
            <a:r>
              <a:rPr lang="ru-RU" sz="2000" b="1" i="1" dirty="0" smtClean="0"/>
              <a:t>надеемся, Вам нравится Ваша работа, как и оценка – «3» («Удовлетворительно»)</a:t>
            </a:r>
          </a:p>
        </p:txBody>
      </p:sp>
      <p:pic>
        <p:nvPicPr>
          <p:cNvPr id="9218" name="Picture 2" descr="C:\Users\Nancy\Desktop\Банки-проект\pic640.jpg"/>
          <p:cNvPicPr>
            <a:picLocks noChangeAspect="1" noChangeArrowheads="1"/>
          </p:cNvPicPr>
          <p:nvPr/>
        </p:nvPicPr>
        <p:blipFill>
          <a:blip r:embed="rId2" cstate="print"/>
          <a:srcRect t="5722"/>
          <a:stretch>
            <a:fillRect/>
          </a:stretch>
        </p:blipFill>
        <p:spPr bwMode="auto">
          <a:xfrm>
            <a:off x="0" y="2898195"/>
            <a:ext cx="6300192" cy="395980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516216" y="4005064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hlinkClick r:id="rId3" action="ppaction://hlinksldjump"/>
              </a:rPr>
              <a:t>Попытаться в последний раз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ancy\Desktop\Банки-проект\894707548.jpg"/>
          <p:cNvPicPr>
            <a:picLocks noChangeAspect="1" noChangeArrowheads="1"/>
          </p:cNvPicPr>
          <p:nvPr/>
        </p:nvPicPr>
        <p:blipFill>
          <a:blip r:embed="rId2" cstate="print"/>
          <a:srcRect l="9172" t="8146" r="7137"/>
          <a:stretch>
            <a:fillRect/>
          </a:stretch>
        </p:blipFill>
        <p:spPr bwMode="auto">
          <a:xfrm>
            <a:off x="0" y="2728314"/>
            <a:ext cx="5652120" cy="4129685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Прошло 10 лет, и все Ваши одноклассники говорят: «Круто! Тебе повезло…». Но Вы-то знаете, что «везет тому, кто везет». Да нет своей фирмы, тех 3 000 000 рублей, но Вы стали владельцем компании, на которую работаете. Знание финансовой грамотности и упорный труд сделали Вас «Топом»</a:t>
            </a:r>
            <a:endParaRPr lang="ru-RU" sz="24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3284984"/>
            <a:ext cx="3275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Поздравляем, сегодня это оценка «5» («Отлично»)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ancy\Desktop\Банки-проект\mlarge_1422b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6007596" cy="4005064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Консультации платны. Банковские сотрудники твердят заученные фразы. Чиновники въедаются в каждую букву. Но Вас не сломишь. Подкопив, Вы предлагаете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инвест-компаниям</a:t>
            </a:r>
            <a:r>
              <a:rPr lang="ru-RU" sz="2400" b="1" i="1" dirty="0" smtClean="0">
                <a:solidFill>
                  <a:srgbClr val="002060"/>
                </a:solidFill>
              </a:rPr>
              <a:t> свои условия. Находится бизнес-ангел… Кто-то говорит, что Вам просто «посчастливилось»</a:t>
            </a:r>
            <a:endParaRPr lang="ru-RU" sz="24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2996952"/>
            <a:ext cx="24482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А учитель ставит «5» (Отлично»), потому что такая хорошая финансовая эрудиция и способность мыслить «вне рамок» вызывает уважение</a:t>
            </a:r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ancy\Desktop\Банки-проект\1444571450_entrepreneur.jpg"/>
          <p:cNvPicPr>
            <a:picLocks noChangeAspect="1" noChangeArrowheads="1"/>
          </p:cNvPicPr>
          <p:nvPr/>
        </p:nvPicPr>
        <p:blipFill>
          <a:blip r:embed="rId2" cstate="print"/>
          <a:srcRect l="12096" t="5473" r="12468"/>
          <a:stretch>
            <a:fillRect/>
          </a:stretch>
        </p:blipFill>
        <p:spPr bwMode="auto">
          <a:xfrm>
            <a:off x="1" y="2858189"/>
            <a:ext cx="4788023" cy="399981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</p:pic>
      <p:pic>
        <p:nvPicPr>
          <p:cNvPr id="14339" name="Picture 3" descr="C:\Users\Nancy\Desktop\Банки-проект\Деловой-стиль-бизнес-леди-4-1024x682.jpg"/>
          <p:cNvPicPr>
            <a:picLocks noChangeAspect="1" noChangeArrowheads="1"/>
          </p:cNvPicPr>
          <p:nvPr/>
        </p:nvPicPr>
        <p:blipFill>
          <a:blip r:embed="rId3" cstate="print"/>
          <a:srcRect r="34131" b="4467"/>
          <a:stretch>
            <a:fillRect/>
          </a:stretch>
        </p:blipFill>
        <p:spPr bwMode="auto">
          <a:xfrm>
            <a:off x="4819598" y="2852936"/>
            <a:ext cx="4324401" cy="400506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83529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Кто на вершине мира? Кто у нас управляет собственной компанией, наняв туда «самых-самых»? Все хотят работать у Вас, потому что Вы знаете свое дело и финансы.</a:t>
            </a:r>
          </a:p>
          <a:p>
            <a:pPr algn="just"/>
            <a:endParaRPr lang="ru-RU" sz="16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Пусть и в игре, но Вы скопили свои 3 000 000 рублей, даже больше. </a:t>
            </a:r>
          </a:p>
          <a:p>
            <a:pPr algn="just"/>
            <a:endParaRPr lang="ru-RU" sz="14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 smtClean="0"/>
              <a:t>Главное, что Вы поняли принцип. Получаете две оценки «5» («Отлично») от учителя. Так держать!!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136904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Итак, Вы решили найти свой стартовый капитал. 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Решили серьезно: Ваша финансовая цель звучит солидно. </a:t>
            </a:r>
          </a:p>
          <a:p>
            <a:pPr algn="just">
              <a:lnSpc>
                <a:spcPct val="150000"/>
              </a:lnSpc>
            </a:pP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Только отложенных денег – ни рубля. Что делать будете?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3356992"/>
            <a:ext cx="6480720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/>
              <a:buChar char="à"/>
            </a:pPr>
            <a:r>
              <a:rPr lang="ru-RU" b="1" dirty="0" smtClean="0">
                <a:sym typeface="Wingdings" pitchFamily="2" charset="2"/>
                <a:hlinkClick r:id="rId2" action="ppaction://hlinksldjump"/>
              </a:rPr>
              <a:t>Продам квартиру родителей! Я им потом 2 такие куплю!</a:t>
            </a:r>
            <a:endParaRPr lang="ru-RU" b="1" dirty="0" smtClean="0"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endParaRPr lang="ru-RU" b="1" dirty="0" smtClean="0"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endParaRPr lang="ru-RU" sz="300" b="1" dirty="0" smtClean="0">
              <a:sym typeface="Wingdings" pitchFamily="2" charset="2"/>
            </a:endParaRPr>
          </a:p>
          <a:p>
            <a:pPr algn="just">
              <a:lnSpc>
                <a:spcPct val="150000"/>
              </a:lnSpc>
              <a:buFont typeface="Wingdings"/>
              <a:buChar char="à"/>
            </a:pPr>
            <a:r>
              <a:rPr lang="ru-RU" b="1" dirty="0" smtClean="0">
                <a:sym typeface="Wingdings" pitchFamily="2" charset="2"/>
                <a:hlinkClick r:id="rId3" action="ppaction://hlinksldjump"/>
              </a:rPr>
              <a:t>Займу у друзей, знакомых</a:t>
            </a:r>
            <a:endParaRPr lang="ru-RU" b="1" dirty="0" smtClean="0"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endParaRPr lang="ru-RU" b="1" dirty="0" smtClean="0">
              <a:sym typeface="Wingdings" pitchFamily="2" charset="2"/>
            </a:endParaRPr>
          </a:p>
          <a:p>
            <a:pPr algn="just">
              <a:lnSpc>
                <a:spcPct val="150000"/>
              </a:lnSpc>
              <a:buFont typeface="Wingdings"/>
              <a:buChar char="à"/>
            </a:pPr>
            <a:r>
              <a:rPr lang="ru-RU" b="1" dirty="0" smtClean="0">
                <a:sym typeface="Wingdings" pitchFamily="2" charset="2"/>
                <a:hlinkClick r:id="rId4" action="ppaction://hlinksldjump"/>
              </a:rPr>
              <a:t>Пойду в банк, посмотрю, что они предлагают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3212976"/>
            <a:ext cx="7200800" cy="266429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Банк… А что он может Вам предложить?</a:t>
            </a: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Зайдя на сайт «ТвойБанк.ру»,  Вы отмечаете для себя </a:t>
            </a:r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следующие услуги: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-396552" y="1844824"/>
          <a:ext cx="6264696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5-конечная звезда 3">
            <a:hlinkClick r:id="rId7" action="ppaction://hlinksldjump"/>
          </p:cNvPr>
          <p:cNvSpPr/>
          <p:nvPr/>
        </p:nvSpPr>
        <p:spPr>
          <a:xfrm>
            <a:off x="8964488" y="6669360"/>
            <a:ext cx="179512" cy="188640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Nancy\Desktop\Банки-проект\perevod-kredita-v-drugoy-bank-na-bolee-vyigodnyih-usloviyah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3009" y="3429000"/>
            <a:ext cx="3420991" cy="2564904"/>
          </a:xfrm>
          <a:prstGeom prst="rect">
            <a:avLst/>
          </a:prstGeom>
          <a:noFill/>
        </p:spPr>
      </p:pic>
      <p:sp>
        <p:nvSpPr>
          <p:cNvPr id="6" name="Дуга 5"/>
          <p:cNvSpPr/>
          <p:nvPr/>
        </p:nvSpPr>
        <p:spPr>
          <a:xfrm>
            <a:off x="0" y="1628800"/>
            <a:ext cx="5724128" cy="5904656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4969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Решили взять кредит…</a:t>
            </a:r>
          </a:p>
          <a:p>
            <a:pPr algn="just"/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Вам предложили взять потребительский без обеспечения. Нецелевой, % повыше, зато родительскую квартиру под залог не надо ставить…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40867" t="41137" r="15930" b="40104"/>
          <a:stretch>
            <a:fillRect/>
          </a:stretch>
        </p:blipFill>
        <p:spPr bwMode="auto">
          <a:xfrm>
            <a:off x="0" y="2132856"/>
            <a:ext cx="91440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275" t="29156" r="15930" b="64129"/>
          <a:stretch>
            <a:fillRect/>
          </a:stretch>
        </p:blipFill>
        <p:spPr bwMode="auto">
          <a:xfrm>
            <a:off x="0" y="1628800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5085184"/>
            <a:ext cx="8711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ru-RU" sz="2000" b="1" dirty="0" smtClean="0">
                <a:sym typeface="Wingdings" pitchFamily="2" charset="2"/>
                <a:hlinkClick r:id="rId3" action="ppaction://hlinksldjump"/>
              </a:rPr>
              <a:t> </a:t>
            </a:r>
            <a:r>
              <a:rPr lang="ru-RU" sz="2000" b="1" dirty="0" smtClean="0">
                <a:sym typeface="Wingdings" pitchFamily="2" charset="2"/>
                <a:hlinkClick r:id="rId4" action="ppaction://hlinksldjump"/>
              </a:rPr>
              <a:t>«Предприниматель без кредита, что машина без бензина!»</a:t>
            </a:r>
            <a:endParaRPr lang="ru-RU" sz="2000" b="1" dirty="0" smtClean="0">
              <a:sym typeface="Wingdings" pitchFamily="2" charset="2"/>
            </a:endParaRPr>
          </a:p>
          <a:p>
            <a:pPr algn="ctr"/>
            <a:endParaRPr lang="ru-RU" sz="1400" b="1" dirty="0" smtClean="0"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ru-RU" sz="2000" b="1" dirty="0" smtClean="0">
                <a:sym typeface="Wingdings" pitchFamily="2" charset="2"/>
              </a:rPr>
              <a:t> </a:t>
            </a:r>
            <a:r>
              <a:rPr lang="ru-RU" sz="2000" b="1" dirty="0" smtClean="0">
                <a:sym typeface="Wingdings" pitchFamily="2" charset="2"/>
                <a:hlinkClick r:id="rId5" action="ppaction://hlinksldjump"/>
              </a:rPr>
              <a:t>«А, что там есть еще у нас по банкам?»</a:t>
            </a:r>
            <a:endParaRPr lang="ru-RU" sz="2000" b="1" dirty="0" smtClean="0"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ru-RU" sz="1600" b="1" dirty="0" smtClean="0"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ru-RU" sz="2000" b="1" dirty="0" smtClean="0">
                <a:sym typeface="Wingdings" pitchFamily="2" charset="2"/>
                <a:hlinkClick r:id="rId6" action="ppaction://hlinksldjump"/>
              </a:rPr>
              <a:t>«Есть же еще и другие способы занять у банка…»</a:t>
            </a:r>
            <a:endParaRPr lang="ru-RU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628800"/>
            <a:ext cx="9144000" cy="7200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683568" y="4985792"/>
            <a:ext cx="8208912" cy="168356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653136"/>
            <a:ext cx="9144000" cy="7200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ancy\Desktop\Банки-проект\29Business-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708920"/>
            <a:ext cx="6231411" cy="4149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Оказывается, банки могут помочь открыть свой бизнес. Выдают кредит, изучив Ваш бизнес-план. % меньше, чем по потребительскому кредиту.</a:t>
            </a: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Вам повезло, Ваш план банк одобрил. Он выдает Вам 2 000 000 рублей под залог квартиры. Под 10% годовых. Почему 10? Государство заинтересовано в молодых предпринимателях, поэтому Вы получаете такую помощь…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4208" y="2708920"/>
            <a:ext cx="2699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ru-RU" sz="2000" b="1" dirty="0" smtClean="0">
                <a:sym typeface="Wingdings" pitchFamily="2" charset="2"/>
                <a:hlinkClick r:id="rId3" action="ppaction://hlinksldjump"/>
              </a:rPr>
              <a:t> </a:t>
            </a:r>
            <a:r>
              <a:rPr lang="ru-RU" sz="2000" b="1" dirty="0" smtClean="0">
                <a:sym typeface="Wingdings" pitchFamily="2" charset="2"/>
                <a:hlinkClick r:id="rId4" action="ppaction://hlinksldjump"/>
              </a:rPr>
              <a:t>«Да! Когда еще повезет с такими условиями?»</a:t>
            </a:r>
            <a:endParaRPr lang="ru-RU" sz="2000" b="1" dirty="0" smtClean="0">
              <a:sym typeface="Wingdings" pitchFamily="2" charset="2"/>
            </a:endParaRPr>
          </a:p>
          <a:p>
            <a:pPr algn="ctr"/>
            <a:endParaRPr lang="ru-RU" sz="2000" b="1" dirty="0" smtClean="0"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ru-RU" sz="2000" b="1" dirty="0" smtClean="0">
                <a:sym typeface="Wingdings" pitchFamily="2" charset="2"/>
              </a:rPr>
              <a:t> </a:t>
            </a:r>
            <a:r>
              <a:rPr lang="ru-RU" sz="2000" b="1" dirty="0" smtClean="0">
                <a:sym typeface="Wingdings" pitchFamily="2" charset="2"/>
                <a:hlinkClick r:id="rId5" action="ppaction://hlinksldjump"/>
              </a:rPr>
              <a:t>«А, что там есть еще у нас по банкам?»</a:t>
            </a:r>
            <a:endParaRPr lang="ru-RU" sz="2000" b="1" dirty="0" smtClean="0"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ru-RU" sz="2000" b="1" dirty="0" smtClean="0"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ru-RU" sz="2000" b="1" dirty="0" smtClean="0">
                <a:sym typeface="Wingdings" pitchFamily="2" charset="2"/>
                <a:hlinkClick r:id="rId6" action="ppaction://hlinksldjump"/>
              </a:rPr>
              <a:t>«Учитель, у меня есть встречное предложение»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20297" r="16159" b="6250"/>
          <a:stretch>
            <a:fillRect/>
          </a:stretch>
        </p:blipFill>
        <p:spPr bwMode="auto">
          <a:xfrm>
            <a:off x="0" y="2612538"/>
            <a:ext cx="6372200" cy="424546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Узнаете, как работают Паевые инвестиционные фонды.</a:t>
            </a:r>
          </a:p>
          <a:p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Обнаруживаете, что руководство Вашей компании выпустило в продажу акции…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332656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ru-RU" sz="2400" b="1" dirty="0" smtClean="0">
                <a:sym typeface="Wingdings" pitchFamily="2" charset="2"/>
                <a:hlinkClick r:id="rId3" action="ppaction://hlinksldjump"/>
              </a:rPr>
              <a:t> </a:t>
            </a:r>
            <a:r>
              <a:rPr lang="ru-RU" sz="2400" b="1" dirty="0" smtClean="0">
                <a:sym typeface="Wingdings" pitchFamily="2" charset="2"/>
                <a:hlinkClick r:id="rId4" action="ppaction://hlinksldjump"/>
              </a:rPr>
              <a:t>«Покупаю! Рассчитаю риск, и вперед!»</a:t>
            </a:r>
            <a:endParaRPr lang="ru-RU" sz="2400" b="1" dirty="0" smtClean="0">
              <a:sym typeface="Wingdings" pitchFamily="2" charset="2"/>
            </a:endParaRPr>
          </a:p>
          <a:p>
            <a:pPr algn="ctr"/>
            <a:endParaRPr lang="ru-RU" sz="2400" b="1" dirty="0" smtClean="0"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ru-RU" sz="2400" b="1" dirty="0" smtClean="0">
                <a:sym typeface="Wingdings" pitchFamily="2" charset="2"/>
              </a:rPr>
              <a:t> </a:t>
            </a:r>
            <a:r>
              <a:rPr lang="ru-RU" sz="2400" b="1" dirty="0" smtClean="0">
                <a:sym typeface="Wingdings" pitchFamily="2" charset="2"/>
                <a:hlinkClick r:id="rId5" action="ppaction://hlinksldjump"/>
              </a:rPr>
              <a:t>«А, что там есть еще у нас по банкам?»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31347" r="53447" b="17688"/>
          <a:stretch>
            <a:fillRect/>
          </a:stretch>
        </p:blipFill>
        <p:spPr bwMode="auto">
          <a:xfrm>
            <a:off x="0" y="4096913"/>
            <a:ext cx="2699792" cy="2761087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Заходите на сайт банка, чтобы узнать побольше…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«Идея хорошая!» – решаете вы, но только, пока Вам не по карману…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12920" t="41141" r="14861" b="3125"/>
          <a:stretch>
            <a:fillRect/>
          </a:stretch>
        </p:blipFill>
        <p:spPr bwMode="auto">
          <a:xfrm>
            <a:off x="0" y="1268760"/>
            <a:ext cx="6472390" cy="280831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32240" y="2708920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/>
              <a:buChar char="à"/>
            </a:pPr>
            <a:r>
              <a:rPr lang="ru-RU" sz="2400" b="1" dirty="0" smtClean="0">
                <a:sym typeface="Wingdings" pitchFamily="2" charset="2"/>
                <a:hlinkClick r:id="rId4" action="ppaction://hlinksldjump"/>
              </a:rPr>
              <a:t> «А, что там есть еще у нас по банкам?»</a:t>
            </a:r>
            <a:endParaRPr lang="ru-RU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1663" t="42413" r="17266" b="17688"/>
          <a:stretch>
            <a:fillRect/>
          </a:stretch>
        </p:blipFill>
        <p:spPr bwMode="auto">
          <a:xfrm>
            <a:off x="2627784" y="4077072"/>
            <a:ext cx="3851920" cy="2780928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Открыть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ОМС-счет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6409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Что же это за услуга? Зайдя на сайт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Banki.ru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, Вы узнаете, что </a:t>
            </a:r>
          </a:p>
          <a:p>
            <a:endParaRPr lang="ru-RU" b="1" dirty="0" smtClean="0"/>
          </a:p>
          <a:p>
            <a:pPr algn="ctr"/>
            <a:r>
              <a:rPr lang="ru-RU" sz="2000" b="1" i="1" dirty="0" smtClean="0"/>
              <a:t>«Обезличенные металлические счета (ОМС) — это счета, открываемые для учета драгоценных металлов. Их доходность зависит от динамики цен на тот металл, в котором открыт счет: золото, серебро, платина и палладий. Обычно открытие счета и его обслуживание бесплатно… </a:t>
            </a:r>
            <a:r>
              <a:rPr lang="ru-RU" sz="2000" b="1" i="1" dirty="0" err="1" smtClean="0"/>
              <a:t>Спред</a:t>
            </a:r>
            <a:r>
              <a:rPr lang="ru-RU" sz="2000" b="1" i="1" dirty="0" smtClean="0"/>
              <a:t> между ценой покупки и ценой продажи у каждого банка составляет, как правило, несколько процентов... </a:t>
            </a:r>
          </a:p>
          <a:p>
            <a:pPr algn="ctr"/>
            <a:r>
              <a:rPr lang="ru-RU" sz="2000" b="1" i="1" dirty="0" smtClean="0"/>
              <a:t>В период стремительного роста стоимости драгметаллов в 2009 году, держатели ОМС могли получить доходность до 20—30% годовых. Но у ОМС есть серьезный недостаток — на них не распространяется система страхования вкладов»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94116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ru-RU" sz="2400" b="1" dirty="0" smtClean="0">
                <a:sym typeface="Wingdings" pitchFamily="2" charset="2"/>
                <a:hlinkClick r:id="rId2" action="ppaction://hlinksldjump"/>
              </a:rPr>
              <a:t> «Открываем! Скоро у меня будет свой бизнес!»</a:t>
            </a:r>
            <a:endParaRPr lang="ru-RU" sz="2400" b="1" dirty="0" smtClean="0">
              <a:sym typeface="Wingdings" pitchFamily="2" charset="2"/>
            </a:endParaRPr>
          </a:p>
          <a:p>
            <a:pPr algn="ctr"/>
            <a:endParaRPr lang="ru-RU" sz="2400" b="1" dirty="0" smtClean="0"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ru-RU" sz="2400" b="1" dirty="0" smtClean="0">
                <a:sym typeface="Wingdings" pitchFamily="2" charset="2"/>
              </a:rPr>
              <a:t> </a:t>
            </a:r>
            <a:r>
              <a:rPr lang="ru-RU" sz="2400" b="1" dirty="0" smtClean="0">
                <a:sym typeface="Wingdings" pitchFamily="2" charset="2"/>
                <a:hlinkClick r:id="rId3" action="ppaction://hlinksldjump"/>
              </a:rPr>
              <a:t>«А, что там есть еще у нас по банкам?»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4869160"/>
            <a:ext cx="7200800" cy="129614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255</Template>
  <TotalTime>7741</TotalTime>
  <Words>1536</Words>
  <Application>Microsoft Office PowerPoint</Application>
  <PresentationFormat>Экран (4:3)</PresentationFormat>
  <Paragraphs>141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255</vt:lpstr>
      <vt:lpstr>Специальное оформление</vt:lpstr>
      <vt:lpstr>Тема Office</vt:lpstr>
      <vt:lpstr>Банки in action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Сыграть Ва-банк</dc:title>
  <dc:creator>Настя Полехина</dc:creator>
  <cp:lastModifiedBy>Студент НИУ ВШЭ</cp:lastModifiedBy>
  <cp:revision>32</cp:revision>
  <dcterms:created xsi:type="dcterms:W3CDTF">2017-02-18T02:13:15Z</dcterms:created>
  <dcterms:modified xsi:type="dcterms:W3CDTF">2017-05-11T09:02:38Z</dcterms:modified>
</cp:coreProperties>
</file>